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53" r:id="rId3"/>
    <p:sldId id="347" r:id="rId4"/>
    <p:sldId id="346" r:id="rId5"/>
    <p:sldId id="354" r:id="rId6"/>
    <p:sldId id="355" r:id="rId7"/>
    <p:sldId id="322" r:id="rId8"/>
    <p:sldId id="356" r:id="rId9"/>
    <p:sldId id="378" r:id="rId10"/>
    <p:sldId id="351" r:id="rId11"/>
    <p:sldId id="357" r:id="rId12"/>
    <p:sldId id="391" r:id="rId13"/>
    <p:sldId id="389" r:id="rId14"/>
    <p:sldId id="379" r:id="rId15"/>
    <p:sldId id="352" r:id="rId16"/>
    <p:sldId id="328" r:id="rId17"/>
    <p:sldId id="360" r:id="rId18"/>
    <p:sldId id="361" r:id="rId19"/>
    <p:sldId id="363" r:id="rId20"/>
    <p:sldId id="380" r:id="rId21"/>
    <p:sldId id="382" r:id="rId22"/>
    <p:sldId id="333" r:id="rId23"/>
    <p:sldId id="375" r:id="rId24"/>
    <p:sldId id="392" r:id="rId25"/>
    <p:sldId id="365" r:id="rId26"/>
    <p:sldId id="388" r:id="rId27"/>
    <p:sldId id="390" r:id="rId28"/>
    <p:sldId id="383" r:id="rId29"/>
    <p:sldId id="384" r:id="rId30"/>
    <p:sldId id="369" r:id="rId31"/>
    <p:sldId id="371" r:id="rId32"/>
    <p:sldId id="372" r:id="rId33"/>
    <p:sldId id="374" r:id="rId3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ED9F756-E29F-4416-9D47-99BF5F006311}">
          <p14:sldIdLst>
            <p14:sldId id="320"/>
            <p14:sldId id="353"/>
            <p14:sldId id="347"/>
            <p14:sldId id="346"/>
            <p14:sldId id="354"/>
            <p14:sldId id="355"/>
            <p14:sldId id="322"/>
            <p14:sldId id="356"/>
            <p14:sldId id="378"/>
            <p14:sldId id="351"/>
            <p14:sldId id="357"/>
            <p14:sldId id="391"/>
            <p14:sldId id="389"/>
            <p14:sldId id="379"/>
            <p14:sldId id="352"/>
            <p14:sldId id="328"/>
            <p14:sldId id="360"/>
            <p14:sldId id="361"/>
            <p14:sldId id="363"/>
            <p14:sldId id="380"/>
            <p14:sldId id="382"/>
          </p14:sldIdLst>
        </p14:section>
        <p14:section name="Раздел без заголовка" id="{C4907CF8-9E6A-4EEC-A6C0-569F3011A08B}">
          <p14:sldIdLst>
            <p14:sldId id="333"/>
            <p14:sldId id="375"/>
            <p14:sldId id="392"/>
            <p14:sldId id="365"/>
            <p14:sldId id="388"/>
            <p14:sldId id="390"/>
            <p14:sldId id="383"/>
            <p14:sldId id="384"/>
            <p14:sldId id="369"/>
            <p14:sldId id="371"/>
            <p14:sldId id="372"/>
            <p14:sldId id="3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00" autoAdjust="0"/>
  </p:normalViewPr>
  <p:slideViewPr>
    <p:cSldViewPr>
      <p:cViewPr>
        <p:scale>
          <a:sx n="75" d="100"/>
          <a:sy n="75" d="100"/>
        </p:scale>
        <p:origin x="-2652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814415985778516E-2"/>
          <c:y val="3.4413835459228097E-2"/>
          <c:w val="0.91792865896209552"/>
          <c:h val="0.2286921823501092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регистрируемой безработицы, %</c:v>
                </c:pt>
              </c:strCache>
            </c:strRef>
          </c:tx>
          <c:spPr>
            <a:ln w="508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2"/>
            <c:spPr>
              <a:solidFill>
                <a:srgbClr val="002060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7.9533515688629874E-2"/>
                  <c:y val="-1.06388329224680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4198823678172036E-2"/>
                  <c:y val="-4.7649923281797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6026529141774323E-2"/>
                  <c:y val="-3.8707954880951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028739903588794E-2"/>
                  <c:y val="-3.612742455555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6026529141774323E-2"/>
                  <c:y val="-4.1288485206347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52321299905253E-2"/>
                  <c:y val="-4.3869015531744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052984528449622E-2"/>
                  <c:y val="-3.8707954880951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7527634522681694E-2"/>
                  <c:y val="-3.612742455555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7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2015г.</c:v>
                </c:pt>
                <c:pt idx="6">
                  <c:v>
2016г.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2.73</c:v>
                </c:pt>
                <c:pt idx="1">
                  <c:v>1.86</c:v>
                </c:pt>
                <c:pt idx="2">
                  <c:v>1.41</c:v>
                </c:pt>
                <c:pt idx="3">
                  <c:v>1.1399999999999999</c:v>
                </c:pt>
                <c:pt idx="4">
                  <c:v>0.85</c:v>
                </c:pt>
                <c:pt idx="5">
                  <c:v>0.74</c:v>
                </c:pt>
                <c:pt idx="6">
                  <c:v>0.8</c:v>
                </c:pt>
                <c:pt idx="7">
                  <c:v>0.89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709632"/>
        <c:axId val="96715520"/>
      </c:lineChart>
      <c:catAx>
        <c:axId val="96709632"/>
        <c:scaling>
          <c:orientation val="minMax"/>
        </c:scaling>
        <c:delete val="1"/>
        <c:axPos val="b"/>
        <c:majorTickMark val="out"/>
        <c:minorTickMark val="none"/>
        <c:tickLblPos val="nextTo"/>
        <c:crossAx val="96715520"/>
        <c:crosses val="autoZero"/>
        <c:auto val="1"/>
        <c:lblAlgn val="ctr"/>
        <c:lblOffset val="100"/>
        <c:noMultiLvlLbl val="0"/>
      </c:catAx>
      <c:valAx>
        <c:axId val="967155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6709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729242828825278"/>
          <c:y val="0.83806209970663925"/>
          <c:w val="0.66026876641760135"/>
          <c:h val="0.13572081056249483"/>
        </c:manualLayout>
      </c:layout>
      <c:overlay val="0"/>
      <c:txPr>
        <a:bodyPr/>
        <a:lstStyle/>
        <a:p>
          <a:pPr>
            <a:defRPr sz="18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7923677204590437E-2"/>
          <c:w val="1"/>
          <c:h val="0.634291663066243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безработных, человек</c:v>
                </c:pt>
              </c:strCache>
            </c:strRef>
          </c:tx>
          <c:spPr>
            <a:gradFill flip="none" rotWithShape="1">
              <a:gsLst>
                <a:gs pos="38000">
                  <a:schemeClr val="accent5">
                    <a:lumMod val="75000"/>
                  </a:schemeClr>
                </a:gs>
                <a:gs pos="82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 prstMaterial="powder"/>
          </c:spPr>
          <c:invertIfNegative val="0"/>
          <c:dLbls>
            <c:dLbl>
              <c:idx val="0"/>
              <c:layout>
                <c:manualLayout>
                  <c:x val="1.2247848703350937E-2"/>
                  <c:y val="-1.45932859311928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470869090426268E-3"/>
                  <c:y val="9.32921033465417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6631069899189162E-3"/>
                  <c:y val="-1.04995842971328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549538759469417E-2"/>
                  <c:y val="-6.93534789056817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131902236698182E-3"/>
                  <c:y val="4.74233572812897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0940609128344366E-3"/>
                  <c:y val="4.22138410606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7355867414912347E-3"/>
                  <c:y val="1.252459232307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338966853729138E-3"/>
                  <c:y val="1.29038011431142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18 456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2000" b="1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7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2015г.</c:v>
                </c:pt>
                <c:pt idx="6">
                  <c:v>2016г.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56397</c:v>
                </c:pt>
                <c:pt idx="1">
                  <c:v>37699</c:v>
                </c:pt>
                <c:pt idx="2">
                  <c:v>28551</c:v>
                </c:pt>
                <c:pt idx="3">
                  <c:v>23267</c:v>
                </c:pt>
                <c:pt idx="4">
                  <c:v>17402</c:v>
                </c:pt>
                <c:pt idx="5">
                  <c:v>15211</c:v>
                </c:pt>
                <c:pt idx="6">
                  <c:v>16493</c:v>
                </c:pt>
                <c:pt idx="7" formatCode="#,##0">
                  <c:v>18456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вакансий, ед.</c:v>
                </c:pt>
              </c:strCache>
            </c:strRef>
          </c:tx>
          <c:spPr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5000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2"/>
              <c:layout>
                <c:manualLayout>
                  <c:x val="5.7355867414912347E-3"/>
                  <c:y val="2.2323026336526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338853948477269E-2"/>
                  <c:y val="-2.8913437766674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471173482982469E-2"/>
                  <c:y val="-7.34872051253564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871521050506594E-2"/>
                  <c:y val="-1.224773146966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7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2015г.</c:v>
                </c:pt>
                <c:pt idx="6">
                  <c:v>2016г.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6386</c:v>
                </c:pt>
                <c:pt idx="1">
                  <c:v>8918</c:v>
                </c:pt>
                <c:pt idx="2">
                  <c:v>21755</c:v>
                </c:pt>
                <c:pt idx="3">
                  <c:v>28656</c:v>
                </c:pt>
                <c:pt idx="4">
                  <c:v>32523</c:v>
                </c:pt>
                <c:pt idx="5">
                  <c:v>35211</c:v>
                </c:pt>
                <c:pt idx="6">
                  <c:v>24362</c:v>
                </c:pt>
                <c:pt idx="7" formatCode="#,##0">
                  <c:v>25342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170624"/>
        <c:axId val="106201088"/>
        <c:axId val="0"/>
      </c:bar3DChart>
      <c:catAx>
        <c:axId val="1061706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6201088"/>
        <c:crosses val="autoZero"/>
        <c:auto val="1"/>
        <c:lblAlgn val="ctr"/>
        <c:lblOffset val="100"/>
        <c:noMultiLvlLbl val="0"/>
      </c:catAx>
      <c:valAx>
        <c:axId val="106201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6170624"/>
        <c:crosses val="autoZero"/>
        <c:crossBetween val="between"/>
        <c:majorUnit val="5000"/>
      </c:valAx>
    </c:plotArea>
    <c:legend>
      <c:legendPos val="b"/>
      <c:layout>
        <c:manualLayout>
          <c:xMode val="edge"/>
          <c:yMode val="edge"/>
          <c:x val="6.4362654375349479E-2"/>
          <c:y val="0.90075253984125225"/>
          <c:w val="0.8999999322568496"/>
          <c:h val="7.914524561878214E-2"/>
        </c:manualLayout>
      </c:layout>
      <c:overlay val="0"/>
      <c:txPr>
        <a:bodyPr/>
        <a:lstStyle/>
        <a:p>
          <a:pPr>
            <a:defRPr sz="18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5.5806629951169438E-2"/>
          <c:w val="0.99237438530221789"/>
          <c:h val="0.6358365041841507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41275">
              <a:solidFill>
                <a:srgbClr val="00206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1"/>
            <c:spPr>
              <a:solidFill>
                <a:srgbClr val="002060"/>
              </a:solidFill>
              <a:ln w="22225">
                <a:solidFill>
                  <a:sysClr val="window" lastClr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4.1582914690151143E-2"/>
                  <c:y val="-6.5218062190620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538966065999008E-2"/>
                  <c:y val="4.7183847016884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9739781055316705E-2"/>
                  <c:y val="-6.5886863242262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6437232105468697E-3"/>
                  <c:y val="6.92747986838538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3596347568079548"/>
                  <c:y val="-5.3081586649145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3393667926055233E-2"/>
                  <c:y val="6.6027106914570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11698180334935347"/>
                  <c:y val="-5.689561410431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9448877860542651E-2"/>
                  <c:y val="-5.415850365577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4.1368362648892626E-2"/>
                  <c:y val="-5.3780660612028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1706033596640525E-2"/>
                  <c:y val="-8.8794366763481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4.0786317860107044E-2"/>
                  <c:y val="8.55543167161320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498657011965881E-2"/>
                  <c:y val="-9.2383915014733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9641897865689995E-3"/>
                  <c:y val="8.3985377286121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2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янв'15</c:v>
                </c:pt>
                <c:pt idx="1">
                  <c:v>янв-февр'15</c:v>
                </c:pt>
                <c:pt idx="2">
                  <c:v>янв-март'15</c:v>
                </c:pt>
                <c:pt idx="3">
                  <c:v>янв-апр'15</c:v>
                </c:pt>
                <c:pt idx="4">
                  <c:v>янв-май'15</c:v>
                </c:pt>
                <c:pt idx="5">
                  <c:v>янв-июнь'15</c:v>
                </c:pt>
                <c:pt idx="6">
                  <c:v>янв-июль'15</c:v>
                </c:pt>
                <c:pt idx="7">
                  <c:v>янв-дек'15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27.1</c:v>
                </c:pt>
                <c:pt idx="1">
                  <c:v>26.9</c:v>
                </c:pt>
                <c:pt idx="2">
                  <c:v>27.2</c:v>
                </c:pt>
                <c:pt idx="3">
                  <c:v>27.6</c:v>
                </c:pt>
                <c:pt idx="4">
                  <c:v>28.3</c:v>
                </c:pt>
                <c:pt idx="5">
                  <c:v>28.6</c:v>
                </c:pt>
                <c:pt idx="6">
                  <c:v>28.7</c:v>
                </c:pt>
                <c:pt idx="7">
                  <c:v>29.3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186240"/>
        <c:axId val="22192128"/>
      </c:lineChart>
      <c:catAx>
        <c:axId val="2218624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65000"/>
                </a:sysClr>
              </a:solidFill>
              <a:prstDash val="dash"/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1600" b="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2192128"/>
        <c:crosses val="autoZero"/>
        <c:auto val="1"/>
        <c:lblAlgn val="ctr"/>
        <c:lblOffset val="100"/>
        <c:noMultiLvlLbl val="0"/>
      </c:catAx>
      <c:valAx>
        <c:axId val="22192128"/>
        <c:scaling>
          <c:orientation val="minMax"/>
          <c:min val="26.5"/>
        </c:scaling>
        <c:delete val="1"/>
        <c:axPos val="l"/>
        <c:numFmt formatCode="0.0" sourceLinked="1"/>
        <c:majorTickMark val="out"/>
        <c:minorTickMark val="none"/>
        <c:tickLblPos val="nextTo"/>
        <c:crossAx val="22186240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2356741272563799"/>
          <c:w val="1"/>
          <c:h val="0.7080321694824394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44450">
              <a:solidFill>
                <a:srgbClr val="00206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rgbClr val="002060"/>
              </a:solidFill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txPr>
              <a:bodyPr/>
              <a:lstStyle/>
              <a:p>
                <a:pPr>
                  <a:defRPr sz="2800" b="1" i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9.4</c:v>
                </c:pt>
                <c:pt idx="1">
                  <c:v>10.3</c:v>
                </c:pt>
                <c:pt idx="2">
                  <c:v>12.5</c:v>
                </c:pt>
                <c:pt idx="3">
                  <c:v>14</c:v>
                </c:pt>
                <c:pt idx="4">
                  <c:v>14.7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164672"/>
        <c:axId val="157166208"/>
      </c:lineChart>
      <c:catAx>
        <c:axId val="1571646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7166208"/>
        <c:crosses val="autoZero"/>
        <c:auto val="1"/>
        <c:lblAlgn val="ctr"/>
        <c:lblOffset val="100"/>
        <c:noMultiLvlLbl val="0"/>
      </c:catAx>
      <c:valAx>
        <c:axId val="157166208"/>
        <c:scaling>
          <c:orientation val="minMax"/>
          <c:min val="1.3"/>
        </c:scaling>
        <c:delete val="1"/>
        <c:axPos val="l"/>
        <c:numFmt formatCode="General" sourceLinked="1"/>
        <c:majorTickMark val="out"/>
        <c:minorTickMark val="none"/>
        <c:tickLblPos val="nextTo"/>
        <c:crossAx val="157164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765" cy="497047"/>
          </a:xfrm>
          <a:prstGeom prst="rect">
            <a:avLst/>
          </a:prstGeom>
        </p:spPr>
        <p:txBody>
          <a:bodyPr vert="horz" lIns="91479" tIns="45739" rIns="91479" bIns="4573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1" y="2"/>
            <a:ext cx="2945765" cy="497047"/>
          </a:xfrm>
          <a:prstGeom prst="rect">
            <a:avLst/>
          </a:prstGeom>
        </p:spPr>
        <p:txBody>
          <a:bodyPr vert="horz" lIns="91479" tIns="45739" rIns="91479" bIns="45739" rtlCol="0"/>
          <a:lstStyle>
            <a:lvl1pPr algn="r">
              <a:defRPr sz="1200"/>
            </a:lvl1pPr>
          </a:lstStyle>
          <a:p>
            <a:fld id="{EFC0A828-CA00-4F92-A4D7-66300BEAC76A}" type="datetimeFigureOut">
              <a:rPr lang="ru-RU" smtClean="0"/>
              <a:t>09.04.2016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006"/>
            <a:ext cx="2945765" cy="497046"/>
          </a:xfrm>
          <a:prstGeom prst="rect">
            <a:avLst/>
          </a:prstGeom>
        </p:spPr>
        <p:txBody>
          <a:bodyPr vert="horz" lIns="91479" tIns="45739" rIns="91479" bIns="4573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1" y="9428006"/>
            <a:ext cx="2945765" cy="497046"/>
          </a:xfrm>
          <a:prstGeom prst="rect">
            <a:avLst/>
          </a:prstGeom>
        </p:spPr>
        <p:txBody>
          <a:bodyPr vert="horz" lIns="91479" tIns="45739" rIns="91479" bIns="45739" rtlCol="0" anchor="b"/>
          <a:lstStyle>
            <a:lvl1pPr algn="r">
              <a:defRPr sz="1200"/>
            </a:lvl1pPr>
          </a:lstStyle>
          <a:p>
            <a:fld id="{384E5677-6638-4607-96A8-C83AE05EE5F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354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60" cy="496331"/>
          </a:xfrm>
          <a:prstGeom prst="rect">
            <a:avLst/>
          </a:prstGeom>
        </p:spPr>
        <p:txBody>
          <a:bodyPr vert="horz" lIns="91479" tIns="45739" rIns="91479" bIns="4573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3"/>
            <a:ext cx="2945660" cy="496331"/>
          </a:xfrm>
          <a:prstGeom prst="rect">
            <a:avLst/>
          </a:prstGeom>
        </p:spPr>
        <p:txBody>
          <a:bodyPr vert="horz" lIns="91479" tIns="45739" rIns="91479" bIns="45739" rtlCol="0"/>
          <a:lstStyle>
            <a:lvl1pPr algn="r">
              <a:defRPr sz="1200"/>
            </a:lvl1pPr>
          </a:lstStyle>
          <a:p>
            <a:fld id="{86F9016E-B294-4396-9D42-7BFB96956A7C}" type="datetimeFigureOut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79" tIns="45739" rIns="91479" bIns="4573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6"/>
          </a:xfrm>
          <a:prstGeom prst="rect">
            <a:avLst/>
          </a:prstGeom>
        </p:spPr>
        <p:txBody>
          <a:bodyPr vert="horz" lIns="91479" tIns="45739" rIns="91479" bIns="4573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1"/>
          </a:xfrm>
          <a:prstGeom prst="rect">
            <a:avLst/>
          </a:prstGeom>
        </p:spPr>
        <p:txBody>
          <a:bodyPr vert="horz" lIns="91479" tIns="45739" rIns="91479" bIns="4573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28585"/>
            <a:ext cx="2945660" cy="496331"/>
          </a:xfrm>
          <a:prstGeom prst="rect">
            <a:avLst/>
          </a:prstGeom>
        </p:spPr>
        <p:txBody>
          <a:bodyPr vert="horz" lIns="91479" tIns="45739" rIns="91479" bIns="45739" rtlCol="0" anchor="b"/>
          <a:lstStyle>
            <a:lvl1pPr algn="r">
              <a:defRPr sz="1200"/>
            </a:lvl1pPr>
          </a:lstStyle>
          <a:p>
            <a:fld id="{B23D4B03-4A99-40EF-8BF5-3CC1695A825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057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02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18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22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09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790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502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1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360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848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20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005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789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111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005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D4B03-4A99-40EF-8BF5-3CC1695A825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274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E8381-E5A7-4456-A252-5CC4EF0FE000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EA1D-5BF6-4659-A38B-B64E67B3D03F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5CEA-13C2-48EF-9B12-874F8F88A878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73861-4054-4A1C-B96D-7F9CC1D630C0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B8E0-1994-4F26-A482-071C783C8058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FF421-BC7D-41C3-A0FD-6F63F3B0517F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34A3-04FB-4F42-8774-37B5D7942DAE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293A-E98A-41A4-AC78-D2D5783D1444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A371-19E4-4A5D-BFA5-C2094265CACF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F93F1-9C0E-40B0-BD31-665F92C59B6D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68C-EA4F-446B-B99A-5FF83BF8C045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3C0F8-DA60-4264-8B72-D87CF2DB76B1}" type="datetime1">
              <a:rPr lang="ru-RU" smtClean="0"/>
              <a:pPr/>
              <a:t>09.04.2016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microsoft.com/office/2007/relationships/hdphoto" Target="../media/hdphoto5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hdphoto" Target="../media/hdphoto4.wdp"/><Relationship Id="rId4" Type="http://schemas.openxmlformats.org/officeDocument/2006/relationships/image" Target="../media/image19.jpeg"/><Relationship Id="rId9" Type="http://schemas.microsoft.com/office/2007/relationships/hdphoto" Target="../media/hdphoto6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64096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Роль органов местного самоуправления в реализации государственной политики в сфере труда и социальной защиты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71392" y="4653136"/>
            <a:ext cx="5472608" cy="1752600"/>
          </a:xfrm>
        </p:spPr>
        <p:txBody>
          <a:bodyPr/>
          <a:lstStyle/>
          <a:p>
            <a:pPr algn="l"/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Первый заместитель министра труда, занятости и социальной защиты  Республики Татарстан</a:t>
            </a:r>
          </a:p>
          <a:p>
            <a:pPr algn="l"/>
            <a:r>
              <a:rPr lang="ru-RU" sz="2000" dirty="0" smtClean="0">
                <a:latin typeface="Arial" pitchFamily="34" charset="0"/>
                <a:cs typeface="Arial" pitchFamily="34" charset="0"/>
              </a:rPr>
              <a:t>Марат Гафаров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4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35496" y="-96490"/>
            <a:ext cx="9240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Муниципальные районы, имеющие предприятия со средней заработной платой ниже прожиточного минимума</a:t>
            </a:r>
            <a:endParaRPr lang="ru-RU" sz="24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 dirty="0"/>
          </a:p>
        </p:txBody>
      </p:sp>
      <p:sp>
        <p:nvSpPr>
          <p:cNvPr id="84" name="Freeform 3"/>
          <p:cNvSpPr>
            <a:spLocks/>
          </p:cNvSpPr>
          <p:nvPr/>
        </p:nvSpPr>
        <p:spPr bwMode="auto">
          <a:xfrm>
            <a:off x="5563360" y="3157006"/>
            <a:ext cx="828269" cy="1045927"/>
          </a:xfrm>
          <a:custGeom>
            <a:avLst/>
            <a:gdLst>
              <a:gd name="T0" fmla="*/ 2147483647 w 131"/>
              <a:gd name="T1" fmla="*/ 2147483647 h 134"/>
              <a:gd name="T2" fmla="*/ 2147483647 w 131"/>
              <a:gd name="T3" fmla="*/ 2147483647 h 134"/>
              <a:gd name="T4" fmla="*/ 2147483647 w 131"/>
              <a:gd name="T5" fmla="*/ 2147483647 h 134"/>
              <a:gd name="T6" fmla="*/ 2147483647 w 131"/>
              <a:gd name="T7" fmla="*/ 2147483647 h 134"/>
              <a:gd name="T8" fmla="*/ 2147483647 w 131"/>
              <a:gd name="T9" fmla="*/ 2147483647 h 134"/>
              <a:gd name="T10" fmla="*/ 2147483647 w 131"/>
              <a:gd name="T11" fmla="*/ 2147483647 h 134"/>
              <a:gd name="T12" fmla="*/ 2147483647 w 131"/>
              <a:gd name="T13" fmla="*/ 2147483647 h 134"/>
              <a:gd name="T14" fmla="*/ 2147483647 w 131"/>
              <a:gd name="T15" fmla="*/ 2147483647 h 134"/>
              <a:gd name="T16" fmla="*/ 2147483647 w 131"/>
              <a:gd name="T17" fmla="*/ 2147483647 h 134"/>
              <a:gd name="T18" fmla="*/ 2147483647 w 131"/>
              <a:gd name="T19" fmla="*/ 2147483647 h 134"/>
              <a:gd name="T20" fmla="*/ 2147483647 w 131"/>
              <a:gd name="T21" fmla="*/ 2147483647 h 134"/>
              <a:gd name="T22" fmla="*/ 2147483647 w 131"/>
              <a:gd name="T23" fmla="*/ 2147483647 h 134"/>
              <a:gd name="T24" fmla="*/ 2147483647 w 131"/>
              <a:gd name="T25" fmla="*/ 2147483647 h 134"/>
              <a:gd name="T26" fmla="*/ 2147483647 w 131"/>
              <a:gd name="T27" fmla="*/ 2147483647 h 134"/>
              <a:gd name="T28" fmla="*/ 2147483647 w 131"/>
              <a:gd name="T29" fmla="*/ 2147483647 h 134"/>
              <a:gd name="T30" fmla="*/ 2147483647 w 131"/>
              <a:gd name="T31" fmla="*/ 2147483647 h 134"/>
              <a:gd name="T32" fmla="*/ 2147483647 w 131"/>
              <a:gd name="T33" fmla="*/ 2147483647 h 134"/>
              <a:gd name="T34" fmla="*/ 2147483647 w 131"/>
              <a:gd name="T35" fmla="*/ 2147483647 h 134"/>
              <a:gd name="T36" fmla="*/ 2147483647 w 131"/>
              <a:gd name="T37" fmla="*/ 2147483647 h 134"/>
              <a:gd name="T38" fmla="*/ 2147483647 w 131"/>
              <a:gd name="T39" fmla="*/ 2147483647 h 134"/>
              <a:gd name="T40" fmla="*/ 2147483647 w 131"/>
              <a:gd name="T41" fmla="*/ 2147483647 h 134"/>
              <a:gd name="T42" fmla="*/ 2147483647 w 131"/>
              <a:gd name="T43" fmla="*/ 2147483647 h 134"/>
              <a:gd name="T44" fmla="*/ 2147483647 w 131"/>
              <a:gd name="T45" fmla="*/ 2147483647 h 134"/>
              <a:gd name="T46" fmla="*/ 2147483647 w 131"/>
              <a:gd name="T47" fmla="*/ 2147483647 h 134"/>
              <a:gd name="T48" fmla="*/ 2147483647 w 131"/>
              <a:gd name="T49" fmla="*/ 2147483647 h 134"/>
              <a:gd name="T50" fmla="*/ 2147483647 w 131"/>
              <a:gd name="T51" fmla="*/ 2147483647 h 134"/>
              <a:gd name="T52" fmla="*/ 2147483647 w 131"/>
              <a:gd name="T53" fmla="*/ 2147483647 h 134"/>
              <a:gd name="T54" fmla="*/ 2147483647 w 131"/>
              <a:gd name="T55" fmla="*/ 2147483647 h 134"/>
              <a:gd name="T56" fmla="*/ 2147483647 w 131"/>
              <a:gd name="T57" fmla="*/ 2147483647 h 134"/>
              <a:gd name="T58" fmla="*/ 2147483647 w 131"/>
              <a:gd name="T59" fmla="*/ 2147483647 h 134"/>
              <a:gd name="T60" fmla="*/ 2147483647 w 131"/>
              <a:gd name="T61" fmla="*/ 2147483647 h 134"/>
              <a:gd name="T62" fmla="*/ 2147483647 w 131"/>
              <a:gd name="T63" fmla="*/ 2147483647 h 134"/>
              <a:gd name="T64" fmla="*/ 2147483647 w 131"/>
              <a:gd name="T65" fmla="*/ 2147483647 h 134"/>
              <a:gd name="T66" fmla="*/ 2147483647 w 131"/>
              <a:gd name="T67" fmla="*/ 2147483647 h 134"/>
              <a:gd name="T68" fmla="*/ 2147483647 w 131"/>
              <a:gd name="T69" fmla="*/ 2147483647 h 134"/>
              <a:gd name="T70" fmla="*/ 2147483647 w 131"/>
              <a:gd name="T71" fmla="*/ 2147483647 h 134"/>
              <a:gd name="T72" fmla="*/ 2147483647 w 131"/>
              <a:gd name="T73" fmla="*/ 2147483647 h 134"/>
              <a:gd name="T74" fmla="*/ 2147483647 w 131"/>
              <a:gd name="T75" fmla="*/ 2147483647 h 134"/>
              <a:gd name="T76" fmla="*/ 2147483647 w 131"/>
              <a:gd name="T77" fmla="*/ 2147483647 h 134"/>
              <a:gd name="T78" fmla="*/ 2147483647 w 131"/>
              <a:gd name="T79" fmla="*/ 2147483647 h 134"/>
              <a:gd name="T80" fmla="*/ 2147483647 w 131"/>
              <a:gd name="T81" fmla="*/ 2147483647 h 134"/>
              <a:gd name="T82" fmla="*/ 2147483647 w 131"/>
              <a:gd name="T83" fmla="*/ 2147483647 h 134"/>
              <a:gd name="T84" fmla="*/ 2147483647 w 131"/>
              <a:gd name="T85" fmla="*/ 2147483647 h 134"/>
              <a:gd name="T86" fmla="*/ 2147483647 w 131"/>
              <a:gd name="T87" fmla="*/ 2147483647 h 134"/>
              <a:gd name="T88" fmla="*/ 2147483647 w 131"/>
              <a:gd name="T89" fmla="*/ 2147483647 h 134"/>
              <a:gd name="T90" fmla="*/ 2147483647 w 131"/>
              <a:gd name="T91" fmla="*/ 2147483647 h 134"/>
              <a:gd name="T92" fmla="*/ 2147483647 w 131"/>
              <a:gd name="T93" fmla="*/ 2147483647 h 134"/>
              <a:gd name="T94" fmla="*/ 2147483647 w 131"/>
              <a:gd name="T95" fmla="*/ 2147483647 h 134"/>
              <a:gd name="T96" fmla="*/ 2147483647 w 131"/>
              <a:gd name="T97" fmla="*/ 2147483647 h 134"/>
              <a:gd name="T98" fmla="*/ 2147483647 w 131"/>
              <a:gd name="T99" fmla="*/ 2147483647 h 134"/>
              <a:gd name="T100" fmla="*/ 2147483647 w 131"/>
              <a:gd name="T101" fmla="*/ 2147483647 h 134"/>
              <a:gd name="T102" fmla="*/ 2147483647 w 131"/>
              <a:gd name="T103" fmla="*/ 2147483647 h 134"/>
              <a:gd name="T104" fmla="*/ 2147483647 w 131"/>
              <a:gd name="T105" fmla="*/ 2147483647 h 134"/>
              <a:gd name="T106" fmla="*/ 2147483647 w 131"/>
              <a:gd name="T107" fmla="*/ 2147483647 h 134"/>
              <a:gd name="T108" fmla="*/ 2147483647 w 131"/>
              <a:gd name="T109" fmla="*/ 2147483647 h 134"/>
              <a:gd name="T110" fmla="*/ 2147483647 w 131"/>
              <a:gd name="T111" fmla="*/ 2147483647 h 134"/>
              <a:gd name="T112" fmla="*/ 2147483647 w 131"/>
              <a:gd name="T113" fmla="*/ 2147483647 h 134"/>
              <a:gd name="T114" fmla="*/ 2147483647 w 131"/>
              <a:gd name="T115" fmla="*/ 2147483647 h 134"/>
              <a:gd name="T116" fmla="*/ 2147483647 w 131"/>
              <a:gd name="T117" fmla="*/ 2147483647 h 134"/>
              <a:gd name="T118" fmla="*/ 2147483647 w 131"/>
              <a:gd name="T119" fmla="*/ 2147483647 h 134"/>
              <a:gd name="T120" fmla="*/ 2147483647 w 131"/>
              <a:gd name="T121" fmla="*/ 2147483647 h 134"/>
              <a:gd name="T122" fmla="*/ 2147483647 w 131"/>
              <a:gd name="T123" fmla="*/ 2147483647 h 134"/>
              <a:gd name="T124" fmla="*/ 2147483647 w 131"/>
              <a:gd name="T125" fmla="*/ 2147483647 h 13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1"/>
              <a:gd name="T190" fmla="*/ 0 h 134"/>
              <a:gd name="T191" fmla="*/ 131 w 131"/>
              <a:gd name="T192" fmla="*/ 134 h 13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1" h="134">
                <a:moveTo>
                  <a:pt x="31" y="48"/>
                </a:moveTo>
                <a:lnTo>
                  <a:pt x="30" y="47"/>
                </a:lnTo>
                <a:lnTo>
                  <a:pt x="29" y="47"/>
                </a:lnTo>
                <a:lnTo>
                  <a:pt x="27" y="45"/>
                </a:lnTo>
                <a:lnTo>
                  <a:pt x="28" y="45"/>
                </a:lnTo>
                <a:lnTo>
                  <a:pt x="29" y="45"/>
                </a:lnTo>
                <a:lnTo>
                  <a:pt x="29" y="44"/>
                </a:lnTo>
                <a:lnTo>
                  <a:pt x="29" y="43"/>
                </a:lnTo>
                <a:lnTo>
                  <a:pt x="29" y="42"/>
                </a:lnTo>
                <a:lnTo>
                  <a:pt x="27" y="41"/>
                </a:lnTo>
                <a:lnTo>
                  <a:pt x="26" y="41"/>
                </a:lnTo>
                <a:lnTo>
                  <a:pt x="25" y="40"/>
                </a:lnTo>
                <a:lnTo>
                  <a:pt x="25" y="38"/>
                </a:lnTo>
                <a:lnTo>
                  <a:pt x="25" y="37"/>
                </a:lnTo>
                <a:lnTo>
                  <a:pt x="23" y="37"/>
                </a:lnTo>
                <a:lnTo>
                  <a:pt x="23" y="38"/>
                </a:lnTo>
                <a:lnTo>
                  <a:pt x="22" y="38"/>
                </a:lnTo>
                <a:lnTo>
                  <a:pt x="21" y="39"/>
                </a:lnTo>
                <a:lnTo>
                  <a:pt x="21" y="40"/>
                </a:lnTo>
                <a:lnTo>
                  <a:pt x="20" y="40"/>
                </a:lnTo>
                <a:lnTo>
                  <a:pt x="18" y="40"/>
                </a:lnTo>
                <a:lnTo>
                  <a:pt x="17" y="40"/>
                </a:lnTo>
                <a:lnTo>
                  <a:pt x="16" y="40"/>
                </a:lnTo>
                <a:lnTo>
                  <a:pt x="16" y="41"/>
                </a:lnTo>
                <a:lnTo>
                  <a:pt x="15" y="41"/>
                </a:lnTo>
                <a:lnTo>
                  <a:pt x="14" y="40"/>
                </a:lnTo>
                <a:lnTo>
                  <a:pt x="13" y="39"/>
                </a:lnTo>
                <a:lnTo>
                  <a:pt x="12" y="39"/>
                </a:lnTo>
                <a:lnTo>
                  <a:pt x="11" y="38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7" y="37"/>
                </a:lnTo>
                <a:lnTo>
                  <a:pt x="8" y="35"/>
                </a:lnTo>
                <a:lnTo>
                  <a:pt x="7" y="35"/>
                </a:lnTo>
                <a:lnTo>
                  <a:pt x="7" y="34"/>
                </a:lnTo>
                <a:lnTo>
                  <a:pt x="8" y="32"/>
                </a:lnTo>
                <a:lnTo>
                  <a:pt x="9" y="32"/>
                </a:lnTo>
                <a:lnTo>
                  <a:pt x="10" y="31"/>
                </a:lnTo>
                <a:lnTo>
                  <a:pt x="10" y="30"/>
                </a:lnTo>
                <a:lnTo>
                  <a:pt x="9" y="27"/>
                </a:lnTo>
                <a:lnTo>
                  <a:pt x="5" y="24"/>
                </a:lnTo>
                <a:lnTo>
                  <a:pt x="2" y="21"/>
                </a:lnTo>
                <a:lnTo>
                  <a:pt x="0" y="18"/>
                </a:lnTo>
                <a:lnTo>
                  <a:pt x="3" y="18"/>
                </a:lnTo>
                <a:lnTo>
                  <a:pt x="10" y="19"/>
                </a:lnTo>
                <a:lnTo>
                  <a:pt x="13" y="18"/>
                </a:lnTo>
                <a:lnTo>
                  <a:pt x="16" y="17"/>
                </a:lnTo>
                <a:lnTo>
                  <a:pt x="19" y="16"/>
                </a:lnTo>
                <a:lnTo>
                  <a:pt x="22" y="14"/>
                </a:lnTo>
                <a:lnTo>
                  <a:pt x="27" y="14"/>
                </a:lnTo>
                <a:lnTo>
                  <a:pt x="30" y="12"/>
                </a:lnTo>
                <a:lnTo>
                  <a:pt x="32" y="10"/>
                </a:lnTo>
                <a:lnTo>
                  <a:pt x="34" y="8"/>
                </a:lnTo>
                <a:lnTo>
                  <a:pt x="36" y="7"/>
                </a:lnTo>
                <a:lnTo>
                  <a:pt x="36" y="5"/>
                </a:lnTo>
                <a:lnTo>
                  <a:pt x="37" y="4"/>
                </a:lnTo>
                <a:lnTo>
                  <a:pt x="39" y="5"/>
                </a:lnTo>
                <a:lnTo>
                  <a:pt x="40" y="6"/>
                </a:lnTo>
                <a:lnTo>
                  <a:pt x="40" y="8"/>
                </a:lnTo>
                <a:lnTo>
                  <a:pt x="41" y="8"/>
                </a:lnTo>
                <a:lnTo>
                  <a:pt x="42" y="9"/>
                </a:lnTo>
                <a:lnTo>
                  <a:pt x="44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51" y="3"/>
                </a:lnTo>
                <a:lnTo>
                  <a:pt x="53" y="3"/>
                </a:lnTo>
                <a:lnTo>
                  <a:pt x="54" y="3"/>
                </a:lnTo>
                <a:lnTo>
                  <a:pt x="55" y="2"/>
                </a:lnTo>
                <a:lnTo>
                  <a:pt x="56" y="1"/>
                </a:lnTo>
                <a:lnTo>
                  <a:pt x="58" y="0"/>
                </a:lnTo>
                <a:lnTo>
                  <a:pt x="60" y="1"/>
                </a:lnTo>
                <a:lnTo>
                  <a:pt x="59" y="1"/>
                </a:lnTo>
                <a:lnTo>
                  <a:pt x="59" y="2"/>
                </a:lnTo>
                <a:lnTo>
                  <a:pt x="59" y="3"/>
                </a:lnTo>
                <a:lnTo>
                  <a:pt x="59" y="4"/>
                </a:lnTo>
                <a:lnTo>
                  <a:pt x="60" y="5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3" y="5"/>
                </a:lnTo>
                <a:lnTo>
                  <a:pt x="65" y="4"/>
                </a:lnTo>
                <a:lnTo>
                  <a:pt x="66" y="4"/>
                </a:lnTo>
                <a:lnTo>
                  <a:pt x="67" y="5"/>
                </a:lnTo>
                <a:lnTo>
                  <a:pt x="68" y="7"/>
                </a:lnTo>
                <a:lnTo>
                  <a:pt x="70" y="7"/>
                </a:lnTo>
                <a:lnTo>
                  <a:pt x="71" y="7"/>
                </a:lnTo>
                <a:lnTo>
                  <a:pt x="73" y="8"/>
                </a:lnTo>
                <a:lnTo>
                  <a:pt x="74" y="8"/>
                </a:lnTo>
                <a:lnTo>
                  <a:pt x="74" y="11"/>
                </a:lnTo>
                <a:lnTo>
                  <a:pt x="75" y="12"/>
                </a:lnTo>
                <a:lnTo>
                  <a:pt x="76" y="13"/>
                </a:lnTo>
                <a:lnTo>
                  <a:pt x="77" y="13"/>
                </a:lnTo>
                <a:lnTo>
                  <a:pt x="77" y="11"/>
                </a:lnTo>
                <a:lnTo>
                  <a:pt x="78" y="9"/>
                </a:lnTo>
                <a:lnTo>
                  <a:pt x="80" y="8"/>
                </a:lnTo>
                <a:lnTo>
                  <a:pt x="81" y="9"/>
                </a:lnTo>
                <a:lnTo>
                  <a:pt x="81" y="11"/>
                </a:lnTo>
                <a:lnTo>
                  <a:pt x="82" y="12"/>
                </a:lnTo>
                <a:lnTo>
                  <a:pt x="82" y="14"/>
                </a:lnTo>
                <a:lnTo>
                  <a:pt x="80" y="15"/>
                </a:lnTo>
                <a:lnTo>
                  <a:pt x="78" y="16"/>
                </a:lnTo>
                <a:lnTo>
                  <a:pt x="79" y="17"/>
                </a:lnTo>
                <a:lnTo>
                  <a:pt x="84" y="17"/>
                </a:lnTo>
                <a:lnTo>
                  <a:pt x="88" y="17"/>
                </a:lnTo>
                <a:lnTo>
                  <a:pt x="92" y="17"/>
                </a:lnTo>
                <a:lnTo>
                  <a:pt x="94" y="17"/>
                </a:lnTo>
                <a:lnTo>
                  <a:pt x="92" y="21"/>
                </a:lnTo>
                <a:lnTo>
                  <a:pt x="89" y="25"/>
                </a:lnTo>
                <a:lnTo>
                  <a:pt x="89" y="26"/>
                </a:lnTo>
                <a:lnTo>
                  <a:pt x="90" y="31"/>
                </a:lnTo>
                <a:lnTo>
                  <a:pt x="91" y="33"/>
                </a:lnTo>
                <a:lnTo>
                  <a:pt x="92" y="34"/>
                </a:lnTo>
                <a:lnTo>
                  <a:pt x="93" y="34"/>
                </a:lnTo>
                <a:lnTo>
                  <a:pt x="93" y="33"/>
                </a:lnTo>
                <a:lnTo>
                  <a:pt x="95" y="31"/>
                </a:lnTo>
                <a:lnTo>
                  <a:pt x="97" y="29"/>
                </a:lnTo>
                <a:lnTo>
                  <a:pt x="101" y="27"/>
                </a:lnTo>
                <a:lnTo>
                  <a:pt x="103" y="26"/>
                </a:lnTo>
                <a:lnTo>
                  <a:pt x="104" y="28"/>
                </a:lnTo>
                <a:lnTo>
                  <a:pt x="105" y="30"/>
                </a:lnTo>
                <a:lnTo>
                  <a:pt x="104" y="31"/>
                </a:lnTo>
                <a:lnTo>
                  <a:pt x="101" y="33"/>
                </a:lnTo>
                <a:lnTo>
                  <a:pt x="98" y="35"/>
                </a:lnTo>
                <a:lnTo>
                  <a:pt x="98" y="37"/>
                </a:lnTo>
                <a:lnTo>
                  <a:pt x="99" y="38"/>
                </a:lnTo>
                <a:lnTo>
                  <a:pt x="100" y="38"/>
                </a:lnTo>
                <a:lnTo>
                  <a:pt x="101" y="38"/>
                </a:lnTo>
                <a:lnTo>
                  <a:pt x="102" y="36"/>
                </a:lnTo>
                <a:lnTo>
                  <a:pt x="103" y="34"/>
                </a:lnTo>
                <a:lnTo>
                  <a:pt x="104" y="33"/>
                </a:lnTo>
                <a:lnTo>
                  <a:pt x="105" y="32"/>
                </a:lnTo>
                <a:lnTo>
                  <a:pt x="106" y="32"/>
                </a:lnTo>
                <a:lnTo>
                  <a:pt x="108" y="32"/>
                </a:lnTo>
                <a:lnTo>
                  <a:pt x="110" y="33"/>
                </a:lnTo>
                <a:lnTo>
                  <a:pt x="112" y="32"/>
                </a:lnTo>
                <a:lnTo>
                  <a:pt x="114" y="32"/>
                </a:lnTo>
                <a:lnTo>
                  <a:pt x="112" y="35"/>
                </a:lnTo>
                <a:lnTo>
                  <a:pt x="112" y="36"/>
                </a:lnTo>
                <a:lnTo>
                  <a:pt x="112" y="37"/>
                </a:lnTo>
                <a:lnTo>
                  <a:pt x="114" y="39"/>
                </a:lnTo>
                <a:lnTo>
                  <a:pt x="117" y="40"/>
                </a:lnTo>
                <a:lnTo>
                  <a:pt x="119" y="41"/>
                </a:lnTo>
                <a:lnTo>
                  <a:pt x="119" y="43"/>
                </a:lnTo>
                <a:lnTo>
                  <a:pt x="119" y="45"/>
                </a:lnTo>
                <a:lnTo>
                  <a:pt x="120" y="46"/>
                </a:lnTo>
                <a:lnTo>
                  <a:pt x="123" y="48"/>
                </a:lnTo>
                <a:lnTo>
                  <a:pt x="125" y="49"/>
                </a:lnTo>
                <a:lnTo>
                  <a:pt x="126" y="49"/>
                </a:lnTo>
                <a:lnTo>
                  <a:pt x="127" y="48"/>
                </a:lnTo>
                <a:lnTo>
                  <a:pt x="128" y="47"/>
                </a:lnTo>
                <a:lnTo>
                  <a:pt x="128" y="46"/>
                </a:lnTo>
                <a:lnTo>
                  <a:pt x="128" y="45"/>
                </a:lnTo>
                <a:lnTo>
                  <a:pt x="130" y="45"/>
                </a:lnTo>
                <a:lnTo>
                  <a:pt x="131" y="46"/>
                </a:lnTo>
                <a:lnTo>
                  <a:pt x="131" y="47"/>
                </a:lnTo>
                <a:lnTo>
                  <a:pt x="131" y="49"/>
                </a:lnTo>
                <a:lnTo>
                  <a:pt x="131" y="50"/>
                </a:lnTo>
                <a:lnTo>
                  <a:pt x="130" y="51"/>
                </a:lnTo>
                <a:lnTo>
                  <a:pt x="131" y="52"/>
                </a:lnTo>
                <a:lnTo>
                  <a:pt x="131" y="53"/>
                </a:lnTo>
                <a:lnTo>
                  <a:pt x="129" y="52"/>
                </a:lnTo>
                <a:lnTo>
                  <a:pt x="129" y="54"/>
                </a:lnTo>
                <a:lnTo>
                  <a:pt x="129" y="55"/>
                </a:lnTo>
                <a:lnTo>
                  <a:pt x="128" y="55"/>
                </a:lnTo>
                <a:lnTo>
                  <a:pt x="127" y="54"/>
                </a:lnTo>
                <a:lnTo>
                  <a:pt x="126" y="54"/>
                </a:lnTo>
                <a:lnTo>
                  <a:pt x="128" y="56"/>
                </a:lnTo>
                <a:lnTo>
                  <a:pt x="127" y="57"/>
                </a:lnTo>
                <a:lnTo>
                  <a:pt x="126" y="58"/>
                </a:lnTo>
                <a:lnTo>
                  <a:pt x="125" y="58"/>
                </a:lnTo>
                <a:lnTo>
                  <a:pt x="123" y="59"/>
                </a:lnTo>
                <a:lnTo>
                  <a:pt x="124" y="61"/>
                </a:lnTo>
                <a:lnTo>
                  <a:pt x="124" y="63"/>
                </a:lnTo>
                <a:lnTo>
                  <a:pt x="123" y="64"/>
                </a:lnTo>
                <a:lnTo>
                  <a:pt x="122" y="64"/>
                </a:lnTo>
                <a:lnTo>
                  <a:pt x="121" y="65"/>
                </a:lnTo>
                <a:lnTo>
                  <a:pt x="121" y="66"/>
                </a:lnTo>
                <a:lnTo>
                  <a:pt x="120" y="66"/>
                </a:lnTo>
                <a:lnTo>
                  <a:pt x="118" y="70"/>
                </a:lnTo>
                <a:lnTo>
                  <a:pt x="119" y="70"/>
                </a:lnTo>
                <a:lnTo>
                  <a:pt x="120" y="71"/>
                </a:lnTo>
                <a:lnTo>
                  <a:pt x="119" y="70"/>
                </a:lnTo>
                <a:lnTo>
                  <a:pt x="117" y="71"/>
                </a:lnTo>
                <a:lnTo>
                  <a:pt x="117" y="72"/>
                </a:lnTo>
                <a:lnTo>
                  <a:pt x="116" y="73"/>
                </a:lnTo>
                <a:lnTo>
                  <a:pt x="115" y="74"/>
                </a:lnTo>
                <a:lnTo>
                  <a:pt x="114" y="74"/>
                </a:lnTo>
                <a:lnTo>
                  <a:pt x="114" y="75"/>
                </a:lnTo>
                <a:lnTo>
                  <a:pt x="113" y="75"/>
                </a:lnTo>
                <a:lnTo>
                  <a:pt x="113" y="76"/>
                </a:lnTo>
                <a:lnTo>
                  <a:pt x="112" y="77"/>
                </a:lnTo>
                <a:lnTo>
                  <a:pt x="110" y="78"/>
                </a:lnTo>
                <a:lnTo>
                  <a:pt x="110" y="76"/>
                </a:lnTo>
                <a:lnTo>
                  <a:pt x="109" y="76"/>
                </a:lnTo>
                <a:lnTo>
                  <a:pt x="108" y="77"/>
                </a:lnTo>
                <a:lnTo>
                  <a:pt x="107" y="78"/>
                </a:lnTo>
                <a:lnTo>
                  <a:pt x="108" y="79"/>
                </a:lnTo>
                <a:lnTo>
                  <a:pt x="108" y="80"/>
                </a:lnTo>
                <a:lnTo>
                  <a:pt x="107" y="81"/>
                </a:lnTo>
                <a:lnTo>
                  <a:pt x="106" y="82"/>
                </a:lnTo>
                <a:lnTo>
                  <a:pt x="105" y="82"/>
                </a:lnTo>
                <a:lnTo>
                  <a:pt x="103" y="82"/>
                </a:lnTo>
                <a:lnTo>
                  <a:pt x="103" y="83"/>
                </a:lnTo>
                <a:lnTo>
                  <a:pt x="104" y="84"/>
                </a:lnTo>
                <a:lnTo>
                  <a:pt x="104" y="85"/>
                </a:lnTo>
                <a:lnTo>
                  <a:pt x="103" y="86"/>
                </a:lnTo>
                <a:lnTo>
                  <a:pt x="103" y="87"/>
                </a:lnTo>
                <a:lnTo>
                  <a:pt x="102" y="87"/>
                </a:lnTo>
                <a:lnTo>
                  <a:pt x="101" y="86"/>
                </a:lnTo>
                <a:lnTo>
                  <a:pt x="101" y="84"/>
                </a:lnTo>
                <a:lnTo>
                  <a:pt x="100" y="84"/>
                </a:lnTo>
                <a:lnTo>
                  <a:pt x="99" y="85"/>
                </a:lnTo>
                <a:lnTo>
                  <a:pt x="98" y="87"/>
                </a:lnTo>
                <a:lnTo>
                  <a:pt x="98" y="88"/>
                </a:lnTo>
                <a:lnTo>
                  <a:pt x="97" y="90"/>
                </a:lnTo>
                <a:lnTo>
                  <a:pt x="96" y="90"/>
                </a:lnTo>
                <a:lnTo>
                  <a:pt x="96" y="89"/>
                </a:lnTo>
                <a:lnTo>
                  <a:pt x="95" y="90"/>
                </a:lnTo>
                <a:lnTo>
                  <a:pt x="95" y="92"/>
                </a:lnTo>
                <a:lnTo>
                  <a:pt x="96" y="95"/>
                </a:lnTo>
                <a:lnTo>
                  <a:pt x="97" y="97"/>
                </a:lnTo>
                <a:lnTo>
                  <a:pt x="98" y="99"/>
                </a:lnTo>
                <a:lnTo>
                  <a:pt x="97" y="100"/>
                </a:lnTo>
                <a:lnTo>
                  <a:pt x="96" y="100"/>
                </a:lnTo>
                <a:lnTo>
                  <a:pt x="95" y="99"/>
                </a:lnTo>
                <a:lnTo>
                  <a:pt x="95" y="100"/>
                </a:lnTo>
                <a:lnTo>
                  <a:pt x="95" y="101"/>
                </a:lnTo>
                <a:lnTo>
                  <a:pt x="96" y="101"/>
                </a:lnTo>
                <a:lnTo>
                  <a:pt x="95" y="101"/>
                </a:lnTo>
                <a:lnTo>
                  <a:pt x="97" y="103"/>
                </a:lnTo>
                <a:lnTo>
                  <a:pt x="98" y="103"/>
                </a:lnTo>
                <a:lnTo>
                  <a:pt x="98" y="104"/>
                </a:lnTo>
                <a:lnTo>
                  <a:pt x="96" y="105"/>
                </a:lnTo>
                <a:lnTo>
                  <a:pt x="95" y="106"/>
                </a:lnTo>
                <a:lnTo>
                  <a:pt x="92" y="106"/>
                </a:lnTo>
                <a:lnTo>
                  <a:pt x="91" y="106"/>
                </a:lnTo>
                <a:lnTo>
                  <a:pt x="91" y="107"/>
                </a:lnTo>
                <a:lnTo>
                  <a:pt x="91" y="109"/>
                </a:lnTo>
                <a:lnTo>
                  <a:pt x="90" y="110"/>
                </a:lnTo>
                <a:lnTo>
                  <a:pt x="87" y="113"/>
                </a:lnTo>
                <a:lnTo>
                  <a:pt x="88" y="114"/>
                </a:lnTo>
                <a:lnTo>
                  <a:pt x="88" y="116"/>
                </a:lnTo>
                <a:lnTo>
                  <a:pt x="88" y="117"/>
                </a:lnTo>
                <a:lnTo>
                  <a:pt x="87" y="117"/>
                </a:lnTo>
                <a:lnTo>
                  <a:pt x="87" y="118"/>
                </a:lnTo>
                <a:lnTo>
                  <a:pt x="87" y="119"/>
                </a:lnTo>
                <a:lnTo>
                  <a:pt x="86" y="120"/>
                </a:lnTo>
                <a:lnTo>
                  <a:pt x="84" y="122"/>
                </a:lnTo>
                <a:lnTo>
                  <a:pt x="85" y="122"/>
                </a:lnTo>
                <a:lnTo>
                  <a:pt x="86" y="124"/>
                </a:lnTo>
                <a:lnTo>
                  <a:pt x="86" y="125"/>
                </a:lnTo>
                <a:lnTo>
                  <a:pt x="85" y="126"/>
                </a:lnTo>
                <a:lnTo>
                  <a:pt x="86" y="128"/>
                </a:lnTo>
                <a:lnTo>
                  <a:pt x="86" y="129"/>
                </a:lnTo>
                <a:lnTo>
                  <a:pt x="86" y="130"/>
                </a:lnTo>
                <a:lnTo>
                  <a:pt x="84" y="129"/>
                </a:lnTo>
                <a:lnTo>
                  <a:pt x="83" y="128"/>
                </a:lnTo>
                <a:lnTo>
                  <a:pt x="79" y="131"/>
                </a:lnTo>
                <a:lnTo>
                  <a:pt x="79" y="133"/>
                </a:lnTo>
                <a:lnTo>
                  <a:pt x="76" y="132"/>
                </a:lnTo>
                <a:lnTo>
                  <a:pt x="73" y="134"/>
                </a:lnTo>
                <a:lnTo>
                  <a:pt x="72" y="133"/>
                </a:lnTo>
                <a:lnTo>
                  <a:pt x="73" y="132"/>
                </a:lnTo>
                <a:lnTo>
                  <a:pt x="73" y="131"/>
                </a:lnTo>
                <a:lnTo>
                  <a:pt x="73" y="130"/>
                </a:lnTo>
                <a:lnTo>
                  <a:pt x="74" y="129"/>
                </a:lnTo>
                <a:lnTo>
                  <a:pt x="73" y="127"/>
                </a:lnTo>
                <a:lnTo>
                  <a:pt x="71" y="124"/>
                </a:lnTo>
                <a:lnTo>
                  <a:pt x="70" y="123"/>
                </a:lnTo>
                <a:lnTo>
                  <a:pt x="69" y="122"/>
                </a:lnTo>
                <a:lnTo>
                  <a:pt x="68" y="122"/>
                </a:lnTo>
                <a:lnTo>
                  <a:pt x="66" y="121"/>
                </a:lnTo>
                <a:lnTo>
                  <a:pt x="64" y="121"/>
                </a:lnTo>
                <a:lnTo>
                  <a:pt x="62" y="122"/>
                </a:lnTo>
                <a:lnTo>
                  <a:pt x="59" y="121"/>
                </a:lnTo>
                <a:lnTo>
                  <a:pt x="57" y="119"/>
                </a:lnTo>
                <a:lnTo>
                  <a:pt x="57" y="116"/>
                </a:lnTo>
                <a:lnTo>
                  <a:pt x="58" y="114"/>
                </a:lnTo>
                <a:lnTo>
                  <a:pt x="59" y="112"/>
                </a:lnTo>
                <a:lnTo>
                  <a:pt x="59" y="111"/>
                </a:lnTo>
                <a:lnTo>
                  <a:pt x="57" y="109"/>
                </a:lnTo>
                <a:lnTo>
                  <a:pt x="54" y="108"/>
                </a:lnTo>
                <a:lnTo>
                  <a:pt x="52" y="108"/>
                </a:lnTo>
                <a:lnTo>
                  <a:pt x="48" y="109"/>
                </a:lnTo>
                <a:lnTo>
                  <a:pt x="47" y="109"/>
                </a:lnTo>
                <a:lnTo>
                  <a:pt x="46" y="106"/>
                </a:lnTo>
                <a:lnTo>
                  <a:pt x="48" y="104"/>
                </a:lnTo>
                <a:lnTo>
                  <a:pt x="49" y="104"/>
                </a:lnTo>
                <a:lnTo>
                  <a:pt x="51" y="102"/>
                </a:lnTo>
                <a:lnTo>
                  <a:pt x="50" y="100"/>
                </a:lnTo>
                <a:lnTo>
                  <a:pt x="49" y="100"/>
                </a:lnTo>
                <a:lnTo>
                  <a:pt x="46" y="101"/>
                </a:lnTo>
                <a:lnTo>
                  <a:pt x="45" y="102"/>
                </a:lnTo>
                <a:lnTo>
                  <a:pt x="40" y="105"/>
                </a:lnTo>
                <a:lnTo>
                  <a:pt x="37" y="108"/>
                </a:lnTo>
                <a:lnTo>
                  <a:pt x="36" y="111"/>
                </a:lnTo>
                <a:lnTo>
                  <a:pt x="35" y="112"/>
                </a:lnTo>
                <a:lnTo>
                  <a:pt x="33" y="112"/>
                </a:lnTo>
                <a:lnTo>
                  <a:pt x="33" y="111"/>
                </a:lnTo>
                <a:lnTo>
                  <a:pt x="33" y="110"/>
                </a:lnTo>
                <a:lnTo>
                  <a:pt x="33" y="108"/>
                </a:lnTo>
                <a:lnTo>
                  <a:pt x="32" y="107"/>
                </a:lnTo>
                <a:lnTo>
                  <a:pt x="31" y="105"/>
                </a:lnTo>
                <a:lnTo>
                  <a:pt x="30" y="104"/>
                </a:lnTo>
                <a:lnTo>
                  <a:pt x="29" y="104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3"/>
                </a:lnTo>
                <a:lnTo>
                  <a:pt x="28" y="102"/>
                </a:lnTo>
                <a:lnTo>
                  <a:pt x="28" y="101"/>
                </a:lnTo>
                <a:lnTo>
                  <a:pt x="27" y="100"/>
                </a:lnTo>
                <a:lnTo>
                  <a:pt x="26" y="101"/>
                </a:lnTo>
                <a:lnTo>
                  <a:pt x="25" y="102"/>
                </a:lnTo>
                <a:lnTo>
                  <a:pt x="24" y="103"/>
                </a:lnTo>
                <a:lnTo>
                  <a:pt x="24" y="102"/>
                </a:lnTo>
                <a:lnTo>
                  <a:pt x="23" y="101"/>
                </a:lnTo>
                <a:lnTo>
                  <a:pt x="24" y="100"/>
                </a:lnTo>
                <a:lnTo>
                  <a:pt x="25" y="99"/>
                </a:lnTo>
                <a:lnTo>
                  <a:pt x="26" y="99"/>
                </a:lnTo>
                <a:lnTo>
                  <a:pt x="26" y="98"/>
                </a:lnTo>
                <a:lnTo>
                  <a:pt x="25" y="98"/>
                </a:lnTo>
                <a:lnTo>
                  <a:pt x="20" y="92"/>
                </a:lnTo>
                <a:lnTo>
                  <a:pt x="18" y="92"/>
                </a:lnTo>
                <a:lnTo>
                  <a:pt x="14" y="97"/>
                </a:lnTo>
                <a:lnTo>
                  <a:pt x="12" y="96"/>
                </a:lnTo>
                <a:lnTo>
                  <a:pt x="12" y="95"/>
                </a:lnTo>
                <a:lnTo>
                  <a:pt x="11" y="94"/>
                </a:lnTo>
                <a:lnTo>
                  <a:pt x="11" y="93"/>
                </a:lnTo>
                <a:lnTo>
                  <a:pt x="11" y="92"/>
                </a:lnTo>
                <a:lnTo>
                  <a:pt x="12" y="92"/>
                </a:lnTo>
                <a:lnTo>
                  <a:pt x="14" y="90"/>
                </a:lnTo>
                <a:lnTo>
                  <a:pt x="16" y="89"/>
                </a:lnTo>
                <a:lnTo>
                  <a:pt x="17" y="87"/>
                </a:lnTo>
                <a:lnTo>
                  <a:pt x="18" y="87"/>
                </a:lnTo>
                <a:lnTo>
                  <a:pt x="19" y="86"/>
                </a:lnTo>
                <a:lnTo>
                  <a:pt x="20" y="84"/>
                </a:lnTo>
                <a:lnTo>
                  <a:pt x="21" y="83"/>
                </a:lnTo>
                <a:lnTo>
                  <a:pt x="22" y="82"/>
                </a:lnTo>
                <a:lnTo>
                  <a:pt x="23" y="81"/>
                </a:lnTo>
                <a:lnTo>
                  <a:pt x="23" y="82"/>
                </a:lnTo>
                <a:lnTo>
                  <a:pt x="24" y="82"/>
                </a:lnTo>
                <a:lnTo>
                  <a:pt x="25" y="81"/>
                </a:lnTo>
                <a:lnTo>
                  <a:pt x="27" y="81"/>
                </a:lnTo>
                <a:lnTo>
                  <a:pt x="29" y="81"/>
                </a:lnTo>
                <a:lnTo>
                  <a:pt x="30" y="80"/>
                </a:lnTo>
                <a:lnTo>
                  <a:pt x="30" y="79"/>
                </a:lnTo>
                <a:lnTo>
                  <a:pt x="30" y="78"/>
                </a:lnTo>
                <a:lnTo>
                  <a:pt x="30" y="77"/>
                </a:lnTo>
                <a:lnTo>
                  <a:pt x="29" y="77"/>
                </a:lnTo>
                <a:lnTo>
                  <a:pt x="29" y="76"/>
                </a:lnTo>
                <a:lnTo>
                  <a:pt x="30" y="75"/>
                </a:lnTo>
                <a:lnTo>
                  <a:pt x="31" y="75"/>
                </a:lnTo>
                <a:lnTo>
                  <a:pt x="32" y="75"/>
                </a:lnTo>
                <a:lnTo>
                  <a:pt x="32" y="74"/>
                </a:lnTo>
                <a:lnTo>
                  <a:pt x="33" y="74"/>
                </a:lnTo>
                <a:lnTo>
                  <a:pt x="32" y="73"/>
                </a:lnTo>
                <a:lnTo>
                  <a:pt x="32" y="72"/>
                </a:lnTo>
                <a:lnTo>
                  <a:pt x="32" y="71"/>
                </a:lnTo>
                <a:lnTo>
                  <a:pt x="33" y="71"/>
                </a:lnTo>
                <a:lnTo>
                  <a:pt x="34" y="71"/>
                </a:lnTo>
                <a:lnTo>
                  <a:pt x="35" y="71"/>
                </a:lnTo>
                <a:lnTo>
                  <a:pt x="35" y="70"/>
                </a:lnTo>
                <a:lnTo>
                  <a:pt x="35" y="69"/>
                </a:lnTo>
                <a:lnTo>
                  <a:pt x="34" y="68"/>
                </a:lnTo>
                <a:lnTo>
                  <a:pt x="34" y="67"/>
                </a:lnTo>
                <a:lnTo>
                  <a:pt x="34" y="66"/>
                </a:lnTo>
                <a:lnTo>
                  <a:pt x="35" y="66"/>
                </a:lnTo>
                <a:lnTo>
                  <a:pt x="35" y="65"/>
                </a:lnTo>
                <a:lnTo>
                  <a:pt x="35" y="63"/>
                </a:lnTo>
                <a:lnTo>
                  <a:pt x="35" y="62"/>
                </a:lnTo>
                <a:lnTo>
                  <a:pt x="35" y="61"/>
                </a:lnTo>
                <a:lnTo>
                  <a:pt x="35" y="60"/>
                </a:lnTo>
                <a:lnTo>
                  <a:pt x="36" y="60"/>
                </a:lnTo>
                <a:lnTo>
                  <a:pt x="36" y="59"/>
                </a:lnTo>
                <a:lnTo>
                  <a:pt x="35" y="58"/>
                </a:lnTo>
                <a:lnTo>
                  <a:pt x="35" y="57"/>
                </a:lnTo>
                <a:lnTo>
                  <a:pt x="33" y="55"/>
                </a:lnTo>
                <a:lnTo>
                  <a:pt x="33" y="54"/>
                </a:lnTo>
                <a:lnTo>
                  <a:pt x="33" y="53"/>
                </a:lnTo>
                <a:lnTo>
                  <a:pt x="34" y="52"/>
                </a:lnTo>
                <a:lnTo>
                  <a:pt x="33" y="50"/>
                </a:lnTo>
                <a:lnTo>
                  <a:pt x="33" y="49"/>
                </a:lnTo>
                <a:lnTo>
                  <a:pt x="31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5" name="Freeform 4"/>
          <p:cNvSpPr>
            <a:spLocks/>
          </p:cNvSpPr>
          <p:nvPr/>
        </p:nvSpPr>
        <p:spPr bwMode="auto">
          <a:xfrm>
            <a:off x="4596266" y="2891923"/>
            <a:ext cx="639284" cy="546015"/>
          </a:xfrm>
          <a:custGeom>
            <a:avLst/>
            <a:gdLst>
              <a:gd name="T0" fmla="*/ 2147483647 w 101"/>
              <a:gd name="T1" fmla="*/ 2147483647 h 70"/>
              <a:gd name="T2" fmla="*/ 2147483647 w 101"/>
              <a:gd name="T3" fmla="*/ 2147483647 h 70"/>
              <a:gd name="T4" fmla="*/ 2147483647 w 101"/>
              <a:gd name="T5" fmla="*/ 2147483647 h 70"/>
              <a:gd name="T6" fmla="*/ 2147483647 w 101"/>
              <a:gd name="T7" fmla="*/ 2147483647 h 70"/>
              <a:gd name="T8" fmla="*/ 2147483647 w 101"/>
              <a:gd name="T9" fmla="*/ 2147483647 h 70"/>
              <a:gd name="T10" fmla="*/ 2147483647 w 101"/>
              <a:gd name="T11" fmla="*/ 2147483647 h 70"/>
              <a:gd name="T12" fmla="*/ 2147483647 w 101"/>
              <a:gd name="T13" fmla="*/ 2147483647 h 70"/>
              <a:gd name="T14" fmla="*/ 2147483647 w 101"/>
              <a:gd name="T15" fmla="*/ 2147483647 h 70"/>
              <a:gd name="T16" fmla="*/ 2147483647 w 101"/>
              <a:gd name="T17" fmla="*/ 2147483647 h 70"/>
              <a:gd name="T18" fmla="*/ 2147483647 w 101"/>
              <a:gd name="T19" fmla="*/ 2147483647 h 70"/>
              <a:gd name="T20" fmla="*/ 2147483647 w 101"/>
              <a:gd name="T21" fmla="*/ 2147483647 h 70"/>
              <a:gd name="T22" fmla="*/ 2147483647 w 101"/>
              <a:gd name="T23" fmla="*/ 2147483647 h 70"/>
              <a:gd name="T24" fmla="*/ 2147483647 w 101"/>
              <a:gd name="T25" fmla="*/ 2147483647 h 70"/>
              <a:gd name="T26" fmla="*/ 2147483647 w 101"/>
              <a:gd name="T27" fmla="*/ 2147483647 h 70"/>
              <a:gd name="T28" fmla="*/ 2147483647 w 101"/>
              <a:gd name="T29" fmla="*/ 2147483647 h 70"/>
              <a:gd name="T30" fmla="*/ 2147483647 w 101"/>
              <a:gd name="T31" fmla="*/ 2147483647 h 70"/>
              <a:gd name="T32" fmla="*/ 2147483647 w 101"/>
              <a:gd name="T33" fmla="*/ 2147483647 h 70"/>
              <a:gd name="T34" fmla="*/ 2147483647 w 101"/>
              <a:gd name="T35" fmla="*/ 2147483647 h 70"/>
              <a:gd name="T36" fmla="*/ 2147483647 w 101"/>
              <a:gd name="T37" fmla="*/ 2147483647 h 70"/>
              <a:gd name="T38" fmla="*/ 2147483647 w 101"/>
              <a:gd name="T39" fmla="*/ 2147483647 h 70"/>
              <a:gd name="T40" fmla="*/ 2147483647 w 101"/>
              <a:gd name="T41" fmla="*/ 2147483647 h 70"/>
              <a:gd name="T42" fmla="*/ 2147483647 w 101"/>
              <a:gd name="T43" fmla="*/ 2147483647 h 70"/>
              <a:gd name="T44" fmla="*/ 2147483647 w 101"/>
              <a:gd name="T45" fmla="*/ 2147483647 h 70"/>
              <a:gd name="T46" fmla="*/ 2147483647 w 101"/>
              <a:gd name="T47" fmla="*/ 2147483647 h 70"/>
              <a:gd name="T48" fmla="*/ 2147483647 w 101"/>
              <a:gd name="T49" fmla="*/ 2147483647 h 70"/>
              <a:gd name="T50" fmla="*/ 2147483647 w 101"/>
              <a:gd name="T51" fmla="*/ 2147483647 h 70"/>
              <a:gd name="T52" fmla="*/ 2147483647 w 101"/>
              <a:gd name="T53" fmla="*/ 2147483647 h 70"/>
              <a:gd name="T54" fmla="*/ 2147483647 w 101"/>
              <a:gd name="T55" fmla="*/ 2147483647 h 70"/>
              <a:gd name="T56" fmla="*/ 2147483647 w 101"/>
              <a:gd name="T57" fmla="*/ 2147483647 h 70"/>
              <a:gd name="T58" fmla="*/ 2147483647 w 101"/>
              <a:gd name="T59" fmla="*/ 2147483647 h 70"/>
              <a:gd name="T60" fmla="*/ 2147483647 w 101"/>
              <a:gd name="T61" fmla="*/ 2147483647 h 70"/>
              <a:gd name="T62" fmla="*/ 2147483647 w 101"/>
              <a:gd name="T63" fmla="*/ 2147483647 h 70"/>
              <a:gd name="T64" fmla="*/ 2147483647 w 101"/>
              <a:gd name="T65" fmla="*/ 2147483647 h 70"/>
              <a:gd name="T66" fmla="*/ 2147483647 w 101"/>
              <a:gd name="T67" fmla="*/ 2147483647 h 70"/>
              <a:gd name="T68" fmla="*/ 2147483647 w 101"/>
              <a:gd name="T69" fmla="*/ 2147483647 h 70"/>
              <a:gd name="T70" fmla="*/ 2147483647 w 101"/>
              <a:gd name="T71" fmla="*/ 2147483647 h 70"/>
              <a:gd name="T72" fmla="*/ 2147483647 w 101"/>
              <a:gd name="T73" fmla="*/ 2147483647 h 70"/>
              <a:gd name="T74" fmla="*/ 2147483647 w 101"/>
              <a:gd name="T75" fmla="*/ 2147483647 h 70"/>
              <a:gd name="T76" fmla="*/ 2147483647 w 101"/>
              <a:gd name="T77" fmla="*/ 2147483647 h 70"/>
              <a:gd name="T78" fmla="*/ 2147483647 w 101"/>
              <a:gd name="T79" fmla="*/ 2147483647 h 70"/>
              <a:gd name="T80" fmla="*/ 2147483647 w 101"/>
              <a:gd name="T81" fmla="*/ 2147483647 h 70"/>
              <a:gd name="T82" fmla="*/ 2147483647 w 101"/>
              <a:gd name="T83" fmla="*/ 2147483647 h 70"/>
              <a:gd name="T84" fmla="*/ 2147483647 w 101"/>
              <a:gd name="T85" fmla="*/ 2147483647 h 70"/>
              <a:gd name="T86" fmla="*/ 2147483647 w 101"/>
              <a:gd name="T87" fmla="*/ 2147483647 h 70"/>
              <a:gd name="T88" fmla="*/ 2147483647 w 101"/>
              <a:gd name="T89" fmla="*/ 2147483647 h 70"/>
              <a:gd name="T90" fmla="*/ 2147483647 w 101"/>
              <a:gd name="T91" fmla="*/ 2147483647 h 70"/>
              <a:gd name="T92" fmla="*/ 2147483647 w 101"/>
              <a:gd name="T93" fmla="*/ 2147483647 h 70"/>
              <a:gd name="T94" fmla="*/ 2147483647 w 101"/>
              <a:gd name="T95" fmla="*/ 2147483647 h 70"/>
              <a:gd name="T96" fmla="*/ 2147483647 w 101"/>
              <a:gd name="T97" fmla="*/ 2147483647 h 70"/>
              <a:gd name="T98" fmla="*/ 2147483647 w 101"/>
              <a:gd name="T99" fmla="*/ 2147483647 h 70"/>
              <a:gd name="T100" fmla="*/ 2147483647 w 101"/>
              <a:gd name="T101" fmla="*/ 2147483647 h 70"/>
              <a:gd name="T102" fmla="*/ 2147483647 w 101"/>
              <a:gd name="T103" fmla="*/ 2147483647 h 70"/>
              <a:gd name="T104" fmla="*/ 2147483647 w 101"/>
              <a:gd name="T105" fmla="*/ 2147483647 h 70"/>
              <a:gd name="T106" fmla="*/ 2147483647 w 101"/>
              <a:gd name="T107" fmla="*/ 2147483647 h 70"/>
              <a:gd name="T108" fmla="*/ 2147483647 w 101"/>
              <a:gd name="T109" fmla="*/ 2147483647 h 70"/>
              <a:gd name="T110" fmla="*/ 2147483647 w 101"/>
              <a:gd name="T111" fmla="*/ 2147483647 h 70"/>
              <a:gd name="T112" fmla="*/ 2147483647 w 101"/>
              <a:gd name="T113" fmla="*/ 2147483647 h 70"/>
              <a:gd name="T114" fmla="*/ 2147483647 w 101"/>
              <a:gd name="T115" fmla="*/ 2147483647 h 70"/>
              <a:gd name="T116" fmla="*/ 2147483647 w 101"/>
              <a:gd name="T117" fmla="*/ 2147483647 h 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"/>
              <a:gd name="T178" fmla="*/ 0 h 70"/>
              <a:gd name="T179" fmla="*/ 101 w 101"/>
              <a:gd name="T180" fmla="*/ 70 h 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" h="70">
                <a:moveTo>
                  <a:pt x="95" y="44"/>
                </a:moveTo>
                <a:lnTo>
                  <a:pt x="90" y="50"/>
                </a:lnTo>
                <a:lnTo>
                  <a:pt x="88" y="51"/>
                </a:lnTo>
                <a:lnTo>
                  <a:pt x="87" y="51"/>
                </a:lnTo>
                <a:lnTo>
                  <a:pt x="85" y="52"/>
                </a:lnTo>
                <a:lnTo>
                  <a:pt x="83" y="52"/>
                </a:lnTo>
                <a:lnTo>
                  <a:pt x="81" y="52"/>
                </a:lnTo>
                <a:lnTo>
                  <a:pt x="80" y="52"/>
                </a:lnTo>
                <a:lnTo>
                  <a:pt x="79" y="51"/>
                </a:lnTo>
                <a:lnTo>
                  <a:pt x="78" y="49"/>
                </a:lnTo>
                <a:lnTo>
                  <a:pt x="78" y="48"/>
                </a:lnTo>
                <a:lnTo>
                  <a:pt x="78" y="46"/>
                </a:lnTo>
                <a:lnTo>
                  <a:pt x="78" y="44"/>
                </a:lnTo>
                <a:lnTo>
                  <a:pt x="78" y="43"/>
                </a:lnTo>
                <a:lnTo>
                  <a:pt x="79" y="42"/>
                </a:lnTo>
                <a:lnTo>
                  <a:pt x="78" y="41"/>
                </a:lnTo>
                <a:lnTo>
                  <a:pt x="77" y="41"/>
                </a:lnTo>
                <a:lnTo>
                  <a:pt x="76" y="41"/>
                </a:lnTo>
                <a:lnTo>
                  <a:pt x="76" y="42"/>
                </a:lnTo>
                <a:lnTo>
                  <a:pt x="75" y="42"/>
                </a:lnTo>
                <a:lnTo>
                  <a:pt x="74" y="42"/>
                </a:lnTo>
                <a:lnTo>
                  <a:pt x="73" y="42"/>
                </a:lnTo>
                <a:lnTo>
                  <a:pt x="72" y="43"/>
                </a:lnTo>
                <a:lnTo>
                  <a:pt x="71" y="43"/>
                </a:lnTo>
                <a:lnTo>
                  <a:pt x="70" y="43"/>
                </a:lnTo>
                <a:lnTo>
                  <a:pt x="69" y="43"/>
                </a:lnTo>
                <a:lnTo>
                  <a:pt x="67" y="43"/>
                </a:lnTo>
                <a:lnTo>
                  <a:pt x="66" y="43"/>
                </a:lnTo>
                <a:lnTo>
                  <a:pt x="65" y="45"/>
                </a:lnTo>
                <a:lnTo>
                  <a:pt x="64" y="46"/>
                </a:lnTo>
                <a:lnTo>
                  <a:pt x="63" y="47"/>
                </a:lnTo>
                <a:lnTo>
                  <a:pt x="63" y="48"/>
                </a:lnTo>
                <a:lnTo>
                  <a:pt x="62" y="49"/>
                </a:lnTo>
                <a:lnTo>
                  <a:pt x="62" y="50"/>
                </a:lnTo>
                <a:lnTo>
                  <a:pt x="59" y="51"/>
                </a:lnTo>
                <a:lnTo>
                  <a:pt x="57" y="52"/>
                </a:lnTo>
                <a:lnTo>
                  <a:pt x="53" y="53"/>
                </a:lnTo>
                <a:lnTo>
                  <a:pt x="51" y="54"/>
                </a:lnTo>
                <a:lnTo>
                  <a:pt x="50" y="54"/>
                </a:lnTo>
                <a:lnTo>
                  <a:pt x="49" y="54"/>
                </a:lnTo>
                <a:lnTo>
                  <a:pt x="47" y="53"/>
                </a:lnTo>
                <a:lnTo>
                  <a:pt x="44" y="53"/>
                </a:lnTo>
                <a:lnTo>
                  <a:pt x="41" y="52"/>
                </a:lnTo>
                <a:lnTo>
                  <a:pt x="38" y="51"/>
                </a:lnTo>
                <a:lnTo>
                  <a:pt x="36" y="51"/>
                </a:lnTo>
                <a:lnTo>
                  <a:pt x="35" y="51"/>
                </a:lnTo>
                <a:lnTo>
                  <a:pt x="33" y="51"/>
                </a:lnTo>
                <a:lnTo>
                  <a:pt x="32" y="52"/>
                </a:lnTo>
                <a:lnTo>
                  <a:pt x="31" y="53"/>
                </a:lnTo>
                <a:lnTo>
                  <a:pt x="31" y="54"/>
                </a:lnTo>
                <a:lnTo>
                  <a:pt x="30" y="58"/>
                </a:lnTo>
                <a:lnTo>
                  <a:pt x="31" y="61"/>
                </a:lnTo>
                <a:lnTo>
                  <a:pt x="31" y="63"/>
                </a:lnTo>
                <a:lnTo>
                  <a:pt x="32" y="66"/>
                </a:lnTo>
                <a:lnTo>
                  <a:pt x="32" y="67"/>
                </a:lnTo>
                <a:lnTo>
                  <a:pt x="31" y="67"/>
                </a:lnTo>
                <a:lnTo>
                  <a:pt x="29" y="68"/>
                </a:lnTo>
                <a:lnTo>
                  <a:pt x="28" y="68"/>
                </a:lnTo>
                <a:lnTo>
                  <a:pt x="27" y="69"/>
                </a:lnTo>
                <a:lnTo>
                  <a:pt x="25" y="69"/>
                </a:lnTo>
                <a:lnTo>
                  <a:pt x="24" y="70"/>
                </a:lnTo>
                <a:lnTo>
                  <a:pt x="23" y="70"/>
                </a:lnTo>
                <a:lnTo>
                  <a:pt x="22" y="70"/>
                </a:lnTo>
                <a:lnTo>
                  <a:pt x="21" y="69"/>
                </a:lnTo>
                <a:lnTo>
                  <a:pt x="21" y="68"/>
                </a:lnTo>
                <a:lnTo>
                  <a:pt x="21" y="69"/>
                </a:lnTo>
                <a:lnTo>
                  <a:pt x="20" y="69"/>
                </a:lnTo>
                <a:lnTo>
                  <a:pt x="19" y="68"/>
                </a:lnTo>
                <a:lnTo>
                  <a:pt x="19" y="67"/>
                </a:lnTo>
                <a:lnTo>
                  <a:pt x="19" y="66"/>
                </a:lnTo>
                <a:lnTo>
                  <a:pt x="21" y="65"/>
                </a:lnTo>
                <a:lnTo>
                  <a:pt x="21" y="63"/>
                </a:lnTo>
                <a:lnTo>
                  <a:pt x="21" y="62"/>
                </a:lnTo>
                <a:lnTo>
                  <a:pt x="20" y="61"/>
                </a:lnTo>
                <a:lnTo>
                  <a:pt x="19" y="59"/>
                </a:lnTo>
                <a:lnTo>
                  <a:pt x="18" y="59"/>
                </a:lnTo>
                <a:lnTo>
                  <a:pt x="17" y="60"/>
                </a:lnTo>
                <a:lnTo>
                  <a:pt x="16" y="60"/>
                </a:lnTo>
                <a:lnTo>
                  <a:pt x="15" y="59"/>
                </a:lnTo>
                <a:lnTo>
                  <a:pt x="15" y="58"/>
                </a:lnTo>
                <a:lnTo>
                  <a:pt x="13" y="56"/>
                </a:lnTo>
                <a:lnTo>
                  <a:pt x="13" y="55"/>
                </a:lnTo>
                <a:lnTo>
                  <a:pt x="11" y="55"/>
                </a:lnTo>
                <a:lnTo>
                  <a:pt x="10" y="54"/>
                </a:lnTo>
                <a:lnTo>
                  <a:pt x="9" y="54"/>
                </a:lnTo>
                <a:lnTo>
                  <a:pt x="8" y="54"/>
                </a:lnTo>
                <a:lnTo>
                  <a:pt x="7" y="54"/>
                </a:lnTo>
                <a:lnTo>
                  <a:pt x="6" y="53"/>
                </a:lnTo>
                <a:lnTo>
                  <a:pt x="6" y="52"/>
                </a:lnTo>
                <a:lnTo>
                  <a:pt x="6" y="51"/>
                </a:lnTo>
                <a:lnTo>
                  <a:pt x="5" y="50"/>
                </a:lnTo>
                <a:lnTo>
                  <a:pt x="5" y="49"/>
                </a:lnTo>
                <a:lnTo>
                  <a:pt x="3" y="49"/>
                </a:lnTo>
                <a:lnTo>
                  <a:pt x="2" y="49"/>
                </a:lnTo>
                <a:lnTo>
                  <a:pt x="0" y="49"/>
                </a:lnTo>
                <a:lnTo>
                  <a:pt x="0" y="48"/>
                </a:lnTo>
                <a:lnTo>
                  <a:pt x="0" y="47"/>
                </a:lnTo>
                <a:lnTo>
                  <a:pt x="1" y="45"/>
                </a:lnTo>
                <a:lnTo>
                  <a:pt x="1" y="46"/>
                </a:lnTo>
                <a:lnTo>
                  <a:pt x="3" y="45"/>
                </a:lnTo>
                <a:lnTo>
                  <a:pt x="6" y="45"/>
                </a:lnTo>
                <a:lnTo>
                  <a:pt x="7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2" y="42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7" y="38"/>
                </a:lnTo>
                <a:lnTo>
                  <a:pt x="15" y="36"/>
                </a:lnTo>
                <a:lnTo>
                  <a:pt x="14" y="35"/>
                </a:lnTo>
                <a:lnTo>
                  <a:pt x="14" y="34"/>
                </a:lnTo>
                <a:lnTo>
                  <a:pt x="18" y="34"/>
                </a:lnTo>
                <a:lnTo>
                  <a:pt x="20" y="34"/>
                </a:lnTo>
                <a:lnTo>
                  <a:pt x="21" y="35"/>
                </a:lnTo>
                <a:lnTo>
                  <a:pt x="23" y="33"/>
                </a:lnTo>
                <a:lnTo>
                  <a:pt x="23" y="32"/>
                </a:lnTo>
                <a:lnTo>
                  <a:pt x="23" y="31"/>
                </a:lnTo>
                <a:lnTo>
                  <a:pt x="22" y="29"/>
                </a:lnTo>
                <a:lnTo>
                  <a:pt x="23" y="28"/>
                </a:lnTo>
                <a:lnTo>
                  <a:pt x="18" y="27"/>
                </a:lnTo>
                <a:lnTo>
                  <a:pt x="18" y="19"/>
                </a:lnTo>
                <a:lnTo>
                  <a:pt x="21" y="19"/>
                </a:lnTo>
                <a:lnTo>
                  <a:pt x="19" y="17"/>
                </a:lnTo>
                <a:lnTo>
                  <a:pt x="20" y="16"/>
                </a:lnTo>
                <a:lnTo>
                  <a:pt x="21" y="15"/>
                </a:lnTo>
                <a:lnTo>
                  <a:pt x="22" y="15"/>
                </a:lnTo>
                <a:lnTo>
                  <a:pt x="24" y="15"/>
                </a:lnTo>
                <a:lnTo>
                  <a:pt x="24" y="16"/>
                </a:lnTo>
                <a:lnTo>
                  <a:pt x="25" y="14"/>
                </a:lnTo>
                <a:lnTo>
                  <a:pt x="23" y="13"/>
                </a:lnTo>
                <a:lnTo>
                  <a:pt x="24" y="11"/>
                </a:lnTo>
                <a:lnTo>
                  <a:pt x="23" y="9"/>
                </a:lnTo>
                <a:lnTo>
                  <a:pt x="22" y="8"/>
                </a:lnTo>
                <a:lnTo>
                  <a:pt x="20" y="4"/>
                </a:lnTo>
                <a:lnTo>
                  <a:pt x="18" y="2"/>
                </a:lnTo>
                <a:lnTo>
                  <a:pt x="22" y="0"/>
                </a:lnTo>
                <a:lnTo>
                  <a:pt x="23" y="2"/>
                </a:lnTo>
                <a:lnTo>
                  <a:pt x="24" y="5"/>
                </a:lnTo>
                <a:lnTo>
                  <a:pt x="26" y="7"/>
                </a:lnTo>
                <a:lnTo>
                  <a:pt x="26" y="6"/>
                </a:lnTo>
                <a:lnTo>
                  <a:pt x="27" y="6"/>
                </a:lnTo>
                <a:lnTo>
                  <a:pt x="27" y="7"/>
                </a:lnTo>
                <a:lnTo>
                  <a:pt x="28" y="9"/>
                </a:lnTo>
                <a:lnTo>
                  <a:pt x="28" y="10"/>
                </a:lnTo>
                <a:lnTo>
                  <a:pt x="30" y="9"/>
                </a:lnTo>
                <a:lnTo>
                  <a:pt x="32" y="7"/>
                </a:lnTo>
                <a:lnTo>
                  <a:pt x="31" y="6"/>
                </a:lnTo>
                <a:lnTo>
                  <a:pt x="32" y="6"/>
                </a:lnTo>
                <a:lnTo>
                  <a:pt x="35" y="9"/>
                </a:lnTo>
                <a:lnTo>
                  <a:pt x="33" y="10"/>
                </a:lnTo>
                <a:lnTo>
                  <a:pt x="33" y="11"/>
                </a:lnTo>
                <a:lnTo>
                  <a:pt x="35" y="11"/>
                </a:lnTo>
                <a:lnTo>
                  <a:pt x="36" y="14"/>
                </a:lnTo>
                <a:lnTo>
                  <a:pt x="39" y="16"/>
                </a:lnTo>
                <a:lnTo>
                  <a:pt x="40" y="18"/>
                </a:lnTo>
                <a:lnTo>
                  <a:pt x="42" y="18"/>
                </a:lnTo>
                <a:lnTo>
                  <a:pt x="42" y="17"/>
                </a:lnTo>
                <a:lnTo>
                  <a:pt x="43" y="16"/>
                </a:lnTo>
                <a:lnTo>
                  <a:pt x="43" y="15"/>
                </a:lnTo>
                <a:lnTo>
                  <a:pt x="44" y="15"/>
                </a:lnTo>
                <a:lnTo>
                  <a:pt x="44" y="14"/>
                </a:lnTo>
                <a:lnTo>
                  <a:pt x="46" y="15"/>
                </a:lnTo>
                <a:lnTo>
                  <a:pt x="47" y="16"/>
                </a:lnTo>
                <a:lnTo>
                  <a:pt x="48" y="17"/>
                </a:lnTo>
                <a:lnTo>
                  <a:pt x="48" y="18"/>
                </a:lnTo>
                <a:lnTo>
                  <a:pt x="49" y="18"/>
                </a:lnTo>
                <a:lnTo>
                  <a:pt x="49" y="19"/>
                </a:lnTo>
                <a:lnTo>
                  <a:pt x="49" y="20"/>
                </a:lnTo>
                <a:lnTo>
                  <a:pt x="51" y="20"/>
                </a:lnTo>
                <a:lnTo>
                  <a:pt x="51" y="19"/>
                </a:lnTo>
                <a:lnTo>
                  <a:pt x="52" y="18"/>
                </a:lnTo>
                <a:lnTo>
                  <a:pt x="55" y="15"/>
                </a:lnTo>
                <a:lnTo>
                  <a:pt x="55" y="14"/>
                </a:lnTo>
                <a:lnTo>
                  <a:pt x="54" y="13"/>
                </a:lnTo>
                <a:lnTo>
                  <a:pt x="46" y="9"/>
                </a:lnTo>
                <a:lnTo>
                  <a:pt x="46" y="8"/>
                </a:lnTo>
                <a:lnTo>
                  <a:pt x="47" y="7"/>
                </a:lnTo>
                <a:lnTo>
                  <a:pt x="48" y="7"/>
                </a:lnTo>
                <a:lnTo>
                  <a:pt x="49" y="6"/>
                </a:lnTo>
                <a:lnTo>
                  <a:pt x="49" y="5"/>
                </a:lnTo>
                <a:lnTo>
                  <a:pt x="50" y="5"/>
                </a:lnTo>
                <a:lnTo>
                  <a:pt x="50" y="4"/>
                </a:lnTo>
                <a:lnTo>
                  <a:pt x="51" y="5"/>
                </a:lnTo>
                <a:lnTo>
                  <a:pt x="52" y="5"/>
                </a:lnTo>
                <a:lnTo>
                  <a:pt x="51" y="6"/>
                </a:lnTo>
                <a:lnTo>
                  <a:pt x="55" y="9"/>
                </a:lnTo>
                <a:lnTo>
                  <a:pt x="56" y="9"/>
                </a:lnTo>
                <a:lnTo>
                  <a:pt x="58" y="9"/>
                </a:lnTo>
                <a:lnTo>
                  <a:pt x="59" y="8"/>
                </a:lnTo>
                <a:lnTo>
                  <a:pt x="63" y="13"/>
                </a:lnTo>
                <a:lnTo>
                  <a:pt x="63" y="14"/>
                </a:lnTo>
                <a:lnTo>
                  <a:pt x="70" y="15"/>
                </a:lnTo>
                <a:lnTo>
                  <a:pt x="70" y="16"/>
                </a:lnTo>
                <a:lnTo>
                  <a:pt x="71" y="17"/>
                </a:lnTo>
                <a:lnTo>
                  <a:pt x="70" y="17"/>
                </a:lnTo>
                <a:lnTo>
                  <a:pt x="72" y="18"/>
                </a:lnTo>
                <a:lnTo>
                  <a:pt x="74" y="19"/>
                </a:lnTo>
                <a:lnTo>
                  <a:pt x="75" y="19"/>
                </a:lnTo>
                <a:lnTo>
                  <a:pt x="77" y="20"/>
                </a:lnTo>
                <a:lnTo>
                  <a:pt x="78" y="21"/>
                </a:lnTo>
                <a:lnTo>
                  <a:pt x="78" y="22"/>
                </a:lnTo>
                <a:lnTo>
                  <a:pt x="79" y="23"/>
                </a:lnTo>
                <a:lnTo>
                  <a:pt x="80" y="23"/>
                </a:lnTo>
                <a:lnTo>
                  <a:pt x="80" y="28"/>
                </a:lnTo>
                <a:lnTo>
                  <a:pt x="81" y="28"/>
                </a:lnTo>
                <a:lnTo>
                  <a:pt x="82" y="28"/>
                </a:lnTo>
                <a:lnTo>
                  <a:pt x="86" y="29"/>
                </a:lnTo>
                <a:lnTo>
                  <a:pt x="90" y="30"/>
                </a:lnTo>
                <a:lnTo>
                  <a:pt x="92" y="31"/>
                </a:lnTo>
                <a:lnTo>
                  <a:pt x="95" y="32"/>
                </a:lnTo>
                <a:lnTo>
                  <a:pt x="97" y="33"/>
                </a:lnTo>
                <a:lnTo>
                  <a:pt x="101" y="35"/>
                </a:lnTo>
                <a:lnTo>
                  <a:pt x="100" y="37"/>
                </a:lnTo>
                <a:lnTo>
                  <a:pt x="98" y="40"/>
                </a:lnTo>
                <a:lnTo>
                  <a:pt x="97" y="42"/>
                </a:lnTo>
                <a:lnTo>
                  <a:pt x="95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058230" y="3164209"/>
            <a:ext cx="732610" cy="968131"/>
          </a:xfrm>
          <a:custGeom>
            <a:avLst/>
            <a:gdLst>
              <a:gd name="T0" fmla="*/ 2147483647 w 116"/>
              <a:gd name="T1" fmla="*/ 2147483647 h 124"/>
              <a:gd name="T2" fmla="*/ 2147483647 w 116"/>
              <a:gd name="T3" fmla="*/ 2147483647 h 124"/>
              <a:gd name="T4" fmla="*/ 2147483647 w 116"/>
              <a:gd name="T5" fmla="*/ 2147483647 h 124"/>
              <a:gd name="T6" fmla="*/ 2147483647 w 116"/>
              <a:gd name="T7" fmla="*/ 2147483647 h 124"/>
              <a:gd name="T8" fmla="*/ 2147483647 w 116"/>
              <a:gd name="T9" fmla="*/ 2147483647 h 124"/>
              <a:gd name="T10" fmla="*/ 2147483647 w 116"/>
              <a:gd name="T11" fmla="*/ 2147483647 h 124"/>
              <a:gd name="T12" fmla="*/ 2147483647 w 116"/>
              <a:gd name="T13" fmla="*/ 2147483647 h 124"/>
              <a:gd name="T14" fmla="*/ 2147483647 w 116"/>
              <a:gd name="T15" fmla="*/ 2147483647 h 124"/>
              <a:gd name="T16" fmla="*/ 2147483647 w 116"/>
              <a:gd name="T17" fmla="*/ 2147483647 h 124"/>
              <a:gd name="T18" fmla="*/ 2147483647 w 116"/>
              <a:gd name="T19" fmla="*/ 2147483647 h 124"/>
              <a:gd name="T20" fmla="*/ 2147483647 w 116"/>
              <a:gd name="T21" fmla="*/ 2147483647 h 124"/>
              <a:gd name="T22" fmla="*/ 2147483647 w 116"/>
              <a:gd name="T23" fmla="*/ 2147483647 h 124"/>
              <a:gd name="T24" fmla="*/ 2147483647 w 116"/>
              <a:gd name="T25" fmla="*/ 2147483647 h 124"/>
              <a:gd name="T26" fmla="*/ 2147483647 w 116"/>
              <a:gd name="T27" fmla="*/ 2147483647 h 124"/>
              <a:gd name="T28" fmla="*/ 2147483647 w 116"/>
              <a:gd name="T29" fmla="*/ 2147483647 h 124"/>
              <a:gd name="T30" fmla="*/ 2147483647 w 116"/>
              <a:gd name="T31" fmla="*/ 2147483647 h 124"/>
              <a:gd name="T32" fmla="*/ 2147483647 w 116"/>
              <a:gd name="T33" fmla="*/ 2147483647 h 124"/>
              <a:gd name="T34" fmla="*/ 2147483647 w 116"/>
              <a:gd name="T35" fmla="*/ 2147483647 h 124"/>
              <a:gd name="T36" fmla="*/ 2147483647 w 116"/>
              <a:gd name="T37" fmla="*/ 2147483647 h 124"/>
              <a:gd name="T38" fmla="*/ 2147483647 w 116"/>
              <a:gd name="T39" fmla="*/ 2147483647 h 124"/>
              <a:gd name="T40" fmla="*/ 2147483647 w 116"/>
              <a:gd name="T41" fmla="*/ 2147483647 h 124"/>
              <a:gd name="T42" fmla="*/ 2147483647 w 116"/>
              <a:gd name="T43" fmla="*/ 2147483647 h 124"/>
              <a:gd name="T44" fmla="*/ 2147483647 w 116"/>
              <a:gd name="T45" fmla="*/ 2147483647 h 124"/>
              <a:gd name="T46" fmla="*/ 2147483647 w 116"/>
              <a:gd name="T47" fmla="*/ 2147483647 h 124"/>
              <a:gd name="T48" fmla="*/ 2147483647 w 116"/>
              <a:gd name="T49" fmla="*/ 2147483647 h 124"/>
              <a:gd name="T50" fmla="*/ 2147483647 w 116"/>
              <a:gd name="T51" fmla="*/ 2147483647 h 124"/>
              <a:gd name="T52" fmla="*/ 2147483647 w 116"/>
              <a:gd name="T53" fmla="*/ 2147483647 h 124"/>
              <a:gd name="T54" fmla="*/ 2147483647 w 116"/>
              <a:gd name="T55" fmla="*/ 2147483647 h 124"/>
              <a:gd name="T56" fmla="*/ 2147483647 w 116"/>
              <a:gd name="T57" fmla="*/ 2147483647 h 124"/>
              <a:gd name="T58" fmla="*/ 2147483647 w 116"/>
              <a:gd name="T59" fmla="*/ 2147483647 h 124"/>
              <a:gd name="T60" fmla="*/ 2147483647 w 116"/>
              <a:gd name="T61" fmla="*/ 2147483647 h 124"/>
              <a:gd name="T62" fmla="*/ 2147483647 w 116"/>
              <a:gd name="T63" fmla="*/ 2147483647 h 124"/>
              <a:gd name="T64" fmla="*/ 2147483647 w 116"/>
              <a:gd name="T65" fmla="*/ 2147483647 h 124"/>
              <a:gd name="T66" fmla="*/ 2147483647 w 116"/>
              <a:gd name="T67" fmla="*/ 2147483647 h 124"/>
              <a:gd name="T68" fmla="*/ 2147483647 w 116"/>
              <a:gd name="T69" fmla="*/ 2147483647 h 124"/>
              <a:gd name="T70" fmla="*/ 2147483647 w 116"/>
              <a:gd name="T71" fmla="*/ 2147483647 h 124"/>
              <a:gd name="T72" fmla="*/ 2147483647 w 116"/>
              <a:gd name="T73" fmla="*/ 2147483647 h 124"/>
              <a:gd name="T74" fmla="*/ 2147483647 w 116"/>
              <a:gd name="T75" fmla="*/ 2147483647 h 124"/>
              <a:gd name="T76" fmla="*/ 2147483647 w 116"/>
              <a:gd name="T77" fmla="*/ 2147483647 h 124"/>
              <a:gd name="T78" fmla="*/ 2147483647 w 116"/>
              <a:gd name="T79" fmla="*/ 2147483647 h 124"/>
              <a:gd name="T80" fmla="*/ 2147483647 w 116"/>
              <a:gd name="T81" fmla="*/ 2147483647 h 124"/>
              <a:gd name="T82" fmla="*/ 2147483647 w 116"/>
              <a:gd name="T83" fmla="*/ 2147483647 h 124"/>
              <a:gd name="T84" fmla="*/ 2147483647 w 116"/>
              <a:gd name="T85" fmla="*/ 2147483647 h 124"/>
              <a:gd name="T86" fmla="*/ 2147483647 w 116"/>
              <a:gd name="T87" fmla="*/ 2147483647 h 124"/>
              <a:gd name="T88" fmla="*/ 2147483647 w 116"/>
              <a:gd name="T89" fmla="*/ 2147483647 h 124"/>
              <a:gd name="T90" fmla="*/ 2147483647 w 116"/>
              <a:gd name="T91" fmla="*/ 2147483647 h 124"/>
              <a:gd name="T92" fmla="*/ 2147483647 w 116"/>
              <a:gd name="T93" fmla="*/ 2147483647 h 124"/>
              <a:gd name="T94" fmla="*/ 2147483647 w 116"/>
              <a:gd name="T95" fmla="*/ 2147483647 h 124"/>
              <a:gd name="T96" fmla="*/ 2147483647 w 116"/>
              <a:gd name="T97" fmla="*/ 2147483647 h 124"/>
              <a:gd name="T98" fmla="*/ 2147483647 w 116"/>
              <a:gd name="T99" fmla="*/ 2147483647 h 124"/>
              <a:gd name="T100" fmla="*/ 2147483647 w 116"/>
              <a:gd name="T101" fmla="*/ 2147483647 h 124"/>
              <a:gd name="T102" fmla="*/ 2147483647 w 116"/>
              <a:gd name="T103" fmla="*/ 2147483647 h 124"/>
              <a:gd name="T104" fmla="*/ 2147483647 w 116"/>
              <a:gd name="T105" fmla="*/ 2147483647 h 124"/>
              <a:gd name="T106" fmla="*/ 2147483647 w 116"/>
              <a:gd name="T107" fmla="*/ 2147483647 h 124"/>
              <a:gd name="T108" fmla="*/ 2147483647 w 116"/>
              <a:gd name="T109" fmla="*/ 2147483647 h 124"/>
              <a:gd name="T110" fmla="*/ 2147483647 w 116"/>
              <a:gd name="T111" fmla="*/ 2147483647 h 124"/>
              <a:gd name="T112" fmla="*/ 2147483647 w 116"/>
              <a:gd name="T113" fmla="*/ 2147483647 h 124"/>
              <a:gd name="T114" fmla="*/ 2147483647 w 116"/>
              <a:gd name="T115" fmla="*/ 2147483647 h 124"/>
              <a:gd name="T116" fmla="*/ 2147483647 w 116"/>
              <a:gd name="T117" fmla="*/ 2147483647 h 1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6"/>
              <a:gd name="T178" fmla="*/ 0 h 124"/>
              <a:gd name="T179" fmla="*/ 116 w 116"/>
              <a:gd name="T180" fmla="*/ 124 h 1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6" h="124">
                <a:moveTo>
                  <a:pt x="14" y="55"/>
                </a:moveTo>
                <a:lnTo>
                  <a:pt x="12" y="53"/>
                </a:lnTo>
                <a:lnTo>
                  <a:pt x="11" y="53"/>
                </a:lnTo>
                <a:lnTo>
                  <a:pt x="10" y="53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8" y="56"/>
                </a:lnTo>
                <a:lnTo>
                  <a:pt x="7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3" y="57"/>
                </a:lnTo>
                <a:lnTo>
                  <a:pt x="2" y="57"/>
                </a:lnTo>
                <a:lnTo>
                  <a:pt x="1" y="58"/>
                </a:lnTo>
                <a:lnTo>
                  <a:pt x="0" y="59"/>
                </a:lnTo>
                <a:lnTo>
                  <a:pt x="0" y="61"/>
                </a:lnTo>
                <a:lnTo>
                  <a:pt x="1" y="62"/>
                </a:lnTo>
                <a:lnTo>
                  <a:pt x="2" y="62"/>
                </a:lnTo>
                <a:lnTo>
                  <a:pt x="3" y="63"/>
                </a:lnTo>
                <a:lnTo>
                  <a:pt x="2" y="64"/>
                </a:lnTo>
                <a:lnTo>
                  <a:pt x="2" y="65"/>
                </a:lnTo>
                <a:lnTo>
                  <a:pt x="1" y="66"/>
                </a:lnTo>
                <a:lnTo>
                  <a:pt x="1" y="67"/>
                </a:lnTo>
                <a:lnTo>
                  <a:pt x="1" y="69"/>
                </a:lnTo>
                <a:lnTo>
                  <a:pt x="1" y="70"/>
                </a:lnTo>
                <a:lnTo>
                  <a:pt x="2" y="71"/>
                </a:lnTo>
                <a:lnTo>
                  <a:pt x="4" y="71"/>
                </a:lnTo>
                <a:lnTo>
                  <a:pt x="5" y="71"/>
                </a:lnTo>
                <a:lnTo>
                  <a:pt x="5" y="72"/>
                </a:lnTo>
                <a:lnTo>
                  <a:pt x="6" y="72"/>
                </a:lnTo>
                <a:lnTo>
                  <a:pt x="7" y="72"/>
                </a:lnTo>
                <a:lnTo>
                  <a:pt x="8" y="72"/>
                </a:lnTo>
                <a:lnTo>
                  <a:pt x="9" y="72"/>
                </a:lnTo>
                <a:lnTo>
                  <a:pt x="10" y="71"/>
                </a:lnTo>
                <a:lnTo>
                  <a:pt x="11" y="72"/>
                </a:lnTo>
                <a:lnTo>
                  <a:pt x="12" y="72"/>
                </a:lnTo>
                <a:lnTo>
                  <a:pt x="13" y="73"/>
                </a:lnTo>
                <a:lnTo>
                  <a:pt x="14" y="73"/>
                </a:lnTo>
                <a:lnTo>
                  <a:pt x="15" y="73"/>
                </a:lnTo>
                <a:lnTo>
                  <a:pt x="16" y="73"/>
                </a:lnTo>
                <a:lnTo>
                  <a:pt x="17" y="73"/>
                </a:lnTo>
                <a:lnTo>
                  <a:pt x="19" y="74"/>
                </a:lnTo>
                <a:lnTo>
                  <a:pt x="21" y="75"/>
                </a:lnTo>
                <a:lnTo>
                  <a:pt x="24" y="76"/>
                </a:lnTo>
                <a:lnTo>
                  <a:pt x="26" y="77"/>
                </a:lnTo>
                <a:lnTo>
                  <a:pt x="25" y="79"/>
                </a:lnTo>
                <a:lnTo>
                  <a:pt x="24" y="80"/>
                </a:lnTo>
                <a:lnTo>
                  <a:pt x="22" y="82"/>
                </a:lnTo>
                <a:lnTo>
                  <a:pt x="21" y="83"/>
                </a:lnTo>
                <a:lnTo>
                  <a:pt x="20" y="85"/>
                </a:lnTo>
                <a:lnTo>
                  <a:pt x="19" y="85"/>
                </a:lnTo>
                <a:lnTo>
                  <a:pt x="20" y="86"/>
                </a:lnTo>
                <a:lnTo>
                  <a:pt x="22" y="91"/>
                </a:lnTo>
                <a:lnTo>
                  <a:pt x="24" y="95"/>
                </a:lnTo>
                <a:lnTo>
                  <a:pt x="26" y="99"/>
                </a:lnTo>
                <a:lnTo>
                  <a:pt x="28" y="101"/>
                </a:lnTo>
                <a:lnTo>
                  <a:pt x="28" y="102"/>
                </a:lnTo>
                <a:lnTo>
                  <a:pt x="29" y="102"/>
                </a:lnTo>
                <a:lnTo>
                  <a:pt x="30" y="102"/>
                </a:lnTo>
                <a:lnTo>
                  <a:pt x="32" y="100"/>
                </a:lnTo>
                <a:lnTo>
                  <a:pt x="34" y="101"/>
                </a:lnTo>
                <a:lnTo>
                  <a:pt x="36" y="102"/>
                </a:lnTo>
                <a:lnTo>
                  <a:pt x="37" y="103"/>
                </a:lnTo>
                <a:lnTo>
                  <a:pt x="39" y="102"/>
                </a:lnTo>
                <a:lnTo>
                  <a:pt x="40" y="101"/>
                </a:lnTo>
                <a:lnTo>
                  <a:pt x="43" y="105"/>
                </a:lnTo>
                <a:lnTo>
                  <a:pt x="46" y="108"/>
                </a:lnTo>
                <a:lnTo>
                  <a:pt x="45" y="107"/>
                </a:lnTo>
                <a:lnTo>
                  <a:pt x="47" y="109"/>
                </a:lnTo>
                <a:lnTo>
                  <a:pt x="47" y="110"/>
                </a:lnTo>
                <a:lnTo>
                  <a:pt x="50" y="109"/>
                </a:lnTo>
                <a:lnTo>
                  <a:pt x="52" y="112"/>
                </a:lnTo>
                <a:lnTo>
                  <a:pt x="48" y="114"/>
                </a:lnTo>
                <a:lnTo>
                  <a:pt x="48" y="116"/>
                </a:lnTo>
                <a:lnTo>
                  <a:pt x="50" y="118"/>
                </a:lnTo>
                <a:lnTo>
                  <a:pt x="51" y="120"/>
                </a:lnTo>
                <a:lnTo>
                  <a:pt x="52" y="121"/>
                </a:lnTo>
                <a:lnTo>
                  <a:pt x="55" y="118"/>
                </a:lnTo>
                <a:lnTo>
                  <a:pt x="57" y="117"/>
                </a:lnTo>
                <a:lnTo>
                  <a:pt x="58" y="117"/>
                </a:lnTo>
                <a:lnTo>
                  <a:pt x="57" y="118"/>
                </a:lnTo>
                <a:lnTo>
                  <a:pt x="57" y="119"/>
                </a:lnTo>
                <a:lnTo>
                  <a:pt x="59" y="120"/>
                </a:lnTo>
                <a:lnTo>
                  <a:pt x="61" y="120"/>
                </a:lnTo>
                <a:lnTo>
                  <a:pt x="62" y="120"/>
                </a:lnTo>
                <a:lnTo>
                  <a:pt x="64" y="117"/>
                </a:lnTo>
                <a:lnTo>
                  <a:pt x="66" y="114"/>
                </a:lnTo>
                <a:lnTo>
                  <a:pt x="65" y="113"/>
                </a:lnTo>
                <a:lnTo>
                  <a:pt x="66" y="112"/>
                </a:lnTo>
                <a:lnTo>
                  <a:pt x="67" y="112"/>
                </a:lnTo>
                <a:lnTo>
                  <a:pt x="68" y="112"/>
                </a:lnTo>
                <a:lnTo>
                  <a:pt x="70" y="110"/>
                </a:lnTo>
                <a:lnTo>
                  <a:pt x="70" y="109"/>
                </a:lnTo>
                <a:lnTo>
                  <a:pt x="71" y="108"/>
                </a:lnTo>
                <a:lnTo>
                  <a:pt x="71" y="107"/>
                </a:lnTo>
                <a:lnTo>
                  <a:pt x="71" y="106"/>
                </a:lnTo>
                <a:lnTo>
                  <a:pt x="73" y="106"/>
                </a:lnTo>
                <a:lnTo>
                  <a:pt x="74" y="104"/>
                </a:lnTo>
                <a:lnTo>
                  <a:pt x="75" y="104"/>
                </a:lnTo>
                <a:lnTo>
                  <a:pt x="76" y="106"/>
                </a:lnTo>
                <a:lnTo>
                  <a:pt x="76" y="107"/>
                </a:lnTo>
                <a:lnTo>
                  <a:pt x="76" y="108"/>
                </a:lnTo>
                <a:lnTo>
                  <a:pt x="77" y="109"/>
                </a:lnTo>
                <a:lnTo>
                  <a:pt x="78" y="110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8" y="111"/>
                </a:lnTo>
                <a:lnTo>
                  <a:pt x="80" y="111"/>
                </a:lnTo>
                <a:lnTo>
                  <a:pt x="81" y="111"/>
                </a:lnTo>
                <a:lnTo>
                  <a:pt x="83" y="112"/>
                </a:lnTo>
                <a:lnTo>
                  <a:pt x="84" y="113"/>
                </a:lnTo>
                <a:lnTo>
                  <a:pt x="86" y="113"/>
                </a:lnTo>
                <a:lnTo>
                  <a:pt x="87" y="113"/>
                </a:lnTo>
                <a:lnTo>
                  <a:pt x="88" y="114"/>
                </a:lnTo>
                <a:lnTo>
                  <a:pt x="88" y="115"/>
                </a:lnTo>
                <a:lnTo>
                  <a:pt x="88" y="116"/>
                </a:lnTo>
                <a:lnTo>
                  <a:pt x="88" y="117"/>
                </a:lnTo>
                <a:lnTo>
                  <a:pt x="87" y="118"/>
                </a:lnTo>
                <a:lnTo>
                  <a:pt x="88" y="119"/>
                </a:lnTo>
                <a:lnTo>
                  <a:pt x="88" y="120"/>
                </a:lnTo>
                <a:lnTo>
                  <a:pt x="88" y="121"/>
                </a:lnTo>
                <a:lnTo>
                  <a:pt x="89" y="122"/>
                </a:lnTo>
                <a:lnTo>
                  <a:pt x="89" y="123"/>
                </a:lnTo>
                <a:lnTo>
                  <a:pt x="90" y="123"/>
                </a:lnTo>
                <a:lnTo>
                  <a:pt x="91" y="124"/>
                </a:lnTo>
                <a:lnTo>
                  <a:pt x="93" y="123"/>
                </a:lnTo>
                <a:lnTo>
                  <a:pt x="95" y="122"/>
                </a:lnTo>
                <a:lnTo>
                  <a:pt x="95" y="121"/>
                </a:lnTo>
                <a:lnTo>
                  <a:pt x="96" y="119"/>
                </a:lnTo>
                <a:lnTo>
                  <a:pt x="98" y="116"/>
                </a:lnTo>
                <a:lnTo>
                  <a:pt x="98" y="114"/>
                </a:lnTo>
                <a:lnTo>
                  <a:pt x="100" y="113"/>
                </a:lnTo>
                <a:lnTo>
                  <a:pt x="100" y="112"/>
                </a:lnTo>
                <a:lnTo>
                  <a:pt x="102" y="111"/>
                </a:lnTo>
                <a:lnTo>
                  <a:pt x="106" y="113"/>
                </a:lnTo>
                <a:lnTo>
                  <a:pt x="105" y="113"/>
                </a:lnTo>
                <a:lnTo>
                  <a:pt x="107" y="114"/>
                </a:lnTo>
                <a:lnTo>
                  <a:pt x="108" y="114"/>
                </a:lnTo>
                <a:lnTo>
                  <a:pt x="109" y="114"/>
                </a:lnTo>
                <a:lnTo>
                  <a:pt x="110" y="115"/>
                </a:lnTo>
                <a:lnTo>
                  <a:pt x="111" y="114"/>
                </a:lnTo>
                <a:lnTo>
                  <a:pt x="112" y="113"/>
                </a:lnTo>
                <a:lnTo>
                  <a:pt x="113" y="111"/>
                </a:lnTo>
                <a:lnTo>
                  <a:pt x="113" y="110"/>
                </a:lnTo>
                <a:lnTo>
                  <a:pt x="113" y="109"/>
                </a:lnTo>
                <a:lnTo>
                  <a:pt x="113" y="107"/>
                </a:lnTo>
                <a:lnTo>
                  <a:pt x="112" y="106"/>
                </a:lnTo>
                <a:lnTo>
                  <a:pt x="111" y="104"/>
                </a:lnTo>
                <a:lnTo>
                  <a:pt x="110" y="103"/>
                </a:lnTo>
                <a:lnTo>
                  <a:pt x="109" y="103"/>
                </a:lnTo>
                <a:lnTo>
                  <a:pt x="108" y="104"/>
                </a:lnTo>
                <a:lnTo>
                  <a:pt x="108" y="103"/>
                </a:lnTo>
                <a:lnTo>
                  <a:pt x="107" y="103"/>
                </a:lnTo>
                <a:lnTo>
                  <a:pt x="107" y="102"/>
                </a:lnTo>
                <a:lnTo>
                  <a:pt x="108" y="101"/>
                </a:lnTo>
                <a:lnTo>
                  <a:pt x="108" y="100"/>
                </a:lnTo>
                <a:lnTo>
                  <a:pt x="107" y="99"/>
                </a:lnTo>
                <a:lnTo>
                  <a:pt x="106" y="100"/>
                </a:lnTo>
                <a:lnTo>
                  <a:pt x="105" y="101"/>
                </a:lnTo>
                <a:lnTo>
                  <a:pt x="104" y="102"/>
                </a:lnTo>
                <a:lnTo>
                  <a:pt x="104" y="101"/>
                </a:lnTo>
                <a:lnTo>
                  <a:pt x="103" y="100"/>
                </a:lnTo>
                <a:lnTo>
                  <a:pt x="104" y="99"/>
                </a:lnTo>
                <a:lnTo>
                  <a:pt x="105" y="98"/>
                </a:lnTo>
                <a:lnTo>
                  <a:pt x="106" y="98"/>
                </a:lnTo>
                <a:lnTo>
                  <a:pt x="106" y="97"/>
                </a:lnTo>
                <a:lnTo>
                  <a:pt x="105" y="97"/>
                </a:lnTo>
                <a:lnTo>
                  <a:pt x="100" y="91"/>
                </a:lnTo>
                <a:lnTo>
                  <a:pt x="98" y="91"/>
                </a:lnTo>
                <a:lnTo>
                  <a:pt x="94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1" y="92"/>
                </a:lnTo>
                <a:lnTo>
                  <a:pt x="91" y="91"/>
                </a:lnTo>
                <a:lnTo>
                  <a:pt x="92" y="91"/>
                </a:lnTo>
                <a:lnTo>
                  <a:pt x="94" y="89"/>
                </a:lnTo>
                <a:lnTo>
                  <a:pt x="96" y="88"/>
                </a:lnTo>
                <a:lnTo>
                  <a:pt x="97" y="86"/>
                </a:lnTo>
                <a:lnTo>
                  <a:pt x="98" y="86"/>
                </a:lnTo>
                <a:lnTo>
                  <a:pt x="99" y="85"/>
                </a:lnTo>
                <a:lnTo>
                  <a:pt x="100" y="83"/>
                </a:lnTo>
                <a:lnTo>
                  <a:pt x="101" y="82"/>
                </a:lnTo>
                <a:lnTo>
                  <a:pt x="102" y="81"/>
                </a:lnTo>
                <a:lnTo>
                  <a:pt x="103" y="80"/>
                </a:lnTo>
                <a:lnTo>
                  <a:pt x="103" y="81"/>
                </a:lnTo>
                <a:lnTo>
                  <a:pt x="104" y="81"/>
                </a:lnTo>
                <a:lnTo>
                  <a:pt x="105" y="80"/>
                </a:lnTo>
                <a:lnTo>
                  <a:pt x="107" y="80"/>
                </a:lnTo>
                <a:lnTo>
                  <a:pt x="109" y="80"/>
                </a:lnTo>
                <a:lnTo>
                  <a:pt x="110" y="79"/>
                </a:lnTo>
                <a:lnTo>
                  <a:pt x="110" y="78"/>
                </a:lnTo>
                <a:lnTo>
                  <a:pt x="110" y="77"/>
                </a:lnTo>
                <a:lnTo>
                  <a:pt x="110" y="76"/>
                </a:lnTo>
                <a:lnTo>
                  <a:pt x="109" y="76"/>
                </a:lnTo>
                <a:lnTo>
                  <a:pt x="109" y="75"/>
                </a:lnTo>
                <a:lnTo>
                  <a:pt x="110" y="74"/>
                </a:lnTo>
                <a:lnTo>
                  <a:pt x="111" y="74"/>
                </a:lnTo>
                <a:lnTo>
                  <a:pt x="112" y="74"/>
                </a:lnTo>
                <a:lnTo>
                  <a:pt x="112" y="73"/>
                </a:lnTo>
                <a:lnTo>
                  <a:pt x="113" y="73"/>
                </a:lnTo>
                <a:lnTo>
                  <a:pt x="112" y="72"/>
                </a:lnTo>
                <a:lnTo>
                  <a:pt x="112" y="71"/>
                </a:lnTo>
                <a:lnTo>
                  <a:pt x="112" y="70"/>
                </a:lnTo>
                <a:lnTo>
                  <a:pt x="113" y="70"/>
                </a:lnTo>
                <a:lnTo>
                  <a:pt x="114" y="70"/>
                </a:lnTo>
                <a:lnTo>
                  <a:pt x="115" y="70"/>
                </a:lnTo>
                <a:lnTo>
                  <a:pt x="115" y="69"/>
                </a:lnTo>
                <a:lnTo>
                  <a:pt x="115" y="68"/>
                </a:lnTo>
                <a:lnTo>
                  <a:pt x="114" y="67"/>
                </a:lnTo>
                <a:lnTo>
                  <a:pt x="114" y="66"/>
                </a:lnTo>
                <a:lnTo>
                  <a:pt x="114" y="65"/>
                </a:lnTo>
                <a:lnTo>
                  <a:pt x="115" y="65"/>
                </a:lnTo>
                <a:lnTo>
                  <a:pt x="115" y="64"/>
                </a:lnTo>
                <a:lnTo>
                  <a:pt x="115" y="62"/>
                </a:lnTo>
                <a:lnTo>
                  <a:pt x="115" y="61"/>
                </a:lnTo>
                <a:lnTo>
                  <a:pt x="115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8"/>
                </a:lnTo>
                <a:lnTo>
                  <a:pt x="115" y="57"/>
                </a:lnTo>
                <a:lnTo>
                  <a:pt x="115" y="56"/>
                </a:lnTo>
                <a:lnTo>
                  <a:pt x="113" y="54"/>
                </a:lnTo>
                <a:lnTo>
                  <a:pt x="113" y="53"/>
                </a:lnTo>
                <a:lnTo>
                  <a:pt x="113" y="52"/>
                </a:lnTo>
                <a:lnTo>
                  <a:pt x="114" y="51"/>
                </a:lnTo>
                <a:lnTo>
                  <a:pt x="113" y="49"/>
                </a:lnTo>
                <a:lnTo>
                  <a:pt x="113" y="48"/>
                </a:lnTo>
                <a:lnTo>
                  <a:pt x="111" y="47"/>
                </a:lnTo>
                <a:lnTo>
                  <a:pt x="110" y="46"/>
                </a:lnTo>
                <a:lnTo>
                  <a:pt x="109" y="46"/>
                </a:lnTo>
                <a:lnTo>
                  <a:pt x="107" y="44"/>
                </a:lnTo>
                <a:lnTo>
                  <a:pt x="108" y="44"/>
                </a:lnTo>
                <a:lnTo>
                  <a:pt x="109" y="44"/>
                </a:lnTo>
                <a:lnTo>
                  <a:pt x="109" y="43"/>
                </a:lnTo>
                <a:lnTo>
                  <a:pt x="109" y="42"/>
                </a:lnTo>
                <a:lnTo>
                  <a:pt x="109" y="41"/>
                </a:lnTo>
                <a:lnTo>
                  <a:pt x="107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7"/>
                </a:lnTo>
                <a:lnTo>
                  <a:pt x="105" y="36"/>
                </a:lnTo>
                <a:lnTo>
                  <a:pt x="103" y="36"/>
                </a:lnTo>
                <a:lnTo>
                  <a:pt x="103" y="37"/>
                </a:lnTo>
                <a:lnTo>
                  <a:pt x="102" y="37"/>
                </a:lnTo>
                <a:lnTo>
                  <a:pt x="101" y="38"/>
                </a:lnTo>
                <a:lnTo>
                  <a:pt x="101" y="39"/>
                </a:lnTo>
                <a:lnTo>
                  <a:pt x="100" y="39"/>
                </a:lnTo>
                <a:lnTo>
                  <a:pt x="98" y="39"/>
                </a:lnTo>
                <a:lnTo>
                  <a:pt x="97" y="39"/>
                </a:lnTo>
                <a:lnTo>
                  <a:pt x="96" y="39"/>
                </a:lnTo>
                <a:lnTo>
                  <a:pt x="96" y="40"/>
                </a:lnTo>
                <a:lnTo>
                  <a:pt x="95" y="40"/>
                </a:lnTo>
                <a:lnTo>
                  <a:pt x="94" y="39"/>
                </a:lnTo>
                <a:lnTo>
                  <a:pt x="93" y="38"/>
                </a:lnTo>
                <a:lnTo>
                  <a:pt x="92" y="38"/>
                </a:lnTo>
                <a:lnTo>
                  <a:pt x="91" y="37"/>
                </a:lnTo>
                <a:lnTo>
                  <a:pt x="90" y="37"/>
                </a:lnTo>
                <a:lnTo>
                  <a:pt x="89" y="37"/>
                </a:lnTo>
                <a:lnTo>
                  <a:pt x="88" y="37"/>
                </a:lnTo>
                <a:lnTo>
                  <a:pt x="87" y="36"/>
                </a:lnTo>
                <a:lnTo>
                  <a:pt x="88" y="34"/>
                </a:lnTo>
                <a:lnTo>
                  <a:pt x="87" y="34"/>
                </a:lnTo>
                <a:lnTo>
                  <a:pt x="87" y="33"/>
                </a:lnTo>
                <a:lnTo>
                  <a:pt x="88" y="31"/>
                </a:lnTo>
                <a:lnTo>
                  <a:pt x="89" y="31"/>
                </a:lnTo>
                <a:lnTo>
                  <a:pt x="90" y="30"/>
                </a:lnTo>
                <a:lnTo>
                  <a:pt x="90" y="29"/>
                </a:lnTo>
                <a:lnTo>
                  <a:pt x="89" y="26"/>
                </a:lnTo>
                <a:lnTo>
                  <a:pt x="85" y="23"/>
                </a:lnTo>
                <a:lnTo>
                  <a:pt x="82" y="20"/>
                </a:lnTo>
                <a:lnTo>
                  <a:pt x="80" y="17"/>
                </a:lnTo>
                <a:lnTo>
                  <a:pt x="77" y="18"/>
                </a:lnTo>
                <a:lnTo>
                  <a:pt x="76" y="18"/>
                </a:lnTo>
                <a:lnTo>
                  <a:pt x="73" y="18"/>
                </a:lnTo>
                <a:lnTo>
                  <a:pt x="68" y="16"/>
                </a:lnTo>
                <a:lnTo>
                  <a:pt x="65" y="15"/>
                </a:lnTo>
                <a:lnTo>
                  <a:pt x="62" y="15"/>
                </a:lnTo>
                <a:lnTo>
                  <a:pt x="60" y="14"/>
                </a:lnTo>
                <a:lnTo>
                  <a:pt x="58" y="13"/>
                </a:lnTo>
                <a:lnTo>
                  <a:pt x="57" y="13"/>
                </a:lnTo>
                <a:lnTo>
                  <a:pt x="56" y="13"/>
                </a:lnTo>
                <a:lnTo>
                  <a:pt x="54" y="12"/>
                </a:lnTo>
                <a:lnTo>
                  <a:pt x="53" y="11"/>
                </a:lnTo>
                <a:lnTo>
                  <a:pt x="46" y="7"/>
                </a:lnTo>
                <a:lnTo>
                  <a:pt x="45" y="6"/>
                </a:lnTo>
                <a:lnTo>
                  <a:pt x="44" y="5"/>
                </a:lnTo>
                <a:lnTo>
                  <a:pt x="42" y="4"/>
                </a:lnTo>
                <a:lnTo>
                  <a:pt x="37" y="3"/>
                </a:lnTo>
                <a:lnTo>
                  <a:pt x="34" y="2"/>
                </a:lnTo>
                <a:lnTo>
                  <a:pt x="31" y="2"/>
                </a:lnTo>
                <a:lnTo>
                  <a:pt x="30" y="1"/>
                </a:lnTo>
                <a:lnTo>
                  <a:pt x="28" y="0"/>
                </a:lnTo>
                <a:lnTo>
                  <a:pt x="27" y="2"/>
                </a:lnTo>
                <a:lnTo>
                  <a:pt x="25" y="5"/>
                </a:lnTo>
                <a:lnTo>
                  <a:pt x="24" y="7"/>
                </a:lnTo>
                <a:lnTo>
                  <a:pt x="22" y="9"/>
                </a:lnTo>
                <a:lnTo>
                  <a:pt x="17" y="15"/>
                </a:lnTo>
                <a:lnTo>
                  <a:pt x="15" y="16"/>
                </a:lnTo>
                <a:lnTo>
                  <a:pt x="14" y="16"/>
                </a:lnTo>
                <a:lnTo>
                  <a:pt x="12" y="17"/>
                </a:lnTo>
                <a:lnTo>
                  <a:pt x="10" y="17"/>
                </a:lnTo>
                <a:lnTo>
                  <a:pt x="8" y="17"/>
                </a:lnTo>
                <a:lnTo>
                  <a:pt x="7" y="17"/>
                </a:lnTo>
                <a:lnTo>
                  <a:pt x="6" y="16"/>
                </a:lnTo>
                <a:lnTo>
                  <a:pt x="5" y="14"/>
                </a:lnTo>
                <a:lnTo>
                  <a:pt x="5" y="13"/>
                </a:lnTo>
                <a:lnTo>
                  <a:pt x="5" y="11"/>
                </a:lnTo>
                <a:lnTo>
                  <a:pt x="5" y="9"/>
                </a:lnTo>
                <a:lnTo>
                  <a:pt x="5" y="10"/>
                </a:lnTo>
                <a:lnTo>
                  <a:pt x="4" y="12"/>
                </a:lnTo>
                <a:lnTo>
                  <a:pt x="3" y="13"/>
                </a:lnTo>
                <a:lnTo>
                  <a:pt x="3" y="14"/>
                </a:lnTo>
                <a:lnTo>
                  <a:pt x="4" y="14"/>
                </a:lnTo>
                <a:lnTo>
                  <a:pt x="5" y="15"/>
                </a:lnTo>
                <a:lnTo>
                  <a:pt x="5" y="16"/>
                </a:lnTo>
                <a:lnTo>
                  <a:pt x="4" y="17"/>
                </a:lnTo>
                <a:lnTo>
                  <a:pt x="5" y="18"/>
                </a:lnTo>
                <a:lnTo>
                  <a:pt x="5" y="19"/>
                </a:lnTo>
                <a:lnTo>
                  <a:pt x="5" y="20"/>
                </a:lnTo>
                <a:lnTo>
                  <a:pt x="3" y="22"/>
                </a:lnTo>
                <a:lnTo>
                  <a:pt x="3" y="23"/>
                </a:lnTo>
                <a:lnTo>
                  <a:pt x="4" y="22"/>
                </a:lnTo>
                <a:lnTo>
                  <a:pt x="5" y="23"/>
                </a:lnTo>
                <a:lnTo>
                  <a:pt x="4" y="24"/>
                </a:lnTo>
                <a:lnTo>
                  <a:pt x="5" y="24"/>
                </a:lnTo>
                <a:lnTo>
                  <a:pt x="6" y="24"/>
                </a:lnTo>
                <a:lnTo>
                  <a:pt x="6" y="25"/>
                </a:lnTo>
                <a:lnTo>
                  <a:pt x="7" y="25"/>
                </a:lnTo>
                <a:lnTo>
                  <a:pt x="7" y="26"/>
                </a:lnTo>
                <a:lnTo>
                  <a:pt x="5" y="26"/>
                </a:lnTo>
                <a:lnTo>
                  <a:pt x="5" y="27"/>
                </a:lnTo>
                <a:lnTo>
                  <a:pt x="4" y="27"/>
                </a:lnTo>
                <a:lnTo>
                  <a:pt x="3" y="28"/>
                </a:lnTo>
                <a:lnTo>
                  <a:pt x="3" y="29"/>
                </a:lnTo>
                <a:lnTo>
                  <a:pt x="4" y="29"/>
                </a:lnTo>
                <a:lnTo>
                  <a:pt x="5" y="28"/>
                </a:lnTo>
                <a:lnTo>
                  <a:pt x="6" y="28"/>
                </a:lnTo>
                <a:lnTo>
                  <a:pt x="7" y="26"/>
                </a:lnTo>
                <a:lnTo>
                  <a:pt x="9" y="25"/>
                </a:lnTo>
                <a:lnTo>
                  <a:pt x="11" y="23"/>
                </a:lnTo>
                <a:lnTo>
                  <a:pt x="12" y="22"/>
                </a:lnTo>
                <a:lnTo>
                  <a:pt x="13" y="21"/>
                </a:lnTo>
                <a:lnTo>
                  <a:pt x="14" y="21"/>
                </a:lnTo>
                <a:lnTo>
                  <a:pt x="15" y="21"/>
                </a:lnTo>
                <a:lnTo>
                  <a:pt x="17" y="22"/>
                </a:lnTo>
                <a:lnTo>
                  <a:pt x="18" y="23"/>
                </a:lnTo>
                <a:lnTo>
                  <a:pt x="20" y="23"/>
                </a:lnTo>
                <a:lnTo>
                  <a:pt x="22" y="23"/>
                </a:lnTo>
                <a:lnTo>
                  <a:pt x="24" y="22"/>
                </a:lnTo>
                <a:lnTo>
                  <a:pt x="27" y="21"/>
                </a:lnTo>
                <a:lnTo>
                  <a:pt x="28" y="21"/>
                </a:lnTo>
                <a:lnTo>
                  <a:pt x="30" y="21"/>
                </a:lnTo>
                <a:lnTo>
                  <a:pt x="31" y="21"/>
                </a:lnTo>
                <a:lnTo>
                  <a:pt x="33" y="23"/>
                </a:lnTo>
                <a:lnTo>
                  <a:pt x="33" y="24"/>
                </a:lnTo>
                <a:lnTo>
                  <a:pt x="32" y="26"/>
                </a:lnTo>
                <a:lnTo>
                  <a:pt x="32" y="27"/>
                </a:lnTo>
                <a:lnTo>
                  <a:pt x="30" y="27"/>
                </a:lnTo>
                <a:lnTo>
                  <a:pt x="29" y="28"/>
                </a:lnTo>
                <a:lnTo>
                  <a:pt x="30" y="30"/>
                </a:lnTo>
                <a:lnTo>
                  <a:pt x="32" y="31"/>
                </a:lnTo>
                <a:lnTo>
                  <a:pt x="32" y="33"/>
                </a:lnTo>
                <a:lnTo>
                  <a:pt x="33" y="35"/>
                </a:lnTo>
                <a:lnTo>
                  <a:pt x="31" y="37"/>
                </a:lnTo>
                <a:lnTo>
                  <a:pt x="28" y="38"/>
                </a:lnTo>
                <a:lnTo>
                  <a:pt x="27" y="40"/>
                </a:lnTo>
                <a:lnTo>
                  <a:pt x="26" y="40"/>
                </a:lnTo>
                <a:lnTo>
                  <a:pt x="26" y="41"/>
                </a:lnTo>
                <a:lnTo>
                  <a:pt x="25" y="42"/>
                </a:lnTo>
                <a:lnTo>
                  <a:pt x="23" y="43"/>
                </a:lnTo>
                <a:lnTo>
                  <a:pt x="22" y="45"/>
                </a:lnTo>
                <a:lnTo>
                  <a:pt x="21" y="46"/>
                </a:lnTo>
                <a:lnTo>
                  <a:pt x="22" y="47"/>
                </a:lnTo>
                <a:lnTo>
                  <a:pt x="21" y="48"/>
                </a:lnTo>
                <a:lnTo>
                  <a:pt x="21" y="49"/>
                </a:lnTo>
                <a:lnTo>
                  <a:pt x="21" y="52"/>
                </a:lnTo>
                <a:lnTo>
                  <a:pt x="20" y="52"/>
                </a:lnTo>
                <a:lnTo>
                  <a:pt x="19" y="52"/>
                </a:lnTo>
                <a:lnTo>
                  <a:pt x="19" y="54"/>
                </a:lnTo>
                <a:lnTo>
                  <a:pt x="18" y="54"/>
                </a:lnTo>
                <a:lnTo>
                  <a:pt x="17" y="54"/>
                </a:lnTo>
                <a:lnTo>
                  <a:pt x="17" y="55"/>
                </a:lnTo>
                <a:lnTo>
                  <a:pt x="18" y="55"/>
                </a:lnTo>
                <a:lnTo>
                  <a:pt x="19" y="56"/>
                </a:lnTo>
                <a:lnTo>
                  <a:pt x="20" y="56"/>
                </a:lnTo>
                <a:lnTo>
                  <a:pt x="21" y="56"/>
                </a:lnTo>
                <a:lnTo>
                  <a:pt x="21" y="55"/>
                </a:lnTo>
                <a:lnTo>
                  <a:pt x="22" y="55"/>
                </a:lnTo>
                <a:lnTo>
                  <a:pt x="23" y="55"/>
                </a:lnTo>
                <a:lnTo>
                  <a:pt x="22" y="56"/>
                </a:lnTo>
                <a:lnTo>
                  <a:pt x="21" y="57"/>
                </a:lnTo>
                <a:lnTo>
                  <a:pt x="21" y="58"/>
                </a:lnTo>
                <a:lnTo>
                  <a:pt x="20" y="59"/>
                </a:lnTo>
                <a:lnTo>
                  <a:pt x="19" y="58"/>
                </a:lnTo>
                <a:lnTo>
                  <a:pt x="18" y="57"/>
                </a:lnTo>
                <a:lnTo>
                  <a:pt x="17" y="57"/>
                </a:lnTo>
                <a:lnTo>
                  <a:pt x="17" y="56"/>
                </a:lnTo>
                <a:lnTo>
                  <a:pt x="14" y="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4982402" y="2092351"/>
            <a:ext cx="821270" cy="1217367"/>
          </a:xfrm>
          <a:custGeom>
            <a:avLst/>
            <a:gdLst>
              <a:gd name="T0" fmla="*/ 2147483647 w 130"/>
              <a:gd name="T1" fmla="*/ 2147483647 h 156"/>
              <a:gd name="T2" fmla="*/ 2147483647 w 130"/>
              <a:gd name="T3" fmla="*/ 2147483647 h 156"/>
              <a:gd name="T4" fmla="*/ 2147483647 w 130"/>
              <a:gd name="T5" fmla="*/ 2147483647 h 156"/>
              <a:gd name="T6" fmla="*/ 2147483647 w 130"/>
              <a:gd name="T7" fmla="*/ 2147483647 h 156"/>
              <a:gd name="T8" fmla="*/ 2147483647 w 130"/>
              <a:gd name="T9" fmla="*/ 2147483647 h 156"/>
              <a:gd name="T10" fmla="*/ 2147483647 w 130"/>
              <a:gd name="T11" fmla="*/ 2147483647 h 156"/>
              <a:gd name="T12" fmla="*/ 2147483647 w 130"/>
              <a:gd name="T13" fmla="*/ 2147483647 h 156"/>
              <a:gd name="T14" fmla="*/ 2147483647 w 130"/>
              <a:gd name="T15" fmla="*/ 2147483647 h 156"/>
              <a:gd name="T16" fmla="*/ 2147483647 w 130"/>
              <a:gd name="T17" fmla="*/ 2147483647 h 156"/>
              <a:gd name="T18" fmla="*/ 2147483647 w 130"/>
              <a:gd name="T19" fmla="*/ 2147483647 h 156"/>
              <a:gd name="T20" fmla="*/ 2147483647 w 130"/>
              <a:gd name="T21" fmla="*/ 2147483647 h 156"/>
              <a:gd name="T22" fmla="*/ 2147483647 w 130"/>
              <a:gd name="T23" fmla="*/ 2147483647 h 156"/>
              <a:gd name="T24" fmla="*/ 2147483647 w 130"/>
              <a:gd name="T25" fmla="*/ 2147483647 h 156"/>
              <a:gd name="T26" fmla="*/ 2147483647 w 130"/>
              <a:gd name="T27" fmla="*/ 2147483647 h 156"/>
              <a:gd name="T28" fmla="*/ 2147483647 w 130"/>
              <a:gd name="T29" fmla="*/ 2147483647 h 156"/>
              <a:gd name="T30" fmla="*/ 2147483647 w 130"/>
              <a:gd name="T31" fmla="*/ 2147483647 h 156"/>
              <a:gd name="T32" fmla="*/ 2147483647 w 130"/>
              <a:gd name="T33" fmla="*/ 2147483647 h 156"/>
              <a:gd name="T34" fmla="*/ 2147483647 w 130"/>
              <a:gd name="T35" fmla="*/ 2147483647 h 156"/>
              <a:gd name="T36" fmla="*/ 2147483647 w 130"/>
              <a:gd name="T37" fmla="*/ 2147483647 h 156"/>
              <a:gd name="T38" fmla="*/ 2147483647 w 130"/>
              <a:gd name="T39" fmla="*/ 2147483647 h 156"/>
              <a:gd name="T40" fmla="*/ 2147483647 w 130"/>
              <a:gd name="T41" fmla="*/ 2147483647 h 156"/>
              <a:gd name="T42" fmla="*/ 2147483647 w 130"/>
              <a:gd name="T43" fmla="*/ 2147483647 h 156"/>
              <a:gd name="T44" fmla="*/ 2147483647 w 130"/>
              <a:gd name="T45" fmla="*/ 2147483647 h 156"/>
              <a:gd name="T46" fmla="*/ 2147483647 w 130"/>
              <a:gd name="T47" fmla="*/ 2147483647 h 156"/>
              <a:gd name="T48" fmla="*/ 2147483647 w 130"/>
              <a:gd name="T49" fmla="*/ 2147483647 h 156"/>
              <a:gd name="T50" fmla="*/ 2147483647 w 130"/>
              <a:gd name="T51" fmla="*/ 2147483647 h 156"/>
              <a:gd name="T52" fmla="*/ 2147483647 w 130"/>
              <a:gd name="T53" fmla="*/ 2147483647 h 156"/>
              <a:gd name="T54" fmla="*/ 2147483647 w 130"/>
              <a:gd name="T55" fmla="*/ 2147483647 h 156"/>
              <a:gd name="T56" fmla="*/ 2147483647 w 130"/>
              <a:gd name="T57" fmla="*/ 2147483647 h 156"/>
              <a:gd name="T58" fmla="*/ 2147483647 w 130"/>
              <a:gd name="T59" fmla="*/ 2147483647 h 156"/>
              <a:gd name="T60" fmla="*/ 2147483647 w 130"/>
              <a:gd name="T61" fmla="*/ 2147483647 h 156"/>
              <a:gd name="T62" fmla="*/ 2147483647 w 130"/>
              <a:gd name="T63" fmla="*/ 2147483647 h 156"/>
              <a:gd name="T64" fmla="*/ 2147483647 w 130"/>
              <a:gd name="T65" fmla="*/ 2147483647 h 156"/>
              <a:gd name="T66" fmla="*/ 2147483647 w 130"/>
              <a:gd name="T67" fmla="*/ 2147483647 h 156"/>
              <a:gd name="T68" fmla="*/ 2147483647 w 130"/>
              <a:gd name="T69" fmla="*/ 2147483647 h 156"/>
              <a:gd name="T70" fmla="*/ 2147483647 w 130"/>
              <a:gd name="T71" fmla="*/ 2147483647 h 156"/>
              <a:gd name="T72" fmla="*/ 2147483647 w 130"/>
              <a:gd name="T73" fmla="*/ 2147483647 h 156"/>
              <a:gd name="T74" fmla="*/ 2147483647 w 130"/>
              <a:gd name="T75" fmla="*/ 2147483647 h 156"/>
              <a:gd name="T76" fmla="*/ 2147483647 w 130"/>
              <a:gd name="T77" fmla="*/ 2147483647 h 156"/>
              <a:gd name="T78" fmla="*/ 2147483647 w 130"/>
              <a:gd name="T79" fmla="*/ 2147483647 h 156"/>
              <a:gd name="T80" fmla="*/ 2147483647 w 130"/>
              <a:gd name="T81" fmla="*/ 2147483647 h 156"/>
              <a:gd name="T82" fmla="*/ 2147483647 w 130"/>
              <a:gd name="T83" fmla="*/ 2147483647 h 156"/>
              <a:gd name="T84" fmla="*/ 2147483647 w 130"/>
              <a:gd name="T85" fmla="*/ 2147483647 h 156"/>
              <a:gd name="T86" fmla="*/ 2147483647 w 130"/>
              <a:gd name="T87" fmla="*/ 2147483647 h 156"/>
              <a:gd name="T88" fmla="*/ 2147483647 w 130"/>
              <a:gd name="T89" fmla="*/ 2147483647 h 156"/>
              <a:gd name="T90" fmla="*/ 2147483647 w 130"/>
              <a:gd name="T91" fmla="*/ 2147483647 h 156"/>
              <a:gd name="T92" fmla="*/ 2147483647 w 130"/>
              <a:gd name="T93" fmla="*/ 2147483647 h 156"/>
              <a:gd name="T94" fmla="*/ 2147483647 w 130"/>
              <a:gd name="T95" fmla="*/ 2147483647 h 156"/>
              <a:gd name="T96" fmla="*/ 2147483647 w 130"/>
              <a:gd name="T97" fmla="*/ 2147483647 h 156"/>
              <a:gd name="T98" fmla="*/ 2147483647 w 130"/>
              <a:gd name="T99" fmla="*/ 2147483647 h 156"/>
              <a:gd name="T100" fmla="*/ 2147483647 w 130"/>
              <a:gd name="T101" fmla="*/ 2147483647 h 156"/>
              <a:gd name="T102" fmla="*/ 2147483647 w 130"/>
              <a:gd name="T103" fmla="*/ 2147483647 h 156"/>
              <a:gd name="T104" fmla="*/ 2147483647 w 130"/>
              <a:gd name="T105" fmla="*/ 2147483647 h 156"/>
              <a:gd name="T106" fmla="*/ 2147483647 w 130"/>
              <a:gd name="T107" fmla="*/ 2147483647 h 156"/>
              <a:gd name="T108" fmla="*/ 2147483647 w 130"/>
              <a:gd name="T109" fmla="*/ 2147483647 h 156"/>
              <a:gd name="T110" fmla="*/ 2147483647 w 130"/>
              <a:gd name="T111" fmla="*/ 2147483647 h 156"/>
              <a:gd name="T112" fmla="*/ 2147483647 w 130"/>
              <a:gd name="T113" fmla="*/ 2147483647 h 156"/>
              <a:gd name="T114" fmla="*/ 2147483647 w 130"/>
              <a:gd name="T115" fmla="*/ 2147483647 h 156"/>
              <a:gd name="T116" fmla="*/ 2147483647 w 130"/>
              <a:gd name="T117" fmla="*/ 2147483647 h 156"/>
              <a:gd name="T118" fmla="*/ 2147483647 w 130"/>
              <a:gd name="T119" fmla="*/ 2147483647 h 156"/>
              <a:gd name="T120" fmla="*/ 2147483647 w 130"/>
              <a:gd name="T121" fmla="*/ 2147483647 h 1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0"/>
              <a:gd name="T184" fmla="*/ 0 h 156"/>
              <a:gd name="T185" fmla="*/ 130 w 130"/>
              <a:gd name="T186" fmla="*/ 156 h 1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0" h="156">
                <a:moveTo>
                  <a:pt x="56" y="143"/>
                </a:moveTo>
                <a:lnTo>
                  <a:pt x="55" y="143"/>
                </a:lnTo>
                <a:lnTo>
                  <a:pt x="53" y="142"/>
                </a:lnTo>
                <a:lnTo>
                  <a:pt x="49" y="140"/>
                </a:lnTo>
                <a:lnTo>
                  <a:pt x="45" y="140"/>
                </a:lnTo>
                <a:lnTo>
                  <a:pt x="43" y="139"/>
                </a:lnTo>
                <a:lnTo>
                  <a:pt x="42" y="139"/>
                </a:lnTo>
                <a:lnTo>
                  <a:pt x="40" y="138"/>
                </a:lnTo>
                <a:lnTo>
                  <a:pt x="39" y="137"/>
                </a:lnTo>
                <a:lnTo>
                  <a:pt x="36" y="135"/>
                </a:lnTo>
                <a:lnTo>
                  <a:pt x="31" y="133"/>
                </a:lnTo>
                <a:lnTo>
                  <a:pt x="29" y="132"/>
                </a:lnTo>
                <a:lnTo>
                  <a:pt x="25" y="132"/>
                </a:lnTo>
                <a:lnTo>
                  <a:pt x="21" y="131"/>
                </a:lnTo>
                <a:lnTo>
                  <a:pt x="20" y="131"/>
                </a:lnTo>
                <a:lnTo>
                  <a:pt x="19" y="131"/>
                </a:lnTo>
                <a:lnTo>
                  <a:pt x="19" y="125"/>
                </a:lnTo>
                <a:lnTo>
                  <a:pt x="21" y="125"/>
                </a:lnTo>
                <a:lnTo>
                  <a:pt x="22" y="126"/>
                </a:lnTo>
                <a:lnTo>
                  <a:pt x="23" y="127"/>
                </a:lnTo>
                <a:lnTo>
                  <a:pt x="24" y="127"/>
                </a:lnTo>
                <a:lnTo>
                  <a:pt x="25" y="126"/>
                </a:lnTo>
                <a:lnTo>
                  <a:pt x="26" y="127"/>
                </a:lnTo>
                <a:lnTo>
                  <a:pt x="26" y="128"/>
                </a:lnTo>
                <a:lnTo>
                  <a:pt x="27" y="128"/>
                </a:lnTo>
                <a:lnTo>
                  <a:pt x="27" y="127"/>
                </a:lnTo>
                <a:lnTo>
                  <a:pt x="28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5"/>
                </a:lnTo>
                <a:lnTo>
                  <a:pt x="26" y="125"/>
                </a:lnTo>
                <a:lnTo>
                  <a:pt x="26" y="124"/>
                </a:lnTo>
                <a:lnTo>
                  <a:pt x="25" y="124"/>
                </a:lnTo>
                <a:lnTo>
                  <a:pt x="25" y="123"/>
                </a:lnTo>
                <a:lnTo>
                  <a:pt x="25" y="122"/>
                </a:lnTo>
                <a:lnTo>
                  <a:pt x="27" y="121"/>
                </a:lnTo>
                <a:lnTo>
                  <a:pt x="26" y="120"/>
                </a:lnTo>
                <a:lnTo>
                  <a:pt x="26" y="118"/>
                </a:lnTo>
                <a:lnTo>
                  <a:pt x="26" y="115"/>
                </a:lnTo>
                <a:lnTo>
                  <a:pt x="26" y="113"/>
                </a:lnTo>
                <a:lnTo>
                  <a:pt x="26" y="112"/>
                </a:lnTo>
                <a:lnTo>
                  <a:pt x="26" y="111"/>
                </a:lnTo>
                <a:lnTo>
                  <a:pt x="27" y="110"/>
                </a:lnTo>
                <a:lnTo>
                  <a:pt x="25" y="108"/>
                </a:lnTo>
                <a:lnTo>
                  <a:pt x="23" y="105"/>
                </a:lnTo>
                <a:lnTo>
                  <a:pt x="24" y="104"/>
                </a:lnTo>
                <a:lnTo>
                  <a:pt x="25" y="105"/>
                </a:lnTo>
                <a:lnTo>
                  <a:pt x="25" y="102"/>
                </a:lnTo>
                <a:lnTo>
                  <a:pt x="21" y="101"/>
                </a:lnTo>
                <a:lnTo>
                  <a:pt x="23" y="98"/>
                </a:lnTo>
                <a:lnTo>
                  <a:pt x="20" y="95"/>
                </a:lnTo>
                <a:lnTo>
                  <a:pt x="21" y="95"/>
                </a:lnTo>
                <a:lnTo>
                  <a:pt x="23" y="96"/>
                </a:lnTo>
                <a:lnTo>
                  <a:pt x="25" y="96"/>
                </a:lnTo>
                <a:lnTo>
                  <a:pt x="25" y="99"/>
                </a:lnTo>
                <a:lnTo>
                  <a:pt x="26" y="100"/>
                </a:lnTo>
                <a:lnTo>
                  <a:pt x="27" y="99"/>
                </a:lnTo>
                <a:lnTo>
                  <a:pt x="29" y="100"/>
                </a:lnTo>
                <a:lnTo>
                  <a:pt x="30" y="101"/>
                </a:lnTo>
                <a:lnTo>
                  <a:pt x="31" y="104"/>
                </a:lnTo>
                <a:lnTo>
                  <a:pt x="32" y="105"/>
                </a:lnTo>
                <a:lnTo>
                  <a:pt x="33" y="105"/>
                </a:lnTo>
                <a:lnTo>
                  <a:pt x="35" y="106"/>
                </a:lnTo>
                <a:lnTo>
                  <a:pt x="36" y="106"/>
                </a:lnTo>
                <a:lnTo>
                  <a:pt x="37" y="106"/>
                </a:lnTo>
                <a:lnTo>
                  <a:pt x="38" y="106"/>
                </a:lnTo>
                <a:lnTo>
                  <a:pt x="38" y="105"/>
                </a:lnTo>
                <a:lnTo>
                  <a:pt x="39" y="103"/>
                </a:lnTo>
                <a:lnTo>
                  <a:pt x="41" y="102"/>
                </a:lnTo>
                <a:lnTo>
                  <a:pt x="41" y="101"/>
                </a:lnTo>
                <a:lnTo>
                  <a:pt x="41" y="100"/>
                </a:lnTo>
                <a:lnTo>
                  <a:pt x="42" y="99"/>
                </a:lnTo>
                <a:lnTo>
                  <a:pt x="43" y="99"/>
                </a:lnTo>
                <a:lnTo>
                  <a:pt x="43" y="97"/>
                </a:lnTo>
                <a:lnTo>
                  <a:pt x="42" y="97"/>
                </a:lnTo>
                <a:lnTo>
                  <a:pt x="41" y="98"/>
                </a:lnTo>
                <a:lnTo>
                  <a:pt x="38" y="97"/>
                </a:lnTo>
                <a:lnTo>
                  <a:pt x="36" y="97"/>
                </a:lnTo>
                <a:lnTo>
                  <a:pt x="35" y="97"/>
                </a:lnTo>
                <a:lnTo>
                  <a:pt x="36" y="96"/>
                </a:lnTo>
                <a:lnTo>
                  <a:pt x="36" y="93"/>
                </a:lnTo>
                <a:lnTo>
                  <a:pt x="38" y="92"/>
                </a:lnTo>
                <a:lnTo>
                  <a:pt x="37" y="92"/>
                </a:lnTo>
                <a:lnTo>
                  <a:pt x="40" y="91"/>
                </a:lnTo>
                <a:lnTo>
                  <a:pt x="41" y="90"/>
                </a:lnTo>
                <a:lnTo>
                  <a:pt x="43" y="88"/>
                </a:lnTo>
                <a:lnTo>
                  <a:pt x="40" y="86"/>
                </a:lnTo>
                <a:lnTo>
                  <a:pt x="38" y="86"/>
                </a:lnTo>
                <a:lnTo>
                  <a:pt x="37" y="86"/>
                </a:lnTo>
                <a:lnTo>
                  <a:pt x="36" y="85"/>
                </a:lnTo>
                <a:lnTo>
                  <a:pt x="36" y="84"/>
                </a:lnTo>
                <a:lnTo>
                  <a:pt x="35" y="83"/>
                </a:lnTo>
                <a:lnTo>
                  <a:pt x="37" y="84"/>
                </a:lnTo>
                <a:lnTo>
                  <a:pt x="37" y="81"/>
                </a:lnTo>
                <a:lnTo>
                  <a:pt x="35" y="80"/>
                </a:lnTo>
                <a:lnTo>
                  <a:pt x="32" y="80"/>
                </a:lnTo>
                <a:lnTo>
                  <a:pt x="31" y="79"/>
                </a:lnTo>
                <a:lnTo>
                  <a:pt x="29" y="79"/>
                </a:lnTo>
                <a:lnTo>
                  <a:pt x="29" y="77"/>
                </a:lnTo>
                <a:lnTo>
                  <a:pt x="26" y="79"/>
                </a:lnTo>
                <a:lnTo>
                  <a:pt x="23" y="75"/>
                </a:lnTo>
                <a:lnTo>
                  <a:pt x="23" y="74"/>
                </a:lnTo>
                <a:lnTo>
                  <a:pt x="14" y="74"/>
                </a:lnTo>
                <a:lnTo>
                  <a:pt x="15" y="73"/>
                </a:lnTo>
                <a:lnTo>
                  <a:pt x="13" y="72"/>
                </a:lnTo>
                <a:lnTo>
                  <a:pt x="11" y="74"/>
                </a:lnTo>
                <a:lnTo>
                  <a:pt x="10" y="75"/>
                </a:lnTo>
                <a:lnTo>
                  <a:pt x="9" y="74"/>
                </a:lnTo>
                <a:lnTo>
                  <a:pt x="4" y="74"/>
                </a:lnTo>
                <a:lnTo>
                  <a:pt x="1" y="71"/>
                </a:lnTo>
                <a:lnTo>
                  <a:pt x="0" y="69"/>
                </a:lnTo>
                <a:lnTo>
                  <a:pt x="6" y="61"/>
                </a:lnTo>
                <a:lnTo>
                  <a:pt x="5" y="60"/>
                </a:lnTo>
                <a:lnTo>
                  <a:pt x="9" y="61"/>
                </a:lnTo>
                <a:lnTo>
                  <a:pt x="11" y="63"/>
                </a:lnTo>
                <a:lnTo>
                  <a:pt x="12" y="63"/>
                </a:lnTo>
                <a:lnTo>
                  <a:pt x="13" y="62"/>
                </a:lnTo>
                <a:lnTo>
                  <a:pt x="13" y="60"/>
                </a:lnTo>
                <a:lnTo>
                  <a:pt x="12" y="58"/>
                </a:lnTo>
                <a:lnTo>
                  <a:pt x="13" y="56"/>
                </a:lnTo>
                <a:lnTo>
                  <a:pt x="15" y="54"/>
                </a:lnTo>
                <a:lnTo>
                  <a:pt x="16" y="55"/>
                </a:lnTo>
                <a:lnTo>
                  <a:pt x="17" y="55"/>
                </a:lnTo>
                <a:lnTo>
                  <a:pt x="18" y="55"/>
                </a:lnTo>
                <a:lnTo>
                  <a:pt x="18" y="54"/>
                </a:lnTo>
                <a:lnTo>
                  <a:pt x="16" y="53"/>
                </a:lnTo>
                <a:lnTo>
                  <a:pt x="17" y="51"/>
                </a:lnTo>
                <a:lnTo>
                  <a:pt x="18" y="49"/>
                </a:lnTo>
                <a:lnTo>
                  <a:pt x="18" y="50"/>
                </a:lnTo>
                <a:lnTo>
                  <a:pt x="19" y="50"/>
                </a:lnTo>
                <a:lnTo>
                  <a:pt x="20" y="50"/>
                </a:lnTo>
                <a:lnTo>
                  <a:pt x="21" y="50"/>
                </a:lnTo>
                <a:lnTo>
                  <a:pt x="21" y="46"/>
                </a:lnTo>
                <a:lnTo>
                  <a:pt x="22" y="42"/>
                </a:lnTo>
                <a:lnTo>
                  <a:pt x="24" y="42"/>
                </a:lnTo>
                <a:lnTo>
                  <a:pt x="26" y="42"/>
                </a:lnTo>
                <a:lnTo>
                  <a:pt x="26" y="39"/>
                </a:lnTo>
                <a:lnTo>
                  <a:pt x="24" y="39"/>
                </a:lnTo>
                <a:lnTo>
                  <a:pt x="23" y="39"/>
                </a:lnTo>
                <a:lnTo>
                  <a:pt x="24" y="37"/>
                </a:lnTo>
                <a:lnTo>
                  <a:pt x="26" y="37"/>
                </a:lnTo>
                <a:lnTo>
                  <a:pt x="27" y="38"/>
                </a:lnTo>
                <a:lnTo>
                  <a:pt x="28" y="34"/>
                </a:lnTo>
                <a:lnTo>
                  <a:pt x="28" y="33"/>
                </a:lnTo>
                <a:lnTo>
                  <a:pt x="30" y="33"/>
                </a:lnTo>
                <a:lnTo>
                  <a:pt x="31" y="34"/>
                </a:lnTo>
                <a:lnTo>
                  <a:pt x="33" y="35"/>
                </a:lnTo>
                <a:lnTo>
                  <a:pt x="33" y="37"/>
                </a:lnTo>
                <a:lnTo>
                  <a:pt x="34" y="38"/>
                </a:lnTo>
                <a:lnTo>
                  <a:pt x="35" y="37"/>
                </a:lnTo>
                <a:lnTo>
                  <a:pt x="36" y="36"/>
                </a:lnTo>
                <a:lnTo>
                  <a:pt x="37" y="36"/>
                </a:lnTo>
                <a:lnTo>
                  <a:pt x="39" y="35"/>
                </a:lnTo>
                <a:lnTo>
                  <a:pt x="39" y="34"/>
                </a:lnTo>
                <a:lnTo>
                  <a:pt x="39" y="33"/>
                </a:lnTo>
                <a:lnTo>
                  <a:pt x="41" y="33"/>
                </a:lnTo>
                <a:lnTo>
                  <a:pt x="42" y="32"/>
                </a:lnTo>
                <a:lnTo>
                  <a:pt x="44" y="32"/>
                </a:lnTo>
                <a:lnTo>
                  <a:pt x="45" y="32"/>
                </a:lnTo>
                <a:lnTo>
                  <a:pt x="47" y="30"/>
                </a:lnTo>
                <a:lnTo>
                  <a:pt x="47" y="29"/>
                </a:lnTo>
                <a:lnTo>
                  <a:pt x="48" y="28"/>
                </a:lnTo>
                <a:lnTo>
                  <a:pt x="46" y="28"/>
                </a:lnTo>
                <a:lnTo>
                  <a:pt x="47" y="27"/>
                </a:lnTo>
                <a:lnTo>
                  <a:pt x="48" y="26"/>
                </a:lnTo>
                <a:lnTo>
                  <a:pt x="48" y="25"/>
                </a:lnTo>
                <a:lnTo>
                  <a:pt x="48" y="24"/>
                </a:lnTo>
                <a:lnTo>
                  <a:pt x="50" y="25"/>
                </a:lnTo>
                <a:lnTo>
                  <a:pt x="51" y="23"/>
                </a:lnTo>
                <a:lnTo>
                  <a:pt x="51" y="21"/>
                </a:lnTo>
                <a:lnTo>
                  <a:pt x="51" y="19"/>
                </a:lnTo>
                <a:lnTo>
                  <a:pt x="50" y="19"/>
                </a:lnTo>
                <a:lnTo>
                  <a:pt x="49" y="19"/>
                </a:lnTo>
                <a:lnTo>
                  <a:pt x="48" y="18"/>
                </a:lnTo>
                <a:lnTo>
                  <a:pt x="46" y="18"/>
                </a:lnTo>
                <a:lnTo>
                  <a:pt x="47" y="15"/>
                </a:lnTo>
                <a:lnTo>
                  <a:pt x="47" y="13"/>
                </a:lnTo>
                <a:lnTo>
                  <a:pt x="42" y="14"/>
                </a:lnTo>
                <a:lnTo>
                  <a:pt x="41" y="13"/>
                </a:lnTo>
                <a:lnTo>
                  <a:pt x="40" y="11"/>
                </a:lnTo>
                <a:lnTo>
                  <a:pt x="39" y="9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10"/>
                </a:lnTo>
                <a:lnTo>
                  <a:pt x="42" y="10"/>
                </a:lnTo>
                <a:lnTo>
                  <a:pt x="42" y="11"/>
                </a:lnTo>
                <a:lnTo>
                  <a:pt x="42" y="12"/>
                </a:lnTo>
                <a:lnTo>
                  <a:pt x="43" y="12"/>
                </a:lnTo>
                <a:lnTo>
                  <a:pt x="47" y="12"/>
                </a:lnTo>
                <a:lnTo>
                  <a:pt x="48" y="11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7"/>
                </a:lnTo>
                <a:lnTo>
                  <a:pt x="50" y="6"/>
                </a:lnTo>
                <a:lnTo>
                  <a:pt x="51" y="5"/>
                </a:lnTo>
                <a:lnTo>
                  <a:pt x="51" y="4"/>
                </a:lnTo>
                <a:lnTo>
                  <a:pt x="50" y="3"/>
                </a:lnTo>
                <a:lnTo>
                  <a:pt x="49" y="2"/>
                </a:lnTo>
                <a:lnTo>
                  <a:pt x="48" y="1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2" y="1"/>
                </a:lnTo>
                <a:lnTo>
                  <a:pt x="54" y="1"/>
                </a:lnTo>
                <a:lnTo>
                  <a:pt x="54" y="2"/>
                </a:lnTo>
                <a:lnTo>
                  <a:pt x="55" y="2"/>
                </a:lnTo>
                <a:lnTo>
                  <a:pt x="56" y="2"/>
                </a:lnTo>
                <a:lnTo>
                  <a:pt x="58" y="2"/>
                </a:lnTo>
                <a:lnTo>
                  <a:pt x="59" y="0"/>
                </a:lnTo>
                <a:lnTo>
                  <a:pt x="62" y="1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6" y="3"/>
                </a:lnTo>
                <a:lnTo>
                  <a:pt x="67" y="6"/>
                </a:lnTo>
                <a:lnTo>
                  <a:pt x="69" y="4"/>
                </a:lnTo>
                <a:lnTo>
                  <a:pt x="68" y="3"/>
                </a:lnTo>
                <a:lnTo>
                  <a:pt x="70" y="3"/>
                </a:lnTo>
                <a:lnTo>
                  <a:pt x="73" y="4"/>
                </a:lnTo>
                <a:lnTo>
                  <a:pt x="71" y="6"/>
                </a:lnTo>
                <a:lnTo>
                  <a:pt x="71" y="7"/>
                </a:lnTo>
                <a:lnTo>
                  <a:pt x="71" y="9"/>
                </a:lnTo>
                <a:lnTo>
                  <a:pt x="69" y="8"/>
                </a:lnTo>
                <a:lnTo>
                  <a:pt x="68" y="6"/>
                </a:lnTo>
                <a:lnTo>
                  <a:pt x="66" y="7"/>
                </a:lnTo>
                <a:lnTo>
                  <a:pt x="66" y="8"/>
                </a:lnTo>
                <a:lnTo>
                  <a:pt x="67" y="9"/>
                </a:lnTo>
                <a:lnTo>
                  <a:pt x="67" y="10"/>
                </a:lnTo>
                <a:lnTo>
                  <a:pt x="67" y="14"/>
                </a:lnTo>
                <a:lnTo>
                  <a:pt x="67" y="16"/>
                </a:lnTo>
                <a:lnTo>
                  <a:pt x="66" y="17"/>
                </a:lnTo>
                <a:lnTo>
                  <a:pt x="65" y="20"/>
                </a:lnTo>
                <a:lnTo>
                  <a:pt x="64" y="20"/>
                </a:lnTo>
                <a:lnTo>
                  <a:pt x="61" y="20"/>
                </a:lnTo>
                <a:lnTo>
                  <a:pt x="58" y="21"/>
                </a:lnTo>
                <a:lnTo>
                  <a:pt x="58" y="22"/>
                </a:lnTo>
                <a:lnTo>
                  <a:pt x="58" y="23"/>
                </a:lnTo>
                <a:lnTo>
                  <a:pt x="57" y="24"/>
                </a:lnTo>
                <a:lnTo>
                  <a:pt x="56" y="25"/>
                </a:lnTo>
                <a:lnTo>
                  <a:pt x="56" y="26"/>
                </a:lnTo>
                <a:lnTo>
                  <a:pt x="57" y="26"/>
                </a:lnTo>
                <a:lnTo>
                  <a:pt x="57" y="28"/>
                </a:lnTo>
                <a:lnTo>
                  <a:pt x="57" y="27"/>
                </a:lnTo>
                <a:lnTo>
                  <a:pt x="56" y="30"/>
                </a:lnTo>
                <a:lnTo>
                  <a:pt x="56" y="33"/>
                </a:lnTo>
                <a:lnTo>
                  <a:pt x="56" y="34"/>
                </a:lnTo>
                <a:lnTo>
                  <a:pt x="54" y="35"/>
                </a:lnTo>
                <a:lnTo>
                  <a:pt x="53" y="36"/>
                </a:lnTo>
                <a:lnTo>
                  <a:pt x="54" y="37"/>
                </a:lnTo>
                <a:lnTo>
                  <a:pt x="54" y="38"/>
                </a:lnTo>
                <a:lnTo>
                  <a:pt x="54" y="39"/>
                </a:lnTo>
                <a:lnTo>
                  <a:pt x="55" y="39"/>
                </a:lnTo>
                <a:lnTo>
                  <a:pt x="54" y="40"/>
                </a:lnTo>
                <a:lnTo>
                  <a:pt x="52" y="41"/>
                </a:lnTo>
                <a:lnTo>
                  <a:pt x="52" y="43"/>
                </a:lnTo>
                <a:lnTo>
                  <a:pt x="51" y="43"/>
                </a:lnTo>
                <a:lnTo>
                  <a:pt x="51" y="44"/>
                </a:lnTo>
                <a:lnTo>
                  <a:pt x="52" y="44"/>
                </a:lnTo>
                <a:lnTo>
                  <a:pt x="52" y="45"/>
                </a:lnTo>
                <a:lnTo>
                  <a:pt x="51" y="45"/>
                </a:lnTo>
                <a:lnTo>
                  <a:pt x="51" y="46"/>
                </a:lnTo>
                <a:lnTo>
                  <a:pt x="51" y="47"/>
                </a:lnTo>
                <a:lnTo>
                  <a:pt x="52" y="48"/>
                </a:lnTo>
                <a:lnTo>
                  <a:pt x="53" y="48"/>
                </a:lnTo>
                <a:lnTo>
                  <a:pt x="53" y="49"/>
                </a:lnTo>
                <a:lnTo>
                  <a:pt x="54" y="49"/>
                </a:lnTo>
                <a:lnTo>
                  <a:pt x="54" y="50"/>
                </a:lnTo>
                <a:lnTo>
                  <a:pt x="54" y="51"/>
                </a:lnTo>
                <a:lnTo>
                  <a:pt x="53" y="51"/>
                </a:lnTo>
                <a:lnTo>
                  <a:pt x="52" y="51"/>
                </a:lnTo>
                <a:lnTo>
                  <a:pt x="53" y="52"/>
                </a:lnTo>
                <a:lnTo>
                  <a:pt x="52" y="53"/>
                </a:lnTo>
                <a:lnTo>
                  <a:pt x="52" y="54"/>
                </a:lnTo>
                <a:lnTo>
                  <a:pt x="51" y="54"/>
                </a:lnTo>
                <a:lnTo>
                  <a:pt x="51" y="55"/>
                </a:lnTo>
                <a:lnTo>
                  <a:pt x="51" y="56"/>
                </a:lnTo>
                <a:lnTo>
                  <a:pt x="50" y="56"/>
                </a:lnTo>
                <a:lnTo>
                  <a:pt x="50" y="57"/>
                </a:lnTo>
                <a:lnTo>
                  <a:pt x="49" y="59"/>
                </a:lnTo>
                <a:lnTo>
                  <a:pt x="50" y="59"/>
                </a:lnTo>
                <a:lnTo>
                  <a:pt x="55" y="58"/>
                </a:lnTo>
                <a:lnTo>
                  <a:pt x="56" y="64"/>
                </a:lnTo>
                <a:lnTo>
                  <a:pt x="56" y="65"/>
                </a:lnTo>
                <a:lnTo>
                  <a:pt x="54" y="59"/>
                </a:lnTo>
                <a:lnTo>
                  <a:pt x="52" y="60"/>
                </a:lnTo>
                <a:lnTo>
                  <a:pt x="52" y="66"/>
                </a:lnTo>
                <a:lnTo>
                  <a:pt x="53" y="66"/>
                </a:lnTo>
                <a:lnTo>
                  <a:pt x="53" y="68"/>
                </a:lnTo>
                <a:lnTo>
                  <a:pt x="51" y="68"/>
                </a:lnTo>
                <a:lnTo>
                  <a:pt x="52" y="69"/>
                </a:lnTo>
                <a:lnTo>
                  <a:pt x="52" y="70"/>
                </a:lnTo>
                <a:lnTo>
                  <a:pt x="53" y="70"/>
                </a:lnTo>
                <a:lnTo>
                  <a:pt x="53" y="72"/>
                </a:lnTo>
                <a:lnTo>
                  <a:pt x="55" y="73"/>
                </a:lnTo>
                <a:lnTo>
                  <a:pt x="55" y="76"/>
                </a:lnTo>
                <a:lnTo>
                  <a:pt x="56" y="75"/>
                </a:lnTo>
                <a:lnTo>
                  <a:pt x="57" y="76"/>
                </a:lnTo>
                <a:lnTo>
                  <a:pt x="58" y="74"/>
                </a:lnTo>
                <a:lnTo>
                  <a:pt x="58" y="76"/>
                </a:lnTo>
                <a:lnTo>
                  <a:pt x="59" y="77"/>
                </a:lnTo>
                <a:lnTo>
                  <a:pt x="58" y="78"/>
                </a:lnTo>
                <a:lnTo>
                  <a:pt x="57" y="78"/>
                </a:lnTo>
                <a:lnTo>
                  <a:pt x="57" y="79"/>
                </a:lnTo>
                <a:lnTo>
                  <a:pt x="57" y="81"/>
                </a:lnTo>
                <a:lnTo>
                  <a:pt x="58" y="82"/>
                </a:lnTo>
                <a:lnTo>
                  <a:pt x="57" y="82"/>
                </a:lnTo>
                <a:lnTo>
                  <a:pt x="57" y="83"/>
                </a:lnTo>
                <a:lnTo>
                  <a:pt x="59" y="83"/>
                </a:lnTo>
                <a:lnTo>
                  <a:pt x="60" y="84"/>
                </a:lnTo>
                <a:lnTo>
                  <a:pt x="62" y="85"/>
                </a:lnTo>
                <a:lnTo>
                  <a:pt x="62" y="84"/>
                </a:lnTo>
                <a:lnTo>
                  <a:pt x="60" y="79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2" y="77"/>
                </a:lnTo>
                <a:lnTo>
                  <a:pt x="65" y="75"/>
                </a:lnTo>
                <a:lnTo>
                  <a:pt x="64" y="74"/>
                </a:lnTo>
                <a:lnTo>
                  <a:pt x="64" y="75"/>
                </a:lnTo>
                <a:lnTo>
                  <a:pt x="62" y="75"/>
                </a:lnTo>
                <a:lnTo>
                  <a:pt x="62" y="74"/>
                </a:lnTo>
                <a:lnTo>
                  <a:pt x="61" y="74"/>
                </a:lnTo>
                <a:lnTo>
                  <a:pt x="60" y="75"/>
                </a:lnTo>
                <a:lnTo>
                  <a:pt x="59" y="74"/>
                </a:lnTo>
                <a:lnTo>
                  <a:pt x="60" y="74"/>
                </a:lnTo>
                <a:lnTo>
                  <a:pt x="61" y="72"/>
                </a:lnTo>
                <a:lnTo>
                  <a:pt x="63" y="73"/>
                </a:lnTo>
                <a:lnTo>
                  <a:pt x="64" y="74"/>
                </a:lnTo>
                <a:lnTo>
                  <a:pt x="65" y="75"/>
                </a:lnTo>
                <a:lnTo>
                  <a:pt x="64" y="76"/>
                </a:lnTo>
                <a:lnTo>
                  <a:pt x="64" y="77"/>
                </a:lnTo>
                <a:lnTo>
                  <a:pt x="63" y="78"/>
                </a:lnTo>
                <a:lnTo>
                  <a:pt x="62" y="78"/>
                </a:lnTo>
                <a:lnTo>
                  <a:pt x="63" y="79"/>
                </a:lnTo>
                <a:lnTo>
                  <a:pt x="63" y="80"/>
                </a:lnTo>
                <a:lnTo>
                  <a:pt x="63" y="81"/>
                </a:lnTo>
                <a:lnTo>
                  <a:pt x="65" y="83"/>
                </a:lnTo>
                <a:lnTo>
                  <a:pt x="64" y="84"/>
                </a:lnTo>
                <a:lnTo>
                  <a:pt x="63" y="84"/>
                </a:lnTo>
                <a:lnTo>
                  <a:pt x="64" y="85"/>
                </a:lnTo>
                <a:lnTo>
                  <a:pt x="65" y="84"/>
                </a:lnTo>
                <a:lnTo>
                  <a:pt x="65" y="83"/>
                </a:lnTo>
                <a:lnTo>
                  <a:pt x="66" y="83"/>
                </a:lnTo>
                <a:lnTo>
                  <a:pt x="67" y="83"/>
                </a:lnTo>
                <a:lnTo>
                  <a:pt x="68" y="82"/>
                </a:lnTo>
                <a:lnTo>
                  <a:pt x="68" y="84"/>
                </a:lnTo>
                <a:lnTo>
                  <a:pt x="66" y="86"/>
                </a:lnTo>
                <a:lnTo>
                  <a:pt x="65" y="90"/>
                </a:lnTo>
                <a:lnTo>
                  <a:pt x="65" y="94"/>
                </a:lnTo>
                <a:lnTo>
                  <a:pt x="67" y="95"/>
                </a:lnTo>
                <a:lnTo>
                  <a:pt x="70" y="97"/>
                </a:lnTo>
                <a:lnTo>
                  <a:pt x="71" y="95"/>
                </a:lnTo>
                <a:lnTo>
                  <a:pt x="70" y="95"/>
                </a:lnTo>
                <a:lnTo>
                  <a:pt x="68" y="91"/>
                </a:lnTo>
                <a:lnTo>
                  <a:pt x="69" y="91"/>
                </a:lnTo>
                <a:lnTo>
                  <a:pt x="70" y="90"/>
                </a:lnTo>
                <a:lnTo>
                  <a:pt x="71" y="90"/>
                </a:lnTo>
                <a:lnTo>
                  <a:pt x="73" y="88"/>
                </a:lnTo>
                <a:lnTo>
                  <a:pt x="75" y="87"/>
                </a:lnTo>
                <a:lnTo>
                  <a:pt x="76" y="87"/>
                </a:lnTo>
                <a:lnTo>
                  <a:pt x="77" y="87"/>
                </a:lnTo>
                <a:lnTo>
                  <a:pt x="77" y="89"/>
                </a:lnTo>
                <a:lnTo>
                  <a:pt x="77" y="90"/>
                </a:lnTo>
                <a:lnTo>
                  <a:pt x="78" y="90"/>
                </a:lnTo>
                <a:lnTo>
                  <a:pt x="78" y="91"/>
                </a:lnTo>
                <a:lnTo>
                  <a:pt x="79" y="92"/>
                </a:lnTo>
                <a:lnTo>
                  <a:pt x="80" y="94"/>
                </a:lnTo>
                <a:lnTo>
                  <a:pt x="80" y="95"/>
                </a:lnTo>
                <a:lnTo>
                  <a:pt x="79" y="96"/>
                </a:lnTo>
                <a:lnTo>
                  <a:pt x="79" y="97"/>
                </a:lnTo>
                <a:lnTo>
                  <a:pt x="80" y="97"/>
                </a:lnTo>
                <a:lnTo>
                  <a:pt x="81" y="98"/>
                </a:lnTo>
                <a:lnTo>
                  <a:pt x="81" y="99"/>
                </a:lnTo>
                <a:lnTo>
                  <a:pt x="82" y="99"/>
                </a:lnTo>
                <a:lnTo>
                  <a:pt x="83" y="99"/>
                </a:lnTo>
                <a:lnTo>
                  <a:pt x="84" y="99"/>
                </a:lnTo>
                <a:lnTo>
                  <a:pt x="84" y="100"/>
                </a:lnTo>
                <a:lnTo>
                  <a:pt x="85" y="101"/>
                </a:lnTo>
                <a:lnTo>
                  <a:pt x="85" y="102"/>
                </a:lnTo>
                <a:lnTo>
                  <a:pt x="85" y="103"/>
                </a:lnTo>
                <a:lnTo>
                  <a:pt x="89" y="100"/>
                </a:lnTo>
                <a:lnTo>
                  <a:pt x="91" y="98"/>
                </a:lnTo>
                <a:lnTo>
                  <a:pt x="90" y="100"/>
                </a:lnTo>
                <a:lnTo>
                  <a:pt x="90" y="101"/>
                </a:lnTo>
                <a:lnTo>
                  <a:pt x="91" y="103"/>
                </a:lnTo>
                <a:lnTo>
                  <a:pt x="93" y="104"/>
                </a:lnTo>
                <a:lnTo>
                  <a:pt x="94" y="106"/>
                </a:lnTo>
                <a:lnTo>
                  <a:pt x="96" y="106"/>
                </a:lnTo>
                <a:lnTo>
                  <a:pt x="97" y="106"/>
                </a:lnTo>
                <a:lnTo>
                  <a:pt x="99" y="108"/>
                </a:lnTo>
                <a:lnTo>
                  <a:pt x="101" y="107"/>
                </a:lnTo>
                <a:lnTo>
                  <a:pt x="103" y="106"/>
                </a:lnTo>
                <a:lnTo>
                  <a:pt x="104" y="106"/>
                </a:lnTo>
                <a:lnTo>
                  <a:pt x="104" y="105"/>
                </a:lnTo>
                <a:lnTo>
                  <a:pt x="104" y="103"/>
                </a:lnTo>
                <a:lnTo>
                  <a:pt x="104" y="101"/>
                </a:lnTo>
                <a:lnTo>
                  <a:pt x="105" y="102"/>
                </a:lnTo>
                <a:lnTo>
                  <a:pt x="106" y="101"/>
                </a:lnTo>
                <a:lnTo>
                  <a:pt x="104" y="99"/>
                </a:lnTo>
                <a:lnTo>
                  <a:pt x="102" y="97"/>
                </a:lnTo>
                <a:lnTo>
                  <a:pt x="101" y="97"/>
                </a:lnTo>
                <a:lnTo>
                  <a:pt x="103" y="93"/>
                </a:lnTo>
                <a:lnTo>
                  <a:pt x="102" y="85"/>
                </a:lnTo>
                <a:lnTo>
                  <a:pt x="101" y="84"/>
                </a:lnTo>
                <a:lnTo>
                  <a:pt x="101" y="83"/>
                </a:lnTo>
                <a:lnTo>
                  <a:pt x="101" y="82"/>
                </a:lnTo>
                <a:lnTo>
                  <a:pt x="100" y="80"/>
                </a:lnTo>
                <a:lnTo>
                  <a:pt x="99" y="79"/>
                </a:lnTo>
                <a:lnTo>
                  <a:pt x="97" y="75"/>
                </a:lnTo>
                <a:lnTo>
                  <a:pt x="97" y="73"/>
                </a:lnTo>
                <a:lnTo>
                  <a:pt x="95" y="71"/>
                </a:lnTo>
                <a:lnTo>
                  <a:pt x="94" y="70"/>
                </a:lnTo>
                <a:lnTo>
                  <a:pt x="92" y="70"/>
                </a:lnTo>
                <a:lnTo>
                  <a:pt x="90" y="70"/>
                </a:lnTo>
                <a:lnTo>
                  <a:pt x="86" y="68"/>
                </a:lnTo>
                <a:lnTo>
                  <a:pt x="86" y="67"/>
                </a:lnTo>
                <a:lnTo>
                  <a:pt x="87" y="67"/>
                </a:lnTo>
                <a:lnTo>
                  <a:pt x="88" y="67"/>
                </a:lnTo>
                <a:lnTo>
                  <a:pt x="89" y="67"/>
                </a:lnTo>
                <a:lnTo>
                  <a:pt x="90" y="66"/>
                </a:lnTo>
                <a:lnTo>
                  <a:pt x="90" y="65"/>
                </a:lnTo>
                <a:lnTo>
                  <a:pt x="92" y="65"/>
                </a:lnTo>
                <a:lnTo>
                  <a:pt x="93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6" y="66"/>
                </a:lnTo>
                <a:lnTo>
                  <a:pt x="96" y="65"/>
                </a:lnTo>
                <a:lnTo>
                  <a:pt x="97" y="64"/>
                </a:lnTo>
                <a:lnTo>
                  <a:pt x="98" y="63"/>
                </a:lnTo>
                <a:lnTo>
                  <a:pt x="99" y="63"/>
                </a:lnTo>
                <a:lnTo>
                  <a:pt x="100" y="64"/>
                </a:lnTo>
                <a:lnTo>
                  <a:pt x="99" y="64"/>
                </a:lnTo>
                <a:lnTo>
                  <a:pt x="101" y="64"/>
                </a:lnTo>
                <a:lnTo>
                  <a:pt x="101" y="63"/>
                </a:lnTo>
                <a:lnTo>
                  <a:pt x="102" y="63"/>
                </a:lnTo>
                <a:lnTo>
                  <a:pt x="104" y="63"/>
                </a:lnTo>
                <a:lnTo>
                  <a:pt x="105" y="62"/>
                </a:lnTo>
                <a:lnTo>
                  <a:pt x="106" y="62"/>
                </a:lnTo>
                <a:lnTo>
                  <a:pt x="107" y="62"/>
                </a:lnTo>
                <a:lnTo>
                  <a:pt x="109" y="61"/>
                </a:lnTo>
                <a:lnTo>
                  <a:pt x="110" y="60"/>
                </a:lnTo>
                <a:lnTo>
                  <a:pt x="111" y="59"/>
                </a:lnTo>
                <a:lnTo>
                  <a:pt x="113" y="60"/>
                </a:lnTo>
                <a:lnTo>
                  <a:pt x="113" y="61"/>
                </a:lnTo>
                <a:lnTo>
                  <a:pt x="114" y="62"/>
                </a:lnTo>
                <a:lnTo>
                  <a:pt x="114" y="63"/>
                </a:lnTo>
                <a:lnTo>
                  <a:pt x="116" y="64"/>
                </a:lnTo>
                <a:lnTo>
                  <a:pt x="116" y="65"/>
                </a:lnTo>
                <a:lnTo>
                  <a:pt x="117" y="65"/>
                </a:lnTo>
                <a:lnTo>
                  <a:pt x="117" y="66"/>
                </a:lnTo>
                <a:lnTo>
                  <a:pt x="117" y="67"/>
                </a:lnTo>
                <a:lnTo>
                  <a:pt x="118" y="67"/>
                </a:lnTo>
                <a:lnTo>
                  <a:pt x="119" y="68"/>
                </a:lnTo>
                <a:lnTo>
                  <a:pt x="120" y="68"/>
                </a:lnTo>
                <a:lnTo>
                  <a:pt x="121" y="68"/>
                </a:lnTo>
                <a:lnTo>
                  <a:pt x="122" y="68"/>
                </a:lnTo>
                <a:lnTo>
                  <a:pt x="122" y="67"/>
                </a:lnTo>
                <a:lnTo>
                  <a:pt x="123" y="67"/>
                </a:lnTo>
                <a:lnTo>
                  <a:pt x="124" y="67"/>
                </a:lnTo>
                <a:lnTo>
                  <a:pt x="125" y="67"/>
                </a:lnTo>
                <a:lnTo>
                  <a:pt x="126" y="67"/>
                </a:lnTo>
                <a:lnTo>
                  <a:pt x="126" y="68"/>
                </a:lnTo>
                <a:lnTo>
                  <a:pt x="127" y="67"/>
                </a:lnTo>
                <a:lnTo>
                  <a:pt x="128" y="67"/>
                </a:lnTo>
                <a:lnTo>
                  <a:pt x="129" y="67"/>
                </a:lnTo>
                <a:lnTo>
                  <a:pt x="129" y="68"/>
                </a:lnTo>
                <a:lnTo>
                  <a:pt x="129" y="69"/>
                </a:lnTo>
                <a:lnTo>
                  <a:pt x="128" y="69"/>
                </a:lnTo>
                <a:lnTo>
                  <a:pt x="128" y="70"/>
                </a:lnTo>
                <a:lnTo>
                  <a:pt x="127" y="70"/>
                </a:lnTo>
                <a:lnTo>
                  <a:pt x="128" y="71"/>
                </a:lnTo>
                <a:lnTo>
                  <a:pt x="127" y="72"/>
                </a:lnTo>
                <a:lnTo>
                  <a:pt x="127" y="73"/>
                </a:lnTo>
                <a:lnTo>
                  <a:pt x="127" y="75"/>
                </a:lnTo>
                <a:lnTo>
                  <a:pt x="127" y="77"/>
                </a:lnTo>
                <a:lnTo>
                  <a:pt x="127" y="78"/>
                </a:lnTo>
                <a:lnTo>
                  <a:pt x="129" y="80"/>
                </a:lnTo>
                <a:lnTo>
                  <a:pt x="130" y="80"/>
                </a:lnTo>
                <a:lnTo>
                  <a:pt x="130" y="81"/>
                </a:lnTo>
                <a:lnTo>
                  <a:pt x="130" y="82"/>
                </a:lnTo>
                <a:lnTo>
                  <a:pt x="130" y="83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8"/>
                </a:lnTo>
                <a:lnTo>
                  <a:pt x="129" y="89"/>
                </a:lnTo>
                <a:lnTo>
                  <a:pt x="129" y="90"/>
                </a:lnTo>
                <a:lnTo>
                  <a:pt x="129" y="91"/>
                </a:lnTo>
                <a:lnTo>
                  <a:pt x="129" y="92"/>
                </a:lnTo>
                <a:lnTo>
                  <a:pt x="129" y="93"/>
                </a:lnTo>
                <a:lnTo>
                  <a:pt x="128" y="94"/>
                </a:lnTo>
                <a:lnTo>
                  <a:pt x="126" y="95"/>
                </a:lnTo>
                <a:lnTo>
                  <a:pt x="124" y="95"/>
                </a:lnTo>
                <a:lnTo>
                  <a:pt x="123" y="95"/>
                </a:lnTo>
                <a:lnTo>
                  <a:pt x="122" y="93"/>
                </a:lnTo>
                <a:lnTo>
                  <a:pt x="121" y="93"/>
                </a:lnTo>
                <a:lnTo>
                  <a:pt x="121" y="92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3"/>
                </a:lnTo>
                <a:lnTo>
                  <a:pt x="120" y="94"/>
                </a:lnTo>
                <a:lnTo>
                  <a:pt x="120" y="95"/>
                </a:lnTo>
                <a:lnTo>
                  <a:pt x="119" y="95"/>
                </a:lnTo>
                <a:lnTo>
                  <a:pt x="119" y="96"/>
                </a:lnTo>
                <a:lnTo>
                  <a:pt x="118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9"/>
                </a:lnTo>
                <a:lnTo>
                  <a:pt x="117" y="99"/>
                </a:lnTo>
                <a:lnTo>
                  <a:pt x="117" y="100"/>
                </a:lnTo>
                <a:lnTo>
                  <a:pt x="116" y="101"/>
                </a:lnTo>
                <a:lnTo>
                  <a:pt x="116" y="102"/>
                </a:lnTo>
                <a:lnTo>
                  <a:pt x="116" y="103"/>
                </a:lnTo>
                <a:lnTo>
                  <a:pt x="115" y="103"/>
                </a:lnTo>
                <a:lnTo>
                  <a:pt x="115" y="104"/>
                </a:lnTo>
                <a:lnTo>
                  <a:pt x="115" y="105"/>
                </a:lnTo>
                <a:lnTo>
                  <a:pt x="114" y="105"/>
                </a:lnTo>
                <a:lnTo>
                  <a:pt x="114" y="106"/>
                </a:lnTo>
                <a:lnTo>
                  <a:pt x="114" y="107"/>
                </a:lnTo>
                <a:lnTo>
                  <a:pt x="113" y="107"/>
                </a:lnTo>
                <a:lnTo>
                  <a:pt x="113" y="108"/>
                </a:lnTo>
                <a:lnTo>
                  <a:pt x="114" y="108"/>
                </a:lnTo>
                <a:lnTo>
                  <a:pt x="114" y="109"/>
                </a:lnTo>
                <a:lnTo>
                  <a:pt x="114" y="110"/>
                </a:lnTo>
                <a:lnTo>
                  <a:pt x="114" y="111"/>
                </a:lnTo>
                <a:lnTo>
                  <a:pt x="115" y="111"/>
                </a:lnTo>
                <a:lnTo>
                  <a:pt x="117" y="112"/>
                </a:lnTo>
                <a:lnTo>
                  <a:pt x="118" y="113"/>
                </a:lnTo>
                <a:lnTo>
                  <a:pt x="117" y="114"/>
                </a:lnTo>
                <a:lnTo>
                  <a:pt x="116" y="116"/>
                </a:lnTo>
                <a:lnTo>
                  <a:pt x="115" y="118"/>
                </a:lnTo>
                <a:lnTo>
                  <a:pt x="113" y="118"/>
                </a:lnTo>
                <a:lnTo>
                  <a:pt x="112" y="119"/>
                </a:lnTo>
                <a:lnTo>
                  <a:pt x="111" y="119"/>
                </a:lnTo>
                <a:lnTo>
                  <a:pt x="110" y="119"/>
                </a:lnTo>
                <a:lnTo>
                  <a:pt x="109" y="120"/>
                </a:lnTo>
                <a:lnTo>
                  <a:pt x="106" y="119"/>
                </a:lnTo>
                <a:lnTo>
                  <a:pt x="105" y="118"/>
                </a:lnTo>
                <a:lnTo>
                  <a:pt x="104" y="118"/>
                </a:lnTo>
                <a:lnTo>
                  <a:pt x="104" y="119"/>
                </a:lnTo>
                <a:lnTo>
                  <a:pt x="104" y="120"/>
                </a:lnTo>
                <a:lnTo>
                  <a:pt x="104" y="121"/>
                </a:lnTo>
                <a:lnTo>
                  <a:pt x="105" y="121"/>
                </a:lnTo>
                <a:lnTo>
                  <a:pt x="106" y="121"/>
                </a:lnTo>
                <a:lnTo>
                  <a:pt x="107" y="121"/>
                </a:lnTo>
                <a:lnTo>
                  <a:pt x="107" y="122"/>
                </a:lnTo>
                <a:lnTo>
                  <a:pt x="108" y="123"/>
                </a:lnTo>
                <a:lnTo>
                  <a:pt x="107" y="124"/>
                </a:lnTo>
                <a:lnTo>
                  <a:pt x="106" y="125"/>
                </a:lnTo>
                <a:lnTo>
                  <a:pt x="103" y="126"/>
                </a:lnTo>
                <a:lnTo>
                  <a:pt x="102" y="127"/>
                </a:lnTo>
                <a:lnTo>
                  <a:pt x="101" y="127"/>
                </a:lnTo>
                <a:lnTo>
                  <a:pt x="101" y="126"/>
                </a:lnTo>
                <a:lnTo>
                  <a:pt x="100" y="126"/>
                </a:lnTo>
                <a:lnTo>
                  <a:pt x="99" y="126"/>
                </a:lnTo>
                <a:lnTo>
                  <a:pt x="98" y="128"/>
                </a:lnTo>
                <a:lnTo>
                  <a:pt x="97" y="129"/>
                </a:lnTo>
                <a:lnTo>
                  <a:pt x="98" y="130"/>
                </a:lnTo>
                <a:lnTo>
                  <a:pt x="97" y="131"/>
                </a:lnTo>
                <a:lnTo>
                  <a:pt x="97" y="132"/>
                </a:lnTo>
                <a:lnTo>
                  <a:pt x="97" y="133"/>
                </a:lnTo>
                <a:lnTo>
                  <a:pt x="96" y="134"/>
                </a:lnTo>
                <a:lnTo>
                  <a:pt x="97" y="134"/>
                </a:lnTo>
                <a:lnTo>
                  <a:pt x="98" y="135"/>
                </a:lnTo>
                <a:lnTo>
                  <a:pt x="99" y="135"/>
                </a:lnTo>
                <a:lnTo>
                  <a:pt x="99" y="136"/>
                </a:lnTo>
                <a:lnTo>
                  <a:pt x="98" y="136"/>
                </a:lnTo>
                <a:lnTo>
                  <a:pt x="96" y="135"/>
                </a:lnTo>
                <a:lnTo>
                  <a:pt x="95" y="135"/>
                </a:lnTo>
                <a:lnTo>
                  <a:pt x="93" y="136"/>
                </a:lnTo>
                <a:lnTo>
                  <a:pt x="92" y="137"/>
                </a:lnTo>
                <a:lnTo>
                  <a:pt x="90" y="137"/>
                </a:lnTo>
                <a:lnTo>
                  <a:pt x="89" y="136"/>
                </a:lnTo>
                <a:lnTo>
                  <a:pt x="88" y="137"/>
                </a:lnTo>
                <a:lnTo>
                  <a:pt x="87" y="137"/>
                </a:lnTo>
                <a:lnTo>
                  <a:pt x="86" y="136"/>
                </a:lnTo>
                <a:lnTo>
                  <a:pt x="85" y="138"/>
                </a:lnTo>
                <a:lnTo>
                  <a:pt x="84" y="139"/>
                </a:lnTo>
                <a:lnTo>
                  <a:pt x="84" y="141"/>
                </a:lnTo>
                <a:lnTo>
                  <a:pt x="85" y="142"/>
                </a:lnTo>
                <a:lnTo>
                  <a:pt x="86" y="143"/>
                </a:lnTo>
                <a:lnTo>
                  <a:pt x="86" y="144"/>
                </a:lnTo>
                <a:lnTo>
                  <a:pt x="86" y="146"/>
                </a:lnTo>
                <a:lnTo>
                  <a:pt x="87" y="146"/>
                </a:lnTo>
                <a:lnTo>
                  <a:pt x="87" y="147"/>
                </a:lnTo>
                <a:lnTo>
                  <a:pt x="88" y="147"/>
                </a:lnTo>
                <a:lnTo>
                  <a:pt x="89" y="146"/>
                </a:lnTo>
                <a:lnTo>
                  <a:pt x="90" y="146"/>
                </a:lnTo>
                <a:lnTo>
                  <a:pt x="91" y="147"/>
                </a:lnTo>
                <a:lnTo>
                  <a:pt x="91" y="148"/>
                </a:lnTo>
                <a:lnTo>
                  <a:pt x="90" y="149"/>
                </a:lnTo>
                <a:lnTo>
                  <a:pt x="90" y="150"/>
                </a:lnTo>
                <a:lnTo>
                  <a:pt x="89" y="151"/>
                </a:lnTo>
                <a:lnTo>
                  <a:pt x="90" y="152"/>
                </a:lnTo>
                <a:lnTo>
                  <a:pt x="91" y="152"/>
                </a:lnTo>
                <a:lnTo>
                  <a:pt x="92" y="152"/>
                </a:lnTo>
                <a:lnTo>
                  <a:pt x="93" y="152"/>
                </a:lnTo>
                <a:lnTo>
                  <a:pt x="92" y="153"/>
                </a:lnTo>
                <a:lnTo>
                  <a:pt x="92" y="154"/>
                </a:lnTo>
                <a:lnTo>
                  <a:pt x="91" y="154"/>
                </a:lnTo>
                <a:lnTo>
                  <a:pt x="91" y="155"/>
                </a:lnTo>
                <a:lnTo>
                  <a:pt x="88" y="156"/>
                </a:lnTo>
                <a:lnTo>
                  <a:pt x="87" y="156"/>
                </a:lnTo>
                <a:lnTo>
                  <a:pt x="84" y="155"/>
                </a:lnTo>
                <a:lnTo>
                  <a:pt x="79" y="154"/>
                </a:lnTo>
                <a:lnTo>
                  <a:pt x="76" y="153"/>
                </a:lnTo>
                <a:lnTo>
                  <a:pt x="73" y="152"/>
                </a:lnTo>
                <a:lnTo>
                  <a:pt x="71" y="152"/>
                </a:lnTo>
                <a:lnTo>
                  <a:pt x="69" y="151"/>
                </a:lnTo>
                <a:lnTo>
                  <a:pt x="68" y="151"/>
                </a:lnTo>
                <a:lnTo>
                  <a:pt x="66" y="150"/>
                </a:lnTo>
                <a:lnTo>
                  <a:pt x="66" y="151"/>
                </a:lnTo>
                <a:lnTo>
                  <a:pt x="66" y="150"/>
                </a:lnTo>
                <a:lnTo>
                  <a:pt x="65" y="150"/>
                </a:lnTo>
                <a:lnTo>
                  <a:pt x="64" y="149"/>
                </a:lnTo>
                <a:lnTo>
                  <a:pt x="58" y="145"/>
                </a:lnTo>
                <a:lnTo>
                  <a:pt x="56" y="144"/>
                </a:lnTo>
                <a:lnTo>
                  <a:pt x="56" y="1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" name="Freeform 8"/>
          <p:cNvSpPr>
            <a:spLocks/>
          </p:cNvSpPr>
          <p:nvPr/>
        </p:nvSpPr>
        <p:spPr bwMode="auto">
          <a:xfrm>
            <a:off x="5279883" y="3937849"/>
            <a:ext cx="751275" cy="669912"/>
          </a:xfrm>
          <a:custGeom>
            <a:avLst/>
            <a:gdLst>
              <a:gd name="T0" fmla="*/ 2147483647 w 119"/>
              <a:gd name="T1" fmla="*/ 2147483647 h 86"/>
              <a:gd name="T2" fmla="*/ 2147483647 w 119"/>
              <a:gd name="T3" fmla="*/ 2147483647 h 86"/>
              <a:gd name="T4" fmla="*/ 2147483647 w 119"/>
              <a:gd name="T5" fmla="*/ 2147483647 h 86"/>
              <a:gd name="T6" fmla="*/ 2147483647 w 119"/>
              <a:gd name="T7" fmla="*/ 2147483647 h 86"/>
              <a:gd name="T8" fmla="*/ 2147483647 w 119"/>
              <a:gd name="T9" fmla="*/ 2147483647 h 86"/>
              <a:gd name="T10" fmla="*/ 2147483647 w 119"/>
              <a:gd name="T11" fmla="*/ 2147483647 h 86"/>
              <a:gd name="T12" fmla="*/ 2147483647 w 119"/>
              <a:gd name="T13" fmla="*/ 2147483647 h 86"/>
              <a:gd name="T14" fmla="*/ 2147483647 w 119"/>
              <a:gd name="T15" fmla="*/ 2147483647 h 86"/>
              <a:gd name="T16" fmla="*/ 2147483647 w 119"/>
              <a:gd name="T17" fmla="*/ 2147483647 h 86"/>
              <a:gd name="T18" fmla="*/ 2147483647 w 119"/>
              <a:gd name="T19" fmla="*/ 2147483647 h 86"/>
              <a:gd name="T20" fmla="*/ 2147483647 w 119"/>
              <a:gd name="T21" fmla="*/ 2147483647 h 86"/>
              <a:gd name="T22" fmla="*/ 2147483647 w 119"/>
              <a:gd name="T23" fmla="*/ 2147483647 h 86"/>
              <a:gd name="T24" fmla="*/ 2147483647 w 119"/>
              <a:gd name="T25" fmla="*/ 2147483647 h 86"/>
              <a:gd name="T26" fmla="*/ 2147483647 w 119"/>
              <a:gd name="T27" fmla="*/ 2147483647 h 86"/>
              <a:gd name="T28" fmla="*/ 2147483647 w 119"/>
              <a:gd name="T29" fmla="*/ 2147483647 h 86"/>
              <a:gd name="T30" fmla="*/ 2147483647 w 119"/>
              <a:gd name="T31" fmla="*/ 2147483647 h 86"/>
              <a:gd name="T32" fmla="*/ 2147483647 w 119"/>
              <a:gd name="T33" fmla="*/ 2147483647 h 86"/>
              <a:gd name="T34" fmla="*/ 2147483647 w 119"/>
              <a:gd name="T35" fmla="*/ 2147483647 h 86"/>
              <a:gd name="T36" fmla="*/ 2147483647 w 119"/>
              <a:gd name="T37" fmla="*/ 2147483647 h 86"/>
              <a:gd name="T38" fmla="*/ 2147483647 w 119"/>
              <a:gd name="T39" fmla="*/ 2147483647 h 86"/>
              <a:gd name="T40" fmla="*/ 2147483647 w 119"/>
              <a:gd name="T41" fmla="*/ 2147483647 h 86"/>
              <a:gd name="T42" fmla="*/ 2147483647 w 119"/>
              <a:gd name="T43" fmla="*/ 2147483647 h 86"/>
              <a:gd name="T44" fmla="*/ 2147483647 w 119"/>
              <a:gd name="T45" fmla="*/ 2147483647 h 86"/>
              <a:gd name="T46" fmla="*/ 2147483647 w 119"/>
              <a:gd name="T47" fmla="*/ 2147483647 h 86"/>
              <a:gd name="T48" fmla="*/ 2147483647 w 119"/>
              <a:gd name="T49" fmla="*/ 2147483647 h 86"/>
              <a:gd name="T50" fmla="*/ 2147483647 w 119"/>
              <a:gd name="T51" fmla="*/ 2147483647 h 86"/>
              <a:gd name="T52" fmla="*/ 2147483647 w 119"/>
              <a:gd name="T53" fmla="*/ 2147483647 h 86"/>
              <a:gd name="T54" fmla="*/ 2147483647 w 119"/>
              <a:gd name="T55" fmla="*/ 2147483647 h 86"/>
              <a:gd name="T56" fmla="*/ 2147483647 w 119"/>
              <a:gd name="T57" fmla="*/ 2147483647 h 86"/>
              <a:gd name="T58" fmla="*/ 2147483647 w 119"/>
              <a:gd name="T59" fmla="*/ 2147483647 h 86"/>
              <a:gd name="T60" fmla="*/ 2147483647 w 119"/>
              <a:gd name="T61" fmla="*/ 2147483647 h 86"/>
              <a:gd name="T62" fmla="*/ 2147483647 w 119"/>
              <a:gd name="T63" fmla="*/ 2147483647 h 86"/>
              <a:gd name="T64" fmla="*/ 2147483647 w 119"/>
              <a:gd name="T65" fmla="*/ 2147483647 h 86"/>
              <a:gd name="T66" fmla="*/ 2147483647 w 119"/>
              <a:gd name="T67" fmla="*/ 2147483647 h 86"/>
              <a:gd name="T68" fmla="*/ 2147483647 w 119"/>
              <a:gd name="T69" fmla="*/ 2147483647 h 86"/>
              <a:gd name="T70" fmla="*/ 2147483647 w 119"/>
              <a:gd name="T71" fmla="*/ 2147483647 h 86"/>
              <a:gd name="T72" fmla="*/ 2147483647 w 119"/>
              <a:gd name="T73" fmla="*/ 2147483647 h 86"/>
              <a:gd name="T74" fmla="*/ 2147483647 w 119"/>
              <a:gd name="T75" fmla="*/ 2147483647 h 86"/>
              <a:gd name="T76" fmla="*/ 2147483647 w 119"/>
              <a:gd name="T77" fmla="*/ 2147483647 h 86"/>
              <a:gd name="T78" fmla="*/ 2147483647 w 119"/>
              <a:gd name="T79" fmla="*/ 2147483647 h 86"/>
              <a:gd name="T80" fmla="*/ 2147483647 w 119"/>
              <a:gd name="T81" fmla="*/ 2147483647 h 86"/>
              <a:gd name="T82" fmla="*/ 2147483647 w 119"/>
              <a:gd name="T83" fmla="*/ 2147483647 h 86"/>
              <a:gd name="T84" fmla="*/ 2147483647 w 119"/>
              <a:gd name="T85" fmla="*/ 2147483647 h 86"/>
              <a:gd name="T86" fmla="*/ 2147483647 w 119"/>
              <a:gd name="T87" fmla="*/ 2147483647 h 86"/>
              <a:gd name="T88" fmla="*/ 2147483647 w 119"/>
              <a:gd name="T89" fmla="*/ 2147483647 h 86"/>
              <a:gd name="T90" fmla="*/ 2147483647 w 119"/>
              <a:gd name="T91" fmla="*/ 2147483647 h 86"/>
              <a:gd name="T92" fmla="*/ 2147483647 w 119"/>
              <a:gd name="T93" fmla="*/ 2147483647 h 86"/>
              <a:gd name="T94" fmla="*/ 2147483647 w 119"/>
              <a:gd name="T95" fmla="*/ 2147483647 h 86"/>
              <a:gd name="T96" fmla="*/ 2147483647 w 119"/>
              <a:gd name="T97" fmla="*/ 2147483647 h 86"/>
              <a:gd name="T98" fmla="*/ 2147483647 w 119"/>
              <a:gd name="T99" fmla="*/ 2147483647 h 86"/>
              <a:gd name="T100" fmla="*/ 2147483647 w 119"/>
              <a:gd name="T101" fmla="*/ 2147483647 h 86"/>
              <a:gd name="T102" fmla="*/ 2147483647 w 119"/>
              <a:gd name="T103" fmla="*/ 2147483647 h 86"/>
              <a:gd name="T104" fmla="*/ 2147483647 w 119"/>
              <a:gd name="T105" fmla="*/ 2147483647 h 86"/>
              <a:gd name="T106" fmla="*/ 2147483647 w 119"/>
              <a:gd name="T107" fmla="*/ 2147483647 h 86"/>
              <a:gd name="T108" fmla="*/ 2147483647 w 119"/>
              <a:gd name="T109" fmla="*/ 2147483647 h 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9"/>
              <a:gd name="T166" fmla="*/ 0 h 86"/>
              <a:gd name="T167" fmla="*/ 119 w 119"/>
              <a:gd name="T168" fmla="*/ 86 h 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9" h="86">
                <a:moveTo>
                  <a:pt x="105" y="42"/>
                </a:moveTo>
                <a:lnTo>
                  <a:pt x="106" y="42"/>
                </a:lnTo>
                <a:lnTo>
                  <a:pt x="106" y="37"/>
                </a:lnTo>
                <a:lnTo>
                  <a:pt x="108" y="37"/>
                </a:lnTo>
                <a:lnTo>
                  <a:pt x="109" y="38"/>
                </a:lnTo>
                <a:lnTo>
                  <a:pt x="111" y="38"/>
                </a:lnTo>
                <a:lnTo>
                  <a:pt x="112" y="37"/>
                </a:lnTo>
                <a:lnTo>
                  <a:pt x="113" y="36"/>
                </a:lnTo>
                <a:lnTo>
                  <a:pt x="115" y="35"/>
                </a:lnTo>
                <a:lnTo>
                  <a:pt x="115" y="34"/>
                </a:lnTo>
                <a:lnTo>
                  <a:pt x="116" y="33"/>
                </a:lnTo>
                <a:lnTo>
                  <a:pt x="118" y="32"/>
                </a:lnTo>
                <a:lnTo>
                  <a:pt x="118" y="31"/>
                </a:lnTo>
                <a:lnTo>
                  <a:pt x="118" y="30"/>
                </a:lnTo>
                <a:lnTo>
                  <a:pt x="119" y="29"/>
                </a:lnTo>
                <a:lnTo>
                  <a:pt x="118" y="27"/>
                </a:lnTo>
                <a:lnTo>
                  <a:pt x="116" y="24"/>
                </a:lnTo>
                <a:lnTo>
                  <a:pt x="115" y="23"/>
                </a:lnTo>
                <a:lnTo>
                  <a:pt x="114" y="22"/>
                </a:lnTo>
                <a:lnTo>
                  <a:pt x="113" y="22"/>
                </a:lnTo>
                <a:lnTo>
                  <a:pt x="111" y="21"/>
                </a:lnTo>
                <a:lnTo>
                  <a:pt x="109" y="21"/>
                </a:lnTo>
                <a:lnTo>
                  <a:pt x="107" y="22"/>
                </a:lnTo>
                <a:lnTo>
                  <a:pt x="104" y="21"/>
                </a:lnTo>
                <a:lnTo>
                  <a:pt x="102" y="19"/>
                </a:lnTo>
                <a:lnTo>
                  <a:pt x="102" y="16"/>
                </a:lnTo>
                <a:lnTo>
                  <a:pt x="103" y="14"/>
                </a:lnTo>
                <a:lnTo>
                  <a:pt x="104" y="12"/>
                </a:lnTo>
                <a:lnTo>
                  <a:pt x="104" y="11"/>
                </a:lnTo>
                <a:lnTo>
                  <a:pt x="102" y="9"/>
                </a:lnTo>
                <a:lnTo>
                  <a:pt x="99" y="8"/>
                </a:lnTo>
                <a:lnTo>
                  <a:pt x="97" y="8"/>
                </a:lnTo>
                <a:lnTo>
                  <a:pt x="93" y="9"/>
                </a:lnTo>
                <a:lnTo>
                  <a:pt x="92" y="9"/>
                </a:lnTo>
                <a:lnTo>
                  <a:pt x="91" y="6"/>
                </a:lnTo>
                <a:lnTo>
                  <a:pt x="93" y="4"/>
                </a:lnTo>
                <a:lnTo>
                  <a:pt x="94" y="4"/>
                </a:lnTo>
                <a:lnTo>
                  <a:pt x="96" y="2"/>
                </a:lnTo>
                <a:lnTo>
                  <a:pt x="95" y="0"/>
                </a:lnTo>
                <a:lnTo>
                  <a:pt x="94" y="0"/>
                </a:lnTo>
                <a:lnTo>
                  <a:pt x="91" y="1"/>
                </a:lnTo>
                <a:lnTo>
                  <a:pt x="90" y="2"/>
                </a:lnTo>
                <a:lnTo>
                  <a:pt x="85" y="5"/>
                </a:lnTo>
                <a:lnTo>
                  <a:pt x="82" y="8"/>
                </a:lnTo>
                <a:lnTo>
                  <a:pt x="81" y="11"/>
                </a:lnTo>
                <a:lnTo>
                  <a:pt x="80" y="12"/>
                </a:lnTo>
                <a:lnTo>
                  <a:pt x="78" y="12"/>
                </a:lnTo>
                <a:lnTo>
                  <a:pt x="77" y="14"/>
                </a:lnTo>
                <a:lnTo>
                  <a:pt x="76" y="15"/>
                </a:lnTo>
                <a:lnTo>
                  <a:pt x="75" y="16"/>
                </a:lnTo>
                <a:lnTo>
                  <a:pt x="74" y="15"/>
                </a:lnTo>
                <a:lnTo>
                  <a:pt x="73" y="15"/>
                </a:lnTo>
                <a:lnTo>
                  <a:pt x="72" y="15"/>
                </a:lnTo>
                <a:lnTo>
                  <a:pt x="67" y="12"/>
                </a:lnTo>
                <a:lnTo>
                  <a:pt x="65" y="13"/>
                </a:lnTo>
                <a:lnTo>
                  <a:pt x="65" y="14"/>
                </a:lnTo>
                <a:lnTo>
                  <a:pt x="63" y="15"/>
                </a:lnTo>
                <a:lnTo>
                  <a:pt x="63" y="17"/>
                </a:lnTo>
                <a:lnTo>
                  <a:pt x="61" y="20"/>
                </a:lnTo>
                <a:lnTo>
                  <a:pt x="60" y="22"/>
                </a:lnTo>
                <a:lnTo>
                  <a:pt x="60" y="23"/>
                </a:lnTo>
                <a:lnTo>
                  <a:pt x="58" y="24"/>
                </a:lnTo>
                <a:lnTo>
                  <a:pt x="56" y="25"/>
                </a:lnTo>
                <a:lnTo>
                  <a:pt x="55" y="24"/>
                </a:lnTo>
                <a:lnTo>
                  <a:pt x="54" y="24"/>
                </a:lnTo>
                <a:lnTo>
                  <a:pt x="54" y="23"/>
                </a:lnTo>
                <a:lnTo>
                  <a:pt x="53" y="22"/>
                </a:lnTo>
                <a:lnTo>
                  <a:pt x="53" y="21"/>
                </a:lnTo>
                <a:lnTo>
                  <a:pt x="53" y="20"/>
                </a:lnTo>
                <a:lnTo>
                  <a:pt x="52" y="19"/>
                </a:lnTo>
                <a:lnTo>
                  <a:pt x="53" y="18"/>
                </a:lnTo>
                <a:lnTo>
                  <a:pt x="53" y="17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1" y="14"/>
                </a:lnTo>
                <a:lnTo>
                  <a:pt x="49" y="14"/>
                </a:lnTo>
                <a:lnTo>
                  <a:pt x="48" y="13"/>
                </a:lnTo>
                <a:lnTo>
                  <a:pt x="46" y="12"/>
                </a:lnTo>
                <a:lnTo>
                  <a:pt x="45" y="12"/>
                </a:lnTo>
                <a:lnTo>
                  <a:pt x="43" y="12"/>
                </a:lnTo>
                <a:lnTo>
                  <a:pt x="40" y="12"/>
                </a:lnTo>
                <a:lnTo>
                  <a:pt x="39" y="12"/>
                </a:lnTo>
                <a:lnTo>
                  <a:pt x="40" y="11"/>
                </a:lnTo>
                <a:lnTo>
                  <a:pt x="43" y="11"/>
                </a:lnTo>
                <a:lnTo>
                  <a:pt x="42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5"/>
                </a:lnTo>
                <a:lnTo>
                  <a:pt x="39" y="5"/>
                </a:lnTo>
                <a:lnTo>
                  <a:pt x="38" y="7"/>
                </a:lnTo>
                <a:lnTo>
                  <a:pt x="36" y="7"/>
                </a:lnTo>
                <a:lnTo>
                  <a:pt x="36" y="8"/>
                </a:lnTo>
                <a:lnTo>
                  <a:pt x="36" y="9"/>
                </a:lnTo>
                <a:lnTo>
                  <a:pt x="35" y="10"/>
                </a:lnTo>
                <a:lnTo>
                  <a:pt x="35" y="11"/>
                </a:lnTo>
                <a:lnTo>
                  <a:pt x="33" y="13"/>
                </a:lnTo>
                <a:lnTo>
                  <a:pt x="32" y="13"/>
                </a:lnTo>
                <a:lnTo>
                  <a:pt x="31" y="13"/>
                </a:lnTo>
                <a:lnTo>
                  <a:pt x="30" y="14"/>
                </a:lnTo>
                <a:lnTo>
                  <a:pt x="31" y="15"/>
                </a:lnTo>
                <a:lnTo>
                  <a:pt x="29" y="18"/>
                </a:lnTo>
                <a:lnTo>
                  <a:pt x="27" y="21"/>
                </a:lnTo>
                <a:lnTo>
                  <a:pt x="26" y="21"/>
                </a:lnTo>
                <a:lnTo>
                  <a:pt x="24" y="21"/>
                </a:lnTo>
                <a:lnTo>
                  <a:pt x="22" y="20"/>
                </a:lnTo>
                <a:lnTo>
                  <a:pt x="22" y="19"/>
                </a:lnTo>
                <a:lnTo>
                  <a:pt x="23" y="18"/>
                </a:lnTo>
                <a:lnTo>
                  <a:pt x="22" y="18"/>
                </a:lnTo>
                <a:lnTo>
                  <a:pt x="20" y="19"/>
                </a:lnTo>
                <a:lnTo>
                  <a:pt x="17" y="22"/>
                </a:lnTo>
                <a:lnTo>
                  <a:pt x="16" y="21"/>
                </a:lnTo>
                <a:lnTo>
                  <a:pt x="15" y="19"/>
                </a:lnTo>
                <a:lnTo>
                  <a:pt x="13" y="17"/>
                </a:lnTo>
                <a:lnTo>
                  <a:pt x="13" y="15"/>
                </a:lnTo>
                <a:lnTo>
                  <a:pt x="17" y="13"/>
                </a:lnTo>
                <a:lnTo>
                  <a:pt x="15" y="10"/>
                </a:lnTo>
                <a:lnTo>
                  <a:pt x="12" y="11"/>
                </a:lnTo>
                <a:lnTo>
                  <a:pt x="12" y="10"/>
                </a:lnTo>
                <a:lnTo>
                  <a:pt x="10" y="8"/>
                </a:lnTo>
                <a:lnTo>
                  <a:pt x="4" y="12"/>
                </a:lnTo>
                <a:lnTo>
                  <a:pt x="4" y="14"/>
                </a:lnTo>
                <a:lnTo>
                  <a:pt x="6" y="16"/>
                </a:lnTo>
                <a:lnTo>
                  <a:pt x="5" y="17"/>
                </a:lnTo>
                <a:lnTo>
                  <a:pt x="6" y="19"/>
                </a:lnTo>
                <a:lnTo>
                  <a:pt x="4" y="22"/>
                </a:lnTo>
                <a:lnTo>
                  <a:pt x="3" y="23"/>
                </a:lnTo>
                <a:lnTo>
                  <a:pt x="4" y="27"/>
                </a:lnTo>
                <a:lnTo>
                  <a:pt x="3" y="30"/>
                </a:lnTo>
                <a:lnTo>
                  <a:pt x="3" y="31"/>
                </a:lnTo>
                <a:lnTo>
                  <a:pt x="3" y="32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4" y="37"/>
                </a:lnTo>
                <a:lnTo>
                  <a:pt x="4" y="38"/>
                </a:lnTo>
                <a:lnTo>
                  <a:pt x="4" y="39"/>
                </a:lnTo>
                <a:lnTo>
                  <a:pt x="5" y="41"/>
                </a:lnTo>
                <a:lnTo>
                  <a:pt x="6" y="42"/>
                </a:lnTo>
                <a:lnTo>
                  <a:pt x="4" y="43"/>
                </a:lnTo>
                <a:lnTo>
                  <a:pt x="3" y="46"/>
                </a:lnTo>
                <a:lnTo>
                  <a:pt x="1" y="47"/>
                </a:lnTo>
                <a:lnTo>
                  <a:pt x="2" y="48"/>
                </a:lnTo>
                <a:lnTo>
                  <a:pt x="3" y="49"/>
                </a:lnTo>
                <a:lnTo>
                  <a:pt x="3" y="50"/>
                </a:lnTo>
                <a:lnTo>
                  <a:pt x="1" y="52"/>
                </a:lnTo>
                <a:lnTo>
                  <a:pt x="1" y="53"/>
                </a:lnTo>
                <a:lnTo>
                  <a:pt x="1" y="54"/>
                </a:lnTo>
                <a:lnTo>
                  <a:pt x="2" y="54"/>
                </a:lnTo>
                <a:lnTo>
                  <a:pt x="2" y="55"/>
                </a:lnTo>
                <a:lnTo>
                  <a:pt x="3" y="56"/>
                </a:lnTo>
                <a:lnTo>
                  <a:pt x="3" y="57"/>
                </a:lnTo>
                <a:lnTo>
                  <a:pt x="3" y="58"/>
                </a:lnTo>
                <a:lnTo>
                  <a:pt x="3" y="59"/>
                </a:lnTo>
                <a:lnTo>
                  <a:pt x="3" y="60"/>
                </a:lnTo>
                <a:lnTo>
                  <a:pt x="4" y="61"/>
                </a:lnTo>
                <a:lnTo>
                  <a:pt x="5" y="63"/>
                </a:lnTo>
                <a:lnTo>
                  <a:pt x="5" y="64"/>
                </a:lnTo>
                <a:lnTo>
                  <a:pt x="4" y="64"/>
                </a:lnTo>
                <a:lnTo>
                  <a:pt x="4" y="65"/>
                </a:lnTo>
                <a:lnTo>
                  <a:pt x="3" y="67"/>
                </a:lnTo>
                <a:lnTo>
                  <a:pt x="2" y="67"/>
                </a:lnTo>
                <a:lnTo>
                  <a:pt x="1" y="68"/>
                </a:lnTo>
                <a:lnTo>
                  <a:pt x="0" y="70"/>
                </a:lnTo>
                <a:lnTo>
                  <a:pt x="0" y="71"/>
                </a:lnTo>
                <a:lnTo>
                  <a:pt x="0" y="72"/>
                </a:lnTo>
                <a:lnTo>
                  <a:pt x="1" y="72"/>
                </a:lnTo>
                <a:lnTo>
                  <a:pt x="1" y="73"/>
                </a:lnTo>
                <a:lnTo>
                  <a:pt x="0" y="74"/>
                </a:lnTo>
                <a:lnTo>
                  <a:pt x="0" y="75"/>
                </a:lnTo>
                <a:lnTo>
                  <a:pt x="1" y="76"/>
                </a:lnTo>
                <a:lnTo>
                  <a:pt x="0" y="77"/>
                </a:lnTo>
                <a:lnTo>
                  <a:pt x="0" y="78"/>
                </a:lnTo>
                <a:lnTo>
                  <a:pt x="1" y="78"/>
                </a:lnTo>
                <a:lnTo>
                  <a:pt x="3" y="79"/>
                </a:lnTo>
                <a:lnTo>
                  <a:pt x="7" y="79"/>
                </a:lnTo>
                <a:lnTo>
                  <a:pt x="10" y="79"/>
                </a:lnTo>
                <a:lnTo>
                  <a:pt x="10" y="78"/>
                </a:lnTo>
                <a:lnTo>
                  <a:pt x="10" y="76"/>
                </a:lnTo>
                <a:lnTo>
                  <a:pt x="12" y="75"/>
                </a:lnTo>
                <a:lnTo>
                  <a:pt x="15" y="76"/>
                </a:lnTo>
                <a:lnTo>
                  <a:pt x="16" y="77"/>
                </a:lnTo>
                <a:lnTo>
                  <a:pt x="17" y="77"/>
                </a:lnTo>
                <a:lnTo>
                  <a:pt x="18" y="75"/>
                </a:lnTo>
                <a:lnTo>
                  <a:pt x="20" y="74"/>
                </a:lnTo>
                <a:lnTo>
                  <a:pt x="21" y="73"/>
                </a:lnTo>
                <a:lnTo>
                  <a:pt x="24" y="73"/>
                </a:lnTo>
                <a:lnTo>
                  <a:pt x="25" y="74"/>
                </a:lnTo>
                <a:lnTo>
                  <a:pt x="26" y="76"/>
                </a:lnTo>
                <a:lnTo>
                  <a:pt x="28" y="79"/>
                </a:lnTo>
                <a:lnTo>
                  <a:pt x="31" y="82"/>
                </a:lnTo>
                <a:lnTo>
                  <a:pt x="34" y="84"/>
                </a:lnTo>
                <a:lnTo>
                  <a:pt x="37" y="86"/>
                </a:lnTo>
                <a:lnTo>
                  <a:pt x="38" y="86"/>
                </a:lnTo>
                <a:lnTo>
                  <a:pt x="38" y="84"/>
                </a:lnTo>
                <a:lnTo>
                  <a:pt x="38" y="82"/>
                </a:lnTo>
                <a:lnTo>
                  <a:pt x="38" y="79"/>
                </a:lnTo>
                <a:lnTo>
                  <a:pt x="38" y="77"/>
                </a:lnTo>
                <a:lnTo>
                  <a:pt x="40" y="77"/>
                </a:lnTo>
                <a:lnTo>
                  <a:pt x="43" y="78"/>
                </a:lnTo>
                <a:lnTo>
                  <a:pt x="44" y="78"/>
                </a:lnTo>
                <a:lnTo>
                  <a:pt x="46" y="77"/>
                </a:lnTo>
                <a:lnTo>
                  <a:pt x="49" y="75"/>
                </a:lnTo>
                <a:lnTo>
                  <a:pt x="49" y="74"/>
                </a:lnTo>
                <a:lnTo>
                  <a:pt x="51" y="74"/>
                </a:lnTo>
                <a:lnTo>
                  <a:pt x="54" y="74"/>
                </a:lnTo>
                <a:lnTo>
                  <a:pt x="56" y="76"/>
                </a:lnTo>
                <a:lnTo>
                  <a:pt x="58" y="77"/>
                </a:lnTo>
                <a:lnTo>
                  <a:pt x="59" y="77"/>
                </a:lnTo>
                <a:lnTo>
                  <a:pt x="62" y="75"/>
                </a:lnTo>
                <a:lnTo>
                  <a:pt x="65" y="73"/>
                </a:lnTo>
                <a:lnTo>
                  <a:pt x="66" y="75"/>
                </a:lnTo>
                <a:lnTo>
                  <a:pt x="68" y="72"/>
                </a:lnTo>
                <a:lnTo>
                  <a:pt x="69" y="70"/>
                </a:lnTo>
                <a:lnTo>
                  <a:pt x="68" y="70"/>
                </a:lnTo>
                <a:lnTo>
                  <a:pt x="66" y="69"/>
                </a:lnTo>
                <a:lnTo>
                  <a:pt x="64" y="69"/>
                </a:lnTo>
                <a:lnTo>
                  <a:pt x="64" y="68"/>
                </a:lnTo>
                <a:lnTo>
                  <a:pt x="69" y="65"/>
                </a:lnTo>
                <a:lnTo>
                  <a:pt x="69" y="64"/>
                </a:lnTo>
                <a:lnTo>
                  <a:pt x="71" y="62"/>
                </a:lnTo>
                <a:lnTo>
                  <a:pt x="72" y="62"/>
                </a:lnTo>
                <a:lnTo>
                  <a:pt x="73" y="62"/>
                </a:lnTo>
                <a:lnTo>
                  <a:pt x="74" y="61"/>
                </a:lnTo>
                <a:lnTo>
                  <a:pt x="75" y="61"/>
                </a:lnTo>
                <a:lnTo>
                  <a:pt x="77" y="61"/>
                </a:lnTo>
                <a:lnTo>
                  <a:pt x="79" y="62"/>
                </a:lnTo>
                <a:lnTo>
                  <a:pt x="80" y="64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7" y="65"/>
                </a:lnTo>
                <a:lnTo>
                  <a:pt x="89" y="65"/>
                </a:lnTo>
                <a:lnTo>
                  <a:pt x="93" y="65"/>
                </a:lnTo>
                <a:lnTo>
                  <a:pt x="94" y="64"/>
                </a:lnTo>
                <a:lnTo>
                  <a:pt x="97" y="65"/>
                </a:lnTo>
                <a:lnTo>
                  <a:pt x="99" y="61"/>
                </a:lnTo>
                <a:lnTo>
                  <a:pt x="98" y="60"/>
                </a:lnTo>
                <a:lnTo>
                  <a:pt x="97" y="58"/>
                </a:lnTo>
                <a:lnTo>
                  <a:pt x="95" y="53"/>
                </a:lnTo>
                <a:lnTo>
                  <a:pt x="99" y="50"/>
                </a:lnTo>
                <a:lnTo>
                  <a:pt x="104" y="47"/>
                </a:lnTo>
                <a:lnTo>
                  <a:pt x="106" y="49"/>
                </a:lnTo>
                <a:lnTo>
                  <a:pt x="105" y="47"/>
                </a:lnTo>
                <a:lnTo>
                  <a:pt x="105" y="46"/>
                </a:lnTo>
                <a:lnTo>
                  <a:pt x="106" y="45"/>
                </a:lnTo>
                <a:lnTo>
                  <a:pt x="106" y="42"/>
                </a:lnTo>
                <a:lnTo>
                  <a:pt x="105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4" name="Freeform 10"/>
          <p:cNvSpPr>
            <a:spLocks/>
          </p:cNvSpPr>
          <p:nvPr/>
        </p:nvSpPr>
        <p:spPr bwMode="auto">
          <a:xfrm>
            <a:off x="4281290" y="3913357"/>
            <a:ext cx="662616" cy="883131"/>
          </a:xfrm>
          <a:custGeom>
            <a:avLst/>
            <a:gdLst>
              <a:gd name="T0" fmla="*/ 2147483647 w 105"/>
              <a:gd name="T1" fmla="*/ 2147483647 h 113"/>
              <a:gd name="T2" fmla="*/ 2147483647 w 105"/>
              <a:gd name="T3" fmla="*/ 2147483647 h 113"/>
              <a:gd name="T4" fmla="*/ 2147483647 w 105"/>
              <a:gd name="T5" fmla="*/ 2147483647 h 113"/>
              <a:gd name="T6" fmla="*/ 2147483647 w 105"/>
              <a:gd name="T7" fmla="*/ 2147483647 h 113"/>
              <a:gd name="T8" fmla="*/ 2147483647 w 105"/>
              <a:gd name="T9" fmla="*/ 2147483647 h 113"/>
              <a:gd name="T10" fmla="*/ 2147483647 w 105"/>
              <a:gd name="T11" fmla="*/ 2147483647 h 113"/>
              <a:gd name="T12" fmla="*/ 2147483647 w 105"/>
              <a:gd name="T13" fmla="*/ 2147483647 h 113"/>
              <a:gd name="T14" fmla="*/ 2147483647 w 105"/>
              <a:gd name="T15" fmla="*/ 2147483647 h 113"/>
              <a:gd name="T16" fmla="*/ 2147483647 w 105"/>
              <a:gd name="T17" fmla="*/ 2147483647 h 113"/>
              <a:gd name="T18" fmla="*/ 2147483647 w 105"/>
              <a:gd name="T19" fmla="*/ 2147483647 h 113"/>
              <a:gd name="T20" fmla="*/ 2147483647 w 105"/>
              <a:gd name="T21" fmla="*/ 2147483647 h 113"/>
              <a:gd name="T22" fmla="*/ 2147483647 w 105"/>
              <a:gd name="T23" fmla="*/ 2147483647 h 113"/>
              <a:gd name="T24" fmla="*/ 2147483647 w 105"/>
              <a:gd name="T25" fmla="*/ 2147483647 h 113"/>
              <a:gd name="T26" fmla="*/ 2147483647 w 105"/>
              <a:gd name="T27" fmla="*/ 2147483647 h 113"/>
              <a:gd name="T28" fmla="*/ 0 w 105"/>
              <a:gd name="T29" fmla="*/ 2147483647 h 113"/>
              <a:gd name="T30" fmla="*/ 2147483647 w 105"/>
              <a:gd name="T31" fmla="*/ 2147483647 h 113"/>
              <a:gd name="T32" fmla="*/ 2147483647 w 105"/>
              <a:gd name="T33" fmla="*/ 2147483647 h 113"/>
              <a:gd name="T34" fmla="*/ 2147483647 w 105"/>
              <a:gd name="T35" fmla="*/ 2147483647 h 113"/>
              <a:gd name="T36" fmla="*/ 2147483647 w 105"/>
              <a:gd name="T37" fmla="*/ 2147483647 h 113"/>
              <a:gd name="T38" fmla="*/ 2147483647 w 105"/>
              <a:gd name="T39" fmla="*/ 2147483647 h 113"/>
              <a:gd name="T40" fmla="*/ 2147483647 w 105"/>
              <a:gd name="T41" fmla="*/ 2147483647 h 113"/>
              <a:gd name="T42" fmla="*/ 2147483647 w 105"/>
              <a:gd name="T43" fmla="*/ 2147483647 h 113"/>
              <a:gd name="T44" fmla="*/ 2147483647 w 105"/>
              <a:gd name="T45" fmla="*/ 2147483647 h 113"/>
              <a:gd name="T46" fmla="*/ 2147483647 w 105"/>
              <a:gd name="T47" fmla="*/ 2147483647 h 113"/>
              <a:gd name="T48" fmla="*/ 2147483647 w 105"/>
              <a:gd name="T49" fmla="*/ 2147483647 h 113"/>
              <a:gd name="T50" fmla="*/ 2147483647 w 105"/>
              <a:gd name="T51" fmla="*/ 2147483647 h 113"/>
              <a:gd name="T52" fmla="*/ 2147483647 w 105"/>
              <a:gd name="T53" fmla="*/ 2147483647 h 113"/>
              <a:gd name="T54" fmla="*/ 2147483647 w 105"/>
              <a:gd name="T55" fmla="*/ 2147483647 h 113"/>
              <a:gd name="T56" fmla="*/ 2147483647 w 105"/>
              <a:gd name="T57" fmla="*/ 2147483647 h 113"/>
              <a:gd name="T58" fmla="*/ 2147483647 w 105"/>
              <a:gd name="T59" fmla="*/ 2147483647 h 113"/>
              <a:gd name="T60" fmla="*/ 2147483647 w 105"/>
              <a:gd name="T61" fmla="*/ 2147483647 h 113"/>
              <a:gd name="T62" fmla="*/ 2147483647 w 105"/>
              <a:gd name="T63" fmla="*/ 2147483647 h 113"/>
              <a:gd name="T64" fmla="*/ 2147483647 w 105"/>
              <a:gd name="T65" fmla="*/ 2147483647 h 113"/>
              <a:gd name="T66" fmla="*/ 2147483647 w 105"/>
              <a:gd name="T67" fmla="*/ 2147483647 h 113"/>
              <a:gd name="T68" fmla="*/ 2147483647 w 105"/>
              <a:gd name="T69" fmla="*/ 2147483647 h 113"/>
              <a:gd name="T70" fmla="*/ 2147483647 w 105"/>
              <a:gd name="T71" fmla="*/ 2147483647 h 113"/>
              <a:gd name="T72" fmla="*/ 2147483647 w 105"/>
              <a:gd name="T73" fmla="*/ 2147483647 h 113"/>
              <a:gd name="T74" fmla="*/ 2147483647 w 105"/>
              <a:gd name="T75" fmla="*/ 2147483647 h 113"/>
              <a:gd name="T76" fmla="*/ 2147483647 w 105"/>
              <a:gd name="T77" fmla="*/ 2147483647 h 113"/>
              <a:gd name="T78" fmla="*/ 2147483647 w 105"/>
              <a:gd name="T79" fmla="*/ 2147483647 h 113"/>
              <a:gd name="T80" fmla="*/ 2147483647 w 105"/>
              <a:gd name="T81" fmla="*/ 2147483647 h 113"/>
              <a:gd name="T82" fmla="*/ 2147483647 w 105"/>
              <a:gd name="T83" fmla="*/ 2147483647 h 113"/>
              <a:gd name="T84" fmla="*/ 2147483647 w 105"/>
              <a:gd name="T85" fmla="*/ 2147483647 h 113"/>
              <a:gd name="T86" fmla="*/ 2147483647 w 105"/>
              <a:gd name="T87" fmla="*/ 2147483647 h 113"/>
              <a:gd name="T88" fmla="*/ 2147483647 w 105"/>
              <a:gd name="T89" fmla="*/ 2147483647 h 113"/>
              <a:gd name="T90" fmla="*/ 2147483647 w 105"/>
              <a:gd name="T91" fmla="*/ 2147483647 h 113"/>
              <a:gd name="T92" fmla="*/ 2147483647 w 105"/>
              <a:gd name="T93" fmla="*/ 2147483647 h 113"/>
              <a:gd name="T94" fmla="*/ 2147483647 w 105"/>
              <a:gd name="T95" fmla="*/ 2147483647 h 113"/>
              <a:gd name="T96" fmla="*/ 2147483647 w 105"/>
              <a:gd name="T97" fmla="*/ 2147483647 h 113"/>
              <a:gd name="T98" fmla="*/ 2147483647 w 105"/>
              <a:gd name="T99" fmla="*/ 2147483647 h 113"/>
              <a:gd name="T100" fmla="*/ 2147483647 w 105"/>
              <a:gd name="T101" fmla="*/ 2147483647 h 113"/>
              <a:gd name="T102" fmla="*/ 2147483647 w 105"/>
              <a:gd name="T103" fmla="*/ 2147483647 h 113"/>
              <a:gd name="T104" fmla="*/ 2147483647 w 105"/>
              <a:gd name="T105" fmla="*/ 2147483647 h 113"/>
              <a:gd name="T106" fmla="*/ 2147483647 w 105"/>
              <a:gd name="T107" fmla="*/ 2147483647 h 113"/>
              <a:gd name="T108" fmla="*/ 2147483647 w 105"/>
              <a:gd name="T109" fmla="*/ 2147483647 h 113"/>
              <a:gd name="T110" fmla="*/ 2147483647 w 105"/>
              <a:gd name="T111" fmla="*/ 2147483647 h 113"/>
              <a:gd name="T112" fmla="*/ 2147483647 w 105"/>
              <a:gd name="T113" fmla="*/ 2147483647 h 113"/>
              <a:gd name="T114" fmla="*/ 2147483647 w 105"/>
              <a:gd name="T115" fmla="*/ 2147483647 h 1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"/>
              <a:gd name="T175" fmla="*/ 0 h 113"/>
              <a:gd name="T176" fmla="*/ 105 w 105"/>
              <a:gd name="T177" fmla="*/ 113 h 11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" h="113">
                <a:moveTo>
                  <a:pt x="37" y="7"/>
                </a:moveTo>
                <a:lnTo>
                  <a:pt x="36" y="7"/>
                </a:lnTo>
                <a:lnTo>
                  <a:pt x="36" y="6"/>
                </a:lnTo>
                <a:lnTo>
                  <a:pt x="36" y="5"/>
                </a:lnTo>
                <a:lnTo>
                  <a:pt x="36" y="4"/>
                </a:lnTo>
                <a:lnTo>
                  <a:pt x="35" y="4"/>
                </a:lnTo>
                <a:lnTo>
                  <a:pt x="33" y="4"/>
                </a:lnTo>
                <a:lnTo>
                  <a:pt x="32" y="4"/>
                </a:lnTo>
                <a:lnTo>
                  <a:pt x="31" y="4"/>
                </a:lnTo>
                <a:lnTo>
                  <a:pt x="30" y="4"/>
                </a:lnTo>
                <a:lnTo>
                  <a:pt x="29" y="4"/>
                </a:lnTo>
                <a:lnTo>
                  <a:pt x="29" y="6"/>
                </a:lnTo>
                <a:lnTo>
                  <a:pt x="29" y="7"/>
                </a:lnTo>
                <a:lnTo>
                  <a:pt x="30" y="9"/>
                </a:lnTo>
                <a:lnTo>
                  <a:pt x="30" y="10"/>
                </a:lnTo>
                <a:lnTo>
                  <a:pt x="30" y="11"/>
                </a:lnTo>
                <a:lnTo>
                  <a:pt x="30" y="12"/>
                </a:lnTo>
                <a:lnTo>
                  <a:pt x="31" y="13"/>
                </a:lnTo>
                <a:lnTo>
                  <a:pt x="31" y="14"/>
                </a:lnTo>
                <a:lnTo>
                  <a:pt x="30" y="15"/>
                </a:lnTo>
                <a:lnTo>
                  <a:pt x="29" y="15"/>
                </a:lnTo>
                <a:lnTo>
                  <a:pt x="29" y="16"/>
                </a:lnTo>
                <a:lnTo>
                  <a:pt x="28" y="16"/>
                </a:lnTo>
                <a:lnTo>
                  <a:pt x="27" y="16"/>
                </a:lnTo>
                <a:lnTo>
                  <a:pt x="26" y="17"/>
                </a:lnTo>
                <a:lnTo>
                  <a:pt x="26" y="18"/>
                </a:lnTo>
                <a:lnTo>
                  <a:pt x="27" y="18"/>
                </a:lnTo>
                <a:lnTo>
                  <a:pt x="27" y="19"/>
                </a:lnTo>
                <a:lnTo>
                  <a:pt x="27" y="20"/>
                </a:lnTo>
                <a:lnTo>
                  <a:pt x="28" y="21"/>
                </a:lnTo>
                <a:lnTo>
                  <a:pt x="27" y="22"/>
                </a:lnTo>
                <a:lnTo>
                  <a:pt x="28" y="25"/>
                </a:lnTo>
                <a:lnTo>
                  <a:pt x="28" y="27"/>
                </a:lnTo>
                <a:lnTo>
                  <a:pt x="28" y="28"/>
                </a:lnTo>
                <a:lnTo>
                  <a:pt x="28" y="30"/>
                </a:lnTo>
                <a:lnTo>
                  <a:pt x="27" y="31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3" y="34"/>
                </a:lnTo>
                <a:lnTo>
                  <a:pt x="23" y="35"/>
                </a:lnTo>
                <a:lnTo>
                  <a:pt x="22" y="36"/>
                </a:lnTo>
                <a:lnTo>
                  <a:pt x="21" y="38"/>
                </a:lnTo>
                <a:lnTo>
                  <a:pt x="21" y="41"/>
                </a:lnTo>
                <a:lnTo>
                  <a:pt x="20" y="40"/>
                </a:lnTo>
                <a:lnTo>
                  <a:pt x="18" y="40"/>
                </a:lnTo>
                <a:lnTo>
                  <a:pt x="15" y="42"/>
                </a:lnTo>
                <a:lnTo>
                  <a:pt x="16" y="43"/>
                </a:lnTo>
                <a:lnTo>
                  <a:pt x="16" y="44"/>
                </a:lnTo>
                <a:lnTo>
                  <a:pt x="16" y="47"/>
                </a:lnTo>
                <a:lnTo>
                  <a:pt x="16" y="49"/>
                </a:lnTo>
                <a:lnTo>
                  <a:pt x="14" y="50"/>
                </a:lnTo>
                <a:lnTo>
                  <a:pt x="10" y="49"/>
                </a:lnTo>
                <a:lnTo>
                  <a:pt x="7" y="48"/>
                </a:lnTo>
                <a:lnTo>
                  <a:pt x="7" y="49"/>
                </a:lnTo>
                <a:lnTo>
                  <a:pt x="8" y="50"/>
                </a:lnTo>
                <a:lnTo>
                  <a:pt x="8" y="52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9" y="57"/>
                </a:lnTo>
                <a:lnTo>
                  <a:pt x="8" y="58"/>
                </a:lnTo>
                <a:lnTo>
                  <a:pt x="8" y="59"/>
                </a:lnTo>
                <a:lnTo>
                  <a:pt x="9" y="59"/>
                </a:lnTo>
                <a:lnTo>
                  <a:pt x="11" y="56"/>
                </a:lnTo>
                <a:lnTo>
                  <a:pt x="14" y="56"/>
                </a:lnTo>
                <a:lnTo>
                  <a:pt x="16" y="59"/>
                </a:lnTo>
                <a:lnTo>
                  <a:pt x="17" y="61"/>
                </a:lnTo>
                <a:lnTo>
                  <a:pt x="17" y="62"/>
                </a:lnTo>
                <a:lnTo>
                  <a:pt x="16" y="65"/>
                </a:lnTo>
                <a:lnTo>
                  <a:pt x="14" y="66"/>
                </a:lnTo>
                <a:lnTo>
                  <a:pt x="12" y="66"/>
                </a:lnTo>
                <a:lnTo>
                  <a:pt x="11" y="67"/>
                </a:lnTo>
                <a:lnTo>
                  <a:pt x="10" y="69"/>
                </a:lnTo>
                <a:lnTo>
                  <a:pt x="9" y="70"/>
                </a:lnTo>
                <a:lnTo>
                  <a:pt x="9" y="69"/>
                </a:lnTo>
                <a:lnTo>
                  <a:pt x="8" y="68"/>
                </a:lnTo>
                <a:lnTo>
                  <a:pt x="7" y="68"/>
                </a:lnTo>
                <a:lnTo>
                  <a:pt x="6" y="71"/>
                </a:lnTo>
                <a:lnTo>
                  <a:pt x="5" y="74"/>
                </a:lnTo>
                <a:lnTo>
                  <a:pt x="6" y="75"/>
                </a:lnTo>
                <a:lnTo>
                  <a:pt x="6" y="77"/>
                </a:lnTo>
                <a:lnTo>
                  <a:pt x="6" y="78"/>
                </a:lnTo>
                <a:lnTo>
                  <a:pt x="6" y="79"/>
                </a:lnTo>
                <a:lnTo>
                  <a:pt x="5" y="80"/>
                </a:lnTo>
                <a:lnTo>
                  <a:pt x="6" y="81"/>
                </a:lnTo>
                <a:lnTo>
                  <a:pt x="5" y="81"/>
                </a:lnTo>
                <a:lnTo>
                  <a:pt x="4" y="82"/>
                </a:lnTo>
                <a:lnTo>
                  <a:pt x="2" y="82"/>
                </a:lnTo>
                <a:lnTo>
                  <a:pt x="0" y="82"/>
                </a:lnTo>
                <a:lnTo>
                  <a:pt x="0" y="84"/>
                </a:lnTo>
                <a:lnTo>
                  <a:pt x="0" y="87"/>
                </a:lnTo>
                <a:lnTo>
                  <a:pt x="0" y="88"/>
                </a:lnTo>
                <a:lnTo>
                  <a:pt x="0" y="89"/>
                </a:lnTo>
                <a:lnTo>
                  <a:pt x="0" y="90"/>
                </a:lnTo>
                <a:lnTo>
                  <a:pt x="2" y="89"/>
                </a:lnTo>
                <a:lnTo>
                  <a:pt x="3" y="90"/>
                </a:lnTo>
                <a:lnTo>
                  <a:pt x="4" y="92"/>
                </a:lnTo>
                <a:lnTo>
                  <a:pt x="3" y="94"/>
                </a:lnTo>
                <a:lnTo>
                  <a:pt x="2" y="97"/>
                </a:lnTo>
                <a:lnTo>
                  <a:pt x="2" y="98"/>
                </a:lnTo>
                <a:lnTo>
                  <a:pt x="4" y="99"/>
                </a:lnTo>
                <a:lnTo>
                  <a:pt x="5" y="100"/>
                </a:lnTo>
                <a:lnTo>
                  <a:pt x="5" y="101"/>
                </a:lnTo>
                <a:lnTo>
                  <a:pt x="6" y="101"/>
                </a:lnTo>
                <a:lnTo>
                  <a:pt x="6" y="102"/>
                </a:lnTo>
                <a:lnTo>
                  <a:pt x="6" y="103"/>
                </a:lnTo>
                <a:lnTo>
                  <a:pt x="8" y="103"/>
                </a:lnTo>
                <a:lnTo>
                  <a:pt x="9" y="103"/>
                </a:lnTo>
                <a:lnTo>
                  <a:pt x="9" y="104"/>
                </a:lnTo>
                <a:lnTo>
                  <a:pt x="10" y="106"/>
                </a:lnTo>
                <a:lnTo>
                  <a:pt x="11" y="107"/>
                </a:lnTo>
                <a:lnTo>
                  <a:pt x="12" y="106"/>
                </a:lnTo>
                <a:lnTo>
                  <a:pt x="13" y="105"/>
                </a:lnTo>
                <a:lnTo>
                  <a:pt x="14" y="107"/>
                </a:lnTo>
                <a:lnTo>
                  <a:pt x="16" y="108"/>
                </a:lnTo>
                <a:lnTo>
                  <a:pt x="16" y="107"/>
                </a:lnTo>
                <a:lnTo>
                  <a:pt x="19" y="105"/>
                </a:lnTo>
                <a:lnTo>
                  <a:pt x="20" y="105"/>
                </a:lnTo>
                <a:lnTo>
                  <a:pt x="21" y="105"/>
                </a:lnTo>
                <a:lnTo>
                  <a:pt x="22" y="105"/>
                </a:lnTo>
                <a:lnTo>
                  <a:pt x="23" y="105"/>
                </a:lnTo>
                <a:lnTo>
                  <a:pt x="25" y="105"/>
                </a:lnTo>
                <a:lnTo>
                  <a:pt x="26" y="105"/>
                </a:lnTo>
                <a:lnTo>
                  <a:pt x="28" y="103"/>
                </a:lnTo>
                <a:lnTo>
                  <a:pt x="30" y="103"/>
                </a:lnTo>
                <a:lnTo>
                  <a:pt x="31" y="102"/>
                </a:lnTo>
                <a:lnTo>
                  <a:pt x="30" y="100"/>
                </a:lnTo>
                <a:lnTo>
                  <a:pt x="30" y="99"/>
                </a:lnTo>
                <a:lnTo>
                  <a:pt x="32" y="99"/>
                </a:lnTo>
                <a:lnTo>
                  <a:pt x="32" y="100"/>
                </a:lnTo>
                <a:lnTo>
                  <a:pt x="32" y="101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09"/>
                </a:lnTo>
                <a:lnTo>
                  <a:pt x="40" y="108"/>
                </a:lnTo>
                <a:lnTo>
                  <a:pt x="41" y="110"/>
                </a:lnTo>
                <a:lnTo>
                  <a:pt x="43" y="109"/>
                </a:lnTo>
                <a:lnTo>
                  <a:pt x="45" y="108"/>
                </a:lnTo>
                <a:lnTo>
                  <a:pt x="45" y="107"/>
                </a:lnTo>
                <a:lnTo>
                  <a:pt x="46" y="108"/>
                </a:lnTo>
                <a:lnTo>
                  <a:pt x="46" y="111"/>
                </a:lnTo>
                <a:lnTo>
                  <a:pt x="46" y="112"/>
                </a:lnTo>
                <a:lnTo>
                  <a:pt x="47" y="112"/>
                </a:lnTo>
                <a:lnTo>
                  <a:pt x="48" y="112"/>
                </a:lnTo>
                <a:lnTo>
                  <a:pt x="50" y="110"/>
                </a:lnTo>
                <a:lnTo>
                  <a:pt x="51" y="110"/>
                </a:lnTo>
                <a:lnTo>
                  <a:pt x="53" y="109"/>
                </a:lnTo>
                <a:lnTo>
                  <a:pt x="54" y="108"/>
                </a:lnTo>
                <a:lnTo>
                  <a:pt x="55" y="106"/>
                </a:lnTo>
                <a:lnTo>
                  <a:pt x="56" y="104"/>
                </a:lnTo>
                <a:lnTo>
                  <a:pt x="58" y="103"/>
                </a:lnTo>
                <a:lnTo>
                  <a:pt x="59" y="102"/>
                </a:lnTo>
                <a:lnTo>
                  <a:pt x="61" y="102"/>
                </a:lnTo>
                <a:lnTo>
                  <a:pt x="62" y="102"/>
                </a:lnTo>
                <a:lnTo>
                  <a:pt x="62" y="101"/>
                </a:lnTo>
                <a:lnTo>
                  <a:pt x="61" y="101"/>
                </a:lnTo>
                <a:lnTo>
                  <a:pt x="61" y="100"/>
                </a:lnTo>
                <a:lnTo>
                  <a:pt x="61" y="99"/>
                </a:lnTo>
                <a:lnTo>
                  <a:pt x="61" y="97"/>
                </a:lnTo>
                <a:lnTo>
                  <a:pt x="61" y="95"/>
                </a:lnTo>
                <a:lnTo>
                  <a:pt x="62" y="95"/>
                </a:lnTo>
                <a:lnTo>
                  <a:pt x="63" y="95"/>
                </a:lnTo>
                <a:lnTo>
                  <a:pt x="63" y="97"/>
                </a:lnTo>
                <a:lnTo>
                  <a:pt x="64" y="98"/>
                </a:lnTo>
                <a:lnTo>
                  <a:pt x="64" y="97"/>
                </a:lnTo>
                <a:lnTo>
                  <a:pt x="65" y="95"/>
                </a:lnTo>
                <a:lnTo>
                  <a:pt x="66" y="96"/>
                </a:lnTo>
                <a:lnTo>
                  <a:pt x="67" y="97"/>
                </a:lnTo>
                <a:lnTo>
                  <a:pt x="66" y="98"/>
                </a:lnTo>
                <a:lnTo>
                  <a:pt x="66" y="100"/>
                </a:lnTo>
                <a:lnTo>
                  <a:pt x="66" y="101"/>
                </a:lnTo>
                <a:lnTo>
                  <a:pt x="66" y="102"/>
                </a:lnTo>
                <a:lnTo>
                  <a:pt x="66" y="104"/>
                </a:lnTo>
                <a:lnTo>
                  <a:pt x="66" y="105"/>
                </a:lnTo>
                <a:lnTo>
                  <a:pt x="66" y="106"/>
                </a:lnTo>
                <a:lnTo>
                  <a:pt x="66" y="107"/>
                </a:lnTo>
                <a:lnTo>
                  <a:pt x="66" y="108"/>
                </a:lnTo>
                <a:lnTo>
                  <a:pt x="67" y="110"/>
                </a:lnTo>
                <a:lnTo>
                  <a:pt x="68" y="110"/>
                </a:lnTo>
                <a:lnTo>
                  <a:pt x="67" y="112"/>
                </a:lnTo>
                <a:lnTo>
                  <a:pt x="68" y="112"/>
                </a:lnTo>
                <a:lnTo>
                  <a:pt x="69" y="112"/>
                </a:lnTo>
                <a:lnTo>
                  <a:pt x="70" y="112"/>
                </a:lnTo>
                <a:lnTo>
                  <a:pt x="71" y="112"/>
                </a:lnTo>
                <a:lnTo>
                  <a:pt x="72" y="112"/>
                </a:lnTo>
                <a:lnTo>
                  <a:pt x="74" y="113"/>
                </a:lnTo>
                <a:lnTo>
                  <a:pt x="75" y="112"/>
                </a:lnTo>
                <a:lnTo>
                  <a:pt x="76" y="112"/>
                </a:lnTo>
                <a:lnTo>
                  <a:pt x="76" y="111"/>
                </a:lnTo>
                <a:lnTo>
                  <a:pt x="77" y="107"/>
                </a:lnTo>
                <a:lnTo>
                  <a:pt x="78" y="107"/>
                </a:lnTo>
                <a:lnTo>
                  <a:pt x="79" y="106"/>
                </a:lnTo>
                <a:lnTo>
                  <a:pt x="83" y="104"/>
                </a:lnTo>
                <a:lnTo>
                  <a:pt x="86" y="103"/>
                </a:lnTo>
                <a:lnTo>
                  <a:pt x="87" y="102"/>
                </a:lnTo>
                <a:lnTo>
                  <a:pt x="88" y="102"/>
                </a:lnTo>
                <a:lnTo>
                  <a:pt x="90" y="102"/>
                </a:lnTo>
                <a:lnTo>
                  <a:pt x="92" y="102"/>
                </a:lnTo>
                <a:lnTo>
                  <a:pt x="93" y="101"/>
                </a:lnTo>
                <a:lnTo>
                  <a:pt x="94" y="100"/>
                </a:lnTo>
                <a:lnTo>
                  <a:pt x="93" y="99"/>
                </a:lnTo>
                <a:lnTo>
                  <a:pt x="93" y="98"/>
                </a:lnTo>
                <a:lnTo>
                  <a:pt x="96" y="98"/>
                </a:lnTo>
                <a:lnTo>
                  <a:pt x="97" y="96"/>
                </a:lnTo>
                <a:lnTo>
                  <a:pt x="96" y="93"/>
                </a:lnTo>
                <a:lnTo>
                  <a:pt x="96" y="91"/>
                </a:lnTo>
                <a:lnTo>
                  <a:pt x="95" y="89"/>
                </a:lnTo>
                <a:lnTo>
                  <a:pt x="94" y="88"/>
                </a:lnTo>
                <a:lnTo>
                  <a:pt x="93" y="88"/>
                </a:lnTo>
                <a:lnTo>
                  <a:pt x="93" y="87"/>
                </a:lnTo>
                <a:lnTo>
                  <a:pt x="94" y="85"/>
                </a:lnTo>
                <a:lnTo>
                  <a:pt x="93" y="85"/>
                </a:lnTo>
                <a:lnTo>
                  <a:pt x="92" y="84"/>
                </a:lnTo>
                <a:lnTo>
                  <a:pt x="92" y="83"/>
                </a:lnTo>
                <a:lnTo>
                  <a:pt x="93" y="83"/>
                </a:lnTo>
                <a:lnTo>
                  <a:pt x="95" y="83"/>
                </a:lnTo>
                <a:lnTo>
                  <a:pt x="96" y="84"/>
                </a:lnTo>
                <a:lnTo>
                  <a:pt x="98" y="82"/>
                </a:lnTo>
                <a:lnTo>
                  <a:pt x="98" y="80"/>
                </a:lnTo>
                <a:lnTo>
                  <a:pt x="98" y="79"/>
                </a:lnTo>
                <a:lnTo>
                  <a:pt x="99" y="77"/>
                </a:lnTo>
                <a:lnTo>
                  <a:pt x="99" y="75"/>
                </a:lnTo>
                <a:lnTo>
                  <a:pt x="99" y="74"/>
                </a:lnTo>
                <a:lnTo>
                  <a:pt x="100" y="71"/>
                </a:lnTo>
                <a:lnTo>
                  <a:pt x="100" y="70"/>
                </a:lnTo>
                <a:lnTo>
                  <a:pt x="100" y="68"/>
                </a:lnTo>
                <a:lnTo>
                  <a:pt x="100" y="67"/>
                </a:lnTo>
                <a:lnTo>
                  <a:pt x="99" y="65"/>
                </a:lnTo>
                <a:lnTo>
                  <a:pt x="98" y="62"/>
                </a:lnTo>
                <a:lnTo>
                  <a:pt x="95" y="60"/>
                </a:lnTo>
                <a:lnTo>
                  <a:pt x="94" y="58"/>
                </a:lnTo>
                <a:lnTo>
                  <a:pt x="93" y="57"/>
                </a:lnTo>
                <a:lnTo>
                  <a:pt x="92" y="56"/>
                </a:lnTo>
                <a:lnTo>
                  <a:pt x="92" y="55"/>
                </a:lnTo>
                <a:lnTo>
                  <a:pt x="91" y="55"/>
                </a:lnTo>
                <a:lnTo>
                  <a:pt x="90" y="54"/>
                </a:lnTo>
                <a:lnTo>
                  <a:pt x="89" y="53"/>
                </a:lnTo>
                <a:lnTo>
                  <a:pt x="90" y="52"/>
                </a:lnTo>
                <a:lnTo>
                  <a:pt x="90" y="51"/>
                </a:lnTo>
                <a:lnTo>
                  <a:pt x="89" y="50"/>
                </a:lnTo>
                <a:lnTo>
                  <a:pt x="89" y="49"/>
                </a:lnTo>
                <a:lnTo>
                  <a:pt x="91" y="49"/>
                </a:lnTo>
                <a:lnTo>
                  <a:pt x="91" y="48"/>
                </a:lnTo>
                <a:lnTo>
                  <a:pt x="89" y="46"/>
                </a:lnTo>
                <a:lnTo>
                  <a:pt x="90" y="45"/>
                </a:lnTo>
                <a:lnTo>
                  <a:pt x="92" y="43"/>
                </a:lnTo>
                <a:lnTo>
                  <a:pt x="93" y="40"/>
                </a:lnTo>
                <a:lnTo>
                  <a:pt x="93" y="37"/>
                </a:lnTo>
                <a:lnTo>
                  <a:pt x="93" y="35"/>
                </a:lnTo>
                <a:lnTo>
                  <a:pt x="92" y="35"/>
                </a:lnTo>
                <a:lnTo>
                  <a:pt x="93" y="35"/>
                </a:lnTo>
                <a:lnTo>
                  <a:pt x="94" y="34"/>
                </a:lnTo>
                <a:lnTo>
                  <a:pt x="94" y="33"/>
                </a:lnTo>
                <a:lnTo>
                  <a:pt x="94" y="32"/>
                </a:lnTo>
                <a:lnTo>
                  <a:pt x="95" y="30"/>
                </a:lnTo>
                <a:lnTo>
                  <a:pt x="96" y="30"/>
                </a:lnTo>
                <a:lnTo>
                  <a:pt x="98" y="31"/>
                </a:lnTo>
                <a:lnTo>
                  <a:pt x="99" y="31"/>
                </a:lnTo>
                <a:lnTo>
                  <a:pt x="100" y="29"/>
                </a:lnTo>
                <a:lnTo>
                  <a:pt x="101" y="27"/>
                </a:lnTo>
                <a:lnTo>
                  <a:pt x="101" y="26"/>
                </a:lnTo>
                <a:lnTo>
                  <a:pt x="97" y="26"/>
                </a:lnTo>
                <a:lnTo>
                  <a:pt x="95" y="26"/>
                </a:lnTo>
                <a:lnTo>
                  <a:pt x="95" y="25"/>
                </a:lnTo>
                <a:lnTo>
                  <a:pt x="96" y="24"/>
                </a:lnTo>
                <a:lnTo>
                  <a:pt x="97" y="23"/>
                </a:lnTo>
                <a:lnTo>
                  <a:pt x="97" y="22"/>
                </a:lnTo>
                <a:lnTo>
                  <a:pt x="97" y="21"/>
                </a:lnTo>
                <a:lnTo>
                  <a:pt x="97" y="20"/>
                </a:lnTo>
                <a:lnTo>
                  <a:pt x="99" y="19"/>
                </a:lnTo>
                <a:lnTo>
                  <a:pt x="100" y="18"/>
                </a:lnTo>
                <a:lnTo>
                  <a:pt x="102" y="18"/>
                </a:lnTo>
                <a:lnTo>
                  <a:pt x="104" y="17"/>
                </a:lnTo>
                <a:lnTo>
                  <a:pt x="105" y="17"/>
                </a:lnTo>
                <a:lnTo>
                  <a:pt x="105" y="16"/>
                </a:lnTo>
                <a:lnTo>
                  <a:pt x="102" y="15"/>
                </a:lnTo>
                <a:lnTo>
                  <a:pt x="101" y="13"/>
                </a:lnTo>
                <a:lnTo>
                  <a:pt x="100" y="13"/>
                </a:lnTo>
                <a:lnTo>
                  <a:pt x="99" y="13"/>
                </a:lnTo>
                <a:lnTo>
                  <a:pt x="98" y="12"/>
                </a:lnTo>
                <a:lnTo>
                  <a:pt x="97" y="11"/>
                </a:lnTo>
                <a:lnTo>
                  <a:pt x="97" y="10"/>
                </a:lnTo>
                <a:lnTo>
                  <a:pt x="97" y="9"/>
                </a:lnTo>
                <a:lnTo>
                  <a:pt x="96" y="9"/>
                </a:lnTo>
                <a:lnTo>
                  <a:pt x="96" y="10"/>
                </a:lnTo>
                <a:lnTo>
                  <a:pt x="96" y="11"/>
                </a:lnTo>
                <a:lnTo>
                  <a:pt x="95" y="11"/>
                </a:lnTo>
                <a:lnTo>
                  <a:pt x="94" y="11"/>
                </a:lnTo>
                <a:lnTo>
                  <a:pt x="93" y="11"/>
                </a:lnTo>
                <a:lnTo>
                  <a:pt x="91" y="9"/>
                </a:lnTo>
                <a:lnTo>
                  <a:pt x="90" y="9"/>
                </a:lnTo>
                <a:lnTo>
                  <a:pt x="88" y="9"/>
                </a:lnTo>
                <a:lnTo>
                  <a:pt x="86" y="8"/>
                </a:lnTo>
                <a:lnTo>
                  <a:pt x="85" y="8"/>
                </a:lnTo>
                <a:lnTo>
                  <a:pt x="84" y="7"/>
                </a:lnTo>
                <a:lnTo>
                  <a:pt x="82" y="7"/>
                </a:lnTo>
                <a:lnTo>
                  <a:pt x="79" y="6"/>
                </a:lnTo>
                <a:lnTo>
                  <a:pt x="75" y="6"/>
                </a:lnTo>
                <a:lnTo>
                  <a:pt x="74" y="7"/>
                </a:lnTo>
                <a:lnTo>
                  <a:pt x="72" y="7"/>
                </a:lnTo>
                <a:lnTo>
                  <a:pt x="70" y="7"/>
                </a:lnTo>
                <a:lnTo>
                  <a:pt x="69" y="8"/>
                </a:lnTo>
                <a:lnTo>
                  <a:pt x="68" y="8"/>
                </a:lnTo>
                <a:lnTo>
                  <a:pt x="67" y="7"/>
                </a:lnTo>
                <a:lnTo>
                  <a:pt x="66" y="7"/>
                </a:lnTo>
                <a:lnTo>
                  <a:pt x="65" y="6"/>
                </a:lnTo>
                <a:lnTo>
                  <a:pt x="66" y="4"/>
                </a:lnTo>
                <a:lnTo>
                  <a:pt x="65" y="4"/>
                </a:lnTo>
                <a:lnTo>
                  <a:pt x="64" y="4"/>
                </a:lnTo>
                <a:lnTo>
                  <a:pt x="64" y="6"/>
                </a:lnTo>
                <a:lnTo>
                  <a:pt x="63" y="7"/>
                </a:lnTo>
                <a:lnTo>
                  <a:pt x="62" y="7"/>
                </a:lnTo>
                <a:lnTo>
                  <a:pt x="62" y="6"/>
                </a:lnTo>
                <a:lnTo>
                  <a:pt x="62" y="5"/>
                </a:lnTo>
                <a:lnTo>
                  <a:pt x="61" y="4"/>
                </a:lnTo>
                <a:lnTo>
                  <a:pt x="61" y="3"/>
                </a:lnTo>
                <a:lnTo>
                  <a:pt x="61" y="2"/>
                </a:lnTo>
                <a:lnTo>
                  <a:pt x="62" y="1"/>
                </a:lnTo>
                <a:lnTo>
                  <a:pt x="63" y="1"/>
                </a:lnTo>
                <a:lnTo>
                  <a:pt x="63" y="0"/>
                </a:lnTo>
                <a:lnTo>
                  <a:pt x="62" y="0"/>
                </a:lnTo>
                <a:lnTo>
                  <a:pt x="60" y="0"/>
                </a:lnTo>
                <a:lnTo>
                  <a:pt x="59" y="2"/>
                </a:lnTo>
                <a:lnTo>
                  <a:pt x="59" y="3"/>
                </a:lnTo>
                <a:lnTo>
                  <a:pt x="57" y="3"/>
                </a:lnTo>
                <a:lnTo>
                  <a:pt x="56" y="2"/>
                </a:lnTo>
                <a:lnTo>
                  <a:pt x="55" y="2"/>
                </a:lnTo>
                <a:lnTo>
                  <a:pt x="54" y="4"/>
                </a:lnTo>
                <a:lnTo>
                  <a:pt x="53" y="4"/>
                </a:lnTo>
                <a:lnTo>
                  <a:pt x="52" y="5"/>
                </a:lnTo>
                <a:lnTo>
                  <a:pt x="51" y="5"/>
                </a:lnTo>
                <a:lnTo>
                  <a:pt x="50" y="5"/>
                </a:lnTo>
                <a:lnTo>
                  <a:pt x="50" y="6"/>
                </a:lnTo>
                <a:lnTo>
                  <a:pt x="50" y="7"/>
                </a:lnTo>
                <a:lnTo>
                  <a:pt x="49" y="7"/>
                </a:lnTo>
                <a:lnTo>
                  <a:pt x="49" y="6"/>
                </a:lnTo>
                <a:lnTo>
                  <a:pt x="48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46" y="4"/>
                </a:lnTo>
                <a:lnTo>
                  <a:pt x="45" y="4"/>
                </a:lnTo>
                <a:lnTo>
                  <a:pt x="44" y="4"/>
                </a:lnTo>
                <a:lnTo>
                  <a:pt x="43" y="4"/>
                </a:lnTo>
                <a:lnTo>
                  <a:pt x="42" y="3"/>
                </a:lnTo>
                <a:lnTo>
                  <a:pt x="40" y="4"/>
                </a:lnTo>
                <a:lnTo>
                  <a:pt x="39" y="4"/>
                </a:lnTo>
                <a:lnTo>
                  <a:pt x="38" y="5"/>
                </a:lnTo>
                <a:lnTo>
                  <a:pt x="38" y="6"/>
                </a:ln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6" name="Freeform 12"/>
          <p:cNvSpPr>
            <a:spLocks/>
          </p:cNvSpPr>
          <p:nvPr/>
        </p:nvSpPr>
        <p:spPr bwMode="auto">
          <a:xfrm>
            <a:off x="5443201" y="5155217"/>
            <a:ext cx="493462" cy="607963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0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2147483647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2147483647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2147483647 w 78"/>
              <a:gd name="T53" fmla="*/ 2147483647 h 78"/>
              <a:gd name="T54" fmla="*/ 2147483647 w 78"/>
              <a:gd name="T55" fmla="*/ 2147483647 h 78"/>
              <a:gd name="T56" fmla="*/ 2147483647 w 78"/>
              <a:gd name="T57" fmla="*/ 2147483647 h 78"/>
              <a:gd name="T58" fmla="*/ 2147483647 w 78"/>
              <a:gd name="T59" fmla="*/ 2147483647 h 78"/>
              <a:gd name="T60" fmla="*/ 2147483647 w 78"/>
              <a:gd name="T61" fmla="*/ 2147483647 h 78"/>
              <a:gd name="T62" fmla="*/ 2147483647 w 78"/>
              <a:gd name="T63" fmla="*/ 2147483647 h 78"/>
              <a:gd name="T64" fmla="*/ 2147483647 w 78"/>
              <a:gd name="T65" fmla="*/ 2147483647 h 78"/>
              <a:gd name="T66" fmla="*/ 2147483647 w 78"/>
              <a:gd name="T67" fmla="*/ 2147483647 h 78"/>
              <a:gd name="T68" fmla="*/ 2147483647 w 78"/>
              <a:gd name="T69" fmla="*/ 2147483647 h 78"/>
              <a:gd name="T70" fmla="*/ 2147483647 w 78"/>
              <a:gd name="T71" fmla="*/ 2147483647 h 78"/>
              <a:gd name="T72" fmla="*/ 2147483647 w 78"/>
              <a:gd name="T73" fmla="*/ 2147483647 h 78"/>
              <a:gd name="T74" fmla="*/ 2147483647 w 78"/>
              <a:gd name="T75" fmla="*/ 2147483647 h 78"/>
              <a:gd name="T76" fmla="*/ 2147483647 w 78"/>
              <a:gd name="T77" fmla="*/ 2147483647 h 78"/>
              <a:gd name="T78" fmla="*/ 2147483647 w 78"/>
              <a:gd name="T79" fmla="*/ 2147483647 h 78"/>
              <a:gd name="T80" fmla="*/ 2147483647 w 78"/>
              <a:gd name="T81" fmla="*/ 2147483647 h 78"/>
              <a:gd name="T82" fmla="*/ 2147483647 w 78"/>
              <a:gd name="T83" fmla="*/ 2147483647 h 78"/>
              <a:gd name="T84" fmla="*/ 2147483647 w 78"/>
              <a:gd name="T85" fmla="*/ 2147483647 h 78"/>
              <a:gd name="T86" fmla="*/ 2147483647 w 78"/>
              <a:gd name="T87" fmla="*/ 2147483647 h 78"/>
              <a:gd name="T88" fmla="*/ 2147483647 w 78"/>
              <a:gd name="T89" fmla="*/ 2147483647 h 78"/>
              <a:gd name="T90" fmla="*/ 2147483647 w 78"/>
              <a:gd name="T91" fmla="*/ 2147483647 h 78"/>
              <a:gd name="T92" fmla="*/ 2147483647 w 78"/>
              <a:gd name="T93" fmla="*/ 2147483647 h 78"/>
              <a:gd name="T94" fmla="*/ 2147483647 w 78"/>
              <a:gd name="T95" fmla="*/ 2147483647 h 78"/>
              <a:gd name="T96" fmla="*/ 2147483647 w 78"/>
              <a:gd name="T97" fmla="*/ 2147483647 h 78"/>
              <a:gd name="T98" fmla="*/ 2147483647 w 78"/>
              <a:gd name="T99" fmla="*/ 2147483647 h 78"/>
              <a:gd name="T100" fmla="*/ 2147483647 w 78"/>
              <a:gd name="T101" fmla="*/ 2147483647 h 78"/>
              <a:gd name="T102" fmla="*/ 2147483647 w 78"/>
              <a:gd name="T103" fmla="*/ 0 h 78"/>
              <a:gd name="T104" fmla="*/ 2147483647 w 78"/>
              <a:gd name="T105" fmla="*/ 2147483647 h 78"/>
              <a:gd name="T106" fmla="*/ 2147483647 w 78"/>
              <a:gd name="T107" fmla="*/ 2147483647 h 78"/>
              <a:gd name="T108" fmla="*/ 2147483647 w 78"/>
              <a:gd name="T109" fmla="*/ 2147483647 h 78"/>
              <a:gd name="T110" fmla="*/ 2147483647 w 78"/>
              <a:gd name="T111" fmla="*/ 2147483647 h 78"/>
              <a:gd name="T112" fmla="*/ 2147483647 w 78"/>
              <a:gd name="T113" fmla="*/ 2147483647 h 78"/>
              <a:gd name="T114" fmla="*/ 2147483647 w 78"/>
              <a:gd name="T115" fmla="*/ 2147483647 h 78"/>
              <a:gd name="T116" fmla="*/ 2147483647 w 78"/>
              <a:gd name="T117" fmla="*/ 2147483647 h 78"/>
              <a:gd name="T118" fmla="*/ 2147483647 w 78"/>
              <a:gd name="T119" fmla="*/ 2147483647 h 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78"/>
              <a:gd name="T182" fmla="*/ 78 w 78"/>
              <a:gd name="T183" fmla="*/ 78 h 7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78">
                <a:moveTo>
                  <a:pt x="12" y="22"/>
                </a:moveTo>
                <a:lnTo>
                  <a:pt x="11" y="22"/>
                </a:lnTo>
                <a:lnTo>
                  <a:pt x="11" y="21"/>
                </a:lnTo>
                <a:lnTo>
                  <a:pt x="10" y="21"/>
                </a:lnTo>
                <a:lnTo>
                  <a:pt x="9" y="23"/>
                </a:lnTo>
                <a:lnTo>
                  <a:pt x="9" y="24"/>
                </a:lnTo>
                <a:lnTo>
                  <a:pt x="10" y="26"/>
                </a:lnTo>
                <a:lnTo>
                  <a:pt x="11" y="28"/>
                </a:lnTo>
                <a:lnTo>
                  <a:pt x="11" y="29"/>
                </a:lnTo>
                <a:lnTo>
                  <a:pt x="10" y="30"/>
                </a:lnTo>
                <a:lnTo>
                  <a:pt x="9" y="29"/>
                </a:lnTo>
                <a:lnTo>
                  <a:pt x="8" y="29"/>
                </a:lnTo>
                <a:lnTo>
                  <a:pt x="7" y="29"/>
                </a:lnTo>
                <a:lnTo>
                  <a:pt x="6" y="29"/>
                </a:lnTo>
                <a:lnTo>
                  <a:pt x="6" y="30"/>
                </a:lnTo>
                <a:lnTo>
                  <a:pt x="5" y="30"/>
                </a:lnTo>
                <a:lnTo>
                  <a:pt x="4" y="30"/>
                </a:lnTo>
                <a:lnTo>
                  <a:pt x="3" y="29"/>
                </a:lnTo>
                <a:lnTo>
                  <a:pt x="2" y="30"/>
                </a:lnTo>
                <a:lnTo>
                  <a:pt x="1" y="31"/>
                </a:lnTo>
                <a:lnTo>
                  <a:pt x="0" y="32"/>
                </a:lnTo>
                <a:lnTo>
                  <a:pt x="0" y="33"/>
                </a:lnTo>
                <a:lnTo>
                  <a:pt x="1" y="33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5" y="37"/>
                </a:lnTo>
                <a:lnTo>
                  <a:pt x="7" y="38"/>
                </a:lnTo>
                <a:lnTo>
                  <a:pt x="8" y="38"/>
                </a:lnTo>
                <a:lnTo>
                  <a:pt x="9" y="40"/>
                </a:lnTo>
                <a:lnTo>
                  <a:pt x="9" y="41"/>
                </a:lnTo>
                <a:lnTo>
                  <a:pt x="9" y="44"/>
                </a:lnTo>
                <a:lnTo>
                  <a:pt x="9" y="47"/>
                </a:lnTo>
                <a:lnTo>
                  <a:pt x="9" y="48"/>
                </a:lnTo>
                <a:lnTo>
                  <a:pt x="9" y="49"/>
                </a:lnTo>
                <a:lnTo>
                  <a:pt x="10" y="49"/>
                </a:lnTo>
                <a:lnTo>
                  <a:pt x="11" y="50"/>
                </a:lnTo>
                <a:lnTo>
                  <a:pt x="11" y="51"/>
                </a:lnTo>
                <a:lnTo>
                  <a:pt x="11" y="52"/>
                </a:lnTo>
                <a:lnTo>
                  <a:pt x="11" y="53"/>
                </a:lnTo>
                <a:lnTo>
                  <a:pt x="11" y="54"/>
                </a:lnTo>
                <a:lnTo>
                  <a:pt x="13" y="55"/>
                </a:lnTo>
                <a:lnTo>
                  <a:pt x="14" y="56"/>
                </a:lnTo>
                <a:lnTo>
                  <a:pt x="15" y="57"/>
                </a:lnTo>
                <a:lnTo>
                  <a:pt x="16" y="57"/>
                </a:lnTo>
                <a:lnTo>
                  <a:pt x="16" y="58"/>
                </a:lnTo>
                <a:lnTo>
                  <a:pt x="15" y="59"/>
                </a:lnTo>
                <a:lnTo>
                  <a:pt x="15" y="60"/>
                </a:lnTo>
                <a:lnTo>
                  <a:pt x="14" y="61"/>
                </a:lnTo>
                <a:lnTo>
                  <a:pt x="13" y="62"/>
                </a:lnTo>
                <a:lnTo>
                  <a:pt x="12" y="64"/>
                </a:lnTo>
                <a:lnTo>
                  <a:pt x="13" y="65"/>
                </a:lnTo>
                <a:lnTo>
                  <a:pt x="14" y="65"/>
                </a:lnTo>
                <a:lnTo>
                  <a:pt x="14" y="66"/>
                </a:lnTo>
                <a:lnTo>
                  <a:pt x="14" y="67"/>
                </a:lnTo>
                <a:lnTo>
                  <a:pt x="14" y="69"/>
                </a:lnTo>
                <a:lnTo>
                  <a:pt x="15" y="69"/>
                </a:lnTo>
                <a:lnTo>
                  <a:pt x="17" y="68"/>
                </a:lnTo>
                <a:lnTo>
                  <a:pt x="18" y="68"/>
                </a:lnTo>
                <a:lnTo>
                  <a:pt x="19" y="68"/>
                </a:lnTo>
                <a:lnTo>
                  <a:pt x="20" y="69"/>
                </a:lnTo>
                <a:lnTo>
                  <a:pt x="20" y="70"/>
                </a:lnTo>
                <a:lnTo>
                  <a:pt x="21" y="70"/>
                </a:lnTo>
                <a:lnTo>
                  <a:pt x="22" y="70"/>
                </a:lnTo>
                <a:lnTo>
                  <a:pt x="23" y="70"/>
                </a:lnTo>
                <a:lnTo>
                  <a:pt x="24" y="70"/>
                </a:lnTo>
                <a:lnTo>
                  <a:pt x="25" y="70"/>
                </a:lnTo>
                <a:lnTo>
                  <a:pt x="26" y="70"/>
                </a:lnTo>
                <a:lnTo>
                  <a:pt x="27" y="70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1" y="71"/>
                </a:lnTo>
                <a:lnTo>
                  <a:pt x="32" y="71"/>
                </a:lnTo>
                <a:lnTo>
                  <a:pt x="33" y="71"/>
                </a:lnTo>
                <a:lnTo>
                  <a:pt x="33" y="72"/>
                </a:lnTo>
                <a:lnTo>
                  <a:pt x="34" y="71"/>
                </a:lnTo>
                <a:lnTo>
                  <a:pt x="35" y="71"/>
                </a:lnTo>
                <a:lnTo>
                  <a:pt x="36" y="71"/>
                </a:lnTo>
                <a:lnTo>
                  <a:pt x="36" y="72"/>
                </a:lnTo>
                <a:lnTo>
                  <a:pt x="37" y="71"/>
                </a:lnTo>
                <a:lnTo>
                  <a:pt x="38" y="71"/>
                </a:lnTo>
                <a:lnTo>
                  <a:pt x="38" y="72"/>
                </a:lnTo>
                <a:lnTo>
                  <a:pt x="38" y="76"/>
                </a:lnTo>
                <a:lnTo>
                  <a:pt x="38" y="77"/>
                </a:lnTo>
                <a:lnTo>
                  <a:pt x="38" y="78"/>
                </a:lnTo>
                <a:lnTo>
                  <a:pt x="39" y="78"/>
                </a:lnTo>
                <a:lnTo>
                  <a:pt x="40" y="77"/>
                </a:lnTo>
                <a:lnTo>
                  <a:pt x="42" y="77"/>
                </a:lnTo>
                <a:lnTo>
                  <a:pt x="42" y="78"/>
                </a:lnTo>
                <a:lnTo>
                  <a:pt x="42" y="77"/>
                </a:lnTo>
                <a:lnTo>
                  <a:pt x="43" y="77"/>
                </a:lnTo>
                <a:lnTo>
                  <a:pt x="44" y="77"/>
                </a:lnTo>
                <a:lnTo>
                  <a:pt x="46" y="76"/>
                </a:lnTo>
                <a:lnTo>
                  <a:pt x="46" y="75"/>
                </a:lnTo>
                <a:lnTo>
                  <a:pt x="46" y="73"/>
                </a:lnTo>
                <a:lnTo>
                  <a:pt x="46" y="72"/>
                </a:lnTo>
                <a:lnTo>
                  <a:pt x="47" y="72"/>
                </a:lnTo>
                <a:lnTo>
                  <a:pt x="47" y="71"/>
                </a:lnTo>
                <a:lnTo>
                  <a:pt x="48" y="70"/>
                </a:lnTo>
                <a:lnTo>
                  <a:pt x="49" y="71"/>
                </a:lnTo>
                <a:lnTo>
                  <a:pt x="51" y="71"/>
                </a:lnTo>
                <a:lnTo>
                  <a:pt x="51" y="70"/>
                </a:lnTo>
                <a:lnTo>
                  <a:pt x="52" y="70"/>
                </a:lnTo>
                <a:lnTo>
                  <a:pt x="52" y="68"/>
                </a:lnTo>
                <a:lnTo>
                  <a:pt x="51" y="66"/>
                </a:lnTo>
                <a:lnTo>
                  <a:pt x="51" y="65"/>
                </a:lnTo>
                <a:lnTo>
                  <a:pt x="52" y="65"/>
                </a:lnTo>
                <a:lnTo>
                  <a:pt x="53" y="64"/>
                </a:lnTo>
                <a:lnTo>
                  <a:pt x="53" y="62"/>
                </a:lnTo>
                <a:lnTo>
                  <a:pt x="52" y="61"/>
                </a:lnTo>
                <a:lnTo>
                  <a:pt x="53" y="60"/>
                </a:lnTo>
                <a:lnTo>
                  <a:pt x="52" y="59"/>
                </a:lnTo>
                <a:lnTo>
                  <a:pt x="52" y="58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3" y="56"/>
                </a:lnTo>
                <a:lnTo>
                  <a:pt x="54" y="57"/>
                </a:lnTo>
                <a:lnTo>
                  <a:pt x="55" y="57"/>
                </a:lnTo>
                <a:lnTo>
                  <a:pt x="56" y="57"/>
                </a:lnTo>
                <a:lnTo>
                  <a:pt x="57" y="56"/>
                </a:lnTo>
                <a:lnTo>
                  <a:pt x="57" y="55"/>
                </a:lnTo>
                <a:lnTo>
                  <a:pt x="58" y="55"/>
                </a:lnTo>
                <a:lnTo>
                  <a:pt x="59" y="54"/>
                </a:lnTo>
                <a:lnTo>
                  <a:pt x="58" y="54"/>
                </a:lnTo>
                <a:lnTo>
                  <a:pt x="57" y="54"/>
                </a:lnTo>
                <a:lnTo>
                  <a:pt x="56" y="55"/>
                </a:lnTo>
                <a:lnTo>
                  <a:pt x="56" y="54"/>
                </a:lnTo>
                <a:lnTo>
                  <a:pt x="56" y="53"/>
                </a:lnTo>
                <a:lnTo>
                  <a:pt x="57" y="53"/>
                </a:lnTo>
                <a:lnTo>
                  <a:pt x="56" y="53"/>
                </a:lnTo>
                <a:lnTo>
                  <a:pt x="57" y="52"/>
                </a:lnTo>
                <a:lnTo>
                  <a:pt x="59" y="52"/>
                </a:lnTo>
                <a:lnTo>
                  <a:pt x="59" y="51"/>
                </a:lnTo>
                <a:lnTo>
                  <a:pt x="60" y="51"/>
                </a:lnTo>
                <a:lnTo>
                  <a:pt x="59" y="50"/>
                </a:lnTo>
                <a:lnTo>
                  <a:pt x="59" y="49"/>
                </a:lnTo>
                <a:lnTo>
                  <a:pt x="60" y="49"/>
                </a:lnTo>
                <a:lnTo>
                  <a:pt x="60" y="48"/>
                </a:lnTo>
                <a:lnTo>
                  <a:pt x="61" y="48"/>
                </a:lnTo>
                <a:lnTo>
                  <a:pt x="62" y="47"/>
                </a:lnTo>
                <a:lnTo>
                  <a:pt x="62" y="46"/>
                </a:lnTo>
                <a:lnTo>
                  <a:pt x="62" y="45"/>
                </a:lnTo>
                <a:lnTo>
                  <a:pt x="63" y="46"/>
                </a:lnTo>
                <a:lnTo>
                  <a:pt x="65" y="43"/>
                </a:lnTo>
                <a:lnTo>
                  <a:pt x="66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0" y="39"/>
                </a:lnTo>
                <a:lnTo>
                  <a:pt x="70" y="38"/>
                </a:lnTo>
                <a:lnTo>
                  <a:pt x="70" y="37"/>
                </a:lnTo>
                <a:lnTo>
                  <a:pt x="70" y="36"/>
                </a:lnTo>
                <a:lnTo>
                  <a:pt x="69" y="36"/>
                </a:lnTo>
                <a:lnTo>
                  <a:pt x="69" y="35"/>
                </a:lnTo>
                <a:lnTo>
                  <a:pt x="70" y="35"/>
                </a:lnTo>
                <a:lnTo>
                  <a:pt x="70" y="34"/>
                </a:lnTo>
                <a:lnTo>
                  <a:pt x="71" y="33"/>
                </a:lnTo>
                <a:lnTo>
                  <a:pt x="72" y="32"/>
                </a:lnTo>
                <a:lnTo>
                  <a:pt x="74" y="32"/>
                </a:lnTo>
                <a:lnTo>
                  <a:pt x="74" y="33"/>
                </a:lnTo>
                <a:lnTo>
                  <a:pt x="75" y="33"/>
                </a:lnTo>
                <a:lnTo>
                  <a:pt x="75" y="32"/>
                </a:lnTo>
                <a:lnTo>
                  <a:pt x="73" y="32"/>
                </a:lnTo>
                <a:lnTo>
                  <a:pt x="72" y="31"/>
                </a:lnTo>
                <a:lnTo>
                  <a:pt x="71" y="31"/>
                </a:lnTo>
                <a:lnTo>
                  <a:pt x="72" y="31"/>
                </a:lnTo>
                <a:lnTo>
                  <a:pt x="72" y="30"/>
                </a:lnTo>
                <a:lnTo>
                  <a:pt x="73" y="30"/>
                </a:lnTo>
                <a:lnTo>
                  <a:pt x="74" y="29"/>
                </a:lnTo>
                <a:lnTo>
                  <a:pt x="74" y="28"/>
                </a:lnTo>
                <a:lnTo>
                  <a:pt x="74" y="27"/>
                </a:lnTo>
                <a:lnTo>
                  <a:pt x="75" y="27"/>
                </a:lnTo>
                <a:lnTo>
                  <a:pt x="76" y="26"/>
                </a:lnTo>
                <a:lnTo>
                  <a:pt x="76" y="25"/>
                </a:lnTo>
                <a:lnTo>
                  <a:pt x="76" y="24"/>
                </a:lnTo>
                <a:lnTo>
                  <a:pt x="76" y="23"/>
                </a:lnTo>
                <a:lnTo>
                  <a:pt x="77" y="23"/>
                </a:lnTo>
                <a:lnTo>
                  <a:pt x="77" y="22"/>
                </a:lnTo>
                <a:lnTo>
                  <a:pt x="78" y="21"/>
                </a:lnTo>
                <a:lnTo>
                  <a:pt x="77" y="21"/>
                </a:lnTo>
                <a:lnTo>
                  <a:pt x="77" y="20"/>
                </a:lnTo>
                <a:lnTo>
                  <a:pt x="78" y="20"/>
                </a:lnTo>
                <a:lnTo>
                  <a:pt x="77" y="19"/>
                </a:lnTo>
                <a:lnTo>
                  <a:pt x="78" y="19"/>
                </a:lnTo>
                <a:lnTo>
                  <a:pt x="77" y="19"/>
                </a:lnTo>
                <a:lnTo>
                  <a:pt x="77" y="18"/>
                </a:lnTo>
                <a:lnTo>
                  <a:pt x="77" y="17"/>
                </a:lnTo>
                <a:lnTo>
                  <a:pt x="77" y="16"/>
                </a:lnTo>
                <a:lnTo>
                  <a:pt x="78" y="17"/>
                </a:lnTo>
                <a:lnTo>
                  <a:pt x="78" y="16"/>
                </a:lnTo>
                <a:lnTo>
                  <a:pt x="77" y="15"/>
                </a:lnTo>
                <a:lnTo>
                  <a:pt x="77" y="14"/>
                </a:lnTo>
                <a:lnTo>
                  <a:pt x="76" y="13"/>
                </a:lnTo>
                <a:lnTo>
                  <a:pt x="76" y="12"/>
                </a:lnTo>
                <a:lnTo>
                  <a:pt x="75" y="11"/>
                </a:lnTo>
                <a:lnTo>
                  <a:pt x="75" y="10"/>
                </a:lnTo>
                <a:lnTo>
                  <a:pt x="75" y="8"/>
                </a:lnTo>
                <a:lnTo>
                  <a:pt x="74" y="7"/>
                </a:lnTo>
                <a:lnTo>
                  <a:pt x="74" y="6"/>
                </a:lnTo>
                <a:lnTo>
                  <a:pt x="74" y="5"/>
                </a:lnTo>
                <a:lnTo>
                  <a:pt x="74" y="4"/>
                </a:lnTo>
                <a:lnTo>
                  <a:pt x="76" y="4"/>
                </a:lnTo>
                <a:lnTo>
                  <a:pt x="77" y="3"/>
                </a:lnTo>
                <a:lnTo>
                  <a:pt x="76" y="2"/>
                </a:lnTo>
                <a:lnTo>
                  <a:pt x="76" y="1"/>
                </a:lnTo>
                <a:lnTo>
                  <a:pt x="77" y="1"/>
                </a:lnTo>
                <a:lnTo>
                  <a:pt x="76" y="1"/>
                </a:lnTo>
                <a:lnTo>
                  <a:pt x="75" y="1"/>
                </a:lnTo>
                <a:lnTo>
                  <a:pt x="75" y="0"/>
                </a:lnTo>
                <a:lnTo>
                  <a:pt x="74" y="1"/>
                </a:lnTo>
                <a:lnTo>
                  <a:pt x="72" y="1"/>
                </a:lnTo>
                <a:lnTo>
                  <a:pt x="72" y="0"/>
                </a:lnTo>
                <a:lnTo>
                  <a:pt x="71" y="1"/>
                </a:lnTo>
                <a:lnTo>
                  <a:pt x="70" y="2"/>
                </a:lnTo>
                <a:lnTo>
                  <a:pt x="68" y="3"/>
                </a:lnTo>
                <a:lnTo>
                  <a:pt x="67" y="4"/>
                </a:lnTo>
                <a:lnTo>
                  <a:pt x="66" y="4"/>
                </a:lnTo>
                <a:lnTo>
                  <a:pt x="65" y="5"/>
                </a:lnTo>
                <a:lnTo>
                  <a:pt x="63" y="6"/>
                </a:lnTo>
                <a:lnTo>
                  <a:pt x="62" y="8"/>
                </a:lnTo>
                <a:lnTo>
                  <a:pt x="60" y="9"/>
                </a:lnTo>
                <a:lnTo>
                  <a:pt x="59" y="9"/>
                </a:lnTo>
                <a:lnTo>
                  <a:pt x="58" y="10"/>
                </a:lnTo>
                <a:lnTo>
                  <a:pt x="56" y="11"/>
                </a:lnTo>
                <a:lnTo>
                  <a:pt x="55" y="10"/>
                </a:lnTo>
                <a:lnTo>
                  <a:pt x="53" y="9"/>
                </a:lnTo>
                <a:lnTo>
                  <a:pt x="53" y="8"/>
                </a:lnTo>
                <a:lnTo>
                  <a:pt x="51" y="8"/>
                </a:lnTo>
                <a:lnTo>
                  <a:pt x="50" y="7"/>
                </a:lnTo>
                <a:lnTo>
                  <a:pt x="49" y="7"/>
                </a:lnTo>
                <a:lnTo>
                  <a:pt x="48" y="8"/>
                </a:lnTo>
                <a:lnTo>
                  <a:pt x="46" y="9"/>
                </a:lnTo>
                <a:lnTo>
                  <a:pt x="45" y="10"/>
                </a:lnTo>
                <a:lnTo>
                  <a:pt x="46" y="10"/>
                </a:lnTo>
                <a:lnTo>
                  <a:pt x="48" y="9"/>
                </a:lnTo>
                <a:lnTo>
                  <a:pt x="49" y="10"/>
                </a:lnTo>
                <a:lnTo>
                  <a:pt x="49" y="11"/>
                </a:lnTo>
                <a:lnTo>
                  <a:pt x="49" y="12"/>
                </a:lnTo>
                <a:lnTo>
                  <a:pt x="47" y="14"/>
                </a:lnTo>
                <a:lnTo>
                  <a:pt x="44" y="17"/>
                </a:lnTo>
                <a:lnTo>
                  <a:pt x="42" y="18"/>
                </a:lnTo>
                <a:lnTo>
                  <a:pt x="40" y="20"/>
                </a:lnTo>
                <a:lnTo>
                  <a:pt x="40" y="21"/>
                </a:lnTo>
                <a:lnTo>
                  <a:pt x="38" y="22"/>
                </a:lnTo>
                <a:lnTo>
                  <a:pt x="36" y="22"/>
                </a:lnTo>
                <a:lnTo>
                  <a:pt x="35" y="22"/>
                </a:lnTo>
                <a:lnTo>
                  <a:pt x="33" y="22"/>
                </a:lnTo>
                <a:lnTo>
                  <a:pt x="32" y="22"/>
                </a:lnTo>
                <a:lnTo>
                  <a:pt x="30" y="22"/>
                </a:lnTo>
                <a:lnTo>
                  <a:pt x="29" y="22"/>
                </a:lnTo>
                <a:lnTo>
                  <a:pt x="28" y="21"/>
                </a:lnTo>
                <a:lnTo>
                  <a:pt x="27" y="22"/>
                </a:lnTo>
                <a:lnTo>
                  <a:pt x="25" y="22"/>
                </a:lnTo>
                <a:lnTo>
                  <a:pt x="23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7" y="22"/>
                </a:lnTo>
                <a:lnTo>
                  <a:pt x="15" y="22"/>
                </a:lnTo>
                <a:lnTo>
                  <a:pt x="13" y="22"/>
                </a:lnTo>
                <a:lnTo>
                  <a:pt x="12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" name="Freeform 13"/>
          <p:cNvSpPr>
            <a:spLocks/>
          </p:cNvSpPr>
          <p:nvPr/>
        </p:nvSpPr>
        <p:spPr bwMode="auto">
          <a:xfrm>
            <a:off x="5374373" y="5600381"/>
            <a:ext cx="486462" cy="1068979"/>
          </a:xfrm>
          <a:custGeom>
            <a:avLst/>
            <a:gdLst>
              <a:gd name="T0" fmla="*/ 2147483647 w 77"/>
              <a:gd name="T1" fmla="*/ 2147483647 h 137"/>
              <a:gd name="T2" fmla="*/ 2147483647 w 77"/>
              <a:gd name="T3" fmla="*/ 2147483647 h 137"/>
              <a:gd name="T4" fmla="*/ 2147483647 w 77"/>
              <a:gd name="T5" fmla="*/ 2147483647 h 137"/>
              <a:gd name="T6" fmla="*/ 2147483647 w 77"/>
              <a:gd name="T7" fmla="*/ 2147483647 h 137"/>
              <a:gd name="T8" fmla="*/ 2147483647 w 77"/>
              <a:gd name="T9" fmla="*/ 2147483647 h 137"/>
              <a:gd name="T10" fmla="*/ 2147483647 w 77"/>
              <a:gd name="T11" fmla="*/ 2147483647 h 137"/>
              <a:gd name="T12" fmla="*/ 2147483647 w 77"/>
              <a:gd name="T13" fmla="*/ 2147483647 h 137"/>
              <a:gd name="T14" fmla="*/ 2147483647 w 77"/>
              <a:gd name="T15" fmla="*/ 2147483647 h 137"/>
              <a:gd name="T16" fmla="*/ 2147483647 w 77"/>
              <a:gd name="T17" fmla="*/ 2147483647 h 137"/>
              <a:gd name="T18" fmla="*/ 2147483647 w 77"/>
              <a:gd name="T19" fmla="*/ 2147483647 h 137"/>
              <a:gd name="T20" fmla="*/ 2147483647 w 77"/>
              <a:gd name="T21" fmla="*/ 2147483647 h 137"/>
              <a:gd name="T22" fmla="*/ 2147483647 w 77"/>
              <a:gd name="T23" fmla="*/ 2147483647 h 137"/>
              <a:gd name="T24" fmla="*/ 2147483647 w 77"/>
              <a:gd name="T25" fmla="*/ 0 h 137"/>
              <a:gd name="T26" fmla="*/ 2147483647 w 77"/>
              <a:gd name="T27" fmla="*/ 2147483647 h 137"/>
              <a:gd name="T28" fmla="*/ 2147483647 w 77"/>
              <a:gd name="T29" fmla="*/ 2147483647 h 137"/>
              <a:gd name="T30" fmla="*/ 2147483647 w 77"/>
              <a:gd name="T31" fmla="*/ 2147483647 h 137"/>
              <a:gd name="T32" fmla="*/ 2147483647 w 77"/>
              <a:gd name="T33" fmla="*/ 2147483647 h 137"/>
              <a:gd name="T34" fmla="*/ 2147483647 w 77"/>
              <a:gd name="T35" fmla="*/ 2147483647 h 137"/>
              <a:gd name="T36" fmla="*/ 2147483647 w 77"/>
              <a:gd name="T37" fmla="*/ 2147483647 h 137"/>
              <a:gd name="T38" fmla="*/ 2147483647 w 77"/>
              <a:gd name="T39" fmla="*/ 2147483647 h 137"/>
              <a:gd name="T40" fmla="*/ 2147483647 w 77"/>
              <a:gd name="T41" fmla="*/ 2147483647 h 137"/>
              <a:gd name="T42" fmla="*/ 2147483647 w 77"/>
              <a:gd name="T43" fmla="*/ 2147483647 h 137"/>
              <a:gd name="T44" fmla="*/ 2147483647 w 77"/>
              <a:gd name="T45" fmla="*/ 2147483647 h 137"/>
              <a:gd name="T46" fmla="*/ 2147483647 w 77"/>
              <a:gd name="T47" fmla="*/ 2147483647 h 137"/>
              <a:gd name="T48" fmla="*/ 2147483647 w 77"/>
              <a:gd name="T49" fmla="*/ 2147483647 h 137"/>
              <a:gd name="T50" fmla="*/ 2147483647 w 77"/>
              <a:gd name="T51" fmla="*/ 2147483647 h 137"/>
              <a:gd name="T52" fmla="*/ 2147483647 w 77"/>
              <a:gd name="T53" fmla="*/ 2147483647 h 137"/>
              <a:gd name="T54" fmla="*/ 2147483647 w 77"/>
              <a:gd name="T55" fmla="*/ 2147483647 h 137"/>
              <a:gd name="T56" fmla="*/ 2147483647 w 77"/>
              <a:gd name="T57" fmla="*/ 2147483647 h 137"/>
              <a:gd name="T58" fmla="*/ 2147483647 w 77"/>
              <a:gd name="T59" fmla="*/ 2147483647 h 137"/>
              <a:gd name="T60" fmla="*/ 2147483647 w 77"/>
              <a:gd name="T61" fmla="*/ 2147483647 h 137"/>
              <a:gd name="T62" fmla="*/ 2147483647 w 77"/>
              <a:gd name="T63" fmla="*/ 2147483647 h 137"/>
              <a:gd name="T64" fmla="*/ 2147483647 w 77"/>
              <a:gd name="T65" fmla="*/ 2147483647 h 137"/>
              <a:gd name="T66" fmla="*/ 2147483647 w 77"/>
              <a:gd name="T67" fmla="*/ 2147483647 h 137"/>
              <a:gd name="T68" fmla="*/ 2147483647 w 77"/>
              <a:gd name="T69" fmla="*/ 2147483647 h 137"/>
              <a:gd name="T70" fmla="*/ 2147483647 w 77"/>
              <a:gd name="T71" fmla="*/ 2147483647 h 137"/>
              <a:gd name="T72" fmla="*/ 2147483647 w 77"/>
              <a:gd name="T73" fmla="*/ 2147483647 h 137"/>
              <a:gd name="T74" fmla="*/ 2147483647 w 77"/>
              <a:gd name="T75" fmla="*/ 2147483647 h 137"/>
              <a:gd name="T76" fmla="*/ 2147483647 w 77"/>
              <a:gd name="T77" fmla="*/ 2147483647 h 137"/>
              <a:gd name="T78" fmla="*/ 2147483647 w 77"/>
              <a:gd name="T79" fmla="*/ 2147483647 h 137"/>
              <a:gd name="T80" fmla="*/ 2147483647 w 77"/>
              <a:gd name="T81" fmla="*/ 2147483647 h 137"/>
              <a:gd name="T82" fmla="*/ 2147483647 w 77"/>
              <a:gd name="T83" fmla="*/ 2147483647 h 137"/>
              <a:gd name="T84" fmla="*/ 2147483647 w 77"/>
              <a:gd name="T85" fmla="*/ 2147483647 h 137"/>
              <a:gd name="T86" fmla="*/ 2147483647 w 77"/>
              <a:gd name="T87" fmla="*/ 2147483647 h 137"/>
              <a:gd name="T88" fmla="*/ 2147483647 w 77"/>
              <a:gd name="T89" fmla="*/ 2147483647 h 137"/>
              <a:gd name="T90" fmla="*/ 2147483647 w 77"/>
              <a:gd name="T91" fmla="*/ 2147483647 h 137"/>
              <a:gd name="T92" fmla="*/ 2147483647 w 77"/>
              <a:gd name="T93" fmla="*/ 2147483647 h 137"/>
              <a:gd name="T94" fmla="*/ 2147483647 w 77"/>
              <a:gd name="T95" fmla="*/ 2147483647 h 137"/>
              <a:gd name="T96" fmla="*/ 2147483647 w 77"/>
              <a:gd name="T97" fmla="*/ 2147483647 h 137"/>
              <a:gd name="T98" fmla="*/ 2147483647 w 77"/>
              <a:gd name="T99" fmla="*/ 2147483647 h 137"/>
              <a:gd name="T100" fmla="*/ 2147483647 w 77"/>
              <a:gd name="T101" fmla="*/ 2147483647 h 137"/>
              <a:gd name="T102" fmla="*/ 2147483647 w 77"/>
              <a:gd name="T103" fmla="*/ 2147483647 h 137"/>
              <a:gd name="T104" fmla="*/ 2147483647 w 77"/>
              <a:gd name="T105" fmla="*/ 2147483647 h 137"/>
              <a:gd name="T106" fmla="*/ 2147483647 w 77"/>
              <a:gd name="T107" fmla="*/ 2147483647 h 137"/>
              <a:gd name="T108" fmla="*/ 2147483647 w 77"/>
              <a:gd name="T109" fmla="*/ 2147483647 h 137"/>
              <a:gd name="T110" fmla="*/ 2147483647 w 77"/>
              <a:gd name="T111" fmla="*/ 2147483647 h 137"/>
              <a:gd name="T112" fmla="*/ 2147483647 w 77"/>
              <a:gd name="T113" fmla="*/ 2147483647 h 137"/>
              <a:gd name="T114" fmla="*/ 2147483647 w 77"/>
              <a:gd name="T115" fmla="*/ 2147483647 h 137"/>
              <a:gd name="T116" fmla="*/ 2147483647 w 77"/>
              <a:gd name="T117" fmla="*/ 2147483647 h 137"/>
              <a:gd name="T118" fmla="*/ 2147483647 w 77"/>
              <a:gd name="T119" fmla="*/ 2147483647 h 137"/>
              <a:gd name="T120" fmla="*/ 2147483647 w 77"/>
              <a:gd name="T121" fmla="*/ 2147483647 h 1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7"/>
              <a:gd name="T184" fmla="*/ 0 h 137"/>
              <a:gd name="T185" fmla="*/ 77 w 77"/>
              <a:gd name="T186" fmla="*/ 137 h 1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7" h="137">
                <a:moveTo>
                  <a:pt x="18" y="81"/>
                </a:moveTo>
                <a:lnTo>
                  <a:pt x="18" y="80"/>
                </a:lnTo>
                <a:lnTo>
                  <a:pt x="17" y="79"/>
                </a:lnTo>
                <a:lnTo>
                  <a:pt x="14" y="77"/>
                </a:lnTo>
                <a:lnTo>
                  <a:pt x="12" y="76"/>
                </a:lnTo>
                <a:lnTo>
                  <a:pt x="14" y="76"/>
                </a:lnTo>
                <a:lnTo>
                  <a:pt x="16" y="77"/>
                </a:lnTo>
                <a:lnTo>
                  <a:pt x="17" y="77"/>
                </a:lnTo>
                <a:lnTo>
                  <a:pt x="21" y="78"/>
                </a:lnTo>
                <a:lnTo>
                  <a:pt x="23" y="76"/>
                </a:lnTo>
                <a:lnTo>
                  <a:pt x="25" y="77"/>
                </a:lnTo>
                <a:lnTo>
                  <a:pt x="27" y="74"/>
                </a:lnTo>
                <a:lnTo>
                  <a:pt x="24" y="72"/>
                </a:lnTo>
                <a:lnTo>
                  <a:pt x="26" y="72"/>
                </a:lnTo>
                <a:lnTo>
                  <a:pt x="24" y="70"/>
                </a:lnTo>
                <a:lnTo>
                  <a:pt x="24" y="69"/>
                </a:lnTo>
                <a:lnTo>
                  <a:pt x="29" y="65"/>
                </a:lnTo>
                <a:lnTo>
                  <a:pt x="28" y="64"/>
                </a:lnTo>
                <a:lnTo>
                  <a:pt x="27" y="64"/>
                </a:lnTo>
                <a:lnTo>
                  <a:pt x="25" y="63"/>
                </a:lnTo>
                <a:lnTo>
                  <a:pt x="23" y="62"/>
                </a:lnTo>
                <a:lnTo>
                  <a:pt x="24" y="61"/>
                </a:lnTo>
                <a:lnTo>
                  <a:pt x="23" y="60"/>
                </a:lnTo>
                <a:lnTo>
                  <a:pt x="21" y="60"/>
                </a:lnTo>
                <a:lnTo>
                  <a:pt x="20" y="60"/>
                </a:lnTo>
                <a:lnTo>
                  <a:pt x="19" y="59"/>
                </a:lnTo>
                <a:lnTo>
                  <a:pt x="18" y="58"/>
                </a:lnTo>
                <a:lnTo>
                  <a:pt x="19" y="57"/>
                </a:lnTo>
                <a:lnTo>
                  <a:pt x="22" y="57"/>
                </a:lnTo>
                <a:lnTo>
                  <a:pt x="23" y="56"/>
                </a:lnTo>
                <a:lnTo>
                  <a:pt x="23" y="54"/>
                </a:lnTo>
                <a:lnTo>
                  <a:pt x="23" y="50"/>
                </a:lnTo>
                <a:lnTo>
                  <a:pt x="23" y="48"/>
                </a:lnTo>
                <a:lnTo>
                  <a:pt x="24" y="47"/>
                </a:lnTo>
                <a:lnTo>
                  <a:pt x="26" y="45"/>
                </a:lnTo>
                <a:lnTo>
                  <a:pt x="26" y="44"/>
                </a:lnTo>
                <a:lnTo>
                  <a:pt x="27" y="43"/>
                </a:lnTo>
                <a:lnTo>
                  <a:pt x="26" y="43"/>
                </a:lnTo>
                <a:lnTo>
                  <a:pt x="26" y="42"/>
                </a:lnTo>
                <a:lnTo>
                  <a:pt x="26" y="41"/>
                </a:lnTo>
                <a:lnTo>
                  <a:pt x="25" y="41"/>
                </a:lnTo>
                <a:lnTo>
                  <a:pt x="24" y="41"/>
                </a:lnTo>
                <a:lnTo>
                  <a:pt x="23" y="41"/>
                </a:lnTo>
                <a:lnTo>
                  <a:pt x="22" y="40"/>
                </a:lnTo>
                <a:lnTo>
                  <a:pt x="23" y="38"/>
                </a:lnTo>
                <a:lnTo>
                  <a:pt x="25" y="38"/>
                </a:lnTo>
                <a:lnTo>
                  <a:pt x="25" y="37"/>
                </a:lnTo>
                <a:lnTo>
                  <a:pt x="24" y="37"/>
                </a:lnTo>
                <a:lnTo>
                  <a:pt x="25" y="35"/>
                </a:lnTo>
                <a:lnTo>
                  <a:pt x="26" y="34"/>
                </a:lnTo>
                <a:lnTo>
                  <a:pt x="26" y="33"/>
                </a:lnTo>
                <a:lnTo>
                  <a:pt x="24" y="32"/>
                </a:lnTo>
                <a:lnTo>
                  <a:pt x="23" y="32"/>
                </a:lnTo>
                <a:lnTo>
                  <a:pt x="22" y="32"/>
                </a:lnTo>
                <a:lnTo>
                  <a:pt x="20" y="32"/>
                </a:lnTo>
                <a:lnTo>
                  <a:pt x="20" y="31"/>
                </a:lnTo>
                <a:lnTo>
                  <a:pt x="19" y="28"/>
                </a:lnTo>
                <a:lnTo>
                  <a:pt x="18" y="26"/>
                </a:lnTo>
                <a:lnTo>
                  <a:pt x="17" y="25"/>
                </a:lnTo>
                <a:lnTo>
                  <a:pt x="16" y="25"/>
                </a:lnTo>
                <a:lnTo>
                  <a:pt x="16" y="23"/>
                </a:lnTo>
                <a:lnTo>
                  <a:pt x="16" y="22"/>
                </a:lnTo>
                <a:lnTo>
                  <a:pt x="16" y="21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3" y="20"/>
                </a:lnTo>
                <a:lnTo>
                  <a:pt x="13" y="19"/>
                </a:lnTo>
                <a:lnTo>
                  <a:pt x="12" y="19"/>
                </a:lnTo>
                <a:lnTo>
                  <a:pt x="12" y="18"/>
                </a:lnTo>
                <a:lnTo>
                  <a:pt x="12" y="17"/>
                </a:lnTo>
                <a:lnTo>
                  <a:pt x="11" y="17"/>
                </a:lnTo>
                <a:lnTo>
                  <a:pt x="11" y="16"/>
                </a:lnTo>
                <a:lnTo>
                  <a:pt x="10" y="16"/>
                </a:lnTo>
                <a:lnTo>
                  <a:pt x="9" y="17"/>
                </a:lnTo>
                <a:lnTo>
                  <a:pt x="8" y="18"/>
                </a:lnTo>
                <a:lnTo>
                  <a:pt x="7" y="18"/>
                </a:lnTo>
                <a:lnTo>
                  <a:pt x="7" y="17"/>
                </a:lnTo>
                <a:lnTo>
                  <a:pt x="8" y="16"/>
                </a:lnTo>
                <a:lnTo>
                  <a:pt x="9" y="14"/>
                </a:lnTo>
                <a:lnTo>
                  <a:pt x="10" y="13"/>
                </a:lnTo>
                <a:lnTo>
                  <a:pt x="9" y="12"/>
                </a:lnTo>
                <a:lnTo>
                  <a:pt x="10" y="11"/>
                </a:lnTo>
                <a:lnTo>
                  <a:pt x="11" y="10"/>
                </a:lnTo>
                <a:lnTo>
                  <a:pt x="11" y="9"/>
                </a:lnTo>
                <a:lnTo>
                  <a:pt x="11" y="8"/>
                </a:lnTo>
                <a:lnTo>
                  <a:pt x="12" y="6"/>
                </a:lnTo>
                <a:lnTo>
                  <a:pt x="13" y="4"/>
                </a:lnTo>
                <a:lnTo>
                  <a:pt x="13" y="3"/>
                </a:lnTo>
                <a:lnTo>
                  <a:pt x="14" y="1"/>
                </a:lnTo>
                <a:lnTo>
                  <a:pt x="16" y="0"/>
                </a:lnTo>
                <a:lnTo>
                  <a:pt x="19" y="1"/>
                </a:lnTo>
                <a:lnTo>
                  <a:pt x="21" y="2"/>
                </a:lnTo>
                <a:lnTo>
                  <a:pt x="23" y="3"/>
                </a:lnTo>
                <a:lnTo>
                  <a:pt x="24" y="3"/>
                </a:lnTo>
                <a:lnTo>
                  <a:pt x="26" y="3"/>
                </a:lnTo>
                <a:lnTo>
                  <a:pt x="25" y="4"/>
                </a:lnTo>
                <a:lnTo>
                  <a:pt x="24" y="5"/>
                </a:lnTo>
                <a:lnTo>
                  <a:pt x="23" y="7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10"/>
                </a:lnTo>
                <a:lnTo>
                  <a:pt x="25" y="12"/>
                </a:lnTo>
                <a:lnTo>
                  <a:pt x="26" y="12"/>
                </a:lnTo>
                <a:lnTo>
                  <a:pt x="27" y="11"/>
                </a:lnTo>
                <a:lnTo>
                  <a:pt x="28" y="11"/>
                </a:lnTo>
                <a:lnTo>
                  <a:pt x="29" y="11"/>
                </a:lnTo>
                <a:lnTo>
                  <a:pt x="30" y="11"/>
                </a:lnTo>
                <a:lnTo>
                  <a:pt x="31" y="12"/>
                </a:lnTo>
                <a:lnTo>
                  <a:pt x="31" y="13"/>
                </a:lnTo>
                <a:lnTo>
                  <a:pt x="32" y="13"/>
                </a:lnTo>
                <a:lnTo>
                  <a:pt x="33" y="13"/>
                </a:lnTo>
                <a:lnTo>
                  <a:pt x="34" y="13"/>
                </a:lnTo>
                <a:lnTo>
                  <a:pt x="35" y="13"/>
                </a:lnTo>
                <a:lnTo>
                  <a:pt x="36" y="13"/>
                </a:lnTo>
                <a:lnTo>
                  <a:pt x="37" y="13"/>
                </a:lnTo>
                <a:lnTo>
                  <a:pt x="38" y="13"/>
                </a:lnTo>
                <a:lnTo>
                  <a:pt x="39" y="14"/>
                </a:lnTo>
                <a:lnTo>
                  <a:pt x="40" y="14"/>
                </a:lnTo>
                <a:lnTo>
                  <a:pt x="41" y="14"/>
                </a:lnTo>
                <a:lnTo>
                  <a:pt x="42" y="14"/>
                </a:lnTo>
                <a:lnTo>
                  <a:pt x="43" y="14"/>
                </a:lnTo>
                <a:lnTo>
                  <a:pt x="44" y="14"/>
                </a:lnTo>
                <a:lnTo>
                  <a:pt x="44" y="15"/>
                </a:lnTo>
                <a:lnTo>
                  <a:pt x="45" y="14"/>
                </a:lnTo>
                <a:lnTo>
                  <a:pt x="46" y="14"/>
                </a:lnTo>
                <a:lnTo>
                  <a:pt x="47" y="14"/>
                </a:lnTo>
                <a:lnTo>
                  <a:pt x="47" y="15"/>
                </a:lnTo>
                <a:lnTo>
                  <a:pt x="48" y="14"/>
                </a:lnTo>
                <a:lnTo>
                  <a:pt x="49" y="14"/>
                </a:lnTo>
                <a:lnTo>
                  <a:pt x="49" y="15"/>
                </a:lnTo>
                <a:lnTo>
                  <a:pt x="49" y="16"/>
                </a:lnTo>
                <a:lnTo>
                  <a:pt x="49" y="19"/>
                </a:lnTo>
                <a:lnTo>
                  <a:pt x="49" y="20"/>
                </a:lnTo>
                <a:lnTo>
                  <a:pt x="49" y="21"/>
                </a:lnTo>
                <a:lnTo>
                  <a:pt x="50" y="21"/>
                </a:lnTo>
                <a:lnTo>
                  <a:pt x="51" y="20"/>
                </a:lnTo>
                <a:lnTo>
                  <a:pt x="53" y="20"/>
                </a:lnTo>
                <a:lnTo>
                  <a:pt x="53" y="21"/>
                </a:lnTo>
                <a:lnTo>
                  <a:pt x="53" y="20"/>
                </a:lnTo>
                <a:lnTo>
                  <a:pt x="54" y="20"/>
                </a:lnTo>
                <a:lnTo>
                  <a:pt x="55" y="20"/>
                </a:lnTo>
                <a:lnTo>
                  <a:pt x="57" y="19"/>
                </a:lnTo>
                <a:lnTo>
                  <a:pt x="57" y="18"/>
                </a:lnTo>
                <a:lnTo>
                  <a:pt x="57" y="16"/>
                </a:lnTo>
                <a:lnTo>
                  <a:pt x="57" y="15"/>
                </a:lnTo>
                <a:lnTo>
                  <a:pt x="58" y="15"/>
                </a:lnTo>
                <a:lnTo>
                  <a:pt x="58" y="14"/>
                </a:lnTo>
                <a:lnTo>
                  <a:pt x="59" y="13"/>
                </a:lnTo>
                <a:lnTo>
                  <a:pt x="60" y="14"/>
                </a:lnTo>
                <a:lnTo>
                  <a:pt x="62" y="14"/>
                </a:lnTo>
                <a:lnTo>
                  <a:pt x="62" y="15"/>
                </a:lnTo>
                <a:lnTo>
                  <a:pt x="62" y="16"/>
                </a:lnTo>
                <a:lnTo>
                  <a:pt x="63" y="17"/>
                </a:lnTo>
                <a:lnTo>
                  <a:pt x="64" y="18"/>
                </a:lnTo>
                <a:lnTo>
                  <a:pt x="64" y="19"/>
                </a:lnTo>
                <a:lnTo>
                  <a:pt x="64" y="20"/>
                </a:lnTo>
                <a:lnTo>
                  <a:pt x="64" y="21"/>
                </a:lnTo>
                <a:lnTo>
                  <a:pt x="63" y="21"/>
                </a:lnTo>
                <a:lnTo>
                  <a:pt x="63" y="22"/>
                </a:lnTo>
                <a:lnTo>
                  <a:pt x="62" y="22"/>
                </a:lnTo>
                <a:lnTo>
                  <a:pt x="62" y="23"/>
                </a:lnTo>
                <a:lnTo>
                  <a:pt x="62" y="24"/>
                </a:lnTo>
                <a:lnTo>
                  <a:pt x="63" y="25"/>
                </a:lnTo>
                <a:lnTo>
                  <a:pt x="63" y="26"/>
                </a:lnTo>
                <a:lnTo>
                  <a:pt x="62" y="26"/>
                </a:lnTo>
                <a:lnTo>
                  <a:pt x="62" y="25"/>
                </a:lnTo>
                <a:lnTo>
                  <a:pt x="61" y="26"/>
                </a:lnTo>
                <a:lnTo>
                  <a:pt x="61" y="27"/>
                </a:lnTo>
                <a:lnTo>
                  <a:pt x="61" y="28"/>
                </a:lnTo>
                <a:lnTo>
                  <a:pt x="61" y="29"/>
                </a:lnTo>
                <a:lnTo>
                  <a:pt x="62" y="29"/>
                </a:lnTo>
                <a:lnTo>
                  <a:pt x="62" y="30"/>
                </a:lnTo>
                <a:lnTo>
                  <a:pt x="63" y="30"/>
                </a:lnTo>
                <a:lnTo>
                  <a:pt x="64" y="31"/>
                </a:lnTo>
                <a:lnTo>
                  <a:pt x="64" y="32"/>
                </a:lnTo>
                <a:lnTo>
                  <a:pt x="63" y="33"/>
                </a:lnTo>
                <a:lnTo>
                  <a:pt x="62" y="33"/>
                </a:lnTo>
                <a:lnTo>
                  <a:pt x="61" y="33"/>
                </a:lnTo>
                <a:lnTo>
                  <a:pt x="60" y="33"/>
                </a:lnTo>
                <a:lnTo>
                  <a:pt x="59" y="34"/>
                </a:lnTo>
                <a:lnTo>
                  <a:pt x="58" y="35"/>
                </a:lnTo>
                <a:lnTo>
                  <a:pt x="59" y="35"/>
                </a:lnTo>
                <a:lnTo>
                  <a:pt x="60" y="35"/>
                </a:lnTo>
                <a:lnTo>
                  <a:pt x="61" y="35"/>
                </a:lnTo>
                <a:lnTo>
                  <a:pt x="62" y="36"/>
                </a:lnTo>
                <a:lnTo>
                  <a:pt x="62" y="38"/>
                </a:lnTo>
                <a:lnTo>
                  <a:pt x="62" y="39"/>
                </a:lnTo>
                <a:lnTo>
                  <a:pt x="61" y="40"/>
                </a:lnTo>
                <a:lnTo>
                  <a:pt x="61" y="42"/>
                </a:lnTo>
                <a:lnTo>
                  <a:pt x="60" y="42"/>
                </a:lnTo>
                <a:lnTo>
                  <a:pt x="59" y="43"/>
                </a:lnTo>
                <a:lnTo>
                  <a:pt x="58" y="44"/>
                </a:lnTo>
                <a:lnTo>
                  <a:pt x="58" y="45"/>
                </a:lnTo>
                <a:lnTo>
                  <a:pt x="59" y="45"/>
                </a:lnTo>
                <a:lnTo>
                  <a:pt x="60" y="45"/>
                </a:lnTo>
                <a:lnTo>
                  <a:pt x="61" y="46"/>
                </a:lnTo>
                <a:lnTo>
                  <a:pt x="62" y="47"/>
                </a:lnTo>
                <a:lnTo>
                  <a:pt x="63" y="47"/>
                </a:lnTo>
                <a:lnTo>
                  <a:pt x="61" y="49"/>
                </a:lnTo>
                <a:lnTo>
                  <a:pt x="62" y="49"/>
                </a:lnTo>
                <a:lnTo>
                  <a:pt x="61" y="50"/>
                </a:lnTo>
                <a:lnTo>
                  <a:pt x="62" y="50"/>
                </a:lnTo>
                <a:lnTo>
                  <a:pt x="61" y="50"/>
                </a:lnTo>
                <a:lnTo>
                  <a:pt x="61" y="51"/>
                </a:lnTo>
                <a:lnTo>
                  <a:pt x="62" y="51"/>
                </a:lnTo>
                <a:lnTo>
                  <a:pt x="63" y="52"/>
                </a:lnTo>
                <a:lnTo>
                  <a:pt x="65" y="54"/>
                </a:lnTo>
                <a:lnTo>
                  <a:pt x="65" y="55"/>
                </a:lnTo>
                <a:lnTo>
                  <a:pt x="65" y="56"/>
                </a:lnTo>
                <a:lnTo>
                  <a:pt x="65" y="57"/>
                </a:lnTo>
                <a:lnTo>
                  <a:pt x="64" y="58"/>
                </a:lnTo>
                <a:lnTo>
                  <a:pt x="65" y="58"/>
                </a:lnTo>
                <a:lnTo>
                  <a:pt x="65" y="59"/>
                </a:lnTo>
                <a:lnTo>
                  <a:pt x="64" y="59"/>
                </a:lnTo>
                <a:lnTo>
                  <a:pt x="65" y="60"/>
                </a:lnTo>
                <a:lnTo>
                  <a:pt x="64" y="60"/>
                </a:lnTo>
                <a:lnTo>
                  <a:pt x="64" y="61"/>
                </a:lnTo>
                <a:lnTo>
                  <a:pt x="64" y="62"/>
                </a:lnTo>
                <a:lnTo>
                  <a:pt x="65" y="62"/>
                </a:lnTo>
                <a:lnTo>
                  <a:pt x="66" y="62"/>
                </a:lnTo>
                <a:lnTo>
                  <a:pt x="65" y="62"/>
                </a:lnTo>
                <a:lnTo>
                  <a:pt x="65" y="63"/>
                </a:lnTo>
                <a:lnTo>
                  <a:pt x="66" y="63"/>
                </a:lnTo>
                <a:lnTo>
                  <a:pt x="66" y="64"/>
                </a:lnTo>
                <a:lnTo>
                  <a:pt x="65" y="64"/>
                </a:lnTo>
                <a:lnTo>
                  <a:pt x="65" y="65"/>
                </a:lnTo>
                <a:lnTo>
                  <a:pt x="65" y="66"/>
                </a:lnTo>
                <a:lnTo>
                  <a:pt x="65" y="67"/>
                </a:lnTo>
                <a:lnTo>
                  <a:pt x="66" y="67"/>
                </a:lnTo>
                <a:lnTo>
                  <a:pt x="66" y="68"/>
                </a:lnTo>
                <a:lnTo>
                  <a:pt x="67" y="69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5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5" y="72"/>
                </a:lnTo>
                <a:lnTo>
                  <a:pt x="65" y="73"/>
                </a:lnTo>
                <a:lnTo>
                  <a:pt x="66" y="73"/>
                </a:lnTo>
                <a:lnTo>
                  <a:pt x="65" y="73"/>
                </a:lnTo>
                <a:lnTo>
                  <a:pt x="66" y="74"/>
                </a:lnTo>
                <a:lnTo>
                  <a:pt x="66" y="75"/>
                </a:lnTo>
                <a:lnTo>
                  <a:pt x="66" y="76"/>
                </a:lnTo>
                <a:lnTo>
                  <a:pt x="65" y="77"/>
                </a:lnTo>
                <a:lnTo>
                  <a:pt x="64" y="77"/>
                </a:lnTo>
                <a:lnTo>
                  <a:pt x="65" y="78"/>
                </a:lnTo>
                <a:lnTo>
                  <a:pt x="65" y="79"/>
                </a:lnTo>
                <a:lnTo>
                  <a:pt x="66" y="79"/>
                </a:lnTo>
                <a:lnTo>
                  <a:pt x="66" y="80"/>
                </a:lnTo>
                <a:lnTo>
                  <a:pt x="66" y="81"/>
                </a:lnTo>
                <a:lnTo>
                  <a:pt x="66" y="83"/>
                </a:lnTo>
                <a:lnTo>
                  <a:pt x="67" y="84"/>
                </a:lnTo>
                <a:lnTo>
                  <a:pt x="67" y="87"/>
                </a:lnTo>
                <a:lnTo>
                  <a:pt x="68" y="87"/>
                </a:lnTo>
                <a:lnTo>
                  <a:pt x="69" y="88"/>
                </a:lnTo>
                <a:lnTo>
                  <a:pt x="69" y="90"/>
                </a:lnTo>
                <a:lnTo>
                  <a:pt x="70" y="92"/>
                </a:lnTo>
                <a:lnTo>
                  <a:pt x="69" y="94"/>
                </a:lnTo>
                <a:lnTo>
                  <a:pt x="70" y="95"/>
                </a:lnTo>
                <a:lnTo>
                  <a:pt x="70" y="96"/>
                </a:lnTo>
                <a:lnTo>
                  <a:pt x="71" y="95"/>
                </a:lnTo>
                <a:lnTo>
                  <a:pt x="72" y="96"/>
                </a:lnTo>
                <a:lnTo>
                  <a:pt x="72" y="98"/>
                </a:lnTo>
                <a:lnTo>
                  <a:pt x="71" y="99"/>
                </a:lnTo>
                <a:lnTo>
                  <a:pt x="72" y="99"/>
                </a:lnTo>
                <a:lnTo>
                  <a:pt x="72" y="100"/>
                </a:lnTo>
                <a:lnTo>
                  <a:pt x="72" y="101"/>
                </a:lnTo>
                <a:lnTo>
                  <a:pt x="73" y="104"/>
                </a:lnTo>
                <a:lnTo>
                  <a:pt x="72" y="105"/>
                </a:lnTo>
                <a:lnTo>
                  <a:pt x="72" y="106"/>
                </a:lnTo>
                <a:lnTo>
                  <a:pt x="73" y="107"/>
                </a:lnTo>
                <a:lnTo>
                  <a:pt x="72" y="108"/>
                </a:lnTo>
                <a:lnTo>
                  <a:pt x="72" y="110"/>
                </a:lnTo>
                <a:lnTo>
                  <a:pt x="73" y="110"/>
                </a:lnTo>
                <a:lnTo>
                  <a:pt x="75" y="111"/>
                </a:lnTo>
                <a:lnTo>
                  <a:pt x="75" y="112"/>
                </a:lnTo>
                <a:lnTo>
                  <a:pt x="75" y="116"/>
                </a:lnTo>
                <a:lnTo>
                  <a:pt x="77" y="117"/>
                </a:lnTo>
                <a:lnTo>
                  <a:pt x="76" y="117"/>
                </a:lnTo>
                <a:lnTo>
                  <a:pt x="70" y="120"/>
                </a:lnTo>
                <a:lnTo>
                  <a:pt x="69" y="121"/>
                </a:lnTo>
                <a:lnTo>
                  <a:pt x="65" y="123"/>
                </a:lnTo>
                <a:lnTo>
                  <a:pt x="64" y="128"/>
                </a:lnTo>
                <a:lnTo>
                  <a:pt x="64" y="132"/>
                </a:lnTo>
                <a:lnTo>
                  <a:pt x="63" y="133"/>
                </a:lnTo>
                <a:lnTo>
                  <a:pt x="60" y="137"/>
                </a:lnTo>
                <a:lnTo>
                  <a:pt x="59" y="135"/>
                </a:lnTo>
                <a:lnTo>
                  <a:pt x="57" y="133"/>
                </a:lnTo>
                <a:lnTo>
                  <a:pt x="56" y="130"/>
                </a:lnTo>
                <a:lnTo>
                  <a:pt x="55" y="128"/>
                </a:lnTo>
                <a:lnTo>
                  <a:pt x="53" y="126"/>
                </a:lnTo>
                <a:lnTo>
                  <a:pt x="52" y="128"/>
                </a:lnTo>
                <a:lnTo>
                  <a:pt x="50" y="125"/>
                </a:lnTo>
                <a:lnTo>
                  <a:pt x="48" y="123"/>
                </a:lnTo>
                <a:lnTo>
                  <a:pt x="47" y="122"/>
                </a:lnTo>
                <a:lnTo>
                  <a:pt x="48" y="117"/>
                </a:lnTo>
                <a:lnTo>
                  <a:pt x="48" y="113"/>
                </a:lnTo>
                <a:lnTo>
                  <a:pt x="48" y="112"/>
                </a:lnTo>
                <a:lnTo>
                  <a:pt x="47" y="111"/>
                </a:lnTo>
                <a:lnTo>
                  <a:pt x="44" y="111"/>
                </a:lnTo>
                <a:lnTo>
                  <a:pt x="40" y="111"/>
                </a:lnTo>
                <a:lnTo>
                  <a:pt x="39" y="110"/>
                </a:lnTo>
                <a:lnTo>
                  <a:pt x="39" y="109"/>
                </a:lnTo>
                <a:lnTo>
                  <a:pt x="39" y="108"/>
                </a:lnTo>
                <a:lnTo>
                  <a:pt x="41" y="108"/>
                </a:lnTo>
                <a:lnTo>
                  <a:pt x="43" y="108"/>
                </a:lnTo>
                <a:lnTo>
                  <a:pt x="42" y="106"/>
                </a:lnTo>
                <a:lnTo>
                  <a:pt x="40" y="105"/>
                </a:lnTo>
                <a:lnTo>
                  <a:pt x="38" y="105"/>
                </a:lnTo>
                <a:lnTo>
                  <a:pt x="36" y="105"/>
                </a:lnTo>
                <a:lnTo>
                  <a:pt x="35" y="106"/>
                </a:lnTo>
                <a:lnTo>
                  <a:pt x="34" y="106"/>
                </a:lnTo>
                <a:lnTo>
                  <a:pt x="34" y="107"/>
                </a:lnTo>
                <a:lnTo>
                  <a:pt x="35" y="107"/>
                </a:lnTo>
                <a:lnTo>
                  <a:pt x="35" y="109"/>
                </a:lnTo>
                <a:lnTo>
                  <a:pt x="33" y="110"/>
                </a:lnTo>
                <a:lnTo>
                  <a:pt x="31" y="112"/>
                </a:lnTo>
                <a:lnTo>
                  <a:pt x="29" y="113"/>
                </a:lnTo>
                <a:lnTo>
                  <a:pt x="27" y="114"/>
                </a:lnTo>
                <a:lnTo>
                  <a:pt x="25" y="114"/>
                </a:lnTo>
                <a:lnTo>
                  <a:pt x="21" y="113"/>
                </a:lnTo>
                <a:lnTo>
                  <a:pt x="19" y="115"/>
                </a:lnTo>
                <a:lnTo>
                  <a:pt x="17" y="116"/>
                </a:lnTo>
                <a:lnTo>
                  <a:pt x="16" y="114"/>
                </a:lnTo>
                <a:lnTo>
                  <a:pt x="16" y="111"/>
                </a:lnTo>
                <a:lnTo>
                  <a:pt x="18" y="111"/>
                </a:lnTo>
                <a:lnTo>
                  <a:pt x="20" y="110"/>
                </a:lnTo>
                <a:lnTo>
                  <a:pt x="19" y="110"/>
                </a:lnTo>
                <a:lnTo>
                  <a:pt x="20" y="106"/>
                </a:lnTo>
                <a:lnTo>
                  <a:pt x="21" y="103"/>
                </a:lnTo>
                <a:lnTo>
                  <a:pt x="17" y="102"/>
                </a:lnTo>
                <a:lnTo>
                  <a:pt x="15" y="102"/>
                </a:lnTo>
                <a:lnTo>
                  <a:pt x="15" y="100"/>
                </a:lnTo>
                <a:lnTo>
                  <a:pt x="12" y="96"/>
                </a:lnTo>
                <a:lnTo>
                  <a:pt x="11" y="93"/>
                </a:lnTo>
                <a:lnTo>
                  <a:pt x="10" y="91"/>
                </a:lnTo>
                <a:lnTo>
                  <a:pt x="8" y="90"/>
                </a:lnTo>
                <a:lnTo>
                  <a:pt x="7" y="91"/>
                </a:lnTo>
                <a:lnTo>
                  <a:pt x="6" y="91"/>
                </a:lnTo>
                <a:lnTo>
                  <a:pt x="4" y="90"/>
                </a:lnTo>
                <a:lnTo>
                  <a:pt x="3" y="89"/>
                </a:lnTo>
                <a:lnTo>
                  <a:pt x="2" y="87"/>
                </a:lnTo>
                <a:lnTo>
                  <a:pt x="4" y="85"/>
                </a:lnTo>
                <a:lnTo>
                  <a:pt x="3" y="84"/>
                </a:lnTo>
                <a:lnTo>
                  <a:pt x="2" y="83"/>
                </a:lnTo>
                <a:lnTo>
                  <a:pt x="1" y="83"/>
                </a:lnTo>
                <a:lnTo>
                  <a:pt x="1" y="82"/>
                </a:lnTo>
                <a:lnTo>
                  <a:pt x="2" y="82"/>
                </a:lnTo>
                <a:lnTo>
                  <a:pt x="2" y="81"/>
                </a:lnTo>
                <a:lnTo>
                  <a:pt x="1" y="80"/>
                </a:lnTo>
                <a:lnTo>
                  <a:pt x="0" y="79"/>
                </a:lnTo>
                <a:lnTo>
                  <a:pt x="2" y="78"/>
                </a:lnTo>
                <a:lnTo>
                  <a:pt x="3" y="78"/>
                </a:lnTo>
                <a:lnTo>
                  <a:pt x="6" y="78"/>
                </a:lnTo>
                <a:lnTo>
                  <a:pt x="7" y="78"/>
                </a:lnTo>
                <a:lnTo>
                  <a:pt x="8" y="77"/>
                </a:lnTo>
                <a:lnTo>
                  <a:pt x="9" y="78"/>
                </a:lnTo>
                <a:lnTo>
                  <a:pt x="9" y="79"/>
                </a:lnTo>
                <a:lnTo>
                  <a:pt x="10" y="79"/>
                </a:lnTo>
                <a:lnTo>
                  <a:pt x="8" y="80"/>
                </a:lnTo>
                <a:lnTo>
                  <a:pt x="7" y="80"/>
                </a:lnTo>
                <a:lnTo>
                  <a:pt x="7" y="81"/>
                </a:lnTo>
                <a:lnTo>
                  <a:pt x="8" y="81"/>
                </a:lnTo>
                <a:lnTo>
                  <a:pt x="9" y="81"/>
                </a:lnTo>
                <a:lnTo>
                  <a:pt x="9" y="80"/>
                </a:lnTo>
                <a:lnTo>
                  <a:pt x="10" y="80"/>
                </a:lnTo>
                <a:lnTo>
                  <a:pt x="11" y="81"/>
                </a:lnTo>
                <a:lnTo>
                  <a:pt x="12" y="81"/>
                </a:lnTo>
                <a:lnTo>
                  <a:pt x="16" y="81"/>
                </a:lnTo>
                <a:lnTo>
                  <a:pt x="18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Freeform 15"/>
          <p:cNvSpPr>
            <a:spLocks/>
          </p:cNvSpPr>
          <p:nvPr/>
        </p:nvSpPr>
        <p:spPr bwMode="auto">
          <a:xfrm>
            <a:off x="4843579" y="3945055"/>
            <a:ext cx="505128" cy="904740"/>
          </a:xfrm>
          <a:custGeom>
            <a:avLst/>
            <a:gdLst>
              <a:gd name="T0" fmla="*/ 2147483647 w 80"/>
              <a:gd name="T1" fmla="*/ 2147483647 h 116"/>
              <a:gd name="T2" fmla="*/ 2147483647 w 80"/>
              <a:gd name="T3" fmla="*/ 2147483647 h 116"/>
              <a:gd name="T4" fmla="*/ 2147483647 w 80"/>
              <a:gd name="T5" fmla="*/ 2147483647 h 116"/>
              <a:gd name="T6" fmla="*/ 2147483647 w 80"/>
              <a:gd name="T7" fmla="*/ 2147483647 h 116"/>
              <a:gd name="T8" fmla="*/ 2147483647 w 80"/>
              <a:gd name="T9" fmla="*/ 2147483647 h 116"/>
              <a:gd name="T10" fmla="*/ 2147483647 w 80"/>
              <a:gd name="T11" fmla="*/ 2147483647 h 116"/>
              <a:gd name="T12" fmla="*/ 2147483647 w 80"/>
              <a:gd name="T13" fmla="*/ 2147483647 h 116"/>
              <a:gd name="T14" fmla="*/ 2147483647 w 80"/>
              <a:gd name="T15" fmla="*/ 2147483647 h 116"/>
              <a:gd name="T16" fmla="*/ 2147483647 w 80"/>
              <a:gd name="T17" fmla="*/ 2147483647 h 116"/>
              <a:gd name="T18" fmla="*/ 2147483647 w 80"/>
              <a:gd name="T19" fmla="*/ 2147483647 h 116"/>
              <a:gd name="T20" fmla="*/ 2147483647 w 80"/>
              <a:gd name="T21" fmla="*/ 2147483647 h 116"/>
              <a:gd name="T22" fmla="*/ 2147483647 w 80"/>
              <a:gd name="T23" fmla="*/ 2147483647 h 116"/>
              <a:gd name="T24" fmla="*/ 2147483647 w 80"/>
              <a:gd name="T25" fmla="*/ 2147483647 h 116"/>
              <a:gd name="T26" fmla="*/ 2147483647 w 80"/>
              <a:gd name="T27" fmla="*/ 2147483647 h 116"/>
              <a:gd name="T28" fmla="*/ 2147483647 w 80"/>
              <a:gd name="T29" fmla="*/ 2147483647 h 116"/>
              <a:gd name="T30" fmla="*/ 2147483647 w 80"/>
              <a:gd name="T31" fmla="*/ 2147483647 h 116"/>
              <a:gd name="T32" fmla="*/ 2147483647 w 80"/>
              <a:gd name="T33" fmla="*/ 2147483647 h 116"/>
              <a:gd name="T34" fmla="*/ 2147483647 w 80"/>
              <a:gd name="T35" fmla="*/ 2147483647 h 116"/>
              <a:gd name="T36" fmla="*/ 2147483647 w 80"/>
              <a:gd name="T37" fmla="*/ 2147483647 h 116"/>
              <a:gd name="T38" fmla="*/ 2147483647 w 80"/>
              <a:gd name="T39" fmla="*/ 2147483647 h 116"/>
              <a:gd name="T40" fmla="*/ 2147483647 w 80"/>
              <a:gd name="T41" fmla="*/ 2147483647 h 116"/>
              <a:gd name="T42" fmla="*/ 2147483647 w 80"/>
              <a:gd name="T43" fmla="*/ 2147483647 h 116"/>
              <a:gd name="T44" fmla="*/ 2147483647 w 80"/>
              <a:gd name="T45" fmla="*/ 2147483647 h 116"/>
              <a:gd name="T46" fmla="*/ 2147483647 w 80"/>
              <a:gd name="T47" fmla="*/ 2147483647 h 116"/>
              <a:gd name="T48" fmla="*/ 2147483647 w 80"/>
              <a:gd name="T49" fmla="*/ 2147483647 h 116"/>
              <a:gd name="T50" fmla="*/ 2147483647 w 80"/>
              <a:gd name="T51" fmla="*/ 2147483647 h 116"/>
              <a:gd name="T52" fmla="*/ 2147483647 w 80"/>
              <a:gd name="T53" fmla="*/ 2147483647 h 116"/>
              <a:gd name="T54" fmla="*/ 2147483647 w 80"/>
              <a:gd name="T55" fmla="*/ 2147483647 h 116"/>
              <a:gd name="T56" fmla="*/ 2147483647 w 80"/>
              <a:gd name="T57" fmla="*/ 2147483647 h 116"/>
              <a:gd name="T58" fmla="*/ 2147483647 w 80"/>
              <a:gd name="T59" fmla="*/ 2147483647 h 116"/>
              <a:gd name="T60" fmla="*/ 2147483647 w 80"/>
              <a:gd name="T61" fmla="*/ 2147483647 h 116"/>
              <a:gd name="T62" fmla="*/ 2147483647 w 80"/>
              <a:gd name="T63" fmla="*/ 2147483647 h 116"/>
              <a:gd name="T64" fmla="*/ 2147483647 w 80"/>
              <a:gd name="T65" fmla="*/ 2147483647 h 116"/>
              <a:gd name="T66" fmla="*/ 2147483647 w 80"/>
              <a:gd name="T67" fmla="*/ 2147483647 h 116"/>
              <a:gd name="T68" fmla="*/ 2147483647 w 80"/>
              <a:gd name="T69" fmla="*/ 2147483647 h 116"/>
              <a:gd name="T70" fmla="*/ 2147483647 w 80"/>
              <a:gd name="T71" fmla="*/ 2147483647 h 116"/>
              <a:gd name="T72" fmla="*/ 2147483647 w 80"/>
              <a:gd name="T73" fmla="*/ 2147483647 h 116"/>
              <a:gd name="T74" fmla="*/ 2147483647 w 80"/>
              <a:gd name="T75" fmla="*/ 2147483647 h 116"/>
              <a:gd name="T76" fmla="*/ 0 w 80"/>
              <a:gd name="T77" fmla="*/ 2147483647 h 116"/>
              <a:gd name="T78" fmla="*/ 0 w 80"/>
              <a:gd name="T79" fmla="*/ 2147483647 h 116"/>
              <a:gd name="T80" fmla="*/ 2147483647 w 80"/>
              <a:gd name="T81" fmla="*/ 2147483647 h 116"/>
              <a:gd name="T82" fmla="*/ 2147483647 w 80"/>
              <a:gd name="T83" fmla="*/ 2147483647 h 116"/>
              <a:gd name="T84" fmla="*/ 2147483647 w 80"/>
              <a:gd name="T85" fmla="*/ 2147483647 h 116"/>
              <a:gd name="T86" fmla="*/ 2147483647 w 80"/>
              <a:gd name="T87" fmla="*/ 2147483647 h 116"/>
              <a:gd name="T88" fmla="*/ 2147483647 w 80"/>
              <a:gd name="T89" fmla="*/ 2147483647 h 116"/>
              <a:gd name="T90" fmla="*/ 2147483647 w 80"/>
              <a:gd name="T91" fmla="*/ 2147483647 h 116"/>
              <a:gd name="T92" fmla="*/ 2147483647 w 80"/>
              <a:gd name="T93" fmla="*/ 2147483647 h 116"/>
              <a:gd name="T94" fmla="*/ 2147483647 w 80"/>
              <a:gd name="T95" fmla="*/ 2147483647 h 116"/>
              <a:gd name="T96" fmla="*/ 2147483647 w 80"/>
              <a:gd name="T97" fmla="*/ 2147483647 h 116"/>
              <a:gd name="T98" fmla="*/ 2147483647 w 80"/>
              <a:gd name="T99" fmla="*/ 2147483647 h 116"/>
              <a:gd name="T100" fmla="*/ 2147483647 w 80"/>
              <a:gd name="T101" fmla="*/ 2147483647 h 116"/>
              <a:gd name="T102" fmla="*/ 2147483647 w 80"/>
              <a:gd name="T103" fmla="*/ 0 h 116"/>
              <a:gd name="T104" fmla="*/ 2147483647 w 80"/>
              <a:gd name="T105" fmla="*/ 2147483647 h 116"/>
              <a:gd name="T106" fmla="*/ 2147483647 w 80"/>
              <a:gd name="T107" fmla="*/ 2147483647 h 116"/>
              <a:gd name="T108" fmla="*/ 2147483647 w 80"/>
              <a:gd name="T109" fmla="*/ 2147483647 h 116"/>
              <a:gd name="T110" fmla="*/ 2147483647 w 80"/>
              <a:gd name="T111" fmla="*/ 2147483647 h 116"/>
              <a:gd name="T112" fmla="*/ 2147483647 w 80"/>
              <a:gd name="T113" fmla="*/ 2147483647 h 1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0"/>
              <a:gd name="T172" fmla="*/ 0 h 116"/>
              <a:gd name="T173" fmla="*/ 80 w 80"/>
              <a:gd name="T174" fmla="*/ 116 h 11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0" h="116">
                <a:moveTo>
                  <a:pt x="72" y="31"/>
                </a:moveTo>
                <a:lnTo>
                  <a:pt x="72" y="31"/>
                </a:lnTo>
                <a:lnTo>
                  <a:pt x="72" y="32"/>
                </a:lnTo>
                <a:lnTo>
                  <a:pt x="73" y="33"/>
                </a:lnTo>
                <a:lnTo>
                  <a:pt x="72" y="34"/>
                </a:lnTo>
                <a:lnTo>
                  <a:pt x="72" y="35"/>
                </a:lnTo>
                <a:lnTo>
                  <a:pt x="73" y="36"/>
                </a:lnTo>
                <a:lnTo>
                  <a:pt x="73" y="37"/>
                </a:lnTo>
                <a:lnTo>
                  <a:pt x="73" y="38"/>
                </a:lnTo>
                <a:lnTo>
                  <a:pt x="74" y="40"/>
                </a:lnTo>
                <a:lnTo>
                  <a:pt x="75" y="41"/>
                </a:lnTo>
                <a:lnTo>
                  <a:pt x="73" y="42"/>
                </a:lnTo>
                <a:lnTo>
                  <a:pt x="72" y="45"/>
                </a:lnTo>
                <a:lnTo>
                  <a:pt x="70" y="46"/>
                </a:lnTo>
                <a:lnTo>
                  <a:pt x="71" y="47"/>
                </a:lnTo>
                <a:lnTo>
                  <a:pt x="72" y="48"/>
                </a:lnTo>
                <a:lnTo>
                  <a:pt x="72" y="49"/>
                </a:lnTo>
                <a:lnTo>
                  <a:pt x="70" y="51"/>
                </a:lnTo>
                <a:lnTo>
                  <a:pt x="70" y="52"/>
                </a:lnTo>
                <a:lnTo>
                  <a:pt x="70" y="53"/>
                </a:lnTo>
                <a:lnTo>
                  <a:pt x="71" y="54"/>
                </a:lnTo>
                <a:lnTo>
                  <a:pt x="72" y="55"/>
                </a:lnTo>
                <a:lnTo>
                  <a:pt x="72" y="56"/>
                </a:lnTo>
                <a:lnTo>
                  <a:pt x="72" y="57"/>
                </a:lnTo>
                <a:lnTo>
                  <a:pt x="72" y="58"/>
                </a:lnTo>
                <a:lnTo>
                  <a:pt x="72" y="59"/>
                </a:lnTo>
                <a:lnTo>
                  <a:pt x="73" y="60"/>
                </a:lnTo>
                <a:lnTo>
                  <a:pt x="74" y="62"/>
                </a:lnTo>
                <a:lnTo>
                  <a:pt x="74" y="63"/>
                </a:lnTo>
                <a:lnTo>
                  <a:pt x="73" y="63"/>
                </a:lnTo>
                <a:lnTo>
                  <a:pt x="73" y="64"/>
                </a:lnTo>
                <a:lnTo>
                  <a:pt x="72" y="66"/>
                </a:lnTo>
                <a:lnTo>
                  <a:pt x="71" y="66"/>
                </a:lnTo>
                <a:lnTo>
                  <a:pt x="70" y="67"/>
                </a:lnTo>
                <a:lnTo>
                  <a:pt x="69" y="69"/>
                </a:lnTo>
                <a:lnTo>
                  <a:pt x="69" y="70"/>
                </a:lnTo>
                <a:lnTo>
                  <a:pt x="69" y="71"/>
                </a:lnTo>
                <a:lnTo>
                  <a:pt x="70" y="71"/>
                </a:lnTo>
                <a:lnTo>
                  <a:pt x="70" y="72"/>
                </a:lnTo>
                <a:lnTo>
                  <a:pt x="69" y="73"/>
                </a:lnTo>
                <a:lnTo>
                  <a:pt x="69" y="74"/>
                </a:lnTo>
                <a:lnTo>
                  <a:pt x="70" y="75"/>
                </a:lnTo>
                <a:lnTo>
                  <a:pt x="69" y="76"/>
                </a:lnTo>
                <a:lnTo>
                  <a:pt x="69" y="77"/>
                </a:lnTo>
                <a:lnTo>
                  <a:pt x="70" y="77"/>
                </a:lnTo>
                <a:lnTo>
                  <a:pt x="72" y="78"/>
                </a:lnTo>
                <a:lnTo>
                  <a:pt x="76" y="78"/>
                </a:lnTo>
                <a:lnTo>
                  <a:pt x="79" y="78"/>
                </a:lnTo>
                <a:lnTo>
                  <a:pt x="78" y="81"/>
                </a:lnTo>
                <a:lnTo>
                  <a:pt x="78" y="83"/>
                </a:lnTo>
                <a:lnTo>
                  <a:pt x="77" y="83"/>
                </a:lnTo>
                <a:lnTo>
                  <a:pt x="76" y="83"/>
                </a:lnTo>
                <a:lnTo>
                  <a:pt x="74" y="84"/>
                </a:lnTo>
                <a:lnTo>
                  <a:pt x="72" y="85"/>
                </a:lnTo>
                <a:lnTo>
                  <a:pt x="70" y="85"/>
                </a:lnTo>
                <a:lnTo>
                  <a:pt x="68" y="87"/>
                </a:lnTo>
                <a:lnTo>
                  <a:pt x="67" y="87"/>
                </a:lnTo>
                <a:lnTo>
                  <a:pt x="63" y="87"/>
                </a:lnTo>
                <a:lnTo>
                  <a:pt x="63" y="88"/>
                </a:lnTo>
                <a:lnTo>
                  <a:pt x="62" y="90"/>
                </a:lnTo>
                <a:lnTo>
                  <a:pt x="61" y="94"/>
                </a:lnTo>
                <a:lnTo>
                  <a:pt x="60" y="99"/>
                </a:lnTo>
                <a:lnTo>
                  <a:pt x="59" y="98"/>
                </a:lnTo>
                <a:lnTo>
                  <a:pt x="58" y="99"/>
                </a:lnTo>
                <a:lnTo>
                  <a:pt x="57" y="100"/>
                </a:lnTo>
                <a:lnTo>
                  <a:pt x="56" y="100"/>
                </a:lnTo>
                <a:lnTo>
                  <a:pt x="55" y="100"/>
                </a:lnTo>
                <a:lnTo>
                  <a:pt x="54" y="102"/>
                </a:lnTo>
                <a:lnTo>
                  <a:pt x="54" y="103"/>
                </a:lnTo>
                <a:lnTo>
                  <a:pt x="55" y="104"/>
                </a:lnTo>
                <a:lnTo>
                  <a:pt x="54" y="106"/>
                </a:lnTo>
                <a:lnTo>
                  <a:pt x="53" y="106"/>
                </a:lnTo>
                <a:lnTo>
                  <a:pt x="53" y="107"/>
                </a:lnTo>
                <a:lnTo>
                  <a:pt x="54" y="108"/>
                </a:lnTo>
                <a:lnTo>
                  <a:pt x="54" y="109"/>
                </a:lnTo>
                <a:lnTo>
                  <a:pt x="55" y="110"/>
                </a:lnTo>
                <a:lnTo>
                  <a:pt x="54" y="111"/>
                </a:lnTo>
                <a:lnTo>
                  <a:pt x="53" y="112"/>
                </a:lnTo>
                <a:lnTo>
                  <a:pt x="51" y="112"/>
                </a:lnTo>
                <a:lnTo>
                  <a:pt x="51" y="114"/>
                </a:lnTo>
                <a:lnTo>
                  <a:pt x="50" y="116"/>
                </a:lnTo>
                <a:lnTo>
                  <a:pt x="48" y="115"/>
                </a:lnTo>
                <a:lnTo>
                  <a:pt x="46" y="114"/>
                </a:lnTo>
                <a:lnTo>
                  <a:pt x="44" y="114"/>
                </a:lnTo>
                <a:lnTo>
                  <a:pt x="42" y="115"/>
                </a:lnTo>
                <a:lnTo>
                  <a:pt x="40" y="115"/>
                </a:lnTo>
                <a:lnTo>
                  <a:pt x="38" y="116"/>
                </a:lnTo>
                <a:lnTo>
                  <a:pt x="33" y="111"/>
                </a:lnTo>
                <a:lnTo>
                  <a:pt x="33" y="110"/>
                </a:lnTo>
                <a:lnTo>
                  <a:pt x="30" y="97"/>
                </a:lnTo>
                <a:lnTo>
                  <a:pt x="28" y="97"/>
                </a:lnTo>
                <a:lnTo>
                  <a:pt x="25" y="97"/>
                </a:lnTo>
                <a:lnTo>
                  <a:pt x="24" y="97"/>
                </a:lnTo>
                <a:lnTo>
                  <a:pt x="26" y="100"/>
                </a:lnTo>
                <a:lnTo>
                  <a:pt x="21" y="102"/>
                </a:lnTo>
                <a:lnTo>
                  <a:pt x="11" y="96"/>
                </a:lnTo>
                <a:lnTo>
                  <a:pt x="11" y="94"/>
                </a:lnTo>
                <a:lnTo>
                  <a:pt x="10" y="94"/>
                </a:lnTo>
                <a:lnTo>
                  <a:pt x="9" y="93"/>
                </a:lnTo>
                <a:lnTo>
                  <a:pt x="8" y="92"/>
                </a:lnTo>
                <a:lnTo>
                  <a:pt x="7" y="89"/>
                </a:lnTo>
                <a:lnTo>
                  <a:pt x="7" y="87"/>
                </a:lnTo>
                <a:lnTo>
                  <a:pt x="6" y="85"/>
                </a:lnTo>
                <a:lnTo>
                  <a:pt x="5" y="84"/>
                </a:lnTo>
                <a:lnTo>
                  <a:pt x="4" y="84"/>
                </a:lnTo>
                <a:lnTo>
                  <a:pt x="4" y="83"/>
                </a:lnTo>
                <a:lnTo>
                  <a:pt x="5" y="81"/>
                </a:lnTo>
                <a:lnTo>
                  <a:pt x="4" y="81"/>
                </a:lnTo>
                <a:lnTo>
                  <a:pt x="3" y="80"/>
                </a:lnTo>
                <a:lnTo>
                  <a:pt x="3" y="79"/>
                </a:lnTo>
                <a:lnTo>
                  <a:pt x="4" y="79"/>
                </a:lnTo>
                <a:lnTo>
                  <a:pt x="6" y="79"/>
                </a:lnTo>
                <a:lnTo>
                  <a:pt x="7" y="80"/>
                </a:lnTo>
                <a:lnTo>
                  <a:pt x="9" y="78"/>
                </a:lnTo>
                <a:lnTo>
                  <a:pt x="9" y="76"/>
                </a:lnTo>
                <a:lnTo>
                  <a:pt x="9" y="75"/>
                </a:lnTo>
                <a:lnTo>
                  <a:pt x="10" y="73"/>
                </a:lnTo>
                <a:lnTo>
                  <a:pt x="10" y="71"/>
                </a:lnTo>
                <a:lnTo>
                  <a:pt x="10" y="70"/>
                </a:lnTo>
                <a:lnTo>
                  <a:pt x="11" y="67"/>
                </a:lnTo>
                <a:lnTo>
                  <a:pt x="11" y="66"/>
                </a:lnTo>
                <a:lnTo>
                  <a:pt x="11" y="64"/>
                </a:lnTo>
                <a:lnTo>
                  <a:pt x="11" y="63"/>
                </a:lnTo>
                <a:lnTo>
                  <a:pt x="10" y="61"/>
                </a:lnTo>
                <a:lnTo>
                  <a:pt x="9" y="58"/>
                </a:lnTo>
                <a:lnTo>
                  <a:pt x="6" y="56"/>
                </a:lnTo>
                <a:lnTo>
                  <a:pt x="5" y="54"/>
                </a:lnTo>
                <a:lnTo>
                  <a:pt x="4" y="53"/>
                </a:lnTo>
                <a:lnTo>
                  <a:pt x="3" y="52"/>
                </a:lnTo>
                <a:lnTo>
                  <a:pt x="3" y="51"/>
                </a:lnTo>
                <a:lnTo>
                  <a:pt x="2" y="51"/>
                </a:lnTo>
                <a:lnTo>
                  <a:pt x="1" y="50"/>
                </a:lnTo>
                <a:lnTo>
                  <a:pt x="0" y="49"/>
                </a:lnTo>
                <a:lnTo>
                  <a:pt x="1" y="48"/>
                </a:lnTo>
                <a:lnTo>
                  <a:pt x="1" y="47"/>
                </a:lnTo>
                <a:lnTo>
                  <a:pt x="0" y="46"/>
                </a:lnTo>
                <a:lnTo>
                  <a:pt x="0" y="45"/>
                </a:lnTo>
                <a:lnTo>
                  <a:pt x="2" y="45"/>
                </a:lnTo>
                <a:lnTo>
                  <a:pt x="2" y="44"/>
                </a:lnTo>
                <a:lnTo>
                  <a:pt x="0" y="42"/>
                </a:lnTo>
                <a:lnTo>
                  <a:pt x="1" y="41"/>
                </a:lnTo>
                <a:lnTo>
                  <a:pt x="3" y="39"/>
                </a:lnTo>
                <a:lnTo>
                  <a:pt x="4" y="36"/>
                </a:lnTo>
                <a:lnTo>
                  <a:pt x="4" y="33"/>
                </a:lnTo>
                <a:lnTo>
                  <a:pt x="4" y="31"/>
                </a:lnTo>
                <a:lnTo>
                  <a:pt x="5" y="30"/>
                </a:lnTo>
                <a:lnTo>
                  <a:pt x="5" y="29"/>
                </a:lnTo>
                <a:lnTo>
                  <a:pt x="5" y="28"/>
                </a:lnTo>
                <a:lnTo>
                  <a:pt x="6" y="26"/>
                </a:lnTo>
                <a:lnTo>
                  <a:pt x="7" y="26"/>
                </a:lnTo>
                <a:lnTo>
                  <a:pt x="9" y="27"/>
                </a:lnTo>
                <a:lnTo>
                  <a:pt x="10" y="27"/>
                </a:lnTo>
                <a:lnTo>
                  <a:pt x="11" y="25"/>
                </a:lnTo>
                <a:lnTo>
                  <a:pt x="12" y="22"/>
                </a:lnTo>
                <a:lnTo>
                  <a:pt x="14" y="21"/>
                </a:lnTo>
                <a:lnTo>
                  <a:pt x="15" y="20"/>
                </a:lnTo>
                <a:lnTo>
                  <a:pt x="17" y="20"/>
                </a:lnTo>
                <a:lnTo>
                  <a:pt x="18" y="19"/>
                </a:lnTo>
                <a:lnTo>
                  <a:pt x="19" y="18"/>
                </a:lnTo>
                <a:lnTo>
                  <a:pt x="21" y="18"/>
                </a:lnTo>
                <a:lnTo>
                  <a:pt x="22" y="18"/>
                </a:lnTo>
                <a:lnTo>
                  <a:pt x="23" y="19"/>
                </a:lnTo>
                <a:lnTo>
                  <a:pt x="24" y="19"/>
                </a:lnTo>
                <a:lnTo>
                  <a:pt x="25" y="20"/>
                </a:lnTo>
                <a:lnTo>
                  <a:pt x="29" y="21"/>
                </a:lnTo>
                <a:lnTo>
                  <a:pt x="30" y="21"/>
                </a:lnTo>
                <a:lnTo>
                  <a:pt x="31" y="21"/>
                </a:lnTo>
                <a:lnTo>
                  <a:pt x="35" y="20"/>
                </a:lnTo>
                <a:lnTo>
                  <a:pt x="40" y="18"/>
                </a:lnTo>
                <a:lnTo>
                  <a:pt x="42" y="17"/>
                </a:lnTo>
                <a:lnTo>
                  <a:pt x="44" y="16"/>
                </a:lnTo>
                <a:lnTo>
                  <a:pt x="45" y="15"/>
                </a:lnTo>
                <a:lnTo>
                  <a:pt x="45" y="14"/>
                </a:lnTo>
                <a:lnTo>
                  <a:pt x="44" y="12"/>
                </a:lnTo>
                <a:lnTo>
                  <a:pt x="45" y="11"/>
                </a:lnTo>
                <a:lnTo>
                  <a:pt x="46" y="9"/>
                </a:lnTo>
                <a:lnTo>
                  <a:pt x="47" y="9"/>
                </a:lnTo>
                <a:lnTo>
                  <a:pt x="49" y="8"/>
                </a:lnTo>
                <a:lnTo>
                  <a:pt x="51" y="7"/>
                </a:lnTo>
                <a:lnTo>
                  <a:pt x="50" y="7"/>
                </a:lnTo>
                <a:lnTo>
                  <a:pt x="51" y="7"/>
                </a:lnTo>
                <a:lnTo>
                  <a:pt x="53" y="6"/>
                </a:lnTo>
                <a:lnTo>
                  <a:pt x="56" y="4"/>
                </a:lnTo>
                <a:lnTo>
                  <a:pt x="59" y="2"/>
                </a:lnTo>
                <a:lnTo>
                  <a:pt x="61" y="0"/>
                </a:lnTo>
                <a:lnTo>
                  <a:pt x="63" y="2"/>
                </a:lnTo>
                <a:lnTo>
                  <a:pt x="64" y="2"/>
                </a:lnTo>
                <a:lnTo>
                  <a:pt x="66" y="0"/>
                </a:lnTo>
                <a:lnTo>
                  <a:pt x="68" y="1"/>
                </a:lnTo>
                <a:lnTo>
                  <a:pt x="70" y="2"/>
                </a:lnTo>
                <a:lnTo>
                  <a:pt x="71" y="3"/>
                </a:lnTo>
                <a:lnTo>
                  <a:pt x="73" y="2"/>
                </a:lnTo>
                <a:lnTo>
                  <a:pt x="74" y="1"/>
                </a:lnTo>
                <a:lnTo>
                  <a:pt x="77" y="5"/>
                </a:lnTo>
                <a:lnTo>
                  <a:pt x="80" y="8"/>
                </a:lnTo>
                <a:lnTo>
                  <a:pt x="79" y="7"/>
                </a:lnTo>
                <a:lnTo>
                  <a:pt x="73" y="11"/>
                </a:lnTo>
                <a:lnTo>
                  <a:pt x="73" y="13"/>
                </a:lnTo>
                <a:lnTo>
                  <a:pt x="75" y="15"/>
                </a:lnTo>
                <a:lnTo>
                  <a:pt x="74" y="16"/>
                </a:lnTo>
                <a:lnTo>
                  <a:pt x="75" y="18"/>
                </a:lnTo>
                <a:lnTo>
                  <a:pt x="73" y="21"/>
                </a:lnTo>
                <a:lnTo>
                  <a:pt x="72" y="22"/>
                </a:lnTo>
                <a:lnTo>
                  <a:pt x="73" y="26"/>
                </a:lnTo>
                <a:lnTo>
                  <a:pt x="72" y="29"/>
                </a:lnTo>
                <a:lnTo>
                  <a:pt x="72" y="30"/>
                </a:lnTo>
                <a:lnTo>
                  <a:pt x="72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Freeform 16"/>
          <p:cNvSpPr>
            <a:spLocks/>
          </p:cNvSpPr>
          <p:nvPr/>
        </p:nvSpPr>
        <p:spPr bwMode="auto">
          <a:xfrm>
            <a:off x="5128227" y="4506915"/>
            <a:ext cx="814271" cy="959487"/>
          </a:xfrm>
          <a:custGeom>
            <a:avLst/>
            <a:gdLst>
              <a:gd name="T0" fmla="*/ 2147483647 w 129"/>
              <a:gd name="T1" fmla="*/ 2147483647 h 123"/>
              <a:gd name="T2" fmla="*/ 2147483647 w 129"/>
              <a:gd name="T3" fmla="*/ 2147483647 h 123"/>
              <a:gd name="T4" fmla="*/ 2147483647 w 129"/>
              <a:gd name="T5" fmla="*/ 2147483647 h 123"/>
              <a:gd name="T6" fmla="*/ 2147483647 w 129"/>
              <a:gd name="T7" fmla="*/ 2147483647 h 123"/>
              <a:gd name="T8" fmla="*/ 2147483647 w 129"/>
              <a:gd name="T9" fmla="*/ 2147483647 h 123"/>
              <a:gd name="T10" fmla="*/ 2147483647 w 129"/>
              <a:gd name="T11" fmla="*/ 2147483647 h 123"/>
              <a:gd name="T12" fmla="*/ 2147483647 w 129"/>
              <a:gd name="T13" fmla="*/ 2147483647 h 123"/>
              <a:gd name="T14" fmla="*/ 2147483647 w 129"/>
              <a:gd name="T15" fmla="*/ 2147483647 h 123"/>
              <a:gd name="T16" fmla="*/ 2147483647 w 129"/>
              <a:gd name="T17" fmla="*/ 2147483647 h 123"/>
              <a:gd name="T18" fmla="*/ 2147483647 w 129"/>
              <a:gd name="T19" fmla="*/ 2147483647 h 123"/>
              <a:gd name="T20" fmla="*/ 2147483647 w 129"/>
              <a:gd name="T21" fmla="*/ 2147483647 h 123"/>
              <a:gd name="T22" fmla="*/ 2147483647 w 129"/>
              <a:gd name="T23" fmla="*/ 2147483647 h 123"/>
              <a:gd name="T24" fmla="*/ 2147483647 w 129"/>
              <a:gd name="T25" fmla="*/ 2147483647 h 123"/>
              <a:gd name="T26" fmla="*/ 2147483647 w 129"/>
              <a:gd name="T27" fmla="*/ 2147483647 h 123"/>
              <a:gd name="T28" fmla="*/ 2147483647 w 129"/>
              <a:gd name="T29" fmla="*/ 2147483647 h 123"/>
              <a:gd name="T30" fmla="*/ 2147483647 w 129"/>
              <a:gd name="T31" fmla="*/ 2147483647 h 123"/>
              <a:gd name="T32" fmla="*/ 2147483647 w 129"/>
              <a:gd name="T33" fmla="*/ 2147483647 h 123"/>
              <a:gd name="T34" fmla="*/ 2147483647 w 129"/>
              <a:gd name="T35" fmla="*/ 2147483647 h 123"/>
              <a:gd name="T36" fmla="*/ 2147483647 w 129"/>
              <a:gd name="T37" fmla="*/ 2147483647 h 123"/>
              <a:gd name="T38" fmla="*/ 2147483647 w 129"/>
              <a:gd name="T39" fmla="*/ 2147483647 h 123"/>
              <a:gd name="T40" fmla="*/ 2147483647 w 129"/>
              <a:gd name="T41" fmla="*/ 2147483647 h 123"/>
              <a:gd name="T42" fmla="*/ 2147483647 w 129"/>
              <a:gd name="T43" fmla="*/ 2147483647 h 123"/>
              <a:gd name="T44" fmla="*/ 2147483647 w 129"/>
              <a:gd name="T45" fmla="*/ 2147483647 h 123"/>
              <a:gd name="T46" fmla="*/ 2147483647 w 129"/>
              <a:gd name="T47" fmla="*/ 2147483647 h 123"/>
              <a:gd name="T48" fmla="*/ 2147483647 w 129"/>
              <a:gd name="T49" fmla="*/ 2147483647 h 123"/>
              <a:gd name="T50" fmla="*/ 2147483647 w 129"/>
              <a:gd name="T51" fmla="*/ 2147483647 h 123"/>
              <a:gd name="T52" fmla="*/ 2147483647 w 129"/>
              <a:gd name="T53" fmla="*/ 2147483647 h 123"/>
              <a:gd name="T54" fmla="*/ 2147483647 w 129"/>
              <a:gd name="T55" fmla="*/ 2147483647 h 123"/>
              <a:gd name="T56" fmla="*/ 2147483647 w 129"/>
              <a:gd name="T57" fmla="*/ 2147483647 h 123"/>
              <a:gd name="T58" fmla="*/ 2147483647 w 129"/>
              <a:gd name="T59" fmla="*/ 2147483647 h 123"/>
              <a:gd name="T60" fmla="*/ 2147483647 w 129"/>
              <a:gd name="T61" fmla="*/ 2147483647 h 123"/>
              <a:gd name="T62" fmla="*/ 2147483647 w 129"/>
              <a:gd name="T63" fmla="*/ 2147483647 h 123"/>
              <a:gd name="T64" fmla="*/ 2147483647 w 129"/>
              <a:gd name="T65" fmla="*/ 2147483647 h 123"/>
              <a:gd name="T66" fmla="*/ 2147483647 w 129"/>
              <a:gd name="T67" fmla="*/ 2147483647 h 123"/>
              <a:gd name="T68" fmla="*/ 2147483647 w 129"/>
              <a:gd name="T69" fmla="*/ 2147483647 h 123"/>
              <a:gd name="T70" fmla="*/ 2147483647 w 129"/>
              <a:gd name="T71" fmla="*/ 2147483647 h 123"/>
              <a:gd name="T72" fmla="*/ 2147483647 w 129"/>
              <a:gd name="T73" fmla="*/ 2147483647 h 123"/>
              <a:gd name="T74" fmla="*/ 2147483647 w 129"/>
              <a:gd name="T75" fmla="*/ 2147483647 h 123"/>
              <a:gd name="T76" fmla="*/ 2147483647 w 129"/>
              <a:gd name="T77" fmla="*/ 2147483647 h 123"/>
              <a:gd name="T78" fmla="*/ 2147483647 w 129"/>
              <a:gd name="T79" fmla="*/ 2147483647 h 123"/>
              <a:gd name="T80" fmla="*/ 2147483647 w 129"/>
              <a:gd name="T81" fmla="*/ 2147483647 h 123"/>
              <a:gd name="T82" fmla="*/ 2147483647 w 129"/>
              <a:gd name="T83" fmla="*/ 2147483647 h 123"/>
              <a:gd name="T84" fmla="*/ 2147483647 w 129"/>
              <a:gd name="T85" fmla="*/ 2147483647 h 123"/>
              <a:gd name="T86" fmla="*/ 2147483647 w 129"/>
              <a:gd name="T87" fmla="*/ 2147483647 h 123"/>
              <a:gd name="T88" fmla="*/ 2147483647 w 129"/>
              <a:gd name="T89" fmla="*/ 2147483647 h 123"/>
              <a:gd name="T90" fmla="*/ 2147483647 w 129"/>
              <a:gd name="T91" fmla="*/ 2147483647 h 123"/>
              <a:gd name="T92" fmla="*/ 2147483647 w 129"/>
              <a:gd name="T93" fmla="*/ 2147483647 h 123"/>
              <a:gd name="T94" fmla="*/ 2147483647 w 129"/>
              <a:gd name="T95" fmla="*/ 2147483647 h 123"/>
              <a:gd name="T96" fmla="*/ 2147483647 w 129"/>
              <a:gd name="T97" fmla="*/ 2147483647 h 123"/>
              <a:gd name="T98" fmla="*/ 2147483647 w 129"/>
              <a:gd name="T99" fmla="*/ 2147483647 h 123"/>
              <a:gd name="T100" fmla="*/ 2147483647 w 129"/>
              <a:gd name="T101" fmla="*/ 2147483647 h 123"/>
              <a:gd name="T102" fmla="*/ 2147483647 w 129"/>
              <a:gd name="T103" fmla="*/ 2147483647 h 123"/>
              <a:gd name="T104" fmla="*/ 2147483647 w 129"/>
              <a:gd name="T105" fmla="*/ 2147483647 h 123"/>
              <a:gd name="T106" fmla="*/ 2147483647 w 129"/>
              <a:gd name="T107" fmla="*/ 2147483647 h 123"/>
              <a:gd name="T108" fmla="*/ 2147483647 w 129"/>
              <a:gd name="T109" fmla="*/ 2147483647 h 123"/>
              <a:gd name="T110" fmla="*/ 2147483647 w 129"/>
              <a:gd name="T111" fmla="*/ 2147483647 h 123"/>
              <a:gd name="T112" fmla="*/ 2147483647 w 129"/>
              <a:gd name="T113" fmla="*/ 2147483647 h 123"/>
              <a:gd name="T114" fmla="*/ 2147483647 w 129"/>
              <a:gd name="T115" fmla="*/ 2147483647 h 12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9"/>
              <a:gd name="T175" fmla="*/ 0 h 123"/>
              <a:gd name="T176" fmla="*/ 129 w 129"/>
              <a:gd name="T177" fmla="*/ 123 h 12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9" h="123">
                <a:moveTo>
                  <a:pt x="3" y="101"/>
                </a:moveTo>
                <a:lnTo>
                  <a:pt x="4" y="101"/>
                </a:lnTo>
                <a:lnTo>
                  <a:pt x="4" y="103"/>
                </a:lnTo>
                <a:lnTo>
                  <a:pt x="5" y="104"/>
                </a:lnTo>
                <a:lnTo>
                  <a:pt x="5" y="105"/>
                </a:lnTo>
                <a:lnTo>
                  <a:pt x="5" y="106"/>
                </a:lnTo>
                <a:lnTo>
                  <a:pt x="5" y="107"/>
                </a:lnTo>
                <a:lnTo>
                  <a:pt x="4" y="109"/>
                </a:lnTo>
                <a:lnTo>
                  <a:pt x="4" y="110"/>
                </a:lnTo>
                <a:lnTo>
                  <a:pt x="5" y="110"/>
                </a:lnTo>
                <a:lnTo>
                  <a:pt x="6" y="110"/>
                </a:lnTo>
                <a:lnTo>
                  <a:pt x="7" y="110"/>
                </a:lnTo>
                <a:lnTo>
                  <a:pt x="6" y="110"/>
                </a:lnTo>
                <a:lnTo>
                  <a:pt x="8" y="109"/>
                </a:lnTo>
                <a:lnTo>
                  <a:pt x="10" y="110"/>
                </a:lnTo>
                <a:lnTo>
                  <a:pt x="10" y="112"/>
                </a:lnTo>
                <a:lnTo>
                  <a:pt x="9" y="115"/>
                </a:lnTo>
                <a:lnTo>
                  <a:pt x="8" y="117"/>
                </a:lnTo>
                <a:lnTo>
                  <a:pt x="6" y="119"/>
                </a:lnTo>
                <a:lnTo>
                  <a:pt x="6" y="120"/>
                </a:lnTo>
                <a:lnTo>
                  <a:pt x="6" y="121"/>
                </a:lnTo>
                <a:lnTo>
                  <a:pt x="7" y="120"/>
                </a:lnTo>
                <a:lnTo>
                  <a:pt x="7" y="121"/>
                </a:lnTo>
                <a:lnTo>
                  <a:pt x="8" y="122"/>
                </a:lnTo>
                <a:lnTo>
                  <a:pt x="9" y="121"/>
                </a:lnTo>
                <a:lnTo>
                  <a:pt x="10" y="121"/>
                </a:lnTo>
                <a:lnTo>
                  <a:pt x="10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3"/>
                </a:lnTo>
                <a:lnTo>
                  <a:pt x="13" y="122"/>
                </a:lnTo>
                <a:lnTo>
                  <a:pt x="14" y="121"/>
                </a:lnTo>
                <a:lnTo>
                  <a:pt x="15" y="120"/>
                </a:lnTo>
                <a:lnTo>
                  <a:pt x="17" y="120"/>
                </a:lnTo>
                <a:lnTo>
                  <a:pt x="19" y="119"/>
                </a:lnTo>
                <a:lnTo>
                  <a:pt x="24" y="115"/>
                </a:lnTo>
                <a:lnTo>
                  <a:pt x="26" y="113"/>
                </a:lnTo>
                <a:lnTo>
                  <a:pt x="27" y="112"/>
                </a:lnTo>
                <a:lnTo>
                  <a:pt x="26" y="112"/>
                </a:lnTo>
                <a:lnTo>
                  <a:pt x="26" y="111"/>
                </a:lnTo>
                <a:lnTo>
                  <a:pt x="26" y="110"/>
                </a:lnTo>
                <a:lnTo>
                  <a:pt x="27" y="110"/>
                </a:lnTo>
                <a:lnTo>
                  <a:pt x="27" y="109"/>
                </a:lnTo>
                <a:lnTo>
                  <a:pt x="27" y="108"/>
                </a:lnTo>
                <a:lnTo>
                  <a:pt x="28" y="107"/>
                </a:lnTo>
                <a:lnTo>
                  <a:pt x="29" y="107"/>
                </a:lnTo>
                <a:lnTo>
                  <a:pt x="29" y="106"/>
                </a:lnTo>
                <a:lnTo>
                  <a:pt x="30" y="105"/>
                </a:lnTo>
                <a:lnTo>
                  <a:pt x="30" y="104"/>
                </a:lnTo>
                <a:lnTo>
                  <a:pt x="31" y="103"/>
                </a:lnTo>
                <a:lnTo>
                  <a:pt x="31" y="102"/>
                </a:lnTo>
                <a:lnTo>
                  <a:pt x="31" y="101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2"/>
                </a:lnTo>
                <a:lnTo>
                  <a:pt x="37" y="103"/>
                </a:lnTo>
                <a:lnTo>
                  <a:pt x="36" y="103"/>
                </a:lnTo>
                <a:lnTo>
                  <a:pt x="35" y="104"/>
                </a:lnTo>
                <a:lnTo>
                  <a:pt x="35" y="105"/>
                </a:lnTo>
                <a:lnTo>
                  <a:pt x="36" y="105"/>
                </a:lnTo>
                <a:lnTo>
                  <a:pt x="36" y="106"/>
                </a:lnTo>
                <a:lnTo>
                  <a:pt x="35" y="107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10"/>
                </a:lnTo>
                <a:lnTo>
                  <a:pt x="39" y="110"/>
                </a:lnTo>
                <a:lnTo>
                  <a:pt x="41" y="109"/>
                </a:lnTo>
                <a:lnTo>
                  <a:pt x="43" y="109"/>
                </a:lnTo>
                <a:lnTo>
                  <a:pt x="45" y="109"/>
                </a:lnTo>
                <a:lnTo>
                  <a:pt x="47" y="108"/>
                </a:lnTo>
                <a:lnTo>
                  <a:pt x="49" y="107"/>
                </a:lnTo>
                <a:lnTo>
                  <a:pt x="51" y="106"/>
                </a:lnTo>
                <a:lnTo>
                  <a:pt x="52" y="105"/>
                </a:lnTo>
                <a:lnTo>
                  <a:pt x="52" y="106"/>
                </a:lnTo>
                <a:lnTo>
                  <a:pt x="54" y="104"/>
                </a:lnTo>
                <a:lnTo>
                  <a:pt x="55" y="102"/>
                </a:lnTo>
                <a:lnTo>
                  <a:pt x="56" y="102"/>
                </a:lnTo>
                <a:lnTo>
                  <a:pt x="57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60" y="103"/>
                </a:lnTo>
                <a:lnTo>
                  <a:pt x="61" y="103"/>
                </a:lnTo>
                <a:lnTo>
                  <a:pt x="61" y="104"/>
                </a:lnTo>
                <a:lnTo>
                  <a:pt x="61" y="105"/>
                </a:lnTo>
                <a:lnTo>
                  <a:pt x="63" y="105"/>
                </a:lnTo>
                <a:lnTo>
                  <a:pt x="65" y="105"/>
                </a:lnTo>
                <a:lnTo>
                  <a:pt x="67" y="105"/>
                </a:lnTo>
                <a:lnTo>
                  <a:pt x="69" y="104"/>
                </a:lnTo>
                <a:lnTo>
                  <a:pt x="70" y="104"/>
                </a:lnTo>
                <a:lnTo>
                  <a:pt x="72" y="104"/>
                </a:lnTo>
                <a:lnTo>
                  <a:pt x="73" y="104"/>
                </a:lnTo>
                <a:lnTo>
                  <a:pt x="75" y="105"/>
                </a:lnTo>
                <a:lnTo>
                  <a:pt x="77" y="105"/>
                </a:lnTo>
                <a:lnTo>
                  <a:pt x="78" y="104"/>
                </a:lnTo>
                <a:lnTo>
                  <a:pt x="79" y="105"/>
                </a:lnTo>
                <a:lnTo>
                  <a:pt x="80" y="105"/>
                </a:lnTo>
                <a:lnTo>
                  <a:pt x="82" y="105"/>
                </a:lnTo>
                <a:lnTo>
                  <a:pt x="83" y="105"/>
                </a:lnTo>
                <a:lnTo>
                  <a:pt x="85" y="105"/>
                </a:lnTo>
                <a:lnTo>
                  <a:pt x="86" y="105"/>
                </a:lnTo>
                <a:lnTo>
                  <a:pt x="88" y="105"/>
                </a:lnTo>
                <a:lnTo>
                  <a:pt x="90" y="103"/>
                </a:lnTo>
                <a:lnTo>
                  <a:pt x="92" y="101"/>
                </a:lnTo>
                <a:lnTo>
                  <a:pt x="94" y="100"/>
                </a:lnTo>
                <a:lnTo>
                  <a:pt x="97" y="97"/>
                </a:lnTo>
                <a:lnTo>
                  <a:pt x="99" y="95"/>
                </a:lnTo>
                <a:lnTo>
                  <a:pt x="99" y="94"/>
                </a:lnTo>
                <a:lnTo>
                  <a:pt x="99" y="93"/>
                </a:lnTo>
                <a:lnTo>
                  <a:pt x="98" y="92"/>
                </a:lnTo>
                <a:lnTo>
                  <a:pt x="96" y="93"/>
                </a:lnTo>
                <a:lnTo>
                  <a:pt x="95" y="93"/>
                </a:lnTo>
                <a:lnTo>
                  <a:pt x="96" y="92"/>
                </a:lnTo>
                <a:lnTo>
                  <a:pt x="98" y="91"/>
                </a:lnTo>
                <a:lnTo>
                  <a:pt x="99" y="90"/>
                </a:lnTo>
                <a:lnTo>
                  <a:pt x="100" y="90"/>
                </a:lnTo>
                <a:lnTo>
                  <a:pt x="101" y="91"/>
                </a:lnTo>
                <a:lnTo>
                  <a:pt x="103" y="91"/>
                </a:lnTo>
                <a:lnTo>
                  <a:pt x="103" y="92"/>
                </a:lnTo>
                <a:lnTo>
                  <a:pt x="105" y="93"/>
                </a:lnTo>
                <a:lnTo>
                  <a:pt x="106" y="94"/>
                </a:lnTo>
                <a:lnTo>
                  <a:pt x="108" y="93"/>
                </a:lnTo>
                <a:lnTo>
                  <a:pt x="109" y="92"/>
                </a:lnTo>
                <a:lnTo>
                  <a:pt x="110" y="92"/>
                </a:lnTo>
                <a:lnTo>
                  <a:pt x="112" y="91"/>
                </a:lnTo>
                <a:lnTo>
                  <a:pt x="113" y="89"/>
                </a:lnTo>
                <a:lnTo>
                  <a:pt x="115" y="88"/>
                </a:lnTo>
                <a:lnTo>
                  <a:pt x="116" y="87"/>
                </a:lnTo>
                <a:lnTo>
                  <a:pt x="117" y="87"/>
                </a:lnTo>
                <a:lnTo>
                  <a:pt x="118" y="86"/>
                </a:lnTo>
                <a:lnTo>
                  <a:pt x="120" y="85"/>
                </a:lnTo>
                <a:lnTo>
                  <a:pt x="121" y="84"/>
                </a:lnTo>
                <a:lnTo>
                  <a:pt x="121" y="83"/>
                </a:lnTo>
                <a:lnTo>
                  <a:pt x="122" y="82"/>
                </a:lnTo>
                <a:lnTo>
                  <a:pt x="123" y="82"/>
                </a:lnTo>
                <a:lnTo>
                  <a:pt x="123" y="80"/>
                </a:lnTo>
                <a:lnTo>
                  <a:pt x="123" y="78"/>
                </a:lnTo>
                <a:lnTo>
                  <a:pt x="124" y="73"/>
                </a:lnTo>
                <a:lnTo>
                  <a:pt x="125" y="68"/>
                </a:lnTo>
                <a:lnTo>
                  <a:pt x="127" y="68"/>
                </a:lnTo>
                <a:lnTo>
                  <a:pt x="127" y="67"/>
                </a:lnTo>
                <a:lnTo>
                  <a:pt x="127" y="66"/>
                </a:lnTo>
                <a:lnTo>
                  <a:pt x="127" y="63"/>
                </a:lnTo>
                <a:lnTo>
                  <a:pt x="129" y="63"/>
                </a:lnTo>
                <a:lnTo>
                  <a:pt x="128" y="62"/>
                </a:lnTo>
                <a:lnTo>
                  <a:pt x="129" y="62"/>
                </a:lnTo>
                <a:lnTo>
                  <a:pt x="127" y="61"/>
                </a:lnTo>
                <a:lnTo>
                  <a:pt x="126" y="61"/>
                </a:lnTo>
                <a:lnTo>
                  <a:pt x="125" y="61"/>
                </a:lnTo>
                <a:lnTo>
                  <a:pt x="124" y="62"/>
                </a:lnTo>
                <a:lnTo>
                  <a:pt x="124" y="64"/>
                </a:lnTo>
                <a:lnTo>
                  <a:pt x="122" y="65"/>
                </a:lnTo>
                <a:lnTo>
                  <a:pt x="121" y="66"/>
                </a:lnTo>
                <a:lnTo>
                  <a:pt x="121" y="67"/>
                </a:lnTo>
                <a:lnTo>
                  <a:pt x="120" y="67"/>
                </a:lnTo>
                <a:lnTo>
                  <a:pt x="118" y="68"/>
                </a:lnTo>
                <a:lnTo>
                  <a:pt x="116" y="69"/>
                </a:lnTo>
                <a:lnTo>
                  <a:pt x="115" y="68"/>
                </a:lnTo>
                <a:lnTo>
                  <a:pt x="114" y="66"/>
                </a:lnTo>
                <a:lnTo>
                  <a:pt x="115" y="65"/>
                </a:lnTo>
                <a:lnTo>
                  <a:pt x="114" y="64"/>
                </a:lnTo>
                <a:lnTo>
                  <a:pt x="113" y="62"/>
                </a:lnTo>
                <a:lnTo>
                  <a:pt x="110" y="61"/>
                </a:lnTo>
                <a:lnTo>
                  <a:pt x="110" y="60"/>
                </a:lnTo>
                <a:lnTo>
                  <a:pt x="110" y="59"/>
                </a:lnTo>
                <a:lnTo>
                  <a:pt x="110" y="58"/>
                </a:lnTo>
                <a:lnTo>
                  <a:pt x="111" y="58"/>
                </a:lnTo>
                <a:lnTo>
                  <a:pt x="110" y="57"/>
                </a:lnTo>
                <a:lnTo>
                  <a:pt x="109" y="56"/>
                </a:lnTo>
                <a:lnTo>
                  <a:pt x="109" y="55"/>
                </a:lnTo>
                <a:lnTo>
                  <a:pt x="108" y="54"/>
                </a:lnTo>
                <a:lnTo>
                  <a:pt x="107" y="55"/>
                </a:lnTo>
                <a:lnTo>
                  <a:pt x="107" y="54"/>
                </a:lnTo>
                <a:lnTo>
                  <a:pt x="107" y="53"/>
                </a:lnTo>
                <a:lnTo>
                  <a:pt x="106" y="53"/>
                </a:lnTo>
                <a:lnTo>
                  <a:pt x="106" y="52"/>
                </a:lnTo>
                <a:lnTo>
                  <a:pt x="105" y="52"/>
                </a:lnTo>
                <a:lnTo>
                  <a:pt x="105" y="51"/>
                </a:lnTo>
                <a:lnTo>
                  <a:pt x="104" y="50"/>
                </a:lnTo>
                <a:lnTo>
                  <a:pt x="105" y="50"/>
                </a:lnTo>
                <a:lnTo>
                  <a:pt x="106" y="50"/>
                </a:lnTo>
                <a:lnTo>
                  <a:pt x="106" y="49"/>
                </a:lnTo>
                <a:lnTo>
                  <a:pt x="105" y="49"/>
                </a:lnTo>
                <a:lnTo>
                  <a:pt x="106" y="48"/>
                </a:lnTo>
                <a:lnTo>
                  <a:pt x="105" y="47"/>
                </a:lnTo>
                <a:lnTo>
                  <a:pt x="105" y="48"/>
                </a:lnTo>
                <a:lnTo>
                  <a:pt x="105" y="46"/>
                </a:lnTo>
                <a:lnTo>
                  <a:pt x="104" y="45"/>
                </a:lnTo>
                <a:lnTo>
                  <a:pt x="103" y="45"/>
                </a:lnTo>
                <a:lnTo>
                  <a:pt x="102" y="44"/>
                </a:lnTo>
                <a:lnTo>
                  <a:pt x="101" y="42"/>
                </a:lnTo>
                <a:lnTo>
                  <a:pt x="101" y="43"/>
                </a:lnTo>
                <a:lnTo>
                  <a:pt x="100" y="43"/>
                </a:lnTo>
                <a:lnTo>
                  <a:pt x="99" y="43"/>
                </a:lnTo>
                <a:lnTo>
                  <a:pt x="99" y="42"/>
                </a:lnTo>
                <a:lnTo>
                  <a:pt x="98" y="41"/>
                </a:lnTo>
                <a:lnTo>
                  <a:pt x="97" y="40"/>
                </a:lnTo>
                <a:lnTo>
                  <a:pt x="96" y="41"/>
                </a:lnTo>
                <a:lnTo>
                  <a:pt x="95" y="40"/>
                </a:lnTo>
                <a:lnTo>
                  <a:pt x="96" y="39"/>
                </a:lnTo>
                <a:lnTo>
                  <a:pt x="95" y="39"/>
                </a:lnTo>
                <a:lnTo>
                  <a:pt x="95" y="38"/>
                </a:lnTo>
                <a:lnTo>
                  <a:pt x="94" y="38"/>
                </a:lnTo>
                <a:lnTo>
                  <a:pt x="93" y="38"/>
                </a:lnTo>
                <a:lnTo>
                  <a:pt x="92" y="38"/>
                </a:lnTo>
                <a:lnTo>
                  <a:pt x="92" y="37"/>
                </a:lnTo>
                <a:lnTo>
                  <a:pt x="91" y="36"/>
                </a:lnTo>
                <a:lnTo>
                  <a:pt x="90" y="36"/>
                </a:lnTo>
                <a:lnTo>
                  <a:pt x="89" y="36"/>
                </a:lnTo>
                <a:lnTo>
                  <a:pt x="86" y="36"/>
                </a:lnTo>
                <a:lnTo>
                  <a:pt x="85" y="37"/>
                </a:lnTo>
                <a:lnTo>
                  <a:pt x="83" y="36"/>
                </a:lnTo>
                <a:lnTo>
                  <a:pt x="84" y="34"/>
                </a:lnTo>
                <a:lnTo>
                  <a:pt x="85" y="32"/>
                </a:lnTo>
                <a:lnTo>
                  <a:pt x="84" y="32"/>
                </a:lnTo>
                <a:lnTo>
                  <a:pt x="82" y="31"/>
                </a:lnTo>
                <a:lnTo>
                  <a:pt x="80" y="32"/>
                </a:lnTo>
                <a:lnTo>
                  <a:pt x="78" y="32"/>
                </a:lnTo>
                <a:lnTo>
                  <a:pt x="77" y="31"/>
                </a:lnTo>
                <a:lnTo>
                  <a:pt x="78" y="29"/>
                </a:lnTo>
                <a:lnTo>
                  <a:pt x="79" y="28"/>
                </a:lnTo>
                <a:lnTo>
                  <a:pt x="80" y="27"/>
                </a:lnTo>
                <a:lnTo>
                  <a:pt x="80" y="26"/>
                </a:lnTo>
                <a:lnTo>
                  <a:pt x="79" y="25"/>
                </a:lnTo>
                <a:lnTo>
                  <a:pt x="77" y="24"/>
                </a:lnTo>
                <a:lnTo>
                  <a:pt x="76" y="23"/>
                </a:lnTo>
                <a:lnTo>
                  <a:pt x="77" y="22"/>
                </a:lnTo>
                <a:lnTo>
                  <a:pt x="77" y="21"/>
                </a:lnTo>
                <a:lnTo>
                  <a:pt x="77" y="20"/>
                </a:lnTo>
                <a:lnTo>
                  <a:pt x="77" y="19"/>
                </a:lnTo>
                <a:lnTo>
                  <a:pt x="76" y="18"/>
                </a:lnTo>
                <a:lnTo>
                  <a:pt x="75" y="18"/>
                </a:lnTo>
                <a:lnTo>
                  <a:pt x="74" y="18"/>
                </a:lnTo>
                <a:lnTo>
                  <a:pt x="67" y="18"/>
                </a:lnTo>
                <a:lnTo>
                  <a:pt x="64" y="18"/>
                </a:lnTo>
                <a:lnTo>
                  <a:pt x="63" y="17"/>
                </a:lnTo>
                <a:lnTo>
                  <a:pt x="62" y="15"/>
                </a:lnTo>
                <a:lnTo>
                  <a:pt x="62" y="14"/>
                </a:lnTo>
                <a:lnTo>
                  <a:pt x="61" y="13"/>
                </a:lnTo>
                <a:lnTo>
                  <a:pt x="58" y="11"/>
                </a:lnTo>
                <a:lnTo>
                  <a:pt x="55" y="9"/>
                </a:lnTo>
                <a:lnTo>
                  <a:pt x="52" y="6"/>
                </a:lnTo>
                <a:lnTo>
                  <a:pt x="50" y="3"/>
                </a:lnTo>
                <a:lnTo>
                  <a:pt x="49" y="1"/>
                </a:lnTo>
                <a:lnTo>
                  <a:pt x="48" y="0"/>
                </a:lnTo>
                <a:lnTo>
                  <a:pt x="45" y="0"/>
                </a:lnTo>
                <a:lnTo>
                  <a:pt x="44" y="1"/>
                </a:lnTo>
                <a:lnTo>
                  <a:pt x="42" y="2"/>
                </a:lnTo>
                <a:lnTo>
                  <a:pt x="41" y="4"/>
                </a:lnTo>
                <a:lnTo>
                  <a:pt x="40" y="4"/>
                </a:lnTo>
                <a:lnTo>
                  <a:pt x="39" y="3"/>
                </a:lnTo>
                <a:lnTo>
                  <a:pt x="36" y="2"/>
                </a:lnTo>
                <a:lnTo>
                  <a:pt x="34" y="3"/>
                </a:lnTo>
                <a:lnTo>
                  <a:pt x="34" y="5"/>
                </a:lnTo>
                <a:lnTo>
                  <a:pt x="34" y="6"/>
                </a:lnTo>
                <a:lnTo>
                  <a:pt x="33" y="9"/>
                </a:lnTo>
                <a:lnTo>
                  <a:pt x="33" y="11"/>
                </a:lnTo>
                <a:lnTo>
                  <a:pt x="32" y="11"/>
                </a:lnTo>
                <a:lnTo>
                  <a:pt x="31" y="11"/>
                </a:lnTo>
                <a:lnTo>
                  <a:pt x="29" y="12"/>
                </a:lnTo>
                <a:lnTo>
                  <a:pt x="27" y="13"/>
                </a:lnTo>
                <a:lnTo>
                  <a:pt x="25" y="13"/>
                </a:lnTo>
                <a:lnTo>
                  <a:pt x="24" y="14"/>
                </a:lnTo>
                <a:lnTo>
                  <a:pt x="23" y="15"/>
                </a:lnTo>
                <a:lnTo>
                  <a:pt x="22" y="15"/>
                </a:lnTo>
                <a:lnTo>
                  <a:pt x="18" y="15"/>
                </a:lnTo>
                <a:lnTo>
                  <a:pt x="18" y="16"/>
                </a:lnTo>
                <a:lnTo>
                  <a:pt x="17" y="18"/>
                </a:lnTo>
                <a:lnTo>
                  <a:pt x="16" y="22"/>
                </a:lnTo>
                <a:lnTo>
                  <a:pt x="15" y="27"/>
                </a:lnTo>
                <a:lnTo>
                  <a:pt x="14" y="26"/>
                </a:lnTo>
                <a:lnTo>
                  <a:pt x="13" y="27"/>
                </a:lnTo>
                <a:lnTo>
                  <a:pt x="12" y="28"/>
                </a:lnTo>
                <a:lnTo>
                  <a:pt x="11" y="28"/>
                </a:lnTo>
                <a:lnTo>
                  <a:pt x="10" y="28"/>
                </a:lnTo>
                <a:lnTo>
                  <a:pt x="9" y="30"/>
                </a:lnTo>
                <a:lnTo>
                  <a:pt x="9" y="31"/>
                </a:lnTo>
                <a:lnTo>
                  <a:pt x="10" y="32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9" y="36"/>
                </a:lnTo>
                <a:lnTo>
                  <a:pt x="9" y="37"/>
                </a:lnTo>
                <a:lnTo>
                  <a:pt x="10" y="38"/>
                </a:lnTo>
                <a:lnTo>
                  <a:pt x="9" y="39"/>
                </a:lnTo>
                <a:lnTo>
                  <a:pt x="8" y="40"/>
                </a:lnTo>
                <a:lnTo>
                  <a:pt x="6" y="40"/>
                </a:lnTo>
                <a:lnTo>
                  <a:pt x="6" y="42"/>
                </a:lnTo>
                <a:lnTo>
                  <a:pt x="5" y="44"/>
                </a:lnTo>
                <a:lnTo>
                  <a:pt x="4" y="45"/>
                </a:lnTo>
                <a:lnTo>
                  <a:pt x="5" y="45"/>
                </a:lnTo>
                <a:lnTo>
                  <a:pt x="6" y="47"/>
                </a:lnTo>
                <a:lnTo>
                  <a:pt x="6" y="48"/>
                </a:lnTo>
                <a:lnTo>
                  <a:pt x="6" y="47"/>
                </a:lnTo>
                <a:lnTo>
                  <a:pt x="7" y="49"/>
                </a:lnTo>
                <a:lnTo>
                  <a:pt x="7" y="50"/>
                </a:lnTo>
                <a:lnTo>
                  <a:pt x="6" y="51"/>
                </a:lnTo>
                <a:lnTo>
                  <a:pt x="5" y="51"/>
                </a:lnTo>
                <a:lnTo>
                  <a:pt x="6" y="51"/>
                </a:lnTo>
                <a:lnTo>
                  <a:pt x="6" y="52"/>
                </a:lnTo>
                <a:lnTo>
                  <a:pt x="6" y="51"/>
                </a:lnTo>
                <a:lnTo>
                  <a:pt x="5" y="51"/>
                </a:lnTo>
                <a:lnTo>
                  <a:pt x="5" y="52"/>
                </a:lnTo>
                <a:lnTo>
                  <a:pt x="5" y="54"/>
                </a:lnTo>
                <a:lnTo>
                  <a:pt x="3" y="54"/>
                </a:lnTo>
                <a:lnTo>
                  <a:pt x="3" y="55"/>
                </a:lnTo>
                <a:lnTo>
                  <a:pt x="3" y="56"/>
                </a:lnTo>
                <a:lnTo>
                  <a:pt x="2" y="57"/>
                </a:lnTo>
                <a:lnTo>
                  <a:pt x="1" y="58"/>
                </a:lnTo>
                <a:lnTo>
                  <a:pt x="1" y="59"/>
                </a:lnTo>
                <a:lnTo>
                  <a:pt x="0" y="60"/>
                </a:lnTo>
                <a:lnTo>
                  <a:pt x="2" y="61"/>
                </a:lnTo>
                <a:lnTo>
                  <a:pt x="1" y="62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3" y="68"/>
                </a:lnTo>
                <a:lnTo>
                  <a:pt x="2" y="72"/>
                </a:lnTo>
                <a:lnTo>
                  <a:pt x="3" y="77"/>
                </a:lnTo>
                <a:lnTo>
                  <a:pt x="2" y="78"/>
                </a:lnTo>
                <a:lnTo>
                  <a:pt x="2" y="79"/>
                </a:lnTo>
                <a:lnTo>
                  <a:pt x="3" y="79"/>
                </a:lnTo>
                <a:lnTo>
                  <a:pt x="4" y="80"/>
                </a:lnTo>
                <a:lnTo>
                  <a:pt x="4" y="81"/>
                </a:lnTo>
                <a:lnTo>
                  <a:pt x="4" y="82"/>
                </a:lnTo>
                <a:lnTo>
                  <a:pt x="4" y="83"/>
                </a:lnTo>
                <a:lnTo>
                  <a:pt x="4" y="84"/>
                </a:lnTo>
                <a:lnTo>
                  <a:pt x="5" y="84"/>
                </a:lnTo>
                <a:lnTo>
                  <a:pt x="5" y="83"/>
                </a:lnTo>
                <a:lnTo>
                  <a:pt x="5" y="82"/>
                </a:lnTo>
                <a:lnTo>
                  <a:pt x="5" y="81"/>
                </a:lnTo>
                <a:lnTo>
                  <a:pt x="5" y="80"/>
                </a:lnTo>
                <a:lnTo>
                  <a:pt x="6" y="80"/>
                </a:lnTo>
                <a:lnTo>
                  <a:pt x="7" y="81"/>
                </a:lnTo>
                <a:lnTo>
                  <a:pt x="8" y="81"/>
                </a:lnTo>
                <a:lnTo>
                  <a:pt x="8" y="79"/>
                </a:lnTo>
                <a:lnTo>
                  <a:pt x="8" y="78"/>
                </a:lnTo>
                <a:lnTo>
                  <a:pt x="8" y="77"/>
                </a:lnTo>
                <a:lnTo>
                  <a:pt x="9" y="77"/>
                </a:lnTo>
                <a:lnTo>
                  <a:pt x="9" y="78"/>
                </a:lnTo>
                <a:lnTo>
                  <a:pt x="10" y="78"/>
                </a:lnTo>
                <a:lnTo>
                  <a:pt x="11" y="79"/>
                </a:lnTo>
                <a:lnTo>
                  <a:pt x="12" y="79"/>
                </a:lnTo>
                <a:lnTo>
                  <a:pt x="12" y="81"/>
                </a:lnTo>
                <a:lnTo>
                  <a:pt x="11" y="81"/>
                </a:lnTo>
                <a:lnTo>
                  <a:pt x="10" y="81"/>
                </a:lnTo>
                <a:lnTo>
                  <a:pt x="9" y="81"/>
                </a:lnTo>
                <a:lnTo>
                  <a:pt x="8" y="82"/>
                </a:lnTo>
                <a:lnTo>
                  <a:pt x="8" y="83"/>
                </a:lnTo>
                <a:lnTo>
                  <a:pt x="7" y="83"/>
                </a:lnTo>
                <a:lnTo>
                  <a:pt x="6" y="83"/>
                </a:lnTo>
                <a:lnTo>
                  <a:pt x="6" y="84"/>
                </a:lnTo>
                <a:lnTo>
                  <a:pt x="7" y="84"/>
                </a:lnTo>
                <a:lnTo>
                  <a:pt x="8" y="85"/>
                </a:lnTo>
                <a:lnTo>
                  <a:pt x="8" y="86"/>
                </a:lnTo>
                <a:lnTo>
                  <a:pt x="7" y="87"/>
                </a:lnTo>
                <a:lnTo>
                  <a:pt x="6" y="87"/>
                </a:lnTo>
                <a:lnTo>
                  <a:pt x="5" y="86"/>
                </a:lnTo>
                <a:lnTo>
                  <a:pt x="4" y="86"/>
                </a:lnTo>
                <a:lnTo>
                  <a:pt x="3" y="87"/>
                </a:lnTo>
                <a:lnTo>
                  <a:pt x="3" y="88"/>
                </a:lnTo>
                <a:lnTo>
                  <a:pt x="2" y="88"/>
                </a:lnTo>
                <a:lnTo>
                  <a:pt x="2" y="89"/>
                </a:lnTo>
                <a:lnTo>
                  <a:pt x="3" y="90"/>
                </a:lnTo>
                <a:lnTo>
                  <a:pt x="3" y="91"/>
                </a:lnTo>
                <a:lnTo>
                  <a:pt x="2" y="93"/>
                </a:lnTo>
                <a:lnTo>
                  <a:pt x="3" y="93"/>
                </a:lnTo>
                <a:lnTo>
                  <a:pt x="4" y="92"/>
                </a:lnTo>
                <a:lnTo>
                  <a:pt x="5" y="92"/>
                </a:lnTo>
                <a:lnTo>
                  <a:pt x="5" y="91"/>
                </a:lnTo>
                <a:lnTo>
                  <a:pt x="5" y="92"/>
                </a:lnTo>
                <a:lnTo>
                  <a:pt x="5" y="93"/>
                </a:lnTo>
                <a:lnTo>
                  <a:pt x="5" y="94"/>
                </a:lnTo>
                <a:lnTo>
                  <a:pt x="5" y="95"/>
                </a:lnTo>
                <a:lnTo>
                  <a:pt x="6" y="96"/>
                </a:lnTo>
                <a:lnTo>
                  <a:pt x="6" y="97"/>
                </a:lnTo>
                <a:lnTo>
                  <a:pt x="5" y="97"/>
                </a:lnTo>
                <a:lnTo>
                  <a:pt x="5" y="96"/>
                </a:lnTo>
                <a:lnTo>
                  <a:pt x="4" y="95"/>
                </a:lnTo>
                <a:lnTo>
                  <a:pt x="3" y="95"/>
                </a:lnTo>
                <a:lnTo>
                  <a:pt x="3" y="96"/>
                </a:lnTo>
                <a:lnTo>
                  <a:pt x="3" y="97"/>
                </a:lnTo>
                <a:lnTo>
                  <a:pt x="3" y="98"/>
                </a:lnTo>
                <a:lnTo>
                  <a:pt x="2" y="98"/>
                </a:lnTo>
                <a:lnTo>
                  <a:pt x="3" y="98"/>
                </a:lnTo>
                <a:lnTo>
                  <a:pt x="3" y="99"/>
                </a:lnTo>
                <a:lnTo>
                  <a:pt x="3" y="100"/>
                </a:lnTo>
                <a:lnTo>
                  <a:pt x="3" y="1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" name="Freeform 18"/>
          <p:cNvSpPr>
            <a:spLocks/>
          </p:cNvSpPr>
          <p:nvPr/>
        </p:nvSpPr>
        <p:spPr bwMode="auto">
          <a:xfrm>
            <a:off x="3282700" y="4741745"/>
            <a:ext cx="650950" cy="795251"/>
          </a:xfrm>
          <a:custGeom>
            <a:avLst/>
            <a:gdLst>
              <a:gd name="T0" fmla="*/ 2147483647 w 103"/>
              <a:gd name="T1" fmla="*/ 2147483647 h 102"/>
              <a:gd name="T2" fmla="*/ 2147483647 w 103"/>
              <a:gd name="T3" fmla="*/ 2147483647 h 102"/>
              <a:gd name="T4" fmla="*/ 2147483647 w 103"/>
              <a:gd name="T5" fmla="*/ 2147483647 h 102"/>
              <a:gd name="T6" fmla="*/ 2147483647 w 103"/>
              <a:gd name="T7" fmla="*/ 2147483647 h 102"/>
              <a:gd name="T8" fmla="*/ 2147483647 w 103"/>
              <a:gd name="T9" fmla="*/ 2147483647 h 102"/>
              <a:gd name="T10" fmla="*/ 2147483647 w 103"/>
              <a:gd name="T11" fmla="*/ 2147483647 h 102"/>
              <a:gd name="T12" fmla="*/ 2147483647 w 103"/>
              <a:gd name="T13" fmla="*/ 2147483647 h 102"/>
              <a:gd name="T14" fmla="*/ 2147483647 w 103"/>
              <a:gd name="T15" fmla="*/ 2147483647 h 102"/>
              <a:gd name="T16" fmla="*/ 2147483647 w 103"/>
              <a:gd name="T17" fmla="*/ 2147483647 h 102"/>
              <a:gd name="T18" fmla="*/ 2147483647 w 103"/>
              <a:gd name="T19" fmla="*/ 2147483647 h 102"/>
              <a:gd name="T20" fmla="*/ 2147483647 w 103"/>
              <a:gd name="T21" fmla="*/ 2147483647 h 102"/>
              <a:gd name="T22" fmla="*/ 2147483647 w 103"/>
              <a:gd name="T23" fmla="*/ 2147483647 h 102"/>
              <a:gd name="T24" fmla="*/ 2147483647 w 103"/>
              <a:gd name="T25" fmla="*/ 2147483647 h 102"/>
              <a:gd name="T26" fmla="*/ 2147483647 w 103"/>
              <a:gd name="T27" fmla="*/ 2147483647 h 102"/>
              <a:gd name="T28" fmla="*/ 2147483647 w 103"/>
              <a:gd name="T29" fmla="*/ 2147483647 h 102"/>
              <a:gd name="T30" fmla="*/ 2147483647 w 103"/>
              <a:gd name="T31" fmla="*/ 2147483647 h 102"/>
              <a:gd name="T32" fmla="*/ 2147483647 w 103"/>
              <a:gd name="T33" fmla="*/ 2147483647 h 102"/>
              <a:gd name="T34" fmla="*/ 2147483647 w 103"/>
              <a:gd name="T35" fmla="*/ 2147483647 h 102"/>
              <a:gd name="T36" fmla="*/ 2147483647 w 103"/>
              <a:gd name="T37" fmla="*/ 2147483647 h 102"/>
              <a:gd name="T38" fmla="*/ 2147483647 w 103"/>
              <a:gd name="T39" fmla="*/ 2147483647 h 102"/>
              <a:gd name="T40" fmla="*/ 2147483647 w 103"/>
              <a:gd name="T41" fmla="*/ 2147483647 h 102"/>
              <a:gd name="T42" fmla="*/ 2147483647 w 103"/>
              <a:gd name="T43" fmla="*/ 2147483647 h 102"/>
              <a:gd name="T44" fmla="*/ 2147483647 w 103"/>
              <a:gd name="T45" fmla="*/ 2147483647 h 102"/>
              <a:gd name="T46" fmla="*/ 2147483647 w 103"/>
              <a:gd name="T47" fmla="*/ 2147483647 h 102"/>
              <a:gd name="T48" fmla="*/ 2147483647 w 103"/>
              <a:gd name="T49" fmla="*/ 2147483647 h 102"/>
              <a:gd name="T50" fmla="*/ 2147483647 w 103"/>
              <a:gd name="T51" fmla="*/ 2147483647 h 102"/>
              <a:gd name="T52" fmla="*/ 2147483647 w 103"/>
              <a:gd name="T53" fmla="*/ 2147483647 h 102"/>
              <a:gd name="T54" fmla="*/ 2147483647 w 103"/>
              <a:gd name="T55" fmla="*/ 2147483647 h 102"/>
              <a:gd name="T56" fmla="*/ 2147483647 w 103"/>
              <a:gd name="T57" fmla="*/ 2147483647 h 102"/>
              <a:gd name="T58" fmla="*/ 2147483647 w 103"/>
              <a:gd name="T59" fmla="*/ 2147483647 h 102"/>
              <a:gd name="T60" fmla="*/ 2147483647 w 103"/>
              <a:gd name="T61" fmla="*/ 2147483647 h 102"/>
              <a:gd name="T62" fmla="*/ 2147483647 w 103"/>
              <a:gd name="T63" fmla="*/ 2147483647 h 102"/>
              <a:gd name="T64" fmla="*/ 2147483647 w 103"/>
              <a:gd name="T65" fmla="*/ 2147483647 h 102"/>
              <a:gd name="T66" fmla="*/ 2147483647 w 103"/>
              <a:gd name="T67" fmla="*/ 2147483647 h 102"/>
              <a:gd name="T68" fmla="*/ 2147483647 w 103"/>
              <a:gd name="T69" fmla="*/ 0 h 102"/>
              <a:gd name="T70" fmla="*/ 2147483647 w 103"/>
              <a:gd name="T71" fmla="*/ 2147483647 h 102"/>
              <a:gd name="T72" fmla="*/ 2147483647 w 103"/>
              <a:gd name="T73" fmla="*/ 2147483647 h 102"/>
              <a:gd name="T74" fmla="*/ 2147483647 w 103"/>
              <a:gd name="T75" fmla="*/ 2147483647 h 102"/>
              <a:gd name="T76" fmla="*/ 2147483647 w 103"/>
              <a:gd name="T77" fmla="*/ 2147483647 h 102"/>
              <a:gd name="T78" fmla="*/ 2147483647 w 103"/>
              <a:gd name="T79" fmla="*/ 2147483647 h 102"/>
              <a:gd name="T80" fmla="*/ 2147483647 w 103"/>
              <a:gd name="T81" fmla="*/ 2147483647 h 102"/>
              <a:gd name="T82" fmla="*/ 2147483647 w 103"/>
              <a:gd name="T83" fmla="*/ 2147483647 h 102"/>
              <a:gd name="T84" fmla="*/ 2147483647 w 103"/>
              <a:gd name="T85" fmla="*/ 2147483647 h 102"/>
              <a:gd name="T86" fmla="*/ 2147483647 w 103"/>
              <a:gd name="T87" fmla="*/ 2147483647 h 102"/>
              <a:gd name="T88" fmla="*/ 2147483647 w 103"/>
              <a:gd name="T89" fmla="*/ 2147483647 h 102"/>
              <a:gd name="T90" fmla="*/ 2147483647 w 103"/>
              <a:gd name="T91" fmla="*/ 2147483647 h 102"/>
              <a:gd name="T92" fmla="*/ 2147483647 w 103"/>
              <a:gd name="T93" fmla="*/ 2147483647 h 102"/>
              <a:gd name="T94" fmla="*/ 2147483647 w 103"/>
              <a:gd name="T95" fmla="*/ 2147483647 h 102"/>
              <a:gd name="T96" fmla="*/ 2147483647 w 103"/>
              <a:gd name="T97" fmla="*/ 2147483647 h 102"/>
              <a:gd name="T98" fmla="*/ 2147483647 w 103"/>
              <a:gd name="T99" fmla="*/ 2147483647 h 102"/>
              <a:gd name="T100" fmla="*/ 2147483647 w 103"/>
              <a:gd name="T101" fmla="*/ 2147483647 h 102"/>
              <a:gd name="T102" fmla="*/ 2147483647 w 103"/>
              <a:gd name="T103" fmla="*/ 2147483647 h 102"/>
              <a:gd name="T104" fmla="*/ 2147483647 w 103"/>
              <a:gd name="T105" fmla="*/ 2147483647 h 102"/>
              <a:gd name="T106" fmla="*/ 2147483647 w 103"/>
              <a:gd name="T107" fmla="*/ 2147483647 h 102"/>
              <a:gd name="T108" fmla="*/ 2147483647 w 103"/>
              <a:gd name="T109" fmla="*/ 2147483647 h 102"/>
              <a:gd name="T110" fmla="*/ 2147483647 w 103"/>
              <a:gd name="T111" fmla="*/ 2147483647 h 102"/>
              <a:gd name="T112" fmla="*/ 2147483647 w 103"/>
              <a:gd name="T113" fmla="*/ 2147483647 h 1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3"/>
              <a:gd name="T172" fmla="*/ 0 h 102"/>
              <a:gd name="T173" fmla="*/ 103 w 103"/>
              <a:gd name="T174" fmla="*/ 102 h 1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3" h="102">
                <a:moveTo>
                  <a:pt x="10" y="71"/>
                </a:moveTo>
                <a:lnTo>
                  <a:pt x="12" y="73"/>
                </a:lnTo>
                <a:lnTo>
                  <a:pt x="12" y="74"/>
                </a:lnTo>
                <a:lnTo>
                  <a:pt x="13" y="75"/>
                </a:lnTo>
                <a:lnTo>
                  <a:pt x="14" y="76"/>
                </a:lnTo>
                <a:lnTo>
                  <a:pt x="15" y="76"/>
                </a:lnTo>
                <a:lnTo>
                  <a:pt x="15" y="77"/>
                </a:lnTo>
                <a:lnTo>
                  <a:pt x="16" y="79"/>
                </a:lnTo>
                <a:lnTo>
                  <a:pt x="16" y="80"/>
                </a:lnTo>
                <a:lnTo>
                  <a:pt x="15" y="83"/>
                </a:lnTo>
                <a:lnTo>
                  <a:pt x="14" y="85"/>
                </a:lnTo>
                <a:lnTo>
                  <a:pt x="15" y="87"/>
                </a:lnTo>
                <a:lnTo>
                  <a:pt x="17" y="87"/>
                </a:lnTo>
                <a:lnTo>
                  <a:pt x="19" y="87"/>
                </a:lnTo>
                <a:lnTo>
                  <a:pt x="20" y="89"/>
                </a:lnTo>
                <a:lnTo>
                  <a:pt x="21" y="89"/>
                </a:lnTo>
                <a:lnTo>
                  <a:pt x="21" y="90"/>
                </a:lnTo>
                <a:lnTo>
                  <a:pt x="20" y="91"/>
                </a:lnTo>
                <a:lnTo>
                  <a:pt x="20" y="92"/>
                </a:lnTo>
                <a:lnTo>
                  <a:pt x="21" y="93"/>
                </a:lnTo>
                <a:lnTo>
                  <a:pt x="22" y="94"/>
                </a:lnTo>
                <a:lnTo>
                  <a:pt x="22" y="95"/>
                </a:lnTo>
                <a:lnTo>
                  <a:pt x="22" y="96"/>
                </a:lnTo>
                <a:lnTo>
                  <a:pt x="23" y="97"/>
                </a:lnTo>
                <a:lnTo>
                  <a:pt x="25" y="97"/>
                </a:lnTo>
                <a:lnTo>
                  <a:pt x="27" y="97"/>
                </a:lnTo>
                <a:lnTo>
                  <a:pt x="28" y="98"/>
                </a:lnTo>
                <a:lnTo>
                  <a:pt x="31" y="99"/>
                </a:lnTo>
                <a:lnTo>
                  <a:pt x="30" y="97"/>
                </a:lnTo>
                <a:lnTo>
                  <a:pt x="30" y="94"/>
                </a:lnTo>
                <a:lnTo>
                  <a:pt x="29" y="93"/>
                </a:lnTo>
                <a:lnTo>
                  <a:pt x="31" y="92"/>
                </a:lnTo>
                <a:lnTo>
                  <a:pt x="32" y="91"/>
                </a:lnTo>
                <a:lnTo>
                  <a:pt x="33" y="93"/>
                </a:lnTo>
                <a:lnTo>
                  <a:pt x="34" y="94"/>
                </a:lnTo>
                <a:lnTo>
                  <a:pt x="35" y="95"/>
                </a:lnTo>
                <a:lnTo>
                  <a:pt x="35" y="96"/>
                </a:lnTo>
                <a:lnTo>
                  <a:pt x="36" y="96"/>
                </a:lnTo>
                <a:lnTo>
                  <a:pt x="36" y="99"/>
                </a:lnTo>
                <a:lnTo>
                  <a:pt x="36" y="101"/>
                </a:lnTo>
                <a:lnTo>
                  <a:pt x="37" y="102"/>
                </a:lnTo>
                <a:lnTo>
                  <a:pt x="38" y="102"/>
                </a:lnTo>
                <a:lnTo>
                  <a:pt x="39" y="101"/>
                </a:lnTo>
                <a:lnTo>
                  <a:pt x="39" y="100"/>
                </a:lnTo>
                <a:lnTo>
                  <a:pt x="38" y="100"/>
                </a:lnTo>
                <a:lnTo>
                  <a:pt x="38" y="99"/>
                </a:lnTo>
                <a:lnTo>
                  <a:pt x="38" y="98"/>
                </a:lnTo>
                <a:lnTo>
                  <a:pt x="38" y="97"/>
                </a:lnTo>
                <a:lnTo>
                  <a:pt x="38" y="96"/>
                </a:lnTo>
                <a:lnTo>
                  <a:pt x="38" y="95"/>
                </a:lnTo>
                <a:lnTo>
                  <a:pt x="39" y="95"/>
                </a:lnTo>
                <a:lnTo>
                  <a:pt x="39" y="96"/>
                </a:lnTo>
                <a:lnTo>
                  <a:pt x="40" y="96"/>
                </a:lnTo>
                <a:lnTo>
                  <a:pt x="40" y="97"/>
                </a:lnTo>
                <a:lnTo>
                  <a:pt x="40" y="98"/>
                </a:lnTo>
                <a:lnTo>
                  <a:pt x="40" y="99"/>
                </a:lnTo>
                <a:lnTo>
                  <a:pt x="40" y="100"/>
                </a:lnTo>
                <a:lnTo>
                  <a:pt x="40" y="101"/>
                </a:lnTo>
                <a:lnTo>
                  <a:pt x="41" y="101"/>
                </a:lnTo>
                <a:lnTo>
                  <a:pt x="41" y="100"/>
                </a:lnTo>
                <a:lnTo>
                  <a:pt x="41" y="99"/>
                </a:lnTo>
                <a:lnTo>
                  <a:pt x="42" y="99"/>
                </a:lnTo>
                <a:lnTo>
                  <a:pt x="43" y="100"/>
                </a:lnTo>
                <a:lnTo>
                  <a:pt x="45" y="100"/>
                </a:lnTo>
                <a:lnTo>
                  <a:pt x="46" y="99"/>
                </a:lnTo>
                <a:lnTo>
                  <a:pt x="48" y="99"/>
                </a:lnTo>
                <a:lnTo>
                  <a:pt x="49" y="98"/>
                </a:lnTo>
                <a:lnTo>
                  <a:pt x="50" y="98"/>
                </a:lnTo>
                <a:lnTo>
                  <a:pt x="51" y="99"/>
                </a:lnTo>
                <a:lnTo>
                  <a:pt x="51" y="100"/>
                </a:lnTo>
                <a:lnTo>
                  <a:pt x="52" y="102"/>
                </a:lnTo>
                <a:lnTo>
                  <a:pt x="52" y="101"/>
                </a:lnTo>
                <a:lnTo>
                  <a:pt x="52" y="99"/>
                </a:lnTo>
                <a:lnTo>
                  <a:pt x="53" y="98"/>
                </a:lnTo>
                <a:lnTo>
                  <a:pt x="52" y="97"/>
                </a:lnTo>
                <a:lnTo>
                  <a:pt x="51" y="97"/>
                </a:lnTo>
                <a:lnTo>
                  <a:pt x="51" y="96"/>
                </a:lnTo>
                <a:lnTo>
                  <a:pt x="51" y="95"/>
                </a:lnTo>
                <a:lnTo>
                  <a:pt x="52" y="95"/>
                </a:lnTo>
                <a:lnTo>
                  <a:pt x="53" y="94"/>
                </a:lnTo>
                <a:lnTo>
                  <a:pt x="54" y="94"/>
                </a:lnTo>
                <a:lnTo>
                  <a:pt x="54" y="95"/>
                </a:lnTo>
                <a:lnTo>
                  <a:pt x="55" y="96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6" y="94"/>
                </a:lnTo>
                <a:lnTo>
                  <a:pt x="56" y="92"/>
                </a:lnTo>
                <a:lnTo>
                  <a:pt x="56" y="91"/>
                </a:lnTo>
                <a:lnTo>
                  <a:pt x="57" y="91"/>
                </a:lnTo>
                <a:lnTo>
                  <a:pt x="58" y="91"/>
                </a:lnTo>
                <a:lnTo>
                  <a:pt x="58" y="92"/>
                </a:lnTo>
                <a:lnTo>
                  <a:pt x="59" y="93"/>
                </a:lnTo>
                <a:lnTo>
                  <a:pt x="59" y="92"/>
                </a:lnTo>
                <a:lnTo>
                  <a:pt x="59" y="91"/>
                </a:lnTo>
                <a:lnTo>
                  <a:pt x="60" y="90"/>
                </a:lnTo>
                <a:lnTo>
                  <a:pt x="61" y="91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2" y="90"/>
                </a:lnTo>
                <a:lnTo>
                  <a:pt x="62" y="89"/>
                </a:lnTo>
                <a:lnTo>
                  <a:pt x="63" y="88"/>
                </a:lnTo>
                <a:lnTo>
                  <a:pt x="64" y="88"/>
                </a:lnTo>
                <a:lnTo>
                  <a:pt x="64" y="89"/>
                </a:lnTo>
                <a:lnTo>
                  <a:pt x="64" y="90"/>
                </a:lnTo>
                <a:lnTo>
                  <a:pt x="66" y="90"/>
                </a:lnTo>
                <a:lnTo>
                  <a:pt x="66" y="91"/>
                </a:lnTo>
                <a:lnTo>
                  <a:pt x="65" y="92"/>
                </a:lnTo>
                <a:lnTo>
                  <a:pt x="67" y="93"/>
                </a:lnTo>
                <a:lnTo>
                  <a:pt x="67" y="92"/>
                </a:lnTo>
                <a:lnTo>
                  <a:pt x="68" y="92"/>
                </a:lnTo>
                <a:lnTo>
                  <a:pt x="69" y="91"/>
                </a:lnTo>
                <a:lnTo>
                  <a:pt x="69" y="92"/>
                </a:lnTo>
                <a:lnTo>
                  <a:pt x="70" y="93"/>
                </a:lnTo>
                <a:lnTo>
                  <a:pt x="71" y="93"/>
                </a:lnTo>
                <a:lnTo>
                  <a:pt x="73" y="92"/>
                </a:lnTo>
                <a:lnTo>
                  <a:pt x="74" y="92"/>
                </a:lnTo>
                <a:lnTo>
                  <a:pt x="75" y="89"/>
                </a:lnTo>
                <a:lnTo>
                  <a:pt x="75" y="88"/>
                </a:lnTo>
                <a:lnTo>
                  <a:pt x="76" y="85"/>
                </a:lnTo>
                <a:lnTo>
                  <a:pt x="77" y="84"/>
                </a:lnTo>
                <a:lnTo>
                  <a:pt x="79" y="82"/>
                </a:lnTo>
                <a:lnTo>
                  <a:pt x="81" y="81"/>
                </a:lnTo>
                <a:lnTo>
                  <a:pt x="83" y="80"/>
                </a:lnTo>
                <a:lnTo>
                  <a:pt x="85" y="79"/>
                </a:lnTo>
                <a:lnTo>
                  <a:pt x="86" y="77"/>
                </a:lnTo>
                <a:lnTo>
                  <a:pt x="87" y="76"/>
                </a:lnTo>
                <a:lnTo>
                  <a:pt x="87" y="74"/>
                </a:lnTo>
                <a:lnTo>
                  <a:pt x="86" y="73"/>
                </a:lnTo>
                <a:lnTo>
                  <a:pt x="86" y="72"/>
                </a:lnTo>
                <a:lnTo>
                  <a:pt x="85" y="72"/>
                </a:lnTo>
                <a:lnTo>
                  <a:pt x="84" y="71"/>
                </a:lnTo>
                <a:lnTo>
                  <a:pt x="84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68"/>
                </a:lnTo>
                <a:lnTo>
                  <a:pt x="80" y="67"/>
                </a:lnTo>
                <a:lnTo>
                  <a:pt x="80" y="66"/>
                </a:lnTo>
                <a:lnTo>
                  <a:pt x="79" y="66"/>
                </a:lnTo>
                <a:lnTo>
                  <a:pt x="78" y="66"/>
                </a:lnTo>
                <a:lnTo>
                  <a:pt x="77" y="66"/>
                </a:lnTo>
                <a:lnTo>
                  <a:pt x="77" y="64"/>
                </a:lnTo>
                <a:lnTo>
                  <a:pt x="76" y="61"/>
                </a:lnTo>
                <a:lnTo>
                  <a:pt x="75" y="61"/>
                </a:lnTo>
                <a:lnTo>
                  <a:pt x="73" y="60"/>
                </a:lnTo>
                <a:lnTo>
                  <a:pt x="72" y="60"/>
                </a:lnTo>
                <a:lnTo>
                  <a:pt x="71" y="59"/>
                </a:lnTo>
                <a:lnTo>
                  <a:pt x="71" y="58"/>
                </a:lnTo>
                <a:lnTo>
                  <a:pt x="70" y="57"/>
                </a:lnTo>
                <a:lnTo>
                  <a:pt x="71" y="56"/>
                </a:lnTo>
                <a:lnTo>
                  <a:pt x="72" y="57"/>
                </a:lnTo>
                <a:lnTo>
                  <a:pt x="72" y="59"/>
                </a:lnTo>
                <a:lnTo>
                  <a:pt x="76" y="59"/>
                </a:lnTo>
                <a:lnTo>
                  <a:pt x="80" y="58"/>
                </a:lnTo>
                <a:lnTo>
                  <a:pt x="81" y="59"/>
                </a:lnTo>
                <a:lnTo>
                  <a:pt x="81" y="61"/>
                </a:lnTo>
                <a:lnTo>
                  <a:pt x="83" y="62"/>
                </a:lnTo>
                <a:lnTo>
                  <a:pt x="84" y="58"/>
                </a:lnTo>
                <a:lnTo>
                  <a:pt x="84" y="56"/>
                </a:lnTo>
                <a:lnTo>
                  <a:pt x="85" y="55"/>
                </a:lnTo>
                <a:lnTo>
                  <a:pt x="87" y="57"/>
                </a:lnTo>
                <a:lnTo>
                  <a:pt x="89" y="57"/>
                </a:lnTo>
                <a:lnTo>
                  <a:pt x="91" y="56"/>
                </a:lnTo>
                <a:lnTo>
                  <a:pt x="92" y="56"/>
                </a:lnTo>
                <a:lnTo>
                  <a:pt x="94" y="57"/>
                </a:lnTo>
                <a:lnTo>
                  <a:pt x="94" y="53"/>
                </a:lnTo>
                <a:lnTo>
                  <a:pt x="96" y="53"/>
                </a:lnTo>
                <a:lnTo>
                  <a:pt x="98" y="53"/>
                </a:lnTo>
                <a:lnTo>
                  <a:pt x="99" y="51"/>
                </a:lnTo>
                <a:lnTo>
                  <a:pt x="98" y="50"/>
                </a:lnTo>
                <a:lnTo>
                  <a:pt x="97" y="49"/>
                </a:lnTo>
                <a:lnTo>
                  <a:pt x="98" y="48"/>
                </a:lnTo>
                <a:lnTo>
                  <a:pt x="99" y="48"/>
                </a:lnTo>
                <a:lnTo>
                  <a:pt x="99" y="47"/>
                </a:lnTo>
                <a:lnTo>
                  <a:pt x="100" y="47"/>
                </a:lnTo>
                <a:lnTo>
                  <a:pt x="101" y="46"/>
                </a:lnTo>
                <a:lnTo>
                  <a:pt x="103" y="44"/>
                </a:lnTo>
                <a:lnTo>
                  <a:pt x="102" y="43"/>
                </a:lnTo>
                <a:lnTo>
                  <a:pt x="101" y="41"/>
                </a:lnTo>
                <a:lnTo>
                  <a:pt x="100" y="40"/>
                </a:lnTo>
                <a:lnTo>
                  <a:pt x="98" y="40"/>
                </a:lnTo>
                <a:lnTo>
                  <a:pt x="97" y="41"/>
                </a:lnTo>
                <a:lnTo>
                  <a:pt x="96" y="41"/>
                </a:lnTo>
                <a:lnTo>
                  <a:pt x="94" y="41"/>
                </a:lnTo>
                <a:lnTo>
                  <a:pt x="92" y="41"/>
                </a:lnTo>
                <a:lnTo>
                  <a:pt x="91" y="41"/>
                </a:lnTo>
                <a:lnTo>
                  <a:pt x="90" y="40"/>
                </a:lnTo>
                <a:lnTo>
                  <a:pt x="89" y="40"/>
                </a:lnTo>
                <a:lnTo>
                  <a:pt x="88" y="40"/>
                </a:lnTo>
                <a:lnTo>
                  <a:pt x="86" y="42"/>
                </a:lnTo>
                <a:lnTo>
                  <a:pt x="84" y="41"/>
                </a:lnTo>
                <a:lnTo>
                  <a:pt x="83" y="41"/>
                </a:lnTo>
                <a:lnTo>
                  <a:pt x="82" y="41"/>
                </a:lnTo>
                <a:lnTo>
                  <a:pt x="82" y="40"/>
                </a:lnTo>
                <a:lnTo>
                  <a:pt x="82" y="39"/>
                </a:lnTo>
                <a:lnTo>
                  <a:pt x="81" y="37"/>
                </a:lnTo>
                <a:lnTo>
                  <a:pt x="80" y="37"/>
                </a:lnTo>
                <a:lnTo>
                  <a:pt x="79" y="37"/>
                </a:lnTo>
                <a:lnTo>
                  <a:pt x="78" y="37"/>
                </a:lnTo>
                <a:lnTo>
                  <a:pt x="79" y="35"/>
                </a:lnTo>
                <a:lnTo>
                  <a:pt x="78" y="34"/>
                </a:lnTo>
                <a:lnTo>
                  <a:pt x="75" y="34"/>
                </a:lnTo>
                <a:lnTo>
                  <a:pt x="75" y="32"/>
                </a:lnTo>
                <a:lnTo>
                  <a:pt x="75" y="31"/>
                </a:lnTo>
                <a:lnTo>
                  <a:pt x="76" y="30"/>
                </a:lnTo>
                <a:lnTo>
                  <a:pt x="77" y="30"/>
                </a:lnTo>
                <a:lnTo>
                  <a:pt x="79" y="28"/>
                </a:lnTo>
                <a:lnTo>
                  <a:pt x="79" y="27"/>
                </a:lnTo>
                <a:lnTo>
                  <a:pt x="78" y="27"/>
                </a:lnTo>
                <a:lnTo>
                  <a:pt x="75" y="27"/>
                </a:lnTo>
                <a:lnTo>
                  <a:pt x="76" y="25"/>
                </a:lnTo>
                <a:lnTo>
                  <a:pt x="68" y="24"/>
                </a:lnTo>
                <a:lnTo>
                  <a:pt x="68" y="23"/>
                </a:lnTo>
                <a:lnTo>
                  <a:pt x="68" y="21"/>
                </a:lnTo>
                <a:lnTo>
                  <a:pt x="69" y="18"/>
                </a:lnTo>
                <a:lnTo>
                  <a:pt x="68" y="18"/>
                </a:lnTo>
                <a:lnTo>
                  <a:pt x="68" y="19"/>
                </a:lnTo>
                <a:lnTo>
                  <a:pt x="67" y="21"/>
                </a:lnTo>
                <a:lnTo>
                  <a:pt x="66" y="22"/>
                </a:lnTo>
                <a:lnTo>
                  <a:pt x="64" y="22"/>
                </a:lnTo>
                <a:lnTo>
                  <a:pt x="64" y="21"/>
                </a:lnTo>
                <a:lnTo>
                  <a:pt x="64" y="20"/>
                </a:lnTo>
                <a:lnTo>
                  <a:pt x="66" y="19"/>
                </a:lnTo>
                <a:lnTo>
                  <a:pt x="66" y="18"/>
                </a:lnTo>
                <a:lnTo>
                  <a:pt x="65" y="18"/>
                </a:lnTo>
                <a:lnTo>
                  <a:pt x="64" y="18"/>
                </a:lnTo>
                <a:lnTo>
                  <a:pt x="63" y="18"/>
                </a:lnTo>
                <a:lnTo>
                  <a:pt x="63" y="17"/>
                </a:lnTo>
                <a:lnTo>
                  <a:pt x="62" y="16"/>
                </a:lnTo>
                <a:lnTo>
                  <a:pt x="61" y="16"/>
                </a:lnTo>
                <a:lnTo>
                  <a:pt x="60" y="15"/>
                </a:lnTo>
                <a:lnTo>
                  <a:pt x="60" y="13"/>
                </a:lnTo>
                <a:lnTo>
                  <a:pt x="61" y="12"/>
                </a:lnTo>
                <a:lnTo>
                  <a:pt x="62" y="12"/>
                </a:lnTo>
                <a:lnTo>
                  <a:pt x="63" y="13"/>
                </a:lnTo>
                <a:lnTo>
                  <a:pt x="63" y="12"/>
                </a:lnTo>
                <a:lnTo>
                  <a:pt x="64" y="11"/>
                </a:lnTo>
                <a:lnTo>
                  <a:pt x="64" y="10"/>
                </a:lnTo>
                <a:lnTo>
                  <a:pt x="63" y="9"/>
                </a:lnTo>
                <a:lnTo>
                  <a:pt x="62" y="10"/>
                </a:lnTo>
                <a:lnTo>
                  <a:pt x="61" y="10"/>
                </a:lnTo>
                <a:lnTo>
                  <a:pt x="60" y="9"/>
                </a:lnTo>
                <a:lnTo>
                  <a:pt x="59" y="11"/>
                </a:lnTo>
                <a:lnTo>
                  <a:pt x="58" y="11"/>
                </a:lnTo>
                <a:lnTo>
                  <a:pt x="56" y="10"/>
                </a:lnTo>
                <a:lnTo>
                  <a:pt x="53" y="7"/>
                </a:lnTo>
                <a:lnTo>
                  <a:pt x="51" y="8"/>
                </a:lnTo>
                <a:lnTo>
                  <a:pt x="49" y="7"/>
                </a:lnTo>
                <a:lnTo>
                  <a:pt x="47" y="6"/>
                </a:lnTo>
                <a:lnTo>
                  <a:pt x="45" y="6"/>
                </a:lnTo>
                <a:lnTo>
                  <a:pt x="44" y="8"/>
                </a:lnTo>
                <a:lnTo>
                  <a:pt x="42" y="6"/>
                </a:lnTo>
                <a:lnTo>
                  <a:pt x="40" y="7"/>
                </a:lnTo>
                <a:lnTo>
                  <a:pt x="39" y="7"/>
                </a:lnTo>
                <a:lnTo>
                  <a:pt x="38" y="7"/>
                </a:lnTo>
                <a:lnTo>
                  <a:pt x="38" y="9"/>
                </a:lnTo>
                <a:lnTo>
                  <a:pt x="37" y="9"/>
                </a:lnTo>
                <a:lnTo>
                  <a:pt x="35" y="9"/>
                </a:lnTo>
                <a:lnTo>
                  <a:pt x="34" y="7"/>
                </a:lnTo>
                <a:lnTo>
                  <a:pt x="32" y="4"/>
                </a:lnTo>
                <a:lnTo>
                  <a:pt x="32" y="2"/>
                </a:lnTo>
                <a:lnTo>
                  <a:pt x="32" y="1"/>
                </a:lnTo>
                <a:lnTo>
                  <a:pt x="31" y="0"/>
                </a:lnTo>
                <a:lnTo>
                  <a:pt x="30" y="1"/>
                </a:lnTo>
                <a:lnTo>
                  <a:pt x="28" y="1"/>
                </a:lnTo>
                <a:lnTo>
                  <a:pt x="27" y="1"/>
                </a:lnTo>
                <a:lnTo>
                  <a:pt x="25" y="0"/>
                </a:lnTo>
                <a:lnTo>
                  <a:pt x="24" y="0"/>
                </a:lnTo>
                <a:lnTo>
                  <a:pt x="23" y="1"/>
                </a:lnTo>
                <a:lnTo>
                  <a:pt x="22" y="1"/>
                </a:lnTo>
                <a:lnTo>
                  <a:pt x="22" y="2"/>
                </a:lnTo>
                <a:lnTo>
                  <a:pt x="21" y="2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7" y="5"/>
                </a:lnTo>
                <a:lnTo>
                  <a:pt x="16" y="5"/>
                </a:lnTo>
                <a:lnTo>
                  <a:pt x="15" y="4"/>
                </a:lnTo>
                <a:lnTo>
                  <a:pt x="14" y="3"/>
                </a:lnTo>
                <a:lnTo>
                  <a:pt x="13" y="3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9" y="5"/>
                </a:lnTo>
                <a:lnTo>
                  <a:pt x="8" y="6"/>
                </a:lnTo>
                <a:lnTo>
                  <a:pt x="7" y="5"/>
                </a:lnTo>
                <a:lnTo>
                  <a:pt x="6" y="5"/>
                </a:lnTo>
                <a:lnTo>
                  <a:pt x="6" y="7"/>
                </a:lnTo>
                <a:lnTo>
                  <a:pt x="6" y="8"/>
                </a:lnTo>
                <a:lnTo>
                  <a:pt x="5" y="9"/>
                </a:lnTo>
                <a:lnTo>
                  <a:pt x="4" y="8"/>
                </a:lnTo>
                <a:lnTo>
                  <a:pt x="3" y="9"/>
                </a:lnTo>
                <a:lnTo>
                  <a:pt x="3" y="10"/>
                </a:lnTo>
                <a:lnTo>
                  <a:pt x="3" y="11"/>
                </a:lnTo>
                <a:lnTo>
                  <a:pt x="0" y="11"/>
                </a:lnTo>
                <a:lnTo>
                  <a:pt x="1" y="14"/>
                </a:lnTo>
                <a:lnTo>
                  <a:pt x="3" y="16"/>
                </a:lnTo>
                <a:lnTo>
                  <a:pt x="5" y="19"/>
                </a:lnTo>
                <a:lnTo>
                  <a:pt x="6" y="22"/>
                </a:lnTo>
                <a:lnTo>
                  <a:pt x="6" y="24"/>
                </a:lnTo>
                <a:lnTo>
                  <a:pt x="7" y="24"/>
                </a:lnTo>
                <a:lnTo>
                  <a:pt x="7" y="25"/>
                </a:lnTo>
                <a:lnTo>
                  <a:pt x="7" y="26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3" y="29"/>
                </a:lnTo>
                <a:lnTo>
                  <a:pt x="3" y="31"/>
                </a:lnTo>
                <a:lnTo>
                  <a:pt x="2" y="32"/>
                </a:lnTo>
                <a:lnTo>
                  <a:pt x="2" y="33"/>
                </a:lnTo>
                <a:lnTo>
                  <a:pt x="3" y="33"/>
                </a:lnTo>
                <a:lnTo>
                  <a:pt x="4" y="32"/>
                </a:lnTo>
                <a:lnTo>
                  <a:pt x="4" y="31"/>
                </a:lnTo>
                <a:lnTo>
                  <a:pt x="5" y="31"/>
                </a:lnTo>
                <a:lnTo>
                  <a:pt x="6" y="31"/>
                </a:lnTo>
                <a:lnTo>
                  <a:pt x="7" y="32"/>
                </a:lnTo>
                <a:lnTo>
                  <a:pt x="6" y="33"/>
                </a:lnTo>
                <a:lnTo>
                  <a:pt x="6" y="34"/>
                </a:lnTo>
                <a:lnTo>
                  <a:pt x="7" y="35"/>
                </a:lnTo>
                <a:lnTo>
                  <a:pt x="8" y="35"/>
                </a:lnTo>
                <a:lnTo>
                  <a:pt x="7" y="36"/>
                </a:lnTo>
                <a:lnTo>
                  <a:pt x="5" y="39"/>
                </a:lnTo>
                <a:lnTo>
                  <a:pt x="5" y="40"/>
                </a:lnTo>
                <a:lnTo>
                  <a:pt x="5" y="42"/>
                </a:lnTo>
                <a:lnTo>
                  <a:pt x="5" y="43"/>
                </a:lnTo>
                <a:lnTo>
                  <a:pt x="6" y="44"/>
                </a:lnTo>
                <a:lnTo>
                  <a:pt x="7" y="43"/>
                </a:lnTo>
                <a:lnTo>
                  <a:pt x="8" y="43"/>
                </a:lnTo>
                <a:lnTo>
                  <a:pt x="9" y="42"/>
                </a:lnTo>
                <a:lnTo>
                  <a:pt x="9" y="43"/>
                </a:lnTo>
                <a:lnTo>
                  <a:pt x="10" y="44"/>
                </a:lnTo>
                <a:lnTo>
                  <a:pt x="16" y="44"/>
                </a:lnTo>
                <a:lnTo>
                  <a:pt x="17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2" y="49"/>
                </a:lnTo>
                <a:lnTo>
                  <a:pt x="24" y="48"/>
                </a:lnTo>
                <a:lnTo>
                  <a:pt x="26" y="48"/>
                </a:lnTo>
                <a:lnTo>
                  <a:pt x="28" y="49"/>
                </a:lnTo>
                <a:lnTo>
                  <a:pt x="28" y="50"/>
                </a:lnTo>
                <a:lnTo>
                  <a:pt x="27" y="51"/>
                </a:lnTo>
                <a:lnTo>
                  <a:pt x="26" y="52"/>
                </a:lnTo>
                <a:lnTo>
                  <a:pt x="26" y="53"/>
                </a:lnTo>
                <a:lnTo>
                  <a:pt x="25" y="53"/>
                </a:lnTo>
                <a:lnTo>
                  <a:pt x="24" y="53"/>
                </a:lnTo>
                <a:lnTo>
                  <a:pt x="24" y="55"/>
                </a:lnTo>
                <a:lnTo>
                  <a:pt x="24" y="56"/>
                </a:lnTo>
                <a:lnTo>
                  <a:pt x="25" y="56"/>
                </a:lnTo>
                <a:lnTo>
                  <a:pt x="27" y="56"/>
                </a:lnTo>
                <a:lnTo>
                  <a:pt x="26" y="57"/>
                </a:lnTo>
                <a:lnTo>
                  <a:pt x="25" y="58"/>
                </a:lnTo>
                <a:lnTo>
                  <a:pt x="24" y="59"/>
                </a:lnTo>
                <a:lnTo>
                  <a:pt x="24" y="58"/>
                </a:lnTo>
                <a:lnTo>
                  <a:pt x="23" y="58"/>
                </a:lnTo>
                <a:lnTo>
                  <a:pt x="22" y="57"/>
                </a:lnTo>
                <a:lnTo>
                  <a:pt x="21" y="57"/>
                </a:lnTo>
                <a:lnTo>
                  <a:pt x="20" y="56"/>
                </a:lnTo>
                <a:lnTo>
                  <a:pt x="21" y="57"/>
                </a:lnTo>
                <a:lnTo>
                  <a:pt x="20" y="56"/>
                </a:lnTo>
                <a:lnTo>
                  <a:pt x="21" y="55"/>
                </a:lnTo>
                <a:lnTo>
                  <a:pt x="21" y="54"/>
                </a:lnTo>
                <a:lnTo>
                  <a:pt x="21" y="53"/>
                </a:lnTo>
                <a:lnTo>
                  <a:pt x="20" y="52"/>
                </a:lnTo>
                <a:lnTo>
                  <a:pt x="19" y="52"/>
                </a:lnTo>
                <a:lnTo>
                  <a:pt x="18" y="52"/>
                </a:lnTo>
                <a:lnTo>
                  <a:pt x="18" y="51"/>
                </a:lnTo>
                <a:lnTo>
                  <a:pt x="18" y="50"/>
                </a:lnTo>
                <a:lnTo>
                  <a:pt x="17" y="49"/>
                </a:lnTo>
                <a:lnTo>
                  <a:pt x="16" y="51"/>
                </a:lnTo>
                <a:lnTo>
                  <a:pt x="15" y="52"/>
                </a:lnTo>
                <a:lnTo>
                  <a:pt x="14" y="52"/>
                </a:lnTo>
                <a:lnTo>
                  <a:pt x="14" y="53"/>
                </a:lnTo>
                <a:lnTo>
                  <a:pt x="15" y="53"/>
                </a:lnTo>
                <a:lnTo>
                  <a:pt x="16" y="54"/>
                </a:lnTo>
                <a:lnTo>
                  <a:pt x="16" y="55"/>
                </a:lnTo>
                <a:lnTo>
                  <a:pt x="15" y="55"/>
                </a:lnTo>
                <a:lnTo>
                  <a:pt x="15" y="56"/>
                </a:lnTo>
                <a:lnTo>
                  <a:pt x="15" y="57"/>
                </a:lnTo>
                <a:lnTo>
                  <a:pt x="14" y="58"/>
                </a:lnTo>
                <a:lnTo>
                  <a:pt x="13" y="58"/>
                </a:lnTo>
                <a:lnTo>
                  <a:pt x="12" y="59"/>
                </a:lnTo>
                <a:lnTo>
                  <a:pt x="13" y="60"/>
                </a:lnTo>
                <a:lnTo>
                  <a:pt x="14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8" y="61"/>
                </a:lnTo>
                <a:lnTo>
                  <a:pt x="17" y="62"/>
                </a:lnTo>
                <a:lnTo>
                  <a:pt x="17" y="63"/>
                </a:lnTo>
                <a:lnTo>
                  <a:pt x="16" y="63"/>
                </a:lnTo>
                <a:lnTo>
                  <a:pt x="15" y="63"/>
                </a:lnTo>
                <a:lnTo>
                  <a:pt x="14" y="63"/>
                </a:lnTo>
                <a:lnTo>
                  <a:pt x="13" y="63"/>
                </a:lnTo>
                <a:lnTo>
                  <a:pt x="13" y="65"/>
                </a:lnTo>
                <a:lnTo>
                  <a:pt x="13" y="66"/>
                </a:lnTo>
                <a:lnTo>
                  <a:pt x="13" y="67"/>
                </a:lnTo>
                <a:lnTo>
                  <a:pt x="14" y="68"/>
                </a:lnTo>
                <a:lnTo>
                  <a:pt x="15" y="68"/>
                </a:lnTo>
                <a:lnTo>
                  <a:pt x="16" y="69"/>
                </a:lnTo>
                <a:lnTo>
                  <a:pt x="15" y="69"/>
                </a:lnTo>
                <a:lnTo>
                  <a:pt x="15" y="70"/>
                </a:lnTo>
                <a:lnTo>
                  <a:pt x="13" y="70"/>
                </a:lnTo>
                <a:lnTo>
                  <a:pt x="12" y="70"/>
                </a:lnTo>
                <a:lnTo>
                  <a:pt x="11" y="70"/>
                </a:lnTo>
                <a:lnTo>
                  <a:pt x="10" y="70"/>
                </a:lnTo>
                <a:lnTo>
                  <a:pt x="10" y="69"/>
                </a:lnTo>
                <a:lnTo>
                  <a:pt x="9" y="69"/>
                </a:lnTo>
                <a:lnTo>
                  <a:pt x="7" y="69"/>
                </a:lnTo>
                <a:lnTo>
                  <a:pt x="6" y="69"/>
                </a:lnTo>
                <a:lnTo>
                  <a:pt x="5" y="68"/>
                </a:lnTo>
                <a:lnTo>
                  <a:pt x="4" y="68"/>
                </a:lnTo>
                <a:lnTo>
                  <a:pt x="4" y="67"/>
                </a:lnTo>
                <a:lnTo>
                  <a:pt x="3" y="66"/>
                </a:lnTo>
                <a:lnTo>
                  <a:pt x="2" y="67"/>
                </a:lnTo>
                <a:lnTo>
                  <a:pt x="1" y="68"/>
                </a:lnTo>
                <a:lnTo>
                  <a:pt x="1" y="70"/>
                </a:lnTo>
                <a:lnTo>
                  <a:pt x="1" y="71"/>
                </a:lnTo>
                <a:lnTo>
                  <a:pt x="2" y="70"/>
                </a:lnTo>
                <a:lnTo>
                  <a:pt x="4" y="70"/>
                </a:lnTo>
                <a:lnTo>
                  <a:pt x="5" y="70"/>
                </a:lnTo>
                <a:lnTo>
                  <a:pt x="6" y="70"/>
                </a:lnTo>
                <a:lnTo>
                  <a:pt x="7" y="70"/>
                </a:lnTo>
                <a:lnTo>
                  <a:pt x="8" y="71"/>
                </a:lnTo>
                <a:lnTo>
                  <a:pt x="10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Freeform 19"/>
          <p:cNvSpPr>
            <a:spLocks/>
          </p:cNvSpPr>
          <p:nvPr/>
        </p:nvSpPr>
        <p:spPr bwMode="auto">
          <a:xfrm>
            <a:off x="3724836" y="4952081"/>
            <a:ext cx="771107" cy="710251"/>
          </a:xfrm>
          <a:custGeom>
            <a:avLst/>
            <a:gdLst>
              <a:gd name="T0" fmla="*/ 2147483647 w 122"/>
              <a:gd name="T1" fmla="*/ 2147483647 h 91"/>
              <a:gd name="T2" fmla="*/ 2147483647 w 122"/>
              <a:gd name="T3" fmla="*/ 2147483647 h 91"/>
              <a:gd name="T4" fmla="*/ 2147483647 w 122"/>
              <a:gd name="T5" fmla="*/ 2147483647 h 91"/>
              <a:gd name="T6" fmla="*/ 2147483647 w 122"/>
              <a:gd name="T7" fmla="*/ 2147483647 h 91"/>
              <a:gd name="T8" fmla="*/ 2147483647 w 122"/>
              <a:gd name="T9" fmla="*/ 2147483647 h 91"/>
              <a:gd name="T10" fmla="*/ 2147483647 w 122"/>
              <a:gd name="T11" fmla="*/ 2147483647 h 91"/>
              <a:gd name="T12" fmla="*/ 2147483647 w 122"/>
              <a:gd name="T13" fmla="*/ 2147483647 h 91"/>
              <a:gd name="T14" fmla="*/ 2147483647 w 122"/>
              <a:gd name="T15" fmla="*/ 2147483647 h 91"/>
              <a:gd name="T16" fmla="*/ 2147483647 w 122"/>
              <a:gd name="T17" fmla="*/ 2147483647 h 91"/>
              <a:gd name="T18" fmla="*/ 2147483647 w 122"/>
              <a:gd name="T19" fmla="*/ 2147483647 h 91"/>
              <a:gd name="T20" fmla="*/ 2147483647 w 122"/>
              <a:gd name="T21" fmla="*/ 2147483647 h 91"/>
              <a:gd name="T22" fmla="*/ 2147483647 w 122"/>
              <a:gd name="T23" fmla="*/ 2147483647 h 91"/>
              <a:gd name="T24" fmla="*/ 2147483647 w 122"/>
              <a:gd name="T25" fmla="*/ 2147483647 h 91"/>
              <a:gd name="T26" fmla="*/ 2147483647 w 122"/>
              <a:gd name="T27" fmla="*/ 2147483647 h 91"/>
              <a:gd name="T28" fmla="*/ 2147483647 w 122"/>
              <a:gd name="T29" fmla="*/ 2147483647 h 91"/>
              <a:gd name="T30" fmla="*/ 2147483647 w 122"/>
              <a:gd name="T31" fmla="*/ 2147483647 h 91"/>
              <a:gd name="T32" fmla="*/ 2147483647 w 122"/>
              <a:gd name="T33" fmla="*/ 2147483647 h 91"/>
              <a:gd name="T34" fmla="*/ 2147483647 w 122"/>
              <a:gd name="T35" fmla="*/ 2147483647 h 91"/>
              <a:gd name="T36" fmla="*/ 2147483647 w 122"/>
              <a:gd name="T37" fmla="*/ 2147483647 h 91"/>
              <a:gd name="T38" fmla="*/ 2147483647 w 122"/>
              <a:gd name="T39" fmla="*/ 2147483647 h 91"/>
              <a:gd name="T40" fmla="*/ 2147483647 w 122"/>
              <a:gd name="T41" fmla="*/ 2147483647 h 91"/>
              <a:gd name="T42" fmla="*/ 2147483647 w 122"/>
              <a:gd name="T43" fmla="*/ 2147483647 h 91"/>
              <a:gd name="T44" fmla="*/ 2147483647 w 122"/>
              <a:gd name="T45" fmla="*/ 2147483647 h 91"/>
              <a:gd name="T46" fmla="*/ 2147483647 w 122"/>
              <a:gd name="T47" fmla="*/ 2147483647 h 91"/>
              <a:gd name="T48" fmla="*/ 2147483647 w 122"/>
              <a:gd name="T49" fmla="*/ 2147483647 h 91"/>
              <a:gd name="T50" fmla="*/ 2147483647 w 122"/>
              <a:gd name="T51" fmla="*/ 2147483647 h 91"/>
              <a:gd name="T52" fmla="*/ 2147483647 w 122"/>
              <a:gd name="T53" fmla="*/ 2147483647 h 91"/>
              <a:gd name="T54" fmla="*/ 2147483647 w 122"/>
              <a:gd name="T55" fmla="*/ 2147483647 h 91"/>
              <a:gd name="T56" fmla="*/ 2147483647 w 122"/>
              <a:gd name="T57" fmla="*/ 2147483647 h 91"/>
              <a:gd name="T58" fmla="*/ 2147483647 w 122"/>
              <a:gd name="T59" fmla="*/ 2147483647 h 91"/>
              <a:gd name="T60" fmla="*/ 2147483647 w 122"/>
              <a:gd name="T61" fmla="*/ 2147483647 h 91"/>
              <a:gd name="T62" fmla="*/ 2147483647 w 122"/>
              <a:gd name="T63" fmla="*/ 2147483647 h 91"/>
              <a:gd name="T64" fmla="*/ 2147483647 w 122"/>
              <a:gd name="T65" fmla="*/ 2147483647 h 91"/>
              <a:gd name="T66" fmla="*/ 2147483647 w 122"/>
              <a:gd name="T67" fmla="*/ 2147483647 h 91"/>
              <a:gd name="T68" fmla="*/ 2147483647 w 122"/>
              <a:gd name="T69" fmla="*/ 2147483647 h 91"/>
              <a:gd name="T70" fmla="*/ 2147483647 w 122"/>
              <a:gd name="T71" fmla="*/ 2147483647 h 91"/>
              <a:gd name="T72" fmla="*/ 2147483647 w 122"/>
              <a:gd name="T73" fmla="*/ 2147483647 h 91"/>
              <a:gd name="T74" fmla="*/ 2147483647 w 122"/>
              <a:gd name="T75" fmla="*/ 2147483647 h 91"/>
              <a:gd name="T76" fmla="*/ 2147483647 w 122"/>
              <a:gd name="T77" fmla="*/ 2147483647 h 91"/>
              <a:gd name="T78" fmla="*/ 2147483647 w 122"/>
              <a:gd name="T79" fmla="*/ 2147483647 h 91"/>
              <a:gd name="T80" fmla="*/ 2147483647 w 122"/>
              <a:gd name="T81" fmla="*/ 2147483647 h 91"/>
              <a:gd name="T82" fmla="*/ 2147483647 w 122"/>
              <a:gd name="T83" fmla="*/ 2147483647 h 91"/>
              <a:gd name="T84" fmla="*/ 2147483647 w 122"/>
              <a:gd name="T85" fmla="*/ 2147483647 h 91"/>
              <a:gd name="T86" fmla="*/ 2147483647 w 122"/>
              <a:gd name="T87" fmla="*/ 2147483647 h 91"/>
              <a:gd name="T88" fmla="*/ 2147483647 w 122"/>
              <a:gd name="T89" fmla="*/ 2147483647 h 91"/>
              <a:gd name="T90" fmla="*/ 2147483647 w 122"/>
              <a:gd name="T91" fmla="*/ 2147483647 h 91"/>
              <a:gd name="T92" fmla="*/ 2147483647 w 122"/>
              <a:gd name="T93" fmla="*/ 2147483647 h 91"/>
              <a:gd name="T94" fmla="*/ 2147483647 w 122"/>
              <a:gd name="T95" fmla="*/ 2147483647 h 91"/>
              <a:gd name="T96" fmla="*/ 2147483647 w 122"/>
              <a:gd name="T97" fmla="*/ 2147483647 h 91"/>
              <a:gd name="T98" fmla="*/ 2147483647 w 122"/>
              <a:gd name="T99" fmla="*/ 2147483647 h 91"/>
              <a:gd name="T100" fmla="*/ 2147483647 w 122"/>
              <a:gd name="T101" fmla="*/ 2147483647 h 91"/>
              <a:gd name="T102" fmla="*/ 2147483647 w 122"/>
              <a:gd name="T103" fmla="*/ 2147483647 h 91"/>
              <a:gd name="T104" fmla="*/ 2147483647 w 122"/>
              <a:gd name="T105" fmla="*/ 2147483647 h 91"/>
              <a:gd name="T106" fmla="*/ 2147483647 w 122"/>
              <a:gd name="T107" fmla="*/ 2147483647 h 91"/>
              <a:gd name="T108" fmla="*/ 2147483647 w 122"/>
              <a:gd name="T109" fmla="*/ 2147483647 h 91"/>
              <a:gd name="T110" fmla="*/ 2147483647 w 122"/>
              <a:gd name="T111" fmla="*/ 2147483647 h 91"/>
              <a:gd name="T112" fmla="*/ 2147483647 w 122"/>
              <a:gd name="T113" fmla="*/ 2147483647 h 91"/>
              <a:gd name="T114" fmla="*/ 2147483647 w 122"/>
              <a:gd name="T115" fmla="*/ 2147483647 h 91"/>
              <a:gd name="T116" fmla="*/ 2147483647 w 122"/>
              <a:gd name="T117" fmla="*/ 2147483647 h 91"/>
              <a:gd name="T118" fmla="*/ 2147483647 w 122"/>
              <a:gd name="T119" fmla="*/ 2147483647 h 91"/>
              <a:gd name="T120" fmla="*/ 2147483647 w 122"/>
              <a:gd name="T121" fmla="*/ 2147483647 h 91"/>
              <a:gd name="T122" fmla="*/ 2147483647 w 122"/>
              <a:gd name="T123" fmla="*/ 2147483647 h 9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91"/>
              <a:gd name="T188" fmla="*/ 122 w 122"/>
              <a:gd name="T189" fmla="*/ 91 h 9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91">
                <a:moveTo>
                  <a:pt x="51" y="83"/>
                </a:moveTo>
                <a:lnTo>
                  <a:pt x="52" y="81"/>
                </a:lnTo>
                <a:lnTo>
                  <a:pt x="51" y="80"/>
                </a:lnTo>
                <a:lnTo>
                  <a:pt x="51" y="78"/>
                </a:lnTo>
                <a:lnTo>
                  <a:pt x="52" y="77"/>
                </a:lnTo>
                <a:lnTo>
                  <a:pt x="52" y="76"/>
                </a:lnTo>
                <a:lnTo>
                  <a:pt x="52" y="74"/>
                </a:lnTo>
                <a:lnTo>
                  <a:pt x="53" y="72"/>
                </a:lnTo>
                <a:lnTo>
                  <a:pt x="52" y="71"/>
                </a:lnTo>
                <a:lnTo>
                  <a:pt x="52" y="70"/>
                </a:lnTo>
                <a:lnTo>
                  <a:pt x="53" y="68"/>
                </a:lnTo>
                <a:lnTo>
                  <a:pt x="53" y="66"/>
                </a:lnTo>
                <a:lnTo>
                  <a:pt x="53" y="65"/>
                </a:lnTo>
                <a:lnTo>
                  <a:pt x="52" y="64"/>
                </a:lnTo>
                <a:lnTo>
                  <a:pt x="51" y="65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49" y="67"/>
                </a:lnTo>
                <a:lnTo>
                  <a:pt x="48" y="68"/>
                </a:lnTo>
                <a:lnTo>
                  <a:pt x="49" y="68"/>
                </a:lnTo>
                <a:lnTo>
                  <a:pt x="49" y="69"/>
                </a:lnTo>
                <a:lnTo>
                  <a:pt x="48" y="69"/>
                </a:lnTo>
                <a:lnTo>
                  <a:pt x="47" y="70"/>
                </a:lnTo>
                <a:lnTo>
                  <a:pt x="46" y="69"/>
                </a:lnTo>
                <a:lnTo>
                  <a:pt x="45" y="70"/>
                </a:lnTo>
                <a:lnTo>
                  <a:pt x="45" y="69"/>
                </a:lnTo>
                <a:lnTo>
                  <a:pt x="44" y="69"/>
                </a:lnTo>
                <a:lnTo>
                  <a:pt x="43" y="70"/>
                </a:lnTo>
                <a:lnTo>
                  <a:pt x="42" y="71"/>
                </a:lnTo>
                <a:lnTo>
                  <a:pt x="41" y="71"/>
                </a:lnTo>
                <a:lnTo>
                  <a:pt x="41" y="70"/>
                </a:lnTo>
                <a:lnTo>
                  <a:pt x="41" y="69"/>
                </a:lnTo>
                <a:lnTo>
                  <a:pt x="40" y="69"/>
                </a:lnTo>
                <a:lnTo>
                  <a:pt x="39" y="70"/>
                </a:lnTo>
                <a:lnTo>
                  <a:pt x="38" y="72"/>
                </a:lnTo>
                <a:lnTo>
                  <a:pt x="37" y="72"/>
                </a:lnTo>
                <a:lnTo>
                  <a:pt x="36" y="73"/>
                </a:lnTo>
                <a:lnTo>
                  <a:pt x="35" y="73"/>
                </a:lnTo>
                <a:lnTo>
                  <a:pt x="34" y="73"/>
                </a:lnTo>
                <a:lnTo>
                  <a:pt x="34" y="75"/>
                </a:lnTo>
                <a:lnTo>
                  <a:pt x="33" y="76"/>
                </a:lnTo>
                <a:lnTo>
                  <a:pt x="32" y="76"/>
                </a:lnTo>
                <a:lnTo>
                  <a:pt x="31" y="76"/>
                </a:lnTo>
                <a:lnTo>
                  <a:pt x="31" y="73"/>
                </a:lnTo>
                <a:lnTo>
                  <a:pt x="30" y="71"/>
                </a:lnTo>
                <a:lnTo>
                  <a:pt x="29" y="70"/>
                </a:lnTo>
                <a:lnTo>
                  <a:pt x="28" y="70"/>
                </a:lnTo>
                <a:lnTo>
                  <a:pt x="27" y="69"/>
                </a:lnTo>
                <a:lnTo>
                  <a:pt x="27" y="70"/>
                </a:lnTo>
                <a:lnTo>
                  <a:pt x="26" y="70"/>
                </a:lnTo>
                <a:lnTo>
                  <a:pt x="25" y="70"/>
                </a:lnTo>
                <a:lnTo>
                  <a:pt x="25" y="69"/>
                </a:lnTo>
                <a:lnTo>
                  <a:pt x="26" y="69"/>
                </a:lnTo>
                <a:lnTo>
                  <a:pt x="27" y="69"/>
                </a:lnTo>
                <a:lnTo>
                  <a:pt x="27" y="68"/>
                </a:lnTo>
                <a:lnTo>
                  <a:pt x="26" y="68"/>
                </a:lnTo>
                <a:lnTo>
                  <a:pt x="25" y="68"/>
                </a:lnTo>
                <a:lnTo>
                  <a:pt x="24" y="69"/>
                </a:lnTo>
                <a:lnTo>
                  <a:pt x="23" y="69"/>
                </a:lnTo>
                <a:lnTo>
                  <a:pt x="23" y="70"/>
                </a:lnTo>
                <a:lnTo>
                  <a:pt x="22" y="71"/>
                </a:lnTo>
                <a:lnTo>
                  <a:pt x="22" y="72"/>
                </a:lnTo>
                <a:lnTo>
                  <a:pt x="21" y="72"/>
                </a:lnTo>
                <a:lnTo>
                  <a:pt x="20" y="73"/>
                </a:lnTo>
                <a:lnTo>
                  <a:pt x="20" y="74"/>
                </a:lnTo>
                <a:lnTo>
                  <a:pt x="19" y="73"/>
                </a:lnTo>
                <a:lnTo>
                  <a:pt x="17" y="72"/>
                </a:lnTo>
                <a:lnTo>
                  <a:pt x="15" y="72"/>
                </a:lnTo>
                <a:lnTo>
                  <a:pt x="13" y="71"/>
                </a:lnTo>
                <a:lnTo>
                  <a:pt x="12" y="70"/>
                </a:lnTo>
                <a:lnTo>
                  <a:pt x="10" y="66"/>
                </a:lnTo>
                <a:lnTo>
                  <a:pt x="9" y="64"/>
                </a:lnTo>
                <a:lnTo>
                  <a:pt x="8" y="64"/>
                </a:lnTo>
                <a:lnTo>
                  <a:pt x="6" y="63"/>
                </a:lnTo>
                <a:lnTo>
                  <a:pt x="4" y="64"/>
                </a:lnTo>
                <a:lnTo>
                  <a:pt x="5" y="63"/>
                </a:lnTo>
                <a:lnTo>
                  <a:pt x="5" y="61"/>
                </a:lnTo>
                <a:lnTo>
                  <a:pt x="6" y="58"/>
                </a:lnTo>
                <a:lnTo>
                  <a:pt x="7" y="57"/>
                </a:lnTo>
                <a:lnTo>
                  <a:pt x="9" y="55"/>
                </a:lnTo>
                <a:lnTo>
                  <a:pt x="11" y="54"/>
                </a:lnTo>
                <a:lnTo>
                  <a:pt x="13" y="53"/>
                </a:lnTo>
                <a:lnTo>
                  <a:pt x="15" y="52"/>
                </a:lnTo>
                <a:lnTo>
                  <a:pt x="16" y="50"/>
                </a:lnTo>
                <a:lnTo>
                  <a:pt x="17" y="49"/>
                </a:lnTo>
                <a:lnTo>
                  <a:pt x="17" y="47"/>
                </a:lnTo>
                <a:lnTo>
                  <a:pt x="16" y="46"/>
                </a:lnTo>
                <a:lnTo>
                  <a:pt x="16" y="45"/>
                </a:lnTo>
                <a:lnTo>
                  <a:pt x="15" y="45"/>
                </a:lnTo>
                <a:lnTo>
                  <a:pt x="14" y="44"/>
                </a:lnTo>
                <a:lnTo>
                  <a:pt x="14" y="42"/>
                </a:lnTo>
                <a:lnTo>
                  <a:pt x="12" y="42"/>
                </a:lnTo>
                <a:lnTo>
                  <a:pt x="11" y="43"/>
                </a:lnTo>
                <a:lnTo>
                  <a:pt x="10" y="43"/>
                </a:lnTo>
                <a:lnTo>
                  <a:pt x="10" y="41"/>
                </a:lnTo>
                <a:lnTo>
                  <a:pt x="10" y="40"/>
                </a:lnTo>
                <a:lnTo>
                  <a:pt x="10" y="39"/>
                </a:lnTo>
                <a:lnTo>
                  <a:pt x="9" y="39"/>
                </a:lnTo>
                <a:lnTo>
                  <a:pt x="8" y="39"/>
                </a:lnTo>
                <a:lnTo>
                  <a:pt x="7" y="39"/>
                </a:lnTo>
                <a:lnTo>
                  <a:pt x="7" y="37"/>
                </a:lnTo>
                <a:lnTo>
                  <a:pt x="6" y="34"/>
                </a:lnTo>
                <a:lnTo>
                  <a:pt x="5" y="34"/>
                </a:lnTo>
                <a:lnTo>
                  <a:pt x="3" y="33"/>
                </a:lnTo>
                <a:lnTo>
                  <a:pt x="2" y="33"/>
                </a:lnTo>
                <a:lnTo>
                  <a:pt x="1" y="32"/>
                </a:lnTo>
                <a:lnTo>
                  <a:pt x="1" y="31"/>
                </a:lnTo>
                <a:lnTo>
                  <a:pt x="0" y="30"/>
                </a:lnTo>
                <a:lnTo>
                  <a:pt x="1" y="29"/>
                </a:lnTo>
                <a:lnTo>
                  <a:pt x="2" y="30"/>
                </a:lnTo>
                <a:lnTo>
                  <a:pt x="2" y="32"/>
                </a:lnTo>
                <a:lnTo>
                  <a:pt x="6" y="32"/>
                </a:lnTo>
                <a:lnTo>
                  <a:pt x="10" y="31"/>
                </a:lnTo>
                <a:lnTo>
                  <a:pt x="11" y="32"/>
                </a:lnTo>
                <a:lnTo>
                  <a:pt x="11" y="34"/>
                </a:lnTo>
                <a:lnTo>
                  <a:pt x="13" y="35"/>
                </a:lnTo>
                <a:lnTo>
                  <a:pt x="14" y="31"/>
                </a:lnTo>
                <a:lnTo>
                  <a:pt x="14" y="29"/>
                </a:lnTo>
                <a:lnTo>
                  <a:pt x="15" y="28"/>
                </a:lnTo>
                <a:lnTo>
                  <a:pt x="17" y="30"/>
                </a:lnTo>
                <a:lnTo>
                  <a:pt x="19" y="30"/>
                </a:lnTo>
                <a:lnTo>
                  <a:pt x="21" y="29"/>
                </a:lnTo>
                <a:lnTo>
                  <a:pt x="22" y="29"/>
                </a:lnTo>
                <a:lnTo>
                  <a:pt x="24" y="30"/>
                </a:lnTo>
                <a:lnTo>
                  <a:pt x="24" y="26"/>
                </a:lnTo>
                <a:lnTo>
                  <a:pt x="26" y="26"/>
                </a:lnTo>
                <a:lnTo>
                  <a:pt x="28" y="26"/>
                </a:lnTo>
                <a:lnTo>
                  <a:pt x="29" y="24"/>
                </a:lnTo>
                <a:lnTo>
                  <a:pt x="28" y="23"/>
                </a:lnTo>
                <a:lnTo>
                  <a:pt x="27" y="22"/>
                </a:lnTo>
                <a:lnTo>
                  <a:pt x="28" y="21"/>
                </a:lnTo>
                <a:lnTo>
                  <a:pt x="29" y="21"/>
                </a:lnTo>
                <a:lnTo>
                  <a:pt x="29" y="20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0" y="23"/>
                </a:lnTo>
                <a:lnTo>
                  <a:pt x="31" y="24"/>
                </a:lnTo>
                <a:lnTo>
                  <a:pt x="32" y="24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1"/>
                </a:lnTo>
                <a:lnTo>
                  <a:pt x="35" y="21"/>
                </a:lnTo>
                <a:lnTo>
                  <a:pt x="36" y="20"/>
                </a:lnTo>
                <a:lnTo>
                  <a:pt x="36" y="19"/>
                </a:lnTo>
                <a:lnTo>
                  <a:pt x="35" y="17"/>
                </a:lnTo>
                <a:lnTo>
                  <a:pt x="37" y="16"/>
                </a:lnTo>
                <a:lnTo>
                  <a:pt x="38" y="14"/>
                </a:lnTo>
                <a:lnTo>
                  <a:pt x="38" y="13"/>
                </a:lnTo>
                <a:lnTo>
                  <a:pt x="39" y="14"/>
                </a:lnTo>
                <a:lnTo>
                  <a:pt x="41" y="15"/>
                </a:lnTo>
                <a:lnTo>
                  <a:pt x="41" y="14"/>
                </a:lnTo>
                <a:lnTo>
                  <a:pt x="42" y="13"/>
                </a:lnTo>
                <a:lnTo>
                  <a:pt x="43" y="9"/>
                </a:lnTo>
                <a:lnTo>
                  <a:pt x="45" y="7"/>
                </a:lnTo>
                <a:lnTo>
                  <a:pt x="47" y="2"/>
                </a:lnTo>
                <a:lnTo>
                  <a:pt x="49" y="3"/>
                </a:lnTo>
                <a:lnTo>
                  <a:pt x="50" y="3"/>
                </a:lnTo>
                <a:lnTo>
                  <a:pt x="51" y="2"/>
                </a:lnTo>
                <a:lnTo>
                  <a:pt x="54" y="2"/>
                </a:lnTo>
                <a:lnTo>
                  <a:pt x="54" y="1"/>
                </a:lnTo>
                <a:lnTo>
                  <a:pt x="55" y="0"/>
                </a:lnTo>
                <a:lnTo>
                  <a:pt x="58" y="0"/>
                </a:lnTo>
                <a:lnTo>
                  <a:pt x="57" y="1"/>
                </a:lnTo>
                <a:lnTo>
                  <a:pt x="61" y="1"/>
                </a:lnTo>
                <a:lnTo>
                  <a:pt x="65" y="1"/>
                </a:lnTo>
                <a:lnTo>
                  <a:pt x="67" y="2"/>
                </a:lnTo>
                <a:lnTo>
                  <a:pt x="68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8" y="7"/>
                </a:lnTo>
                <a:lnTo>
                  <a:pt x="68" y="8"/>
                </a:lnTo>
                <a:lnTo>
                  <a:pt x="69" y="11"/>
                </a:lnTo>
                <a:lnTo>
                  <a:pt x="69" y="13"/>
                </a:lnTo>
                <a:lnTo>
                  <a:pt x="68" y="14"/>
                </a:lnTo>
                <a:lnTo>
                  <a:pt x="67" y="14"/>
                </a:lnTo>
                <a:lnTo>
                  <a:pt x="66" y="15"/>
                </a:lnTo>
                <a:lnTo>
                  <a:pt x="66" y="16"/>
                </a:lnTo>
                <a:lnTo>
                  <a:pt x="65" y="17"/>
                </a:lnTo>
                <a:lnTo>
                  <a:pt x="64" y="18"/>
                </a:lnTo>
                <a:lnTo>
                  <a:pt x="65" y="20"/>
                </a:lnTo>
                <a:lnTo>
                  <a:pt x="66" y="21"/>
                </a:lnTo>
                <a:lnTo>
                  <a:pt x="66" y="22"/>
                </a:lnTo>
                <a:lnTo>
                  <a:pt x="67" y="22"/>
                </a:lnTo>
                <a:lnTo>
                  <a:pt x="68" y="21"/>
                </a:lnTo>
                <a:lnTo>
                  <a:pt x="69" y="22"/>
                </a:lnTo>
                <a:lnTo>
                  <a:pt x="70" y="23"/>
                </a:lnTo>
                <a:lnTo>
                  <a:pt x="72" y="23"/>
                </a:lnTo>
                <a:lnTo>
                  <a:pt x="73" y="24"/>
                </a:lnTo>
                <a:lnTo>
                  <a:pt x="75" y="24"/>
                </a:lnTo>
                <a:lnTo>
                  <a:pt x="77" y="23"/>
                </a:lnTo>
                <a:lnTo>
                  <a:pt x="79" y="22"/>
                </a:lnTo>
                <a:lnTo>
                  <a:pt x="81" y="23"/>
                </a:lnTo>
                <a:lnTo>
                  <a:pt x="81" y="25"/>
                </a:lnTo>
                <a:lnTo>
                  <a:pt x="80" y="26"/>
                </a:lnTo>
                <a:lnTo>
                  <a:pt x="80" y="27"/>
                </a:lnTo>
                <a:lnTo>
                  <a:pt x="81" y="28"/>
                </a:lnTo>
                <a:lnTo>
                  <a:pt x="82" y="28"/>
                </a:lnTo>
                <a:lnTo>
                  <a:pt x="83" y="27"/>
                </a:lnTo>
                <a:lnTo>
                  <a:pt x="84" y="26"/>
                </a:lnTo>
                <a:lnTo>
                  <a:pt x="85" y="25"/>
                </a:lnTo>
                <a:lnTo>
                  <a:pt x="87" y="25"/>
                </a:lnTo>
                <a:lnTo>
                  <a:pt x="89" y="24"/>
                </a:lnTo>
                <a:lnTo>
                  <a:pt x="92" y="24"/>
                </a:lnTo>
                <a:lnTo>
                  <a:pt x="94" y="24"/>
                </a:lnTo>
                <a:lnTo>
                  <a:pt x="96" y="24"/>
                </a:lnTo>
                <a:lnTo>
                  <a:pt x="97" y="25"/>
                </a:lnTo>
                <a:lnTo>
                  <a:pt x="97" y="26"/>
                </a:lnTo>
                <a:lnTo>
                  <a:pt x="98" y="26"/>
                </a:lnTo>
                <a:lnTo>
                  <a:pt x="99" y="25"/>
                </a:lnTo>
                <a:lnTo>
                  <a:pt x="104" y="26"/>
                </a:lnTo>
                <a:lnTo>
                  <a:pt x="107" y="27"/>
                </a:lnTo>
                <a:lnTo>
                  <a:pt x="108" y="28"/>
                </a:lnTo>
                <a:lnTo>
                  <a:pt x="109" y="27"/>
                </a:lnTo>
                <a:lnTo>
                  <a:pt x="110" y="28"/>
                </a:lnTo>
                <a:lnTo>
                  <a:pt x="111" y="28"/>
                </a:lnTo>
                <a:lnTo>
                  <a:pt x="112" y="28"/>
                </a:lnTo>
                <a:lnTo>
                  <a:pt x="112" y="29"/>
                </a:lnTo>
                <a:lnTo>
                  <a:pt x="113" y="29"/>
                </a:lnTo>
                <a:lnTo>
                  <a:pt x="114" y="29"/>
                </a:lnTo>
                <a:lnTo>
                  <a:pt x="115" y="29"/>
                </a:lnTo>
                <a:lnTo>
                  <a:pt x="117" y="29"/>
                </a:lnTo>
                <a:lnTo>
                  <a:pt x="118" y="29"/>
                </a:lnTo>
                <a:lnTo>
                  <a:pt x="119" y="28"/>
                </a:lnTo>
                <a:lnTo>
                  <a:pt x="120" y="27"/>
                </a:lnTo>
                <a:lnTo>
                  <a:pt x="121" y="27"/>
                </a:lnTo>
                <a:lnTo>
                  <a:pt x="121" y="28"/>
                </a:lnTo>
                <a:lnTo>
                  <a:pt x="121" y="29"/>
                </a:lnTo>
                <a:lnTo>
                  <a:pt x="121" y="30"/>
                </a:lnTo>
                <a:lnTo>
                  <a:pt x="120" y="30"/>
                </a:lnTo>
                <a:lnTo>
                  <a:pt x="121" y="30"/>
                </a:lnTo>
                <a:lnTo>
                  <a:pt x="121" y="31"/>
                </a:lnTo>
                <a:lnTo>
                  <a:pt x="120" y="32"/>
                </a:lnTo>
                <a:lnTo>
                  <a:pt x="121" y="32"/>
                </a:lnTo>
                <a:lnTo>
                  <a:pt x="122" y="32"/>
                </a:lnTo>
                <a:lnTo>
                  <a:pt x="121" y="33"/>
                </a:lnTo>
                <a:lnTo>
                  <a:pt x="119" y="34"/>
                </a:lnTo>
                <a:lnTo>
                  <a:pt x="118" y="35"/>
                </a:lnTo>
                <a:lnTo>
                  <a:pt x="117" y="34"/>
                </a:lnTo>
                <a:lnTo>
                  <a:pt x="116" y="34"/>
                </a:lnTo>
                <a:lnTo>
                  <a:pt x="115" y="36"/>
                </a:lnTo>
                <a:lnTo>
                  <a:pt x="113" y="39"/>
                </a:lnTo>
                <a:lnTo>
                  <a:pt x="113" y="40"/>
                </a:lnTo>
                <a:lnTo>
                  <a:pt x="114" y="41"/>
                </a:lnTo>
                <a:lnTo>
                  <a:pt x="115" y="41"/>
                </a:lnTo>
                <a:lnTo>
                  <a:pt x="115" y="42"/>
                </a:lnTo>
                <a:lnTo>
                  <a:pt x="114" y="44"/>
                </a:lnTo>
                <a:lnTo>
                  <a:pt x="112" y="47"/>
                </a:lnTo>
                <a:lnTo>
                  <a:pt x="112" y="49"/>
                </a:lnTo>
                <a:lnTo>
                  <a:pt x="112" y="50"/>
                </a:lnTo>
                <a:lnTo>
                  <a:pt x="113" y="51"/>
                </a:lnTo>
                <a:lnTo>
                  <a:pt x="113" y="52"/>
                </a:lnTo>
                <a:lnTo>
                  <a:pt x="114" y="52"/>
                </a:lnTo>
                <a:lnTo>
                  <a:pt x="115" y="50"/>
                </a:lnTo>
                <a:lnTo>
                  <a:pt x="116" y="49"/>
                </a:lnTo>
                <a:lnTo>
                  <a:pt x="117" y="48"/>
                </a:lnTo>
                <a:lnTo>
                  <a:pt x="118" y="48"/>
                </a:lnTo>
                <a:lnTo>
                  <a:pt x="119" y="49"/>
                </a:lnTo>
                <a:lnTo>
                  <a:pt x="118" y="50"/>
                </a:lnTo>
                <a:lnTo>
                  <a:pt x="117" y="52"/>
                </a:lnTo>
                <a:lnTo>
                  <a:pt x="116" y="53"/>
                </a:lnTo>
                <a:lnTo>
                  <a:pt x="115" y="53"/>
                </a:lnTo>
                <a:lnTo>
                  <a:pt x="115" y="54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1" y="56"/>
                </a:lnTo>
                <a:lnTo>
                  <a:pt x="109" y="56"/>
                </a:lnTo>
                <a:lnTo>
                  <a:pt x="108" y="57"/>
                </a:lnTo>
                <a:lnTo>
                  <a:pt x="108" y="58"/>
                </a:lnTo>
                <a:lnTo>
                  <a:pt x="107" y="59"/>
                </a:lnTo>
                <a:lnTo>
                  <a:pt x="107" y="60"/>
                </a:lnTo>
                <a:lnTo>
                  <a:pt x="106" y="62"/>
                </a:lnTo>
                <a:lnTo>
                  <a:pt x="106" y="64"/>
                </a:lnTo>
                <a:lnTo>
                  <a:pt x="105" y="65"/>
                </a:lnTo>
                <a:lnTo>
                  <a:pt x="104" y="65"/>
                </a:lnTo>
                <a:lnTo>
                  <a:pt x="104" y="66"/>
                </a:lnTo>
                <a:lnTo>
                  <a:pt x="104" y="68"/>
                </a:lnTo>
                <a:lnTo>
                  <a:pt x="104" y="69"/>
                </a:lnTo>
                <a:lnTo>
                  <a:pt x="104" y="71"/>
                </a:lnTo>
                <a:lnTo>
                  <a:pt x="104" y="72"/>
                </a:lnTo>
                <a:lnTo>
                  <a:pt x="103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5"/>
                </a:lnTo>
                <a:lnTo>
                  <a:pt x="102" y="76"/>
                </a:lnTo>
                <a:lnTo>
                  <a:pt x="102" y="77"/>
                </a:lnTo>
                <a:lnTo>
                  <a:pt x="102" y="78"/>
                </a:lnTo>
                <a:lnTo>
                  <a:pt x="102" y="79"/>
                </a:lnTo>
                <a:lnTo>
                  <a:pt x="101" y="80"/>
                </a:lnTo>
                <a:lnTo>
                  <a:pt x="100" y="80"/>
                </a:lnTo>
                <a:lnTo>
                  <a:pt x="100" y="82"/>
                </a:lnTo>
                <a:lnTo>
                  <a:pt x="100" y="83"/>
                </a:lnTo>
                <a:lnTo>
                  <a:pt x="99" y="84"/>
                </a:lnTo>
                <a:lnTo>
                  <a:pt x="98" y="84"/>
                </a:lnTo>
                <a:lnTo>
                  <a:pt x="97" y="84"/>
                </a:lnTo>
                <a:lnTo>
                  <a:pt x="97" y="86"/>
                </a:lnTo>
                <a:lnTo>
                  <a:pt x="96" y="86"/>
                </a:lnTo>
                <a:lnTo>
                  <a:pt x="95" y="85"/>
                </a:lnTo>
                <a:lnTo>
                  <a:pt x="95" y="86"/>
                </a:lnTo>
                <a:lnTo>
                  <a:pt x="94" y="87"/>
                </a:lnTo>
                <a:lnTo>
                  <a:pt x="95" y="88"/>
                </a:lnTo>
                <a:lnTo>
                  <a:pt x="94" y="89"/>
                </a:lnTo>
                <a:lnTo>
                  <a:pt x="94" y="90"/>
                </a:lnTo>
                <a:lnTo>
                  <a:pt x="94" y="91"/>
                </a:lnTo>
                <a:lnTo>
                  <a:pt x="93" y="91"/>
                </a:lnTo>
                <a:lnTo>
                  <a:pt x="92" y="91"/>
                </a:lnTo>
                <a:lnTo>
                  <a:pt x="90" y="89"/>
                </a:lnTo>
                <a:lnTo>
                  <a:pt x="89" y="88"/>
                </a:lnTo>
                <a:lnTo>
                  <a:pt x="88" y="88"/>
                </a:lnTo>
                <a:lnTo>
                  <a:pt x="88" y="89"/>
                </a:lnTo>
                <a:lnTo>
                  <a:pt x="87" y="89"/>
                </a:lnTo>
                <a:lnTo>
                  <a:pt x="86" y="89"/>
                </a:lnTo>
                <a:lnTo>
                  <a:pt x="85" y="89"/>
                </a:lnTo>
                <a:lnTo>
                  <a:pt x="84" y="89"/>
                </a:lnTo>
                <a:lnTo>
                  <a:pt x="84" y="88"/>
                </a:lnTo>
                <a:lnTo>
                  <a:pt x="83" y="87"/>
                </a:lnTo>
                <a:lnTo>
                  <a:pt x="83" y="86"/>
                </a:lnTo>
                <a:lnTo>
                  <a:pt x="82" y="86"/>
                </a:lnTo>
                <a:lnTo>
                  <a:pt x="82" y="85"/>
                </a:lnTo>
                <a:lnTo>
                  <a:pt x="81" y="84"/>
                </a:lnTo>
                <a:lnTo>
                  <a:pt x="80" y="82"/>
                </a:lnTo>
                <a:lnTo>
                  <a:pt x="81" y="82"/>
                </a:lnTo>
                <a:lnTo>
                  <a:pt x="80" y="81"/>
                </a:lnTo>
                <a:lnTo>
                  <a:pt x="79" y="80"/>
                </a:lnTo>
                <a:lnTo>
                  <a:pt x="78" y="79"/>
                </a:lnTo>
                <a:lnTo>
                  <a:pt x="78" y="78"/>
                </a:lnTo>
                <a:lnTo>
                  <a:pt x="78" y="77"/>
                </a:lnTo>
                <a:lnTo>
                  <a:pt x="77" y="77"/>
                </a:lnTo>
                <a:lnTo>
                  <a:pt x="77" y="75"/>
                </a:lnTo>
                <a:lnTo>
                  <a:pt x="76" y="76"/>
                </a:lnTo>
                <a:lnTo>
                  <a:pt x="75" y="75"/>
                </a:lnTo>
                <a:lnTo>
                  <a:pt x="75" y="74"/>
                </a:lnTo>
                <a:lnTo>
                  <a:pt x="74" y="74"/>
                </a:lnTo>
                <a:lnTo>
                  <a:pt x="74" y="73"/>
                </a:lnTo>
                <a:lnTo>
                  <a:pt x="74" y="72"/>
                </a:lnTo>
                <a:lnTo>
                  <a:pt x="73" y="72"/>
                </a:lnTo>
                <a:lnTo>
                  <a:pt x="72" y="72"/>
                </a:lnTo>
                <a:lnTo>
                  <a:pt x="72" y="71"/>
                </a:lnTo>
                <a:lnTo>
                  <a:pt x="73" y="71"/>
                </a:lnTo>
                <a:lnTo>
                  <a:pt x="73" y="70"/>
                </a:lnTo>
                <a:lnTo>
                  <a:pt x="72" y="70"/>
                </a:lnTo>
                <a:lnTo>
                  <a:pt x="71" y="70"/>
                </a:lnTo>
                <a:lnTo>
                  <a:pt x="69" y="70"/>
                </a:lnTo>
                <a:lnTo>
                  <a:pt x="69" y="73"/>
                </a:lnTo>
                <a:lnTo>
                  <a:pt x="69" y="77"/>
                </a:lnTo>
                <a:lnTo>
                  <a:pt x="68" y="83"/>
                </a:lnTo>
                <a:lnTo>
                  <a:pt x="67" y="83"/>
                </a:lnTo>
                <a:lnTo>
                  <a:pt x="65" y="82"/>
                </a:lnTo>
                <a:lnTo>
                  <a:pt x="64" y="82"/>
                </a:lnTo>
                <a:lnTo>
                  <a:pt x="62" y="83"/>
                </a:lnTo>
                <a:lnTo>
                  <a:pt x="61" y="83"/>
                </a:lnTo>
                <a:lnTo>
                  <a:pt x="59" y="83"/>
                </a:lnTo>
                <a:lnTo>
                  <a:pt x="53" y="84"/>
                </a:lnTo>
                <a:lnTo>
                  <a:pt x="51" y="84"/>
                </a:lnTo>
                <a:lnTo>
                  <a:pt x="51" y="83"/>
                </a:lnTo>
                <a:lnTo>
                  <a:pt x="52" y="82"/>
                </a:lnTo>
                <a:lnTo>
                  <a:pt x="51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" name="Freeform 20"/>
          <p:cNvSpPr>
            <a:spLocks/>
          </p:cNvSpPr>
          <p:nvPr/>
        </p:nvSpPr>
        <p:spPr bwMode="auto">
          <a:xfrm>
            <a:off x="3579011" y="4374373"/>
            <a:ext cx="626452" cy="764995"/>
          </a:xfrm>
          <a:custGeom>
            <a:avLst/>
            <a:gdLst>
              <a:gd name="T0" fmla="*/ 2147483647 w 99"/>
              <a:gd name="T1" fmla="*/ 2147483647 h 98"/>
              <a:gd name="T2" fmla="*/ 2147483647 w 99"/>
              <a:gd name="T3" fmla="*/ 2147483647 h 98"/>
              <a:gd name="T4" fmla="*/ 2147483647 w 99"/>
              <a:gd name="T5" fmla="*/ 2147483647 h 98"/>
              <a:gd name="T6" fmla="*/ 2147483647 w 99"/>
              <a:gd name="T7" fmla="*/ 2147483647 h 98"/>
              <a:gd name="T8" fmla="*/ 2147483647 w 99"/>
              <a:gd name="T9" fmla="*/ 2147483647 h 98"/>
              <a:gd name="T10" fmla="*/ 2147483647 w 99"/>
              <a:gd name="T11" fmla="*/ 2147483647 h 98"/>
              <a:gd name="T12" fmla="*/ 2147483647 w 99"/>
              <a:gd name="T13" fmla="*/ 2147483647 h 98"/>
              <a:gd name="T14" fmla="*/ 2147483647 w 99"/>
              <a:gd name="T15" fmla="*/ 2147483647 h 98"/>
              <a:gd name="T16" fmla="*/ 2147483647 w 99"/>
              <a:gd name="T17" fmla="*/ 2147483647 h 98"/>
              <a:gd name="T18" fmla="*/ 2147483647 w 99"/>
              <a:gd name="T19" fmla="*/ 2147483647 h 98"/>
              <a:gd name="T20" fmla="*/ 2147483647 w 99"/>
              <a:gd name="T21" fmla="*/ 2147483647 h 98"/>
              <a:gd name="T22" fmla="*/ 2147483647 w 99"/>
              <a:gd name="T23" fmla="*/ 2147483647 h 98"/>
              <a:gd name="T24" fmla="*/ 2147483647 w 99"/>
              <a:gd name="T25" fmla="*/ 2147483647 h 98"/>
              <a:gd name="T26" fmla="*/ 2147483647 w 99"/>
              <a:gd name="T27" fmla="*/ 2147483647 h 98"/>
              <a:gd name="T28" fmla="*/ 2147483647 w 99"/>
              <a:gd name="T29" fmla="*/ 2147483647 h 98"/>
              <a:gd name="T30" fmla="*/ 2147483647 w 99"/>
              <a:gd name="T31" fmla="*/ 2147483647 h 98"/>
              <a:gd name="T32" fmla="*/ 2147483647 w 99"/>
              <a:gd name="T33" fmla="*/ 2147483647 h 98"/>
              <a:gd name="T34" fmla="*/ 2147483647 w 99"/>
              <a:gd name="T35" fmla="*/ 2147483647 h 98"/>
              <a:gd name="T36" fmla="*/ 2147483647 w 99"/>
              <a:gd name="T37" fmla="*/ 2147483647 h 98"/>
              <a:gd name="T38" fmla="*/ 2147483647 w 99"/>
              <a:gd name="T39" fmla="*/ 2147483647 h 98"/>
              <a:gd name="T40" fmla="*/ 2147483647 w 99"/>
              <a:gd name="T41" fmla="*/ 2147483647 h 98"/>
              <a:gd name="T42" fmla="*/ 2147483647 w 99"/>
              <a:gd name="T43" fmla="*/ 2147483647 h 98"/>
              <a:gd name="T44" fmla="*/ 0 w 99"/>
              <a:gd name="T45" fmla="*/ 2147483647 h 98"/>
              <a:gd name="T46" fmla="*/ 2147483647 w 99"/>
              <a:gd name="T47" fmla="*/ 2147483647 h 98"/>
              <a:gd name="T48" fmla="*/ 2147483647 w 99"/>
              <a:gd name="T49" fmla="*/ 2147483647 h 98"/>
              <a:gd name="T50" fmla="*/ 2147483647 w 99"/>
              <a:gd name="T51" fmla="*/ 2147483647 h 98"/>
              <a:gd name="T52" fmla="*/ 2147483647 w 99"/>
              <a:gd name="T53" fmla="*/ 2147483647 h 98"/>
              <a:gd name="T54" fmla="*/ 2147483647 w 99"/>
              <a:gd name="T55" fmla="*/ 2147483647 h 98"/>
              <a:gd name="T56" fmla="*/ 2147483647 w 99"/>
              <a:gd name="T57" fmla="*/ 2147483647 h 98"/>
              <a:gd name="T58" fmla="*/ 2147483647 w 99"/>
              <a:gd name="T59" fmla="*/ 2147483647 h 98"/>
              <a:gd name="T60" fmla="*/ 2147483647 w 99"/>
              <a:gd name="T61" fmla="*/ 2147483647 h 98"/>
              <a:gd name="T62" fmla="*/ 2147483647 w 99"/>
              <a:gd name="T63" fmla="*/ 2147483647 h 98"/>
              <a:gd name="T64" fmla="*/ 2147483647 w 99"/>
              <a:gd name="T65" fmla="*/ 2147483647 h 98"/>
              <a:gd name="T66" fmla="*/ 2147483647 w 99"/>
              <a:gd name="T67" fmla="*/ 2147483647 h 98"/>
              <a:gd name="T68" fmla="*/ 2147483647 w 99"/>
              <a:gd name="T69" fmla="*/ 2147483647 h 98"/>
              <a:gd name="T70" fmla="*/ 2147483647 w 99"/>
              <a:gd name="T71" fmla="*/ 2147483647 h 98"/>
              <a:gd name="T72" fmla="*/ 2147483647 w 99"/>
              <a:gd name="T73" fmla="*/ 2147483647 h 98"/>
              <a:gd name="T74" fmla="*/ 2147483647 w 99"/>
              <a:gd name="T75" fmla="*/ 2147483647 h 98"/>
              <a:gd name="T76" fmla="*/ 2147483647 w 99"/>
              <a:gd name="T77" fmla="*/ 2147483647 h 98"/>
              <a:gd name="T78" fmla="*/ 2147483647 w 99"/>
              <a:gd name="T79" fmla="*/ 2147483647 h 98"/>
              <a:gd name="T80" fmla="*/ 2147483647 w 99"/>
              <a:gd name="T81" fmla="*/ 2147483647 h 98"/>
              <a:gd name="T82" fmla="*/ 2147483647 w 99"/>
              <a:gd name="T83" fmla="*/ 2147483647 h 98"/>
              <a:gd name="T84" fmla="*/ 2147483647 w 99"/>
              <a:gd name="T85" fmla="*/ 2147483647 h 98"/>
              <a:gd name="T86" fmla="*/ 2147483647 w 99"/>
              <a:gd name="T87" fmla="*/ 2147483647 h 98"/>
              <a:gd name="T88" fmla="*/ 2147483647 w 99"/>
              <a:gd name="T89" fmla="*/ 2147483647 h 98"/>
              <a:gd name="T90" fmla="*/ 2147483647 w 99"/>
              <a:gd name="T91" fmla="*/ 2147483647 h 98"/>
              <a:gd name="T92" fmla="*/ 2147483647 w 99"/>
              <a:gd name="T93" fmla="*/ 2147483647 h 98"/>
              <a:gd name="T94" fmla="*/ 2147483647 w 99"/>
              <a:gd name="T95" fmla="*/ 2147483647 h 98"/>
              <a:gd name="T96" fmla="*/ 2147483647 w 99"/>
              <a:gd name="T97" fmla="*/ 2147483647 h 98"/>
              <a:gd name="T98" fmla="*/ 2147483647 w 99"/>
              <a:gd name="T99" fmla="*/ 2147483647 h 98"/>
              <a:gd name="T100" fmla="*/ 2147483647 w 99"/>
              <a:gd name="T101" fmla="*/ 2147483647 h 98"/>
              <a:gd name="T102" fmla="*/ 2147483647 w 99"/>
              <a:gd name="T103" fmla="*/ 2147483647 h 98"/>
              <a:gd name="T104" fmla="*/ 2147483647 w 99"/>
              <a:gd name="T105" fmla="*/ 2147483647 h 98"/>
              <a:gd name="T106" fmla="*/ 2147483647 w 99"/>
              <a:gd name="T107" fmla="*/ 2147483647 h 98"/>
              <a:gd name="T108" fmla="*/ 2147483647 w 99"/>
              <a:gd name="T109" fmla="*/ 2147483647 h 9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9"/>
              <a:gd name="T166" fmla="*/ 0 h 98"/>
              <a:gd name="T167" fmla="*/ 99 w 99"/>
              <a:gd name="T168" fmla="*/ 98 h 9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9" h="98">
                <a:moveTo>
                  <a:pt x="81" y="56"/>
                </a:moveTo>
                <a:lnTo>
                  <a:pt x="81" y="55"/>
                </a:lnTo>
                <a:lnTo>
                  <a:pt x="81" y="52"/>
                </a:lnTo>
                <a:lnTo>
                  <a:pt x="81" y="51"/>
                </a:lnTo>
                <a:lnTo>
                  <a:pt x="82" y="51"/>
                </a:lnTo>
                <a:lnTo>
                  <a:pt x="83" y="50"/>
                </a:lnTo>
                <a:lnTo>
                  <a:pt x="83" y="52"/>
                </a:lnTo>
                <a:lnTo>
                  <a:pt x="86" y="52"/>
                </a:lnTo>
                <a:lnTo>
                  <a:pt x="87" y="51"/>
                </a:lnTo>
                <a:lnTo>
                  <a:pt x="88" y="51"/>
                </a:lnTo>
                <a:lnTo>
                  <a:pt x="88" y="50"/>
                </a:lnTo>
                <a:lnTo>
                  <a:pt x="87" y="49"/>
                </a:lnTo>
                <a:lnTo>
                  <a:pt x="87" y="48"/>
                </a:lnTo>
                <a:lnTo>
                  <a:pt x="87" y="47"/>
                </a:lnTo>
                <a:lnTo>
                  <a:pt x="88" y="46"/>
                </a:lnTo>
                <a:lnTo>
                  <a:pt x="88" y="45"/>
                </a:lnTo>
                <a:lnTo>
                  <a:pt x="89" y="42"/>
                </a:lnTo>
                <a:lnTo>
                  <a:pt x="89" y="41"/>
                </a:lnTo>
                <a:lnTo>
                  <a:pt x="89" y="40"/>
                </a:lnTo>
                <a:lnTo>
                  <a:pt x="87" y="38"/>
                </a:lnTo>
                <a:lnTo>
                  <a:pt x="86" y="38"/>
                </a:lnTo>
                <a:lnTo>
                  <a:pt x="87" y="35"/>
                </a:lnTo>
                <a:lnTo>
                  <a:pt x="88" y="35"/>
                </a:lnTo>
                <a:lnTo>
                  <a:pt x="88" y="33"/>
                </a:lnTo>
                <a:lnTo>
                  <a:pt x="88" y="32"/>
                </a:lnTo>
                <a:lnTo>
                  <a:pt x="88" y="31"/>
                </a:lnTo>
                <a:lnTo>
                  <a:pt x="86" y="30"/>
                </a:lnTo>
                <a:lnTo>
                  <a:pt x="85" y="30"/>
                </a:lnTo>
                <a:lnTo>
                  <a:pt x="82" y="32"/>
                </a:lnTo>
                <a:lnTo>
                  <a:pt x="81" y="35"/>
                </a:lnTo>
                <a:lnTo>
                  <a:pt x="79" y="34"/>
                </a:lnTo>
                <a:lnTo>
                  <a:pt x="80" y="31"/>
                </a:lnTo>
                <a:lnTo>
                  <a:pt x="81" y="29"/>
                </a:lnTo>
                <a:lnTo>
                  <a:pt x="83" y="26"/>
                </a:lnTo>
                <a:lnTo>
                  <a:pt x="84" y="22"/>
                </a:lnTo>
                <a:lnTo>
                  <a:pt x="88" y="21"/>
                </a:lnTo>
                <a:lnTo>
                  <a:pt x="86" y="23"/>
                </a:lnTo>
                <a:lnTo>
                  <a:pt x="87" y="24"/>
                </a:lnTo>
                <a:lnTo>
                  <a:pt x="88" y="25"/>
                </a:lnTo>
                <a:lnTo>
                  <a:pt x="89" y="23"/>
                </a:lnTo>
                <a:lnTo>
                  <a:pt x="90" y="21"/>
                </a:lnTo>
                <a:lnTo>
                  <a:pt x="93" y="19"/>
                </a:lnTo>
                <a:lnTo>
                  <a:pt x="94" y="18"/>
                </a:lnTo>
                <a:lnTo>
                  <a:pt x="93" y="17"/>
                </a:lnTo>
                <a:lnTo>
                  <a:pt x="93" y="16"/>
                </a:lnTo>
                <a:lnTo>
                  <a:pt x="92" y="14"/>
                </a:lnTo>
                <a:lnTo>
                  <a:pt x="98" y="9"/>
                </a:lnTo>
                <a:lnTo>
                  <a:pt x="99" y="7"/>
                </a:lnTo>
                <a:lnTo>
                  <a:pt x="89" y="7"/>
                </a:lnTo>
                <a:lnTo>
                  <a:pt x="90" y="6"/>
                </a:lnTo>
                <a:lnTo>
                  <a:pt x="92" y="6"/>
                </a:lnTo>
                <a:lnTo>
                  <a:pt x="93" y="5"/>
                </a:lnTo>
                <a:lnTo>
                  <a:pt x="91" y="5"/>
                </a:lnTo>
                <a:lnTo>
                  <a:pt x="89" y="6"/>
                </a:lnTo>
                <a:lnTo>
                  <a:pt x="88" y="5"/>
                </a:lnTo>
                <a:lnTo>
                  <a:pt x="87" y="4"/>
                </a:lnTo>
                <a:lnTo>
                  <a:pt x="86" y="4"/>
                </a:lnTo>
                <a:lnTo>
                  <a:pt x="85" y="3"/>
                </a:lnTo>
                <a:lnTo>
                  <a:pt x="83" y="4"/>
                </a:lnTo>
                <a:lnTo>
                  <a:pt x="82" y="4"/>
                </a:lnTo>
                <a:lnTo>
                  <a:pt x="77" y="3"/>
                </a:lnTo>
                <a:lnTo>
                  <a:pt x="61" y="0"/>
                </a:lnTo>
                <a:lnTo>
                  <a:pt x="62" y="1"/>
                </a:lnTo>
                <a:lnTo>
                  <a:pt x="63" y="2"/>
                </a:lnTo>
                <a:lnTo>
                  <a:pt x="63" y="3"/>
                </a:lnTo>
                <a:lnTo>
                  <a:pt x="63" y="4"/>
                </a:lnTo>
                <a:lnTo>
                  <a:pt x="63" y="5"/>
                </a:lnTo>
                <a:lnTo>
                  <a:pt x="62" y="5"/>
                </a:lnTo>
                <a:lnTo>
                  <a:pt x="61" y="5"/>
                </a:lnTo>
                <a:lnTo>
                  <a:pt x="60" y="5"/>
                </a:lnTo>
                <a:lnTo>
                  <a:pt x="58" y="5"/>
                </a:lnTo>
                <a:lnTo>
                  <a:pt x="57" y="4"/>
                </a:lnTo>
                <a:lnTo>
                  <a:pt x="56" y="4"/>
                </a:lnTo>
                <a:lnTo>
                  <a:pt x="54" y="3"/>
                </a:lnTo>
                <a:lnTo>
                  <a:pt x="51" y="5"/>
                </a:lnTo>
                <a:lnTo>
                  <a:pt x="49" y="6"/>
                </a:lnTo>
                <a:lnTo>
                  <a:pt x="47" y="7"/>
                </a:lnTo>
                <a:lnTo>
                  <a:pt x="46" y="9"/>
                </a:lnTo>
                <a:lnTo>
                  <a:pt x="45" y="9"/>
                </a:lnTo>
                <a:lnTo>
                  <a:pt x="43" y="12"/>
                </a:lnTo>
                <a:lnTo>
                  <a:pt x="40" y="15"/>
                </a:lnTo>
                <a:lnTo>
                  <a:pt x="35" y="7"/>
                </a:lnTo>
                <a:lnTo>
                  <a:pt x="33" y="7"/>
                </a:lnTo>
                <a:lnTo>
                  <a:pt x="32" y="8"/>
                </a:lnTo>
                <a:lnTo>
                  <a:pt x="31" y="8"/>
                </a:lnTo>
                <a:lnTo>
                  <a:pt x="30" y="6"/>
                </a:lnTo>
                <a:lnTo>
                  <a:pt x="29" y="6"/>
                </a:lnTo>
                <a:lnTo>
                  <a:pt x="28" y="6"/>
                </a:lnTo>
                <a:lnTo>
                  <a:pt x="29" y="15"/>
                </a:lnTo>
                <a:lnTo>
                  <a:pt x="29" y="17"/>
                </a:lnTo>
                <a:lnTo>
                  <a:pt x="22" y="18"/>
                </a:lnTo>
                <a:lnTo>
                  <a:pt x="21" y="21"/>
                </a:lnTo>
                <a:lnTo>
                  <a:pt x="17" y="23"/>
                </a:lnTo>
                <a:lnTo>
                  <a:pt x="18" y="27"/>
                </a:lnTo>
                <a:lnTo>
                  <a:pt x="18" y="31"/>
                </a:lnTo>
                <a:lnTo>
                  <a:pt x="17" y="35"/>
                </a:lnTo>
                <a:lnTo>
                  <a:pt x="8" y="38"/>
                </a:lnTo>
                <a:lnTo>
                  <a:pt x="7" y="40"/>
                </a:lnTo>
                <a:lnTo>
                  <a:pt x="1" y="39"/>
                </a:lnTo>
                <a:lnTo>
                  <a:pt x="0" y="41"/>
                </a:lnTo>
                <a:lnTo>
                  <a:pt x="0" y="45"/>
                </a:lnTo>
                <a:lnTo>
                  <a:pt x="1" y="45"/>
                </a:lnTo>
                <a:lnTo>
                  <a:pt x="3" y="48"/>
                </a:lnTo>
                <a:lnTo>
                  <a:pt x="2" y="51"/>
                </a:lnTo>
                <a:lnTo>
                  <a:pt x="2" y="52"/>
                </a:lnTo>
                <a:lnTo>
                  <a:pt x="0" y="52"/>
                </a:lnTo>
                <a:lnTo>
                  <a:pt x="0" y="53"/>
                </a:lnTo>
                <a:lnTo>
                  <a:pt x="2" y="54"/>
                </a:lnTo>
                <a:lnTo>
                  <a:pt x="4" y="55"/>
                </a:lnTo>
                <a:lnTo>
                  <a:pt x="6" y="54"/>
                </a:lnTo>
                <a:lnTo>
                  <a:pt x="9" y="57"/>
                </a:lnTo>
                <a:lnTo>
                  <a:pt x="11" y="58"/>
                </a:lnTo>
                <a:lnTo>
                  <a:pt x="12" y="58"/>
                </a:lnTo>
                <a:lnTo>
                  <a:pt x="13" y="56"/>
                </a:lnTo>
                <a:lnTo>
                  <a:pt x="14" y="57"/>
                </a:lnTo>
                <a:lnTo>
                  <a:pt x="15" y="57"/>
                </a:lnTo>
                <a:lnTo>
                  <a:pt x="16" y="56"/>
                </a:lnTo>
                <a:lnTo>
                  <a:pt x="17" y="57"/>
                </a:lnTo>
                <a:lnTo>
                  <a:pt x="17" y="58"/>
                </a:lnTo>
                <a:lnTo>
                  <a:pt x="16" y="59"/>
                </a:lnTo>
                <a:lnTo>
                  <a:pt x="16" y="60"/>
                </a:lnTo>
                <a:lnTo>
                  <a:pt x="15" y="59"/>
                </a:lnTo>
                <a:lnTo>
                  <a:pt x="14" y="59"/>
                </a:lnTo>
                <a:lnTo>
                  <a:pt x="13" y="60"/>
                </a:lnTo>
                <a:lnTo>
                  <a:pt x="13" y="62"/>
                </a:lnTo>
                <a:lnTo>
                  <a:pt x="14" y="63"/>
                </a:lnTo>
                <a:lnTo>
                  <a:pt x="15" y="63"/>
                </a:lnTo>
                <a:lnTo>
                  <a:pt x="16" y="64"/>
                </a:lnTo>
                <a:lnTo>
                  <a:pt x="16" y="65"/>
                </a:lnTo>
                <a:lnTo>
                  <a:pt x="17" y="65"/>
                </a:lnTo>
                <a:lnTo>
                  <a:pt x="18" y="65"/>
                </a:lnTo>
                <a:lnTo>
                  <a:pt x="19" y="65"/>
                </a:lnTo>
                <a:lnTo>
                  <a:pt x="19" y="66"/>
                </a:lnTo>
                <a:lnTo>
                  <a:pt x="17" y="67"/>
                </a:lnTo>
                <a:lnTo>
                  <a:pt x="17" y="68"/>
                </a:lnTo>
                <a:lnTo>
                  <a:pt x="17" y="69"/>
                </a:lnTo>
                <a:lnTo>
                  <a:pt x="19" y="69"/>
                </a:lnTo>
                <a:lnTo>
                  <a:pt x="20" y="68"/>
                </a:lnTo>
                <a:lnTo>
                  <a:pt x="21" y="66"/>
                </a:lnTo>
                <a:lnTo>
                  <a:pt x="21" y="65"/>
                </a:lnTo>
                <a:lnTo>
                  <a:pt x="22" y="65"/>
                </a:lnTo>
                <a:lnTo>
                  <a:pt x="21" y="68"/>
                </a:lnTo>
                <a:lnTo>
                  <a:pt x="21" y="70"/>
                </a:lnTo>
                <a:lnTo>
                  <a:pt x="21" y="71"/>
                </a:lnTo>
                <a:lnTo>
                  <a:pt x="29" y="72"/>
                </a:lnTo>
                <a:lnTo>
                  <a:pt x="28" y="74"/>
                </a:lnTo>
                <a:lnTo>
                  <a:pt x="31" y="74"/>
                </a:lnTo>
                <a:lnTo>
                  <a:pt x="32" y="74"/>
                </a:lnTo>
                <a:lnTo>
                  <a:pt x="32" y="75"/>
                </a:lnTo>
                <a:lnTo>
                  <a:pt x="30" y="77"/>
                </a:lnTo>
                <a:lnTo>
                  <a:pt x="29" y="77"/>
                </a:lnTo>
                <a:lnTo>
                  <a:pt x="28" y="78"/>
                </a:lnTo>
                <a:lnTo>
                  <a:pt x="28" y="79"/>
                </a:lnTo>
                <a:lnTo>
                  <a:pt x="28" y="81"/>
                </a:lnTo>
                <a:lnTo>
                  <a:pt x="31" y="81"/>
                </a:lnTo>
                <a:lnTo>
                  <a:pt x="32" y="82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5" y="86"/>
                </a:lnTo>
                <a:lnTo>
                  <a:pt x="35" y="87"/>
                </a:lnTo>
                <a:lnTo>
                  <a:pt x="35" y="88"/>
                </a:lnTo>
                <a:lnTo>
                  <a:pt x="36" y="88"/>
                </a:lnTo>
                <a:lnTo>
                  <a:pt x="37" y="88"/>
                </a:lnTo>
                <a:lnTo>
                  <a:pt x="39" y="89"/>
                </a:lnTo>
                <a:lnTo>
                  <a:pt x="41" y="87"/>
                </a:lnTo>
                <a:lnTo>
                  <a:pt x="42" y="87"/>
                </a:lnTo>
                <a:lnTo>
                  <a:pt x="43" y="87"/>
                </a:lnTo>
                <a:lnTo>
                  <a:pt x="44" y="88"/>
                </a:lnTo>
                <a:lnTo>
                  <a:pt x="45" y="88"/>
                </a:lnTo>
                <a:lnTo>
                  <a:pt x="47" y="88"/>
                </a:lnTo>
                <a:lnTo>
                  <a:pt x="49" y="88"/>
                </a:lnTo>
                <a:lnTo>
                  <a:pt x="50" y="88"/>
                </a:lnTo>
                <a:lnTo>
                  <a:pt x="51" y="87"/>
                </a:lnTo>
                <a:lnTo>
                  <a:pt x="53" y="87"/>
                </a:lnTo>
                <a:lnTo>
                  <a:pt x="54" y="88"/>
                </a:lnTo>
                <a:lnTo>
                  <a:pt x="55" y="90"/>
                </a:lnTo>
                <a:lnTo>
                  <a:pt x="56" y="91"/>
                </a:lnTo>
                <a:lnTo>
                  <a:pt x="54" y="93"/>
                </a:lnTo>
                <a:lnTo>
                  <a:pt x="53" y="94"/>
                </a:lnTo>
                <a:lnTo>
                  <a:pt x="54" y="95"/>
                </a:lnTo>
                <a:lnTo>
                  <a:pt x="54" y="96"/>
                </a:lnTo>
                <a:lnTo>
                  <a:pt x="53" y="97"/>
                </a:lnTo>
                <a:lnTo>
                  <a:pt x="54" y="98"/>
                </a:lnTo>
                <a:lnTo>
                  <a:pt x="55" y="98"/>
                </a:lnTo>
                <a:lnTo>
                  <a:pt x="55" y="97"/>
                </a:lnTo>
                <a:lnTo>
                  <a:pt x="56" y="97"/>
                </a:lnTo>
                <a:lnTo>
                  <a:pt x="57" y="97"/>
                </a:lnTo>
                <a:lnTo>
                  <a:pt x="57" y="95"/>
                </a:lnTo>
                <a:lnTo>
                  <a:pt x="58" y="95"/>
                </a:lnTo>
                <a:lnTo>
                  <a:pt x="59" y="94"/>
                </a:lnTo>
                <a:lnTo>
                  <a:pt x="59" y="93"/>
                </a:lnTo>
                <a:lnTo>
                  <a:pt x="58" y="91"/>
                </a:lnTo>
                <a:lnTo>
                  <a:pt x="60" y="90"/>
                </a:lnTo>
                <a:lnTo>
                  <a:pt x="61" y="88"/>
                </a:lnTo>
                <a:lnTo>
                  <a:pt x="61" y="87"/>
                </a:lnTo>
                <a:lnTo>
                  <a:pt x="62" y="88"/>
                </a:lnTo>
                <a:lnTo>
                  <a:pt x="64" y="89"/>
                </a:lnTo>
                <a:lnTo>
                  <a:pt x="64" y="88"/>
                </a:lnTo>
                <a:lnTo>
                  <a:pt x="65" y="87"/>
                </a:lnTo>
                <a:lnTo>
                  <a:pt x="66" y="83"/>
                </a:lnTo>
                <a:lnTo>
                  <a:pt x="68" y="81"/>
                </a:lnTo>
                <a:lnTo>
                  <a:pt x="70" y="76"/>
                </a:lnTo>
                <a:lnTo>
                  <a:pt x="72" y="77"/>
                </a:lnTo>
                <a:lnTo>
                  <a:pt x="73" y="77"/>
                </a:lnTo>
                <a:lnTo>
                  <a:pt x="74" y="76"/>
                </a:lnTo>
                <a:lnTo>
                  <a:pt x="77" y="76"/>
                </a:lnTo>
                <a:lnTo>
                  <a:pt x="77" y="75"/>
                </a:lnTo>
                <a:lnTo>
                  <a:pt x="78" y="74"/>
                </a:lnTo>
                <a:lnTo>
                  <a:pt x="81" y="74"/>
                </a:lnTo>
                <a:lnTo>
                  <a:pt x="80" y="75"/>
                </a:lnTo>
                <a:lnTo>
                  <a:pt x="84" y="75"/>
                </a:lnTo>
                <a:lnTo>
                  <a:pt x="88" y="75"/>
                </a:lnTo>
                <a:lnTo>
                  <a:pt x="90" y="76"/>
                </a:lnTo>
                <a:lnTo>
                  <a:pt x="91" y="76"/>
                </a:lnTo>
                <a:lnTo>
                  <a:pt x="90" y="77"/>
                </a:lnTo>
                <a:lnTo>
                  <a:pt x="91" y="79"/>
                </a:lnTo>
                <a:lnTo>
                  <a:pt x="92" y="79"/>
                </a:lnTo>
                <a:lnTo>
                  <a:pt x="93" y="78"/>
                </a:lnTo>
                <a:lnTo>
                  <a:pt x="94" y="77"/>
                </a:lnTo>
                <a:lnTo>
                  <a:pt x="92" y="75"/>
                </a:lnTo>
                <a:lnTo>
                  <a:pt x="92" y="74"/>
                </a:lnTo>
                <a:lnTo>
                  <a:pt x="92" y="73"/>
                </a:lnTo>
                <a:lnTo>
                  <a:pt x="92" y="72"/>
                </a:lnTo>
                <a:lnTo>
                  <a:pt x="92" y="71"/>
                </a:lnTo>
                <a:lnTo>
                  <a:pt x="91" y="71"/>
                </a:lnTo>
                <a:lnTo>
                  <a:pt x="90" y="70"/>
                </a:lnTo>
                <a:lnTo>
                  <a:pt x="90" y="69"/>
                </a:lnTo>
                <a:lnTo>
                  <a:pt x="90" y="68"/>
                </a:lnTo>
                <a:lnTo>
                  <a:pt x="89" y="68"/>
                </a:lnTo>
                <a:lnTo>
                  <a:pt x="89" y="66"/>
                </a:lnTo>
                <a:lnTo>
                  <a:pt x="88" y="67"/>
                </a:lnTo>
                <a:lnTo>
                  <a:pt x="87" y="66"/>
                </a:lnTo>
                <a:lnTo>
                  <a:pt x="86" y="65"/>
                </a:lnTo>
                <a:lnTo>
                  <a:pt x="81" y="69"/>
                </a:lnTo>
                <a:lnTo>
                  <a:pt x="79" y="66"/>
                </a:lnTo>
                <a:lnTo>
                  <a:pt x="82" y="63"/>
                </a:lnTo>
                <a:lnTo>
                  <a:pt x="83" y="62"/>
                </a:lnTo>
                <a:lnTo>
                  <a:pt x="82" y="60"/>
                </a:lnTo>
                <a:lnTo>
                  <a:pt x="82" y="59"/>
                </a:lnTo>
                <a:lnTo>
                  <a:pt x="81" y="58"/>
                </a:lnTo>
                <a:lnTo>
                  <a:pt x="82" y="58"/>
                </a:lnTo>
                <a:lnTo>
                  <a:pt x="82" y="57"/>
                </a:lnTo>
                <a:lnTo>
                  <a:pt x="81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Freeform 22"/>
          <p:cNvSpPr>
            <a:spLocks/>
          </p:cNvSpPr>
          <p:nvPr/>
        </p:nvSpPr>
        <p:spPr bwMode="auto">
          <a:xfrm>
            <a:off x="3010888" y="5061573"/>
            <a:ext cx="839934" cy="1021435"/>
          </a:xfrm>
          <a:custGeom>
            <a:avLst/>
            <a:gdLst>
              <a:gd name="T0" fmla="*/ 2147483647 w 133"/>
              <a:gd name="T1" fmla="*/ 2147483647 h 131"/>
              <a:gd name="T2" fmla="*/ 2147483647 w 133"/>
              <a:gd name="T3" fmla="*/ 2147483647 h 131"/>
              <a:gd name="T4" fmla="*/ 2147483647 w 133"/>
              <a:gd name="T5" fmla="*/ 2147483647 h 131"/>
              <a:gd name="T6" fmla="*/ 2147483647 w 133"/>
              <a:gd name="T7" fmla="*/ 2147483647 h 131"/>
              <a:gd name="T8" fmla="*/ 2147483647 w 133"/>
              <a:gd name="T9" fmla="*/ 2147483647 h 131"/>
              <a:gd name="T10" fmla="*/ 2147483647 w 133"/>
              <a:gd name="T11" fmla="*/ 2147483647 h 131"/>
              <a:gd name="T12" fmla="*/ 2147483647 w 133"/>
              <a:gd name="T13" fmla="*/ 2147483647 h 131"/>
              <a:gd name="T14" fmla="*/ 2147483647 w 133"/>
              <a:gd name="T15" fmla="*/ 2147483647 h 131"/>
              <a:gd name="T16" fmla="*/ 2147483647 w 133"/>
              <a:gd name="T17" fmla="*/ 2147483647 h 131"/>
              <a:gd name="T18" fmla="*/ 2147483647 w 133"/>
              <a:gd name="T19" fmla="*/ 2147483647 h 131"/>
              <a:gd name="T20" fmla="*/ 2147483647 w 133"/>
              <a:gd name="T21" fmla="*/ 2147483647 h 131"/>
              <a:gd name="T22" fmla="*/ 2147483647 w 133"/>
              <a:gd name="T23" fmla="*/ 2147483647 h 131"/>
              <a:gd name="T24" fmla="*/ 2147483647 w 133"/>
              <a:gd name="T25" fmla="*/ 2147483647 h 131"/>
              <a:gd name="T26" fmla="*/ 2147483647 w 133"/>
              <a:gd name="T27" fmla="*/ 2147483647 h 131"/>
              <a:gd name="T28" fmla="*/ 2147483647 w 133"/>
              <a:gd name="T29" fmla="*/ 2147483647 h 131"/>
              <a:gd name="T30" fmla="*/ 2147483647 w 133"/>
              <a:gd name="T31" fmla="*/ 2147483647 h 131"/>
              <a:gd name="T32" fmla="*/ 2147483647 w 133"/>
              <a:gd name="T33" fmla="*/ 2147483647 h 131"/>
              <a:gd name="T34" fmla="*/ 2147483647 w 133"/>
              <a:gd name="T35" fmla="*/ 2147483647 h 131"/>
              <a:gd name="T36" fmla="*/ 0 w 133"/>
              <a:gd name="T37" fmla="*/ 2147483647 h 131"/>
              <a:gd name="T38" fmla="*/ 2147483647 w 133"/>
              <a:gd name="T39" fmla="*/ 2147483647 h 131"/>
              <a:gd name="T40" fmla="*/ 2147483647 w 133"/>
              <a:gd name="T41" fmla="*/ 2147483647 h 131"/>
              <a:gd name="T42" fmla="*/ 2147483647 w 133"/>
              <a:gd name="T43" fmla="*/ 2147483647 h 131"/>
              <a:gd name="T44" fmla="*/ 2147483647 w 133"/>
              <a:gd name="T45" fmla="*/ 2147483647 h 131"/>
              <a:gd name="T46" fmla="*/ 2147483647 w 133"/>
              <a:gd name="T47" fmla="*/ 2147483647 h 131"/>
              <a:gd name="T48" fmla="*/ 2147483647 w 133"/>
              <a:gd name="T49" fmla="*/ 2147483647 h 131"/>
              <a:gd name="T50" fmla="*/ 2147483647 w 133"/>
              <a:gd name="T51" fmla="*/ 2147483647 h 131"/>
              <a:gd name="T52" fmla="*/ 2147483647 w 133"/>
              <a:gd name="T53" fmla="*/ 2147483647 h 131"/>
              <a:gd name="T54" fmla="*/ 2147483647 w 133"/>
              <a:gd name="T55" fmla="*/ 2147483647 h 131"/>
              <a:gd name="T56" fmla="*/ 2147483647 w 133"/>
              <a:gd name="T57" fmla="*/ 2147483647 h 131"/>
              <a:gd name="T58" fmla="*/ 2147483647 w 133"/>
              <a:gd name="T59" fmla="*/ 2147483647 h 131"/>
              <a:gd name="T60" fmla="*/ 2147483647 w 133"/>
              <a:gd name="T61" fmla="*/ 2147483647 h 131"/>
              <a:gd name="T62" fmla="*/ 2147483647 w 133"/>
              <a:gd name="T63" fmla="*/ 2147483647 h 131"/>
              <a:gd name="T64" fmla="*/ 2147483647 w 133"/>
              <a:gd name="T65" fmla="*/ 2147483647 h 131"/>
              <a:gd name="T66" fmla="*/ 2147483647 w 133"/>
              <a:gd name="T67" fmla="*/ 2147483647 h 131"/>
              <a:gd name="T68" fmla="*/ 2147483647 w 133"/>
              <a:gd name="T69" fmla="*/ 2147483647 h 131"/>
              <a:gd name="T70" fmla="*/ 2147483647 w 133"/>
              <a:gd name="T71" fmla="*/ 2147483647 h 131"/>
              <a:gd name="T72" fmla="*/ 2147483647 w 133"/>
              <a:gd name="T73" fmla="*/ 2147483647 h 131"/>
              <a:gd name="T74" fmla="*/ 2147483647 w 133"/>
              <a:gd name="T75" fmla="*/ 2147483647 h 131"/>
              <a:gd name="T76" fmla="*/ 2147483647 w 133"/>
              <a:gd name="T77" fmla="*/ 2147483647 h 131"/>
              <a:gd name="T78" fmla="*/ 2147483647 w 133"/>
              <a:gd name="T79" fmla="*/ 2147483647 h 131"/>
              <a:gd name="T80" fmla="*/ 2147483647 w 133"/>
              <a:gd name="T81" fmla="*/ 2147483647 h 131"/>
              <a:gd name="T82" fmla="*/ 2147483647 w 133"/>
              <a:gd name="T83" fmla="*/ 2147483647 h 131"/>
              <a:gd name="T84" fmla="*/ 2147483647 w 133"/>
              <a:gd name="T85" fmla="*/ 2147483647 h 131"/>
              <a:gd name="T86" fmla="*/ 2147483647 w 133"/>
              <a:gd name="T87" fmla="*/ 2147483647 h 131"/>
              <a:gd name="T88" fmla="*/ 2147483647 w 133"/>
              <a:gd name="T89" fmla="*/ 2147483647 h 131"/>
              <a:gd name="T90" fmla="*/ 2147483647 w 133"/>
              <a:gd name="T91" fmla="*/ 2147483647 h 131"/>
              <a:gd name="T92" fmla="*/ 2147483647 w 133"/>
              <a:gd name="T93" fmla="*/ 2147483647 h 131"/>
              <a:gd name="T94" fmla="*/ 2147483647 w 133"/>
              <a:gd name="T95" fmla="*/ 2147483647 h 131"/>
              <a:gd name="T96" fmla="*/ 2147483647 w 133"/>
              <a:gd name="T97" fmla="*/ 2147483647 h 131"/>
              <a:gd name="T98" fmla="*/ 2147483647 w 133"/>
              <a:gd name="T99" fmla="*/ 2147483647 h 131"/>
              <a:gd name="T100" fmla="*/ 2147483647 w 133"/>
              <a:gd name="T101" fmla="*/ 2147483647 h 131"/>
              <a:gd name="T102" fmla="*/ 2147483647 w 133"/>
              <a:gd name="T103" fmla="*/ 2147483647 h 131"/>
              <a:gd name="T104" fmla="*/ 2147483647 w 133"/>
              <a:gd name="T105" fmla="*/ 2147483647 h 131"/>
              <a:gd name="T106" fmla="*/ 2147483647 w 133"/>
              <a:gd name="T107" fmla="*/ 2147483647 h 131"/>
              <a:gd name="T108" fmla="*/ 2147483647 w 133"/>
              <a:gd name="T109" fmla="*/ 2147483647 h 131"/>
              <a:gd name="T110" fmla="*/ 2147483647 w 133"/>
              <a:gd name="T111" fmla="*/ 2147483647 h 1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33"/>
              <a:gd name="T169" fmla="*/ 0 h 131"/>
              <a:gd name="T170" fmla="*/ 133 w 133"/>
              <a:gd name="T171" fmla="*/ 131 h 13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33" h="131">
                <a:moveTo>
                  <a:pt x="45" y="29"/>
                </a:moveTo>
                <a:lnTo>
                  <a:pt x="45" y="29"/>
                </a:lnTo>
                <a:lnTo>
                  <a:pt x="44" y="30"/>
                </a:lnTo>
                <a:lnTo>
                  <a:pt x="44" y="29"/>
                </a:lnTo>
                <a:lnTo>
                  <a:pt x="44" y="27"/>
                </a:lnTo>
                <a:lnTo>
                  <a:pt x="45" y="26"/>
                </a:lnTo>
                <a:lnTo>
                  <a:pt x="46" y="25"/>
                </a:lnTo>
                <a:lnTo>
                  <a:pt x="47" y="26"/>
                </a:lnTo>
                <a:lnTo>
                  <a:pt x="47" y="27"/>
                </a:lnTo>
                <a:lnTo>
                  <a:pt x="48" y="27"/>
                </a:lnTo>
                <a:lnTo>
                  <a:pt x="49" y="28"/>
                </a:lnTo>
                <a:lnTo>
                  <a:pt x="50" y="28"/>
                </a:lnTo>
                <a:lnTo>
                  <a:pt x="52" y="28"/>
                </a:lnTo>
                <a:lnTo>
                  <a:pt x="53" y="28"/>
                </a:lnTo>
                <a:lnTo>
                  <a:pt x="53" y="29"/>
                </a:lnTo>
                <a:lnTo>
                  <a:pt x="54" y="29"/>
                </a:lnTo>
                <a:lnTo>
                  <a:pt x="55" y="29"/>
                </a:lnTo>
                <a:lnTo>
                  <a:pt x="56" y="29"/>
                </a:lnTo>
                <a:lnTo>
                  <a:pt x="58" y="29"/>
                </a:lnTo>
                <a:lnTo>
                  <a:pt x="58" y="28"/>
                </a:lnTo>
                <a:lnTo>
                  <a:pt x="59" y="28"/>
                </a:lnTo>
                <a:lnTo>
                  <a:pt x="58" y="27"/>
                </a:lnTo>
                <a:lnTo>
                  <a:pt x="57" y="27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2"/>
                </a:lnTo>
                <a:lnTo>
                  <a:pt x="57" y="22"/>
                </a:lnTo>
                <a:lnTo>
                  <a:pt x="58" y="22"/>
                </a:lnTo>
                <a:lnTo>
                  <a:pt x="59" y="22"/>
                </a:lnTo>
                <a:lnTo>
                  <a:pt x="60" y="22"/>
                </a:lnTo>
                <a:lnTo>
                  <a:pt x="60" y="21"/>
                </a:lnTo>
                <a:lnTo>
                  <a:pt x="61" y="20"/>
                </a:lnTo>
                <a:lnTo>
                  <a:pt x="60" y="19"/>
                </a:lnTo>
                <a:lnTo>
                  <a:pt x="59" y="19"/>
                </a:lnTo>
                <a:lnTo>
                  <a:pt x="58" y="19"/>
                </a:lnTo>
                <a:lnTo>
                  <a:pt x="57" y="19"/>
                </a:lnTo>
                <a:lnTo>
                  <a:pt x="56" y="19"/>
                </a:lnTo>
                <a:lnTo>
                  <a:pt x="55" y="18"/>
                </a:lnTo>
                <a:lnTo>
                  <a:pt x="56" y="17"/>
                </a:lnTo>
                <a:lnTo>
                  <a:pt x="57" y="17"/>
                </a:lnTo>
                <a:lnTo>
                  <a:pt x="58" y="16"/>
                </a:lnTo>
                <a:lnTo>
                  <a:pt x="58" y="15"/>
                </a:lnTo>
                <a:lnTo>
                  <a:pt x="58" y="14"/>
                </a:lnTo>
                <a:lnTo>
                  <a:pt x="59" y="14"/>
                </a:lnTo>
                <a:lnTo>
                  <a:pt x="59" y="13"/>
                </a:lnTo>
                <a:lnTo>
                  <a:pt x="58" y="12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59" y="10"/>
                </a:lnTo>
                <a:lnTo>
                  <a:pt x="60" y="8"/>
                </a:lnTo>
                <a:lnTo>
                  <a:pt x="61" y="9"/>
                </a:lnTo>
                <a:lnTo>
                  <a:pt x="61" y="10"/>
                </a:lnTo>
                <a:lnTo>
                  <a:pt x="61" y="11"/>
                </a:lnTo>
                <a:lnTo>
                  <a:pt x="62" y="11"/>
                </a:lnTo>
                <a:lnTo>
                  <a:pt x="63" y="11"/>
                </a:lnTo>
                <a:lnTo>
                  <a:pt x="64" y="12"/>
                </a:lnTo>
                <a:lnTo>
                  <a:pt x="64" y="13"/>
                </a:lnTo>
                <a:lnTo>
                  <a:pt x="64" y="14"/>
                </a:lnTo>
                <a:lnTo>
                  <a:pt x="63" y="15"/>
                </a:lnTo>
                <a:lnTo>
                  <a:pt x="64" y="16"/>
                </a:lnTo>
                <a:lnTo>
                  <a:pt x="63" y="15"/>
                </a:lnTo>
                <a:lnTo>
                  <a:pt x="64" y="16"/>
                </a:lnTo>
                <a:lnTo>
                  <a:pt x="65" y="16"/>
                </a:lnTo>
                <a:lnTo>
                  <a:pt x="66" y="17"/>
                </a:lnTo>
                <a:lnTo>
                  <a:pt x="67" y="17"/>
                </a:lnTo>
                <a:lnTo>
                  <a:pt x="67" y="18"/>
                </a:lnTo>
                <a:lnTo>
                  <a:pt x="68" y="17"/>
                </a:lnTo>
                <a:lnTo>
                  <a:pt x="69" y="16"/>
                </a:lnTo>
                <a:lnTo>
                  <a:pt x="70" y="15"/>
                </a:lnTo>
                <a:lnTo>
                  <a:pt x="68" y="15"/>
                </a:lnTo>
                <a:lnTo>
                  <a:pt x="67" y="15"/>
                </a:lnTo>
                <a:lnTo>
                  <a:pt x="67" y="14"/>
                </a:lnTo>
                <a:lnTo>
                  <a:pt x="67" y="12"/>
                </a:lnTo>
                <a:lnTo>
                  <a:pt x="68" y="12"/>
                </a:lnTo>
                <a:lnTo>
                  <a:pt x="69" y="12"/>
                </a:lnTo>
                <a:lnTo>
                  <a:pt x="69" y="11"/>
                </a:lnTo>
                <a:lnTo>
                  <a:pt x="70" y="10"/>
                </a:lnTo>
                <a:lnTo>
                  <a:pt x="71" y="9"/>
                </a:lnTo>
                <a:lnTo>
                  <a:pt x="71" y="8"/>
                </a:lnTo>
                <a:lnTo>
                  <a:pt x="69" y="7"/>
                </a:lnTo>
                <a:lnTo>
                  <a:pt x="67" y="7"/>
                </a:lnTo>
                <a:lnTo>
                  <a:pt x="65" y="8"/>
                </a:lnTo>
                <a:lnTo>
                  <a:pt x="63" y="7"/>
                </a:lnTo>
                <a:lnTo>
                  <a:pt x="61" y="7"/>
                </a:lnTo>
                <a:lnTo>
                  <a:pt x="60" y="6"/>
                </a:lnTo>
                <a:lnTo>
                  <a:pt x="60" y="4"/>
                </a:lnTo>
                <a:lnTo>
                  <a:pt x="59" y="3"/>
                </a:lnTo>
                <a:lnTo>
                  <a:pt x="53" y="3"/>
                </a:lnTo>
                <a:lnTo>
                  <a:pt x="52" y="2"/>
                </a:lnTo>
                <a:lnTo>
                  <a:pt x="52" y="1"/>
                </a:lnTo>
                <a:lnTo>
                  <a:pt x="51" y="2"/>
                </a:lnTo>
                <a:lnTo>
                  <a:pt x="50" y="2"/>
                </a:lnTo>
                <a:lnTo>
                  <a:pt x="49" y="3"/>
                </a:lnTo>
                <a:lnTo>
                  <a:pt x="48" y="2"/>
                </a:lnTo>
                <a:lnTo>
                  <a:pt x="44" y="2"/>
                </a:lnTo>
                <a:lnTo>
                  <a:pt x="33" y="0"/>
                </a:lnTo>
                <a:lnTo>
                  <a:pt x="30" y="2"/>
                </a:lnTo>
                <a:lnTo>
                  <a:pt x="28" y="2"/>
                </a:lnTo>
                <a:lnTo>
                  <a:pt x="26" y="3"/>
                </a:lnTo>
                <a:lnTo>
                  <a:pt x="24" y="4"/>
                </a:lnTo>
                <a:lnTo>
                  <a:pt x="22" y="5"/>
                </a:lnTo>
                <a:lnTo>
                  <a:pt x="21" y="7"/>
                </a:lnTo>
                <a:lnTo>
                  <a:pt x="20" y="7"/>
                </a:lnTo>
                <a:lnTo>
                  <a:pt x="15" y="8"/>
                </a:lnTo>
                <a:lnTo>
                  <a:pt x="13" y="8"/>
                </a:lnTo>
                <a:lnTo>
                  <a:pt x="12" y="8"/>
                </a:lnTo>
                <a:lnTo>
                  <a:pt x="12" y="9"/>
                </a:lnTo>
                <a:lnTo>
                  <a:pt x="10" y="11"/>
                </a:lnTo>
                <a:lnTo>
                  <a:pt x="10" y="14"/>
                </a:lnTo>
                <a:lnTo>
                  <a:pt x="12" y="14"/>
                </a:lnTo>
                <a:lnTo>
                  <a:pt x="13" y="14"/>
                </a:lnTo>
                <a:lnTo>
                  <a:pt x="13" y="18"/>
                </a:lnTo>
                <a:lnTo>
                  <a:pt x="13" y="21"/>
                </a:lnTo>
                <a:lnTo>
                  <a:pt x="13" y="23"/>
                </a:lnTo>
                <a:lnTo>
                  <a:pt x="13" y="24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2" y="29"/>
                </a:lnTo>
                <a:lnTo>
                  <a:pt x="15" y="29"/>
                </a:lnTo>
                <a:lnTo>
                  <a:pt x="15" y="30"/>
                </a:lnTo>
                <a:lnTo>
                  <a:pt x="12" y="30"/>
                </a:lnTo>
                <a:lnTo>
                  <a:pt x="12" y="32"/>
                </a:lnTo>
                <a:lnTo>
                  <a:pt x="12" y="34"/>
                </a:lnTo>
                <a:lnTo>
                  <a:pt x="12" y="37"/>
                </a:lnTo>
                <a:lnTo>
                  <a:pt x="12" y="39"/>
                </a:lnTo>
                <a:lnTo>
                  <a:pt x="13" y="39"/>
                </a:lnTo>
                <a:lnTo>
                  <a:pt x="12" y="40"/>
                </a:lnTo>
                <a:lnTo>
                  <a:pt x="10" y="43"/>
                </a:lnTo>
                <a:lnTo>
                  <a:pt x="7" y="46"/>
                </a:lnTo>
                <a:lnTo>
                  <a:pt x="5" y="48"/>
                </a:lnTo>
                <a:lnTo>
                  <a:pt x="3" y="49"/>
                </a:lnTo>
                <a:lnTo>
                  <a:pt x="2" y="50"/>
                </a:lnTo>
                <a:lnTo>
                  <a:pt x="0" y="51"/>
                </a:lnTo>
                <a:lnTo>
                  <a:pt x="0" y="52"/>
                </a:lnTo>
                <a:lnTo>
                  <a:pt x="0" y="53"/>
                </a:lnTo>
                <a:lnTo>
                  <a:pt x="0" y="56"/>
                </a:lnTo>
                <a:lnTo>
                  <a:pt x="0" y="57"/>
                </a:lnTo>
                <a:lnTo>
                  <a:pt x="2" y="58"/>
                </a:lnTo>
                <a:lnTo>
                  <a:pt x="5" y="58"/>
                </a:lnTo>
                <a:lnTo>
                  <a:pt x="6" y="58"/>
                </a:lnTo>
                <a:lnTo>
                  <a:pt x="6" y="60"/>
                </a:lnTo>
                <a:lnTo>
                  <a:pt x="7" y="62"/>
                </a:lnTo>
                <a:lnTo>
                  <a:pt x="6" y="62"/>
                </a:lnTo>
                <a:lnTo>
                  <a:pt x="5" y="62"/>
                </a:lnTo>
                <a:lnTo>
                  <a:pt x="9" y="71"/>
                </a:lnTo>
                <a:lnTo>
                  <a:pt x="8" y="72"/>
                </a:lnTo>
                <a:lnTo>
                  <a:pt x="8" y="74"/>
                </a:lnTo>
                <a:lnTo>
                  <a:pt x="8" y="76"/>
                </a:lnTo>
                <a:lnTo>
                  <a:pt x="9" y="78"/>
                </a:lnTo>
                <a:lnTo>
                  <a:pt x="10" y="80"/>
                </a:lnTo>
                <a:lnTo>
                  <a:pt x="10" y="81"/>
                </a:lnTo>
                <a:lnTo>
                  <a:pt x="9" y="87"/>
                </a:lnTo>
                <a:lnTo>
                  <a:pt x="9" y="91"/>
                </a:lnTo>
                <a:lnTo>
                  <a:pt x="10" y="97"/>
                </a:lnTo>
                <a:lnTo>
                  <a:pt x="11" y="101"/>
                </a:lnTo>
                <a:lnTo>
                  <a:pt x="11" y="103"/>
                </a:lnTo>
                <a:lnTo>
                  <a:pt x="12" y="103"/>
                </a:lnTo>
                <a:lnTo>
                  <a:pt x="14" y="102"/>
                </a:lnTo>
                <a:lnTo>
                  <a:pt x="15" y="103"/>
                </a:lnTo>
                <a:lnTo>
                  <a:pt x="18" y="103"/>
                </a:lnTo>
                <a:lnTo>
                  <a:pt x="20" y="103"/>
                </a:lnTo>
                <a:lnTo>
                  <a:pt x="21" y="103"/>
                </a:lnTo>
                <a:lnTo>
                  <a:pt x="20" y="101"/>
                </a:lnTo>
                <a:lnTo>
                  <a:pt x="20" y="100"/>
                </a:lnTo>
                <a:lnTo>
                  <a:pt x="22" y="100"/>
                </a:lnTo>
                <a:lnTo>
                  <a:pt x="24" y="99"/>
                </a:lnTo>
                <a:lnTo>
                  <a:pt x="26" y="98"/>
                </a:lnTo>
                <a:lnTo>
                  <a:pt x="24" y="96"/>
                </a:lnTo>
                <a:lnTo>
                  <a:pt x="24" y="95"/>
                </a:lnTo>
                <a:lnTo>
                  <a:pt x="23" y="95"/>
                </a:lnTo>
                <a:lnTo>
                  <a:pt x="23" y="94"/>
                </a:lnTo>
                <a:lnTo>
                  <a:pt x="24" y="94"/>
                </a:lnTo>
                <a:lnTo>
                  <a:pt x="25" y="94"/>
                </a:lnTo>
                <a:lnTo>
                  <a:pt x="26" y="94"/>
                </a:lnTo>
                <a:lnTo>
                  <a:pt x="25" y="93"/>
                </a:lnTo>
                <a:lnTo>
                  <a:pt x="27" y="92"/>
                </a:lnTo>
                <a:lnTo>
                  <a:pt x="28" y="92"/>
                </a:lnTo>
                <a:lnTo>
                  <a:pt x="28" y="93"/>
                </a:lnTo>
                <a:lnTo>
                  <a:pt x="27" y="93"/>
                </a:lnTo>
                <a:lnTo>
                  <a:pt x="27" y="94"/>
                </a:lnTo>
                <a:lnTo>
                  <a:pt x="29" y="94"/>
                </a:lnTo>
                <a:lnTo>
                  <a:pt x="29" y="93"/>
                </a:lnTo>
                <a:lnTo>
                  <a:pt x="30" y="92"/>
                </a:lnTo>
                <a:lnTo>
                  <a:pt x="31" y="94"/>
                </a:lnTo>
                <a:lnTo>
                  <a:pt x="34" y="99"/>
                </a:lnTo>
                <a:lnTo>
                  <a:pt x="36" y="104"/>
                </a:lnTo>
                <a:lnTo>
                  <a:pt x="37" y="108"/>
                </a:lnTo>
                <a:lnTo>
                  <a:pt x="39" y="107"/>
                </a:lnTo>
                <a:lnTo>
                  <a:pt x="41" y="106"/>
                </a:lnTo>
                <a:lnTo>
                  <a:pt x="43" y="110"/>
                </a:lnTo>
                <a:lnTo>
                  <a:pt x="43" y="115"/>
                </a:lnTo>
                <a:lnTo>
                  <a:pt x="44" y="117"/>
                </a:lnTo>
                <a:lnTo>
                  <a:pt x="45" y="120"/>
                </a:lnTo>
                <a:lnTo>
                  <a:pt x="48" y="124"/>
                </a:lnTo>
                <a:lnTo>
                  <a:pt x="45" y="126"/>
                </a:lnTo>
                <a:lnTo>
                  <a:pt x="44" y="126"/>
                </a:lnTo>
                <a:lnTo>
                  <a:pt x="44" y="127"/>
                </a:lnTo>
                <a:lnTo>
                  <a:pt x="46" y="129"/>
                </a:lnTo>
                <a:lnTo>
                  <a:pt x="47" y="129"/>
                </a:lnTo>
                <a:lnTo>
                  <a:pt x="49" y="131"/>
                </a:lnTo>
                <a:lnTo>
                  <a:pt x="52" y="128"/>
                </a:lnTo>
                <a:lnTo>
                  <a:pt x="54" y="126"/>
                </a:lnTo>
                <a:lnTo>
                  <a:pt x="55" y="125"/>
                </a:lnTo>
                <a:lnTo>
                  <a:pt x="56" y="125"/>
                </a:lnTo>
                <a:lnTo>
                  <a:pt x="57" y="126"/>
                </a:lnTo>
                <a:lnTo>
                  <a:pt x="58" y="124"/>
                </a:lnTo>
                <a:lnTo>
                  <a:pt x="61" y="122"/>
                </a:lnTo>
                <a:lnTo>
                  <a:pt x="63" y="120"/>
                </a:lnTo>
                <a:lnTo>
                  <a:pt x="64" y="119"/>
                </a:lnTo>
                <a:lnTo>
                  <a:pt x="65" y="118"/>
                </a:lnTo>
                <a:lnTo>
                  <a:pt x="66" y="117"/>
                </a:lnTo>
                <a:lnTo>
                  <a:pt x="67" y="116"/>
                </a:lnTo>
                <a:lnTo>
                  <a:pt x="70" y="114"/>
                </a:lnTo>
                <a:lnTo>
                  <a:pt x="71" y="114"/>
                </a:lnTo>
                <a:lnTo>
                  <a:pt x="73" y="113"/>
                </a:lnTo>
                <a:lnTo>
                  <a:pt x="76" y="112"/>
                </a:lnTo>
                <a:lnTo>
                  <a:pt x="78" y="112"/>
                </a:lnTo>
                <a:lnTo>
                  <a:pt x="79" y="113"/>
                </a:lnTo>
                <a:lnTo>
                  <a:pt x="79" y="114"/>
                </a:lnTo>
                <a:lnTo>
                  <a:pt x="80" y="116"/>
                </a:lnTo>
                <a:lnTo>
                  <a:pt x="81" y="118"/>
                </a:lnTo>
                <a:lnTo>
                  <a:pt x="81" y="119"/>
                </a:lnTo>
                <a:lnTo>
                  <a:pt x="82" y="119"/>
                </a:lnTo>
                <a:lnTo>
                  <a:pt x="82" y="118"/>
                </a:lnTo>
                <a:lnTo>
                  <a:pt x="89" y="122"/>
                </a:lnTo>
                <a:lnTo>
                  <a:pt x="90" y="122"/>
                </a:lnTo>
                <a:lnTo>
                  <a:pt x="82" y="118"/>
                </a:lnTo>
                <a:lnTo>
                  <a:pt x="90" y="122"/>
                </a:lnTo>
                <a:lnTo>
                  <a:pt x="93" y="121"/>
                </a:lnTo>
                <a:lnTo>
                  <a:pt x="96" y="117"/>
                </a:lnTo>
                <a:lnTo>
                  <a:pt x="99" y="120"/>
                </a:lnTo>
                <a:lnTo>
                  <a:pt x="101" y="120"/>
                </a:lnTo>
                <a:lnTo>
                  <a:pt x="101" y="124"/>
                </a:lnTo>
                <a:lnTo>
                  <a:pt x="100" y="127"/>
                </a:lnTo>
                <a:lnTo>
                  <a:pt x="107" y="127"/>
                </a:lnTo>
                <a:lnTo>
                  <a:pt x="107" y="123"/>
                </a:lnTo>
                <a:lnTo>
                  <a:pt x="107" y="119"/>
                </a:lnTo>
                <a:lnTo>
                  <a:pt x="107" y="114"/>
                </a:lnTo>
                <a:lnTo>
                  <a:pt x="112" y="114"/>
                </a:lnTo>
                <a:lnTo>
                  <a:pt x="111" y="106"/>
                </a:lnTo>
                <a:lnTo>
                  <a:pt x="113" y="106"/>
                </a:lnTo>
                <a:lnTo>
                  <a:pt x="111" y="103"/>
                </a:lnTo>
                <a:lnTo>
                  <a:pt x="112" y="102"/>
                </a:lnTo>
                <a:lnTo>
                  <a:pt x="116" y="97"/>
                </a:lnTo>
                <a:lnTo>
                  <a:pt x="115" y="96"/>
                </a:lnTo>
                <a:lnTo>
                  <a:pt x="113" y="93"/>
                </a:lnTo>
                <a:lnTo>
                  <a:pt x="114" y="83"/>
                </a:lnTo>
                <a:lnTo>
                  <a:pt x="115" y="79"/>
                </a:lnTo>
                <a:lnTo>
                  <a:pt x="117" y="79"/>
                </a:lnTo>
                <a:lnTo>
                  <a:pt x="122" y="81"/>
                </a:lnTo>
                <a:lnTo>
                  <a:pt x="123" y="80"/>
                </a:lnTo>
                <a:lnTo>
                  <a:pt x="124" y="79"/>
                </a:lnTo>
                <a:lnTo>
                  <a:pt x="127" y="74"/>
                </a:lnTo>
                <a:lnTo>
                  <a:pt x="125" y="73"/>
                </a:lnTo>
                <a:lnTo>
                  <a:pt x="125" y="72"/>
                </a:lnTo>
                <a:lnTo>
                  <a:pt x="126" y="72"/>
                </a:lnTo>
                <a:lnTo>
                  <a:pt x="127" y="70"/>
                </a:lnTo>
                <a:lnTo>
                  <a:pt x="131" y="66"/>
                </a:lnTo>
                <a:lnTo>
                  <a:pt x="133" y="63"/>
                </a:lnTo>
                <a:lnTo>
                  <a:pt x="133" y="62"/>
                </a:lnTo>
                <a:lnTo>
                  <a:pt x="133" y="59"/>
                </a:lnTo>
                <a:lnTo>
                  <a:pt x="126" y="50"/>
                </a:lnTo>
                <a:lnTo>
                  <a:pt x="120" y="48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4" y="52"/>
                </a:lnTo>
                <a:lnTo>
                  <a:pt x="113" y="52"/>
                </a:lnTo>
                <a:lnTo>
                  <a:pt x="112" y="51"/>
                </a:lnTo>
                <a:lnTo>
                  <a:pt x="112" y="50"/>
                </a:lnTo>
                <a:lnTo>
                  <a:pt x="111" y="51"/>
                </a:lnTo>
                <a:lnTo>
                  <a:pt x="110" y="51"/>
                </a:lnTo>
                <a:lnTo>
                  <a:pt x="110" y="52"/>
                </a:lnTo>
                <a:lnTo>
                  <a:pt x="108" y="51"/>
                </a:lnTo>
                <a:lnTo>
                  <a:pt x="109" y="50"/>
                </a:lnTo>
                <a:lnTo>
                  <a:pt x="109" y="49"/>
                </a:lnTo>
                <a:lnTo>
                  <a:pt x="107" y="49"/>
                </a:lnTo>
                <a:lnTo>
                  <a:pt x="107" y="48"/>
                </a:lnTo>
                <a:lnTo>
                  <a:pt x="107" y="47"/>
                </a:lnTo>
                <a:lnTo>
                  <a:pt x="106" y="47"/>
                </a:lnTo>
                <a:lnTo>
                  <a:pt x="105" y="48"/>
                </a:lnTo>
                <a:lnTo>
                  <a:pt x="105" y="49"/>
                </a:lnTo>
                <a:lnTo>
                  <a:pt x="105" y="50"/>
                </a:lnTo>
                <a:lnTo>
                  <a:pt x="105" y="51"/>
                </a:lnTo>
                <a:lnTo>
                  <a:pt x="104" y="51"/>
                </a:lnTo>
                <a:lnTo>
                  <a:pt x="104" y="50"/>
                </a:lnTo>
                <a:lnTo>
                  <a:pt x="103" y="49"/>
                </a:lnTo>
                <a:lnTo>
                  <a:pt x="102" y="50"/>
                </a:lnTo>
                <a:lnTo>
                  <a:pt x="102" y="51"/>
                </a:lnTo>
                <a:lnTo>
                  <a:pt x="102" y="52"/>
                </a:lnTo>
                <a:lnTo>
                  <a:pt x="101" y="51"/>
                </a:lnTo>
                <a:lnTo>
                  <a:pt x="101" y="50"/>
                </a:lnTo>
                <a:lnTo>
                  <a:pt x="100" y="50"/>
                </a:lnTo>
                <a:lnTo>
                  <a:pt x="99" y="50"/>
                </a:lnTo>
                <a:lnTo>
                  <a:pt x="99" y="51"/>
                </a:lnTo>
                <a:lnTo>
                  <a:pt x="99" y="53"/>
                </a:lnTo>
                <a:lnTo>
                  <a:pt x="100" y="54"/>
                </a:lnTo>
                <a:lnTo>
                  <a:pt x="100" y="55"/>
                </a:lnTo>
                <a:lnTo>
                  <a:pt x="99" y="55"/>
                </a:lnTo>
                <a:lnTo>
                  <a:pt x="98" y="55"/>
                </a:lnTo>
                <a:lnTo>
                  <a:pt x="97" y="54"/>
                </a:lnTo>
                <a:lnTo>
                  <a:pt x="97" y="53"/>
                </a:lnTo>
                <a:lnTo>
                  <a:pt x="96" y="53"/>
                </a:lnTo>
                <a:lnTo>
                  <a:pt x="95" y="54"/>
                </a:lnTo>
                <a:lnTo>
                  <a:pt x="94" y="54"/>
                </a:lnTo>
                <a:lnTo>
                  <a:pt x="94" y="55"/>
                </a:lnTo>
                <a:lnTo>
                  <a:pt x="94" y="56"/>
                </a:lnTo>
                <a:lnTo>
                  <a:pt x="95" y="56"/>
                </a:lnTo>
                <a:lnTo>
                  <a:pt x="96" y="57"/>
                </a:lnTo>
                <a:lnTo>
                  <a:pt x="95" y="58"/>
                </a:lnTo>
                <a:lnTo>
                  <a:pt x="95" y="60"/>
                </a:lnTo>
                <a:lnTo>
                  <a:pt x="95" y="61"/>
                </a:lnTo>
                <a:lnTo>
                  <a:pt x="94" y="59"/>
                </a:lnTo>
                <a:lnTo>
                  <a:pt x="94" y="58"/>
                </a:lnTo>
                <a:lnTo>
                  <a:pt x="93" y="57"/>
                </a:lnTo>
                <a:lnTo>
                  <a:pt x="92" y="57"/>
                </a:lnTo>
                <a:lnTo>
                  <a:pt x="91" y="58"/>
                </a:lnTo>
                <a:lnTo>
                  <a:pt x="89" y="58"/>
                </a:lnTo>
                <a:lnTo>
                  <a:pt x="88" y="59"/>
                </a:lnTo>
                <a:lnTo>
                  <a:pt x="86" y="59"/>
                </a:lnTo>
                <a:lnTo>
                  <a:pt x="85" y="58"/>
                </a:lnTo>
                <a:lnTo>
                  <a:pt x="84" y="58"/>
                </a:lnTo>
                <a:lnTo>
                  <a:pt x="84" y="59"/>
                </a:lnTo>
                <a:lnTo>
                  <a:pt x="84" y="60"/>
                </a:lnTo>
                <a:lnTo>
                  <a:pt x="83" y="60"/>
                </a:lnTo>
                <a:lnTo>
                  <a:pt x="83" y="59"/>
                </a:lnTo>
                <a:lnTo>
                  <a:pt x="83" y="58"/>
                </a:lnTo>
                <a:lnTo>
                  <a:pt x="83" y="57"/>
                </a:lnTo>
                <a:lnTo>
                  <a:pt x="83" y="56"/>
                </a:lnTo>
                <a:lnTo>
                  <a:pt x="83" y="55"/>
                </a:lnTo>
                <a:lnTo>
                  <a:pt x="82" y="55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1" y="56"/>
                </a:lnTo>
                <a:lnTo>
                  <a:pt x="81" y="57"/>
                </a:lnTo>
                <a:lnTo>
                  <a:pt x="81" y="58"/>
                </a:lnTo>
                <a:lnTo>
                  <a:pt x="81" y="59"/>
                </a:lnTo>
                <a:lnTo>
                  <a:pt x="82" y="59"/>
                </a:lnTo>
                <a:lnTo>
                  <a:pt x="82" y="60"/>
                </a:lnTo>
                <a:lnTo>
                  <a:pt x="81" y="61"/>
                </a:lnTo>
                <a:lnTo>
                  <a:pt x="80" y="61"/>
                </a:lnTo>
                <a:lnTo>
                  <a:pt x="79" y="60"/>
                </a:lnTo>
                <a:lnTo>
                  <a:pt x="79" y="58"/>
                </a:lnTo>
                <a:lnTo>
                  <a:pt x="79" y="55"/>
                </a:lnTo>
                <a:lnTo>
                  <a:pt x="78" y="55"/>
                </a:lnTo>
                <a:lnTo>
                  <a:pt x="78" y="54"/>
                </a:lnTo>
                <a:lnTo>
                  <a:pt x="77" y="53"/>
                </a:lnTo>
                <a:lnTo>
                  <a:pt x="76" y="52"/>
                </a:lnTo>
                <a:lnTo>
                  <a:pt x="75" y="50"/>
                </a:lnTo>
                <a:lnTo>
                  <a:pt x="74" y="51"/>
                </a:lnTo>
                <a:lnTo>
                  <a:pt x="72" y="52"/>
                </a:lnTo>
                <a:lnTo>
                  <a:pt x="73" y="53"/>
                </a:lnTo>
                <a:lnTo>
                  <a:pt x="73" y="56"/>
                </a:lnTo>
                <a:lnTo>
                  <a:pt x="74" y="58"/>
                </a:lnTo>
                <a:lnTo>
                  <a:pt x="71" y="57"/>
                </a:lnTo>
                <a:lnTo>
                  <a:pt x="70" y="56"/>
                </a:lnTo>
                <a:lnTo>
                  <a:pt x="68" y="56"/>
                </a:lnTo>
                <a:lnTo>
                  <a:pt x="66" y="56"/>
                </a:lnTo>
                <a:lnTo>
                  <a:pt x="65" y="55"/>
                </a:lnTo>
                <a:lnTo>
                  <a:pt x="65" y="54"/>
                </a:lnTo>
                <a:lnTo>
                  <a:pt x="65" y="53"/>
                </a:lnTo>
                <a:lnTo>
                  <a:pt x="64" y="52"/>
                </a:lnTo>
                <a:lnTo>
                  <a:pt x="63" y="51"/>
                </a:lnTo>
                <a:lnTo>
                  <a:pt x="63" y="50"/>
                </a:lnTo>
                <a:lnTo>
                  <a:pt x="64" y="49"/>
                </a:lnTo>
                <a:lnTo>
                  <a:pt x="64" y="48"/>
                </a:lnTo>
                <a:lnTo>
                  <a:pt x="63" y="48"/>
                </a:lnTo>
                <a:lnTo>
                  <a:pt x="62" y="46"/>
                </a:lnTo>
                <a:lnTo>
                  <a:pt x="60" y="46"/>
                </a:lnTo>
                <a:lnTo>
                  <a:pt x="58" y="46"/>
                </a:lnTo>
                <a:lnTo>
                  <a:pt x="57" y="44"/>
                </a:lnTo>
                <a:lnTo>
                  <a:pt x="58" y="42"/>
                </a:lnTo>
                <a:lnTo>
                  <a:pt x="59" y="39"/>
                </a:lnTo>
                <a:lnTo>
                  <a:pt x="59" y="38"/>
                </a:lnTo>
                <a:lnTo>
                  <a:pt x="58" y="36"/>
                </a:lnTo>
                <a:lnTo>
                  <a:pt x="58" y="35"/>
                </a:lnTo>
                <a:lnTo>
                  <a:pt x="57" y="35"/>
                </a:lnTo>
                <a:lnTo>
                  <a:pt x="56" y="34"/>
                </a:lnTo>
                <a:lnTo>
                  <a:pt x="55" y="33"/>
                </a:lnTo>
                <a:lnTo>
                  <a:pt x="55" y="32"/>
                </a:lnTo>
                <a:lnTo>
                  <a:pt x="53" y="30"/>
                </a:lnTo>
                <a:lnTo>
                  <a:pt x="51" y="30"/>
                </a:lnTo>
                <a:lnTo>
                  <a:pt x="50" y="29"/>
                </a:lnTo>
                <a:lnTo>
                  <a:pt x="49" y="29"/>
                </a:lnTo>
                <a:lnTo>
                  <a:pt x="48" y="29"/>
                </a:lnTo>
                <a:lnTo>
                  <a:pt x="47" y="29"/>
                </a:lnTo>
                <a:lnTo>
                  <a:pt x="45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Freeform 23"/>
          <p:cNvSpPr>
            <a:spLocks/>
          </p:cNvSpPr>
          <p:nvPr/>
        </p:nvSpPr>
        <p:spPr bwMode="auto">
          <a:xfrm>
            <a:off x="3124045" y="3983952"/>
            <a:ext cx="802604" cy="826945"/>
          </a:xfrm>
          <a:custGeom>
            <a:avLst/>
            <a:gdLst>
              <a:gd name="T0" fmla="*/ 2147483647 w 127"/>
              <a:gd name="T1" fmla="*/ 2147483647 h 106"/>
              <a:gd name="T2" fmla="*/ 2147483647 w 127"/>
              <a:gd name="T3" fmla="*/ 2147483647 h 106"/>
              <a:gd name="T4" fmla="*/ 2147483647 w 127"/>
              <a:gd name="T5" fmla="*/ 2147483647 h 106"/>
              <a:gd name="T6" fmla="*/ 2147483647 w 127"/>
              <a:gd name="T7" fmla="*/ 2147483647 h 106"/>
              <a:gd name="T8" fmla="*/ 2147483647 w 127"/>
              <a:gd name="T9" fmla="*/ 2147483647 h 106"/>
              <a:gd name="T10" fmla="*/ 2147483647 w 127"/>
              <a:gd name="T11" fmla="*/ 2147483647 h 106"/>
              <a:gd name="T12" fmla="*/ 2147483647 w 127"/>
              <a:gd name="T13" fmla="*/ 2147483647 h 106"/>
              <a:gd name="T14" fmla="*/ 2147483647 w 127"/>
              <a:gd name="T15" fmla="*/ 2147483647 h 106"/>
              <a:gd name="T16" fmla="*/ 2147483647 w 127"/>
              <a:gd name="T17" fmla="*/ 2147483647 h 106"/>
              <a:gd name="T18" fmla="*/ 2147483647 w 127"/>
              <a:gd name="T19" fmla="*/ 2147483647 h 106"/>
              <a:gd name="T20" fmla="*/ 2147483647 w 127"/>
              <a:gd name="T21" fmla="*/ 2147483647 h 106"/>
              <a:gd name="T22" fmla="*/ 2147483647 w 127"/>
              <a:gd name="T23" fmla="*/ 2147483647 h 106"/>
              <a:gd name="T24" fmla="*/ 2147483647 w 127"/>
              <a:gd name="T25" fmla="*/ 2147483647 h 106"/>
              <a:gd name="T26" fmla="*/ 2147483647 w 127"/>
              <a:gd name="T27" fmla="*/ 2147483647 h 106"/>
              <a:gd name="T28" fmla="*/ 2147483647 w 127"/>
              <a:gd name="T29" fmla="*/ 2147483647 h 106"/>
              <a:gd name="T30" fmla="*/ 2147483647 w 127"/>
              <a:gd name="T31" fmla="*/ 2147483647 h 106"/>
              <a:gd name="T32" fmla="*/ 2147483647 w 127"/>
              <a:gd name="T33" fmla="*/ 2147483647 h 106"/>
              <a:gd name="T34" fmla="*/ 2147483647 w 127"/>
              <a:gd name="T35" fmla="*/ 2147483647 h 106"/>
              <a:gd name="T36" fmla="*/ 2147483647 w 127"/>
              <a:gd name="T37" fmla="*/ 2147483647 h 106"/>
              <a:gd name="T38" fmla="*/ 2147483647 w 127"/>
              <a:gd name="T39" fmla="*/ 2147483647 h 106"/>
              <a:gd name="T40" fmla="*/ 2147483647 w 127"/>
              <a:gd name="T41" fmla="*/ 2147483647 h 106"/>
              <a:gd name="T42" fmla="*/ 2147483647 w 127"/>
              <a:gd name="T43" fmla="*/ 2147483647 h 106"/>
              <a:gd name="T44" fmla="*/ 2147483647 w 127"/>
              <a:gd name="T45" fmla="*/ 2147483647 h 106"/>
              <a:gd name="T46" fmla="*/ 2147483647 w 127"/>
              <a:gd name="T47" fmla="*/ 2147483647 h 106"/>
              <a:gd name="T48" fmla="*/ 2147483647 w 127"/>
              <a:gd name="T49" fmla="*/ 2147483647 h 106"/>
              <a:gd name="T50" fmla="*/ 2147483647 w 127"/>
              <a:gd name="T51" fmla="*/ 2147483647 h 106"/>
              <a:gd name="T52" fmla="*/ 2147483647 w 127"/>
              <a:gd name="T53" fmla="*/ 2147483647 h 106"/>
              <a:gd name="T54" fmla="*/ 2147483647 w 127"/>
              <a:gd name="T55" fmla="*/ 2147483647 h 106"/>
              <a:gd name="T56" fmla="*/ 2147483647 w 127"/>
              <a:gd name="T57" fmla="*/ 2147483647 h 106"/>
              <a:gd name="T58" fmla="*/ 2147483647 w 127"/>
              <a:gd name="T59" fmla="*/ 2147483647 h 106"/>
              <a:gd name="T60" fmla="*/ 2147483647 w 127"/>
              <a:gd name="T61" fmla="*/ 2147483647 h 106"/>
              <a:gd name="T62" fmla="*/ 2147483647 w 127"/>
              <a:gd name="T63" fmla="*/ 2147483647 h 106"/>
              <a:gd name="T64" fmla="*/ 0 w 127"/>
              <a:gd name="T65" fmla="*/ 2147483647 h 106"/>
              <a:gd name="T66" fmla="*/ 2147483647 w 127"/>
              <a:gd name="T67" fmla="*/ 2147483647 h 106"/>
              <a:gd name="T68" fmla="*/ 2147483647 w 127"/>
              <a:gd name="T69" fmla="*/ 2147483647 h 106"/>
              <a:gd name="T70" fmla="*/ 2147483647 w 127"/>
              <a:gd name="T71" fmla="*/ 2147483647 h 106"/>
              <a:gd name="T72" fmla="*/ 2147483647 w 127"/>
              <a:gd name="T73" fmla="*/ 2147483647 h 106"/>
              <a:gd name="T74" fmla="*/ 2147483647 w 127"/>
              <a:gd name="T75" fmla="*/ 2147483647 h 106"/>
              <a:gd name="T76" fmla="*/ 2147483647 w 127"/>
              <a:gd name="T77" fmla="*/ 2147483647 h 106"/>
              <a:gd name="T78" fmla="*/ 2147483647 w 127"/>
              <a:gd name="T79" fmla="*/ 2147483647 h 106"/>
              <a:gd name="T80" fmla="*/ 2147483647 w 127"/>
              <a:gd name="T81" fmla="*/ 2147483647 h 106"/>
              <a:gd name="T82" fmla="*/ 2147483647 w 127"/>
              <a:gd name="T83" fmla="*/ 2147483647 h 106"/>
              <a:gd name="T84" fmla="*/ 2147483647 w 127"/>
              <a:gd name="T85" fmla="*/ 2147483647 h 106"/>
              <a:gd name="T86" fmla="*/ 2147483647 w 127"/>
              <a:gd name="T87" fmla="*/ 2147483647 h 106"/>
              <a:gd name="T88" fmla="*/ 2147483647 w 127"/>
              <a:gd name="T89" fmla="*/ 2147483647 h 106"/>
              <a:gd name="T90" fmla="*/ 2147483647 w 127"/>
              <a:gd name="T91" fmla="*/ 2147483647 h 106"/>
              <a:gd name="T92" fmla="*/ 2147483647 w 127"/>
              <a:gd name="T93" fmla="*/ 2147483647 h 106"/>
              <a:gd name="T94" fmla="*/ 2147483647 w 127"/>
              <a:gd name="T95" fmla="*/ 2147483647 h 106"/>
              <a:gd name="T96" fmla="*/ 2147483647 w 127"/>
              <a:gd name="T97" fmla="*/ 2147483647 h 106"/>
              <a:gd name="T98" fmla="*/ 2147483647 w 127"/>
              <a:gd name="T99" fmla="*/ 2147483647 h 106"/>
              <a:gd name="T100" fmla="*/ 2147483647 w 127"/>
              <a:gd name="T101" fmla="*/ 0 h 106"/>
              <a:gd name="T102" fmla="*/ 2147483647 w 127"/>
              <a:gd name="T103" fmla="*/ 2147483647 h 106"/>
              <a:gd name="T104" fmla="*/ 2147483647 w 127"/>
              <a:gd name="T105" fmla="*/ 2147483647 h 106"/>
              <a:gd name="T106" fmla="*/ 2147483647 w 127"/>
              <a:gd name="T107" fmla="*/ 2147483647 h 106"/>
              <a:gd name="T108" fmla="*/ 2147483647 w 127"/>
              <a:gd name="T109" fmla="*/ 2147483647 h 106"/>
              <a:gd name="T110" fmla="*/ 2147483647 w 127"/>
              <a:gd name="T111" fmla="*/ 2147483647 h 106"/>
              <a:gd name="T112" fmla="*/ 2147483647 w 127"/>
              <a:gd name="T113" fmla="*/ 2147483647 h 106"/>
              <a:gd name="T114" fmla="*/ 2147483647 w 127"/>
              <a:gd name="T115" fmla="*/ 2147483647 h 106"/>
              <a:gd name="T116" fmla="*/ 2147483647 w 127"/>
              <a:gd name="T117" fmla="*/ 2147483647 h 106"/>
              <a:gd name="T118" fmla="*/ 2147483647 w 127"/>
              <a:gd name="T119" fmla="*/ 2147483647 h 106"/>
              <a:gd name="T120" fmla="*/ 2147483647 w 127"/>
              <a:gd name="T121" fmla="*/ 2147483647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"/>
              <a:gd name="T184" fmla="*/ 0 h 106"/>
              <a:gd name="T185" fmla="*/ 127 w 127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" h="106">
                <a:moveTo>
                  <a:pt x="105" y="44"/>
                </a:moveTo>
                <a:lnTo>
                  <a:pt x="106" y="45"/>
                </a:lnTo>
                <a:lnTo>
                  <a:pt x="101" y="47"/>
                </a:lnTo>
                <a:lnTo>
                  <a:pt x="101" y="49"/>
                </a:lnTo>
                <a:lnTo>
                  <a:pt x="99" y="51"/>
                </a:lnTo>
                <a:lnTo>
                  <a:pt x="99" y="53"/>
                </a:lnTo>
                <a:lnTo>
                  <a:pt x="100" y="56"/>
                </a:lnTo>
                <a:lnTo>
                  <a:pt x="101" y="65"/>
                </a:lnTo>
                <a:lnTo>
                  <a:pt x="101" y="67"/>
                </a:lnTo>
                <a:lnTo>
                  <a:pt x="94" y="68"/>
                </a:lnTo>
                <a:lnTo>
                  <a:pt x="93" y="71"/>
                </a:lnTo>
                <a:lnTo>
                  <a:pt x="89" y="73"/>
                </a:lnTo>
                <a:lnTo>
                  <a:pt x="90" y="77"/>
                </a:lnTo>
                <a:lnTo>
                  <a:pt x="90" y="81"/>
                </a:lnTo>
                <a:lnTo>
                  <a:pt x="89" y="85"/>
                </a:lnTo>
                <a:lnTo>
                  <a:pt x="80" y="88"/>
                </a:lnTo>
                <a:lnTo>
                  <a:pt x="79" y="90"/>
                </a:lnTo>
                <a:lnTo>
                  <a:pt x="73" y="89"/>
                </a:lnTo>
                <a:lnTo>
                  <a:pt x="72" y="91"/>
                </a:lnTo>
                <a:lnTo>
                  <a:pt x="72" y="95"/>
                </a:lnTo>
                <a:lnTo>
                  <a:pt x="75" y="98"/>
                </a:lnTo>
                <a:lnTo>
                  <a:pt x="74" y="101"/>
                </a:lnTo>
                <a:lnTo>
                  <a:pt x="74" y="102"/>
                </a:lnTo>
                <a:lnTo>
                  <a:pt x="72" y="102"/>
                </a:lnTo>
                <a:lnTo>
                  <a:pt x="72" y="103"/>
                </a:lnTo>
                <a:lnTo>
                  <a:pt x="70" y="103"/>
                </a:lnTo>
                <a:lnTo>
                  <a:pt x="69" y="105"/>
                </a:lnTo>
                <a:lnTo>
                  <a:pt x="67" y="103"/>
                </a:lnTo>
                <a:lnTo>
                  <a:pt x="65" y="104"/>
                </a:lnTo>
                <a:lnTo>
                  <a:pt x="64" y="104"/>
                </a:lnTo>
                <a:lnTo>
                  <a:pt x="63" y="104"/>
                </a:lnTo>
                <a:lnTo>
                  <a:pt x="63" y="106"/>
                </a:lnTo>
                <a:lnTo>
                  <a:pt x="62" y="106"/>
                </a:lnTo>
                <a:lnTo>
                  <a:pt x="60" y="106"/>
                </a:lnTo>
                <a:lnTo>
                  <a:pt x="59" y="104"/>
                </a:lnTo>
                <a:lnTo>
                  <a:pt x="57" y="101"/>
                </a:lnTo>
                <a:lnTo>
                  <a:pt x="57" y="99"/>
                </a:lnTo>
                <a:lnTo>
                  <a:pt x="57" y="98"/>
                </a:lnTo>
                <a:lnTo>
                  <a:pt x="56" y="97"/>
                </a:lnTo>
                <a:lnTo>
                  <a:pt x="55" y="98"/>
                </a:lnTo>
                <a:lnTo>
                  <a:pt x="53" y="98"/>
                </a:lnTo>
                <a:lnTo>
                  <a:pt x="52" y="98"/>
                </a:lnTo>
                <a:lnTo>
                  <a:pt x="50" y="97"/>
                </a:lnTo>
                <a:lnTo>
                  <a:pt x="49" y="97"/>
                </a:lnTo>
                <a:lnTo>
                  <a:pt x="48" y="98"/>
                </a:lnTo>
                <a:lnTo>
                  <a:pt x="47" y="98"/>
                </a:lnTo>
                <a:lnTo>
                  <a:pt x="47" y="99"/>
                </a:lnTo>
                <a:lnTo>
                  <a:pt x="46" y="99"/>
                </a:lnTo>
                <a:lnTo>
                  <a:pt x="45" y="100"/>
                </a:lnTo>
                <a:lnTo>
                  <a:pt x="45" y="101"/>
                </a:lnTo>
                <a:lnTo>
                  <a:pt x="44" y="101"/>
                </a:lnTo>
                <a:lnTo>
                  <a:pt x="43" y="101"/>
                </a:lnTo>
                <a:lnTo>
                  <a:pt x="42" y="102"/>
                </a:lnTo>
                <a:lnTo>
                  <a:pt x="41" y="102"/>
                </a:lnTo>
                <a:lnTo>
                  <a:pt x="40" y="101"/>
                </a:lnTo>
                <a:lnTo>
                  <a:pt x="39" y="100"/>
                </a:lnTo>
                <a:lnTo>
                  <a:pt x="38" y="100"/>
                </a:lnTo>
                <a:lnTo>
                  <a:pt x="37" y="99"/>
                </a:lnTo>
                <a:lnTo>
                  <a:pt x="37" y="98"/>
                </a:lnTo>
                <a:lnTo>
                  <a:pt x="36" y="97"/>
                </a:lnTo>
                <a:lnTo>
                  <a:pt x="35" y="97"/>
                </a:lnTo>
                <a:lnTo>
                  <a:pt x="34" y="97"/>
                </a:lnTo>
                <a:lnTo>
                  <a:pt x="33" y="97"/>
                </a:lnTo>
                <a:lnTo>
                  <a:pt x="33" y="96"/>
                </a:lnTo>
                <a:lnTo>
                  <a:pt x="33" y="95"/>
                </a:lnTo>
                <a:lnTo>
                  <a:pt x="32" y="94"/>
                </a:lnTo>
                <a:lnTo>
                  <a:pt x="31" y="93"/>
                </a:lnTo>
                <a:lnTo>
                  <a:pt x="29" y="90"/>
                </a:lnTo>
                <a:lnTo>
                  <a:pt x="28" y="89"/>
                </a:lnTo>
                <a:lnTo>
                  <a:pt x="27" y="88"/>
                </a:lnTo>
                <a:lnTo>
                  <a:pt x="27" y="87"/>
                </a:lnTo>
                <a:lnTo>
                  <a:pt x="26" y="86"/>
                </a:lnTo>
                <a:lnTo>
                  <a:pt x="25" y="85"/>
                </a:lnTo>
                <a:lnTo>
                  <a:pt x="25" y="84"/>
                </a:lnTo>
                <a:lnTo>
                  <a:pt x="24" y="83"/>
                </a:lnTo>
                <a:lnTo>
                  <a:pt x="23" y="84"/>
                </a:lnTo>
                <a:lnTo>
                  <a:pt x="22" y="84"/>
                </a:lnTo>
                <a:lnTo>
                  <a:pt x="21" y="84"/>
                </a:lnTo>
                <a:lnTo>
                  <a:pt x="21" y="85"/>
                </a:lnTo>
                <a:lnTo>
                  <a:pt x="20" y="85"/>
                </a:lnTo>
                <a:lnTo>
                  <a:pt x="19" y="84"/>
                </a:lnTo>
                <a:lnTo>
                  <a:pt x="19" y="85"/>
                </a:lnTo>
                <a:lnTo>
                  <a:pt x="18" y="85"/>
                </a:lnTo>
                <a:lnTo>
                  <a:pt x="17" y="86"/>
                </a:lnTo>
                <a:lnTo>
                  <a:pt x="17" y="85"/>
                </a:lnTo>
                <a:lnTo>
                  <a:pt x="16" y="85"/>
                </a:lnTo>
                <a:lnTo>
                  <a:pt x="16" y="84"/>
                </a:lnTo>
                <a:lnTo>
                  <a:pt x="15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3" y="82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0" y="79"/>
                </a:lnTo>
                <a:lnTo>
                  <a:pt x="9" y="78"/>
                </a:lnTo>
                <a:lnTo>
                  <a:pt x="8" y="77"/>
                </a:lnTo>
                <a:lnTo>
                  <a:pt x="7" y="77"/>
                </a:lnTo>
                <a:lnTo>
                  <a:pt x="6" y="77"/>
                </a:lnTo>
                <a:lnTo>
                  <a:pt x="5" y="75"/>
                </a:lnTo>
                <a:lnTo>
                  <a:pt x="7" y="74"/>
                </a:lnTo>
                <a:lnTo>
                  <a:pt x="8" y="72"/>
                </a:lnTo>
                <a:lnTo>
                  <a:pt x="7" y="71"/>
                </a:lnTo>
                <a:lnTo>
                  <a:pt x="5" y="70"/>
                </a:lnTo>
                <a:lnTo>
                  <a:pt x="2" y="69"/>
                </a:lnTo>
                <a:lnTo>
                  <a:pt x="0" y="69"/>
                </a:lnTo>
                <a:lnTo>
                  <a:pt x="0" y="68"/>
                </a:lnTo>
                <a:lnTo>
                  <a:pt x="0" y="66"/>
                </a:lnTo>
                <a:lnTo>
                  <a:pt x="1" y="65"/>
                </a:lnTo>
                <a:lnTo>
                  <a:pt x="3" y="65"/>
                </a:lnTo>
                <a:lnTo>
                  <a:pt x="4" y="65"/>
                </a:lnTo>
                <a:lnTo>
                  <a:pt x="6" y="64"/>
                </a:lnTo>
                <a:lnTo>
                  <a:pt x="6" y="62"/>
                </a:lnTo>
                <a:lnTo>
                  <a:pt x="6" y="61"/>
                </a:lnTo>
                <a:lnTo>
                  <a:pt x="4" y="61"/>
                </a:lnTo>
                <a:lnTo>
                  <a:pt x="2" y="61"/>
                </a:lnTo>
                <a:lnTo>
                  <a:pt x="1" y="61"/>
                </a:lnTo>
                <a:lnTo>
                  <a:pt x="2" y="59"/>
                </a:lnTo>
                <a:lnTo>
                  <a:pt x="3" y="58"/>
                </a:lnTo>
                <a:lnTo>
                  <a:pt x="5" y="57"/>
                </a:lnTo>
                <a:lnTo>
                  <a:pt x="7" y="55"/>
                </a:lnTo>
                <a:lnTo>
                  <a:pt x="9" y="53"/>
                </a:lnTo>
                <a:lnTo>
                  <a:pt x="11" y="51"/>
                </a:lnTo>
                <a:lnTo>
                  <a:pt x="12" y="50"/>
                </a:lnTo>
                <a:lnTo>
                  <a:pt x="13" y="48"/>
                </a:lnTo>
                <a:lnTo>
                  <a:pt x="14" y="46"/>
                </a:lnTo>
                <a:lnTo>
                  <a:pt x="13" y="45"/>
                </a:lnTo>
                <a:lnTo>
                  <a:pt x="10" y="43"/>
                </a:lnTo>
                <a:lnTo>
                  <a:pt x="9" y="43"/>
                </a:lnTo>
                <a:lnTo>
                  <a:pt x="8" y="42"/>
                </a:lnTo>
                <a:lnTo>
                  <a:pt x="8" y="40"/>
                </a:lnTo>
                <a:lnTo>
                  <a:pt x="7" y="39"/>
                </a:lnTo>
                <a:lnTo>
                  <a:pt x="6" y="37"/>
                </a:lnTo>
                <a:lnTo>
                  <a:pt x="6" y="35"/>
                </a:lnTo>
                <a:lnTo>
                  <a:pt x="6" y="34"/>
                </a:lnTo>
                <a:lnTo>
                  <a:pt x="7" y="33"/>
                </a:lnTo>
                <a:lnTo>
                  <a:pt x="7" y="32"/>
                </a:lnTo>
                <a:lnTo>
                  <a:pt x="8" y="29"/>
                </a:lnTo>
                <a:lnTo>
                  <a:pt x="7" y="26"/>
                </a:lnTo>
                <a:lnTo>
                  <a:pt x="7" y="25"/>
                </a:lnTo>
                <a:lnTo>
                  <a:pt x="7" y="22"/>
                </a:lnTo>
                <a:lnTo>
                  <a:pt x="7" y="18"/>
                </a:lnTo>
                <a:lnTo>
                  <a:pt x="9" y="18"/>
                </a:lnTo>
                <a:lnTo>
                  <a:pt x="12" y="19"/>
                </a:lnTo>
                <a:lnTo>
                  <a:pt x="16" y="19"/>
                </a:lnTo>
                <a:lnTo>
                  <a:pt x="23" y="19"/>
                </a:lnTo>
                <a:lnTo>
                  <a:pt x="26" y="18"/>
                </a:lnTo>
                <a:lnTo>
                  <a:pt x="27" y="17"/>
                </a:lnTo>
                <a:lnTo>
                  <a:pt x="28" y="17"/>
                </a:lnTo>
                <a:lnTo>
                  <a:pt x="30" y="16"/>
                </a:lnTo>
                <a:lnTo>
                  <a:pt x="33" y="16"/>
                </a:lnTo>
                <a:lnTo>
                  <a:pt x="35" y="17"/>
                </a:lnTo>
                <a:lnTo>
                  <a:pt x="36" y="20"/>
                </a:lnTo>
                <a:lnTo>
                  <a:pt x="39" y="23"/>
                </a:lnTo>
                <a:lnTo>
                  <a:pt x="40" y="25"/>
                </a:lnTo>
                <a:lnTo>
                  <a:pt x="43" y="25"/>
                </a:lnTo>
                <a:lnTo>
                  <a:pt x="45" y="25"/>
                </a:lnTo>
                <a:lnTo>
                  <a:pt x="46" y="24"/>
                </a:lnTo>
                <a:lnTo>
                  <a:pt x="49" y="21"/>
                </a:lnTo>
                <a:lnTo>
                  <a:pt x="51" y="19"/>
                </a:lnTo>
                <a:lnTo>
                  <a:pt x="54" y="17"/>
                </a:lnTo>
                <a:lnTo>
                  <a:pt x="58" y="13"/>
                </a:lnTo>
                <a:lnTo>
                  <a:pt x="62" y="9"/>
                </a:lnTo>
                <a:lnTo>
                  <a:pt x="62" y="10"/>
                </a:lnTo>
                <a:lnTo>
                  <a:pt x="63" y="9"/>
                </a:lnTo>
                <a:lnTo>
                  <a:pt x="64" y="8"/>
                </a:lnTo>
                <a:lnTo>
                  <a:pt x="67" y="6"/>
                </a:lnTo>
                <a:lnTo>
                  <a:pt x="71" y="3"/>
                </a:lnTo>
                <a:lnTo>
                  <a:pt x="71" y="2"/>
                </a:lnTo>
                <a:lnTo>
                  <a:pt x="72" y="2"/>
                </a:lnTo>
                <a:lnTo>
                  <a:pt x="73" y="1"/>
                </a:lnTo>
                <a:lnTo>
                  <a:pt x="74" y="0"/>
                </a:lnTo>
                <a:lnTo>
                  <a:pt x="75" y="0"/>
                </a:lnTo>
                <a:lnTo>
                  <a:pt x="78" y="0"/>
                </a:lnTo>
                <a:lnTo>
                  <a:pt x="82" y="1"/>
                </a:lnTo>
                <a:lnTo>
                  <a:pt x="84" y="1"/>
                </a:lnTo>
                <a:lnTo>
                  <a:pt x="90" y="3"/>
                </a:lnTo>
                <a:lnTo>
                  <a:pt x="96" y="7"/>
                </a:lnTo>
                <a:lnTo>
                  <a:pt x="98" y="8"/>
                </a:lnTo>
                <a:lnTo>
                  <a:pt x="99" y="8"/>
                </a:lnTo>
                <a:lnTo>
                  <a:pt x="106" y="8"/>
                </a:lnTo>
                <a:lnTo>
                  <a:pt x="113" y="8"/>
                </a:lnTo>
                <a:lnTo>
                  <a:pt x="114" y="8"/>
                </a:lnTo>
                <a:lnTo>
                  <a:pt x="116" y="10"/>
                </a:lnTo>
                <a:lnTo>
                  <a:pt x="117" y="11"/>
                </a:lnTo>
                <a:lnTo>
                  <a:pt x="120" y="11"/>
                </a:lnTo>
                <a:lnTo>
                  <a:pt x="121" y="12"/>
                </a:lnTo>
                <a:lnTo>
                  <a:pt x="122" y="12"/>
                </a:lnTo>
                <a:lnTo>
                  <a:pt x="123" y="12"/>
                </a:lnTo>
                <a:lnTo>
                  <a:pt x="124" y="12"/>
                </a:lnTo>
                <a:lnTo>
                  <a:pt x="125" y="13"/>
                </a:lnTo>
                <a:lnTo>
                  <a:pt x="126" y="13"/>
                </a:lnTo>
                <a:lnTo>
                  <a:pt x="127" y="12"/>
                </a:lnTo>
                <a:lnTo>
                  <a:pt x="126" y="14"/>
                </a:lnTo>
                <a:lnTo>
                  <a:pt x="126" y="15"/>
                </a:lnTo>
                <a:lnTo>
                  <a:pt x="126" y="16"/>
                </a:lnTo>
                <a:lnTo>
                  <a:pt x="127" y="18"/>
                </a:lnTo>
                <a:lnTo>
                  <a:pt x="127" y="21"/>
                </a:lnTo>
                <a:lnTo>
                  <a:pt x="127" y="23"/>
                </a:lnTo>
                <a:lnTo>
                  <a:pt x="126" y="26"/>
                </a:lnTo>
                <a:lnTo>
                  <a:pt x="124" y="28"/>
                </a:lnTo>
                <a:lnTo>
                  <a:pt x="122" y="29"/>
                </a:lnTo>
                <a:lnTo>
                  <a:pt x="120" y="30"/>
                </a:lnTo>
                <a:lnTo>
                  <a:pt x="118" y="31"/>
                </a:lnTo>
                <a:lnTo>
                  <a:pt x="117" y="31"/>
                </a:lnTo>
                <a:lnTo>
                  <a:pt x="115" y="31"/>
                </a:lnTo>
                <a:lnTo>
                  <a:pt x="114" y="31"/>
                </a:lnTo>
                <a:lnTo>
                  <a:pt x="113" y="31"/>
                </a:lnTo>
                <a:lnTo>
                  <a:pt x="112" y="31"/>
                </a:lnTo>
                <a:lnTo>
                  <a:pt x="111" y="32"/>
                </a:lnTo>
                <a:lnTo>
                  <a:pt x="109" y="35"/>
                </a:lnTo>
                <a:lnTo>
                  <a:pt x="112" y="37"/>
                </a:lnTo>
                <a:lnTo>
                  <a:pt x="105" y="43"/>
                </a:lnTo>
                <a:lnTo>
                  <a:pt x="105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Freeform 24"/>
          <p:cNvSpPr>
            <a:spLocks/>
          </p:cNvSpPr>
          <p:nvPr/>
        </p:nvSpPr>
        <p:spPr bwMode="auto">
          <a:xfrm>
            <a:off x="3408692" y="2946668"/>
            <a:ext cx="828269" cy="1139571"/>
          </a:xfrm>
          <a:custGeom>
            <a:avLst/>
            <a:gdLst>
              <a:gd name="T0" fmla="*/ 2147483647 w 131"/>
              <a:gd name="T1" fmla="*/ 2147483647 h 146"/>
              <a:gd name="T2" fmla="*/ 2147483647 w 131"/>
              <a:gd name="T3" fmla="*/ 2147483647 h 146"/>
              <a:gd name="T4" fmla="*/ 2147483647 w 131"/>
              <a:gd name="T5" fmla="*/ 2147483647 h 146"/>
              <a:gd name="T6" fmla="*/ 2147483647 w 131"/>
              <a:gd name="T7" fmla="*/ 2147483647 h 146"/>
              <a:gd name="T8" fmla="*/ 2147483647 w 131"/>
              <a:gd name="T9" fmla="*/ 2147483647 h 146"/>
              <a:gd name="T10" fmla="*/ 2147483647 w 131"/>
              <a:gd name="T11" fmla="*/ 2147483647 h 146"/>
              <a:gd name="T12" fmla="*/ 2147483647 w 131"/>
              <a:gd name="T13" fmla="*/ 2147483647 h 146"/>
              <a:gd name="T14" fmla="*/ 2147483647 w 131"/>
              <a:gd name="T15" fmla="*/ 2147483647 h 146"/>
              <a:gd name="T16" fmla="*/ 2147483647 w 131"/>
              <a:gd name="T17" fmla="*/ 2147483647 h 146"/>
              <a:gd name="T18" fmla="*/ 2147483647 w 131"/>
              <a:gd name="T19" fmla="*/ 2147483647 h 146"/>
              <a:gd name="T20" fmla="*/ 2147483647 w 131"/>
              <a:gd name="T21" fmla="*/ 2147483647 h 146"/>
              <a:gd name="T22" fmla="*/ 2147483647 w 131"/>
              <a:gd name="T23" fmla="*/ 2147483647 h 146"/>
              <a:gd name="T24" fmla="*/ 2147483647 w 131"/>
              <a:gd name="T25" fmla="*/ 2147483647 h 146"/>
              <a:gd name="T26" fmla="*/ 2147483647 w 131"/>
              <a:gd name="T27" fmla="*/ 2147483647 h 146"/>
              <a:gd name="T28" fmla="*/ 2147483647 w 131"/>
              <a:gd name="T29" fmla="*/ 2147483647 h 146"/>
              <a:gd name="T30" fmla="*/ 2147483647 w 131"/>
              <a:gd name="T31" fmla="*/ 2147483647 h 146"/>
              <a:gd name="T32" fmla="*/ 2147483647 w 131"/>
              <a:gd name="T33" fmla="*/ 2147483647 h 146"/>
              <a:gd name="T34" fmla="*/ 2147483647 w 131"/>
              <a:gd name="T35" fmla="*/ 2147483647 h 146"/>
              <a:gd name="T36" fmla="*/ 2147483647 w 131"/>
              <a:gd name="T37" fmla="*/ 2147483647 h 146"/>
              <a:gd name="T38" fmla="*/ 2147483647 w 131"/>
              <a:gd name="T39" fmla="*/ 2147483647 h 146"/>
              <a:gd name="T40" fmla="*/ 2147483647 w 131"/>
              <a:gd name="T41" fmla="*/ 2147483647 h 146"/>
              <a:gd name="T42" fmla="*/ 2147483647 w 131"/>
              <a:gd name="T43" fmla="*/ 2147483647 h 146"/>
              <a:gd name="T44" fmla="*/ 2147483647 w 131"/>
              <a:gd name="T45" fmla="*/ 2147483647 h 146"/>
              <a:gd name="T46" fmla="*/ 2147483647 w 131"/>
              <a:gd name="T47" fmla="*/ 2147483647 h 146"/>
              <a:gd name="T48" fmla="*/ 2147483647 w 131"/>
              <a:gd name="T49" fmla="*/ 2147483647 h 146"/>
              <a:gd name="T50" fmla="*/ 2147483647 w 131"/>
              <a:gd name="T51" fmla="*/ 0 h 146"/>
              <a:gd name="T52" fmla="*/ 2147483647 w 131"/>
              <a:gd name="T53" fmla="*/ 2147483647 h 146"/>
              <a:gd name="T54" fmla="*/ 2147483647 w 131"/>
              <a:gd name="T55" fmla="*/ 2147483647 h 146"/>
              <a:gd name="T56" fmla="*/ 2147483647 w 131"/>
              <a:gd name="T57" fmla="*/ 2147483647 h 146"/>
              <a:gd name="T58" fmla="*/ 2147483647 w 131"/>
              <a:gd name="T59" fmla="*/ 2147483647 h 146"/>
              <a:gd name="T60" fmla="*/ 2147483647 w 131"/>
              <a:gd name="T61" fmla="*/ 2147483647 h 146"/>
              <a:gd name="T62" fmla="*/ 2147483647 w 131"/>
              <a:gd name="T63" fmla="*/ 2147483647 h 146"/>
              <a:gd name="T64" fmla="*/ 2147483647 w 131"/>
              <a:gd name="T65" fmla="*/ 2147483647 h 146"/>
              <a:gd name="T66" fmla="*/ 2147483647 w 131"/>
              <a:gd name="T67" fmla="*/ 2147483647 h 146"/>
              <a:gd name="T68" fmla="*/ 2147483647 w 131"/>
              <a:gd name="T69" fmla="*/ 2147483647 h 146"/>
              <a:gd name="T70" fmla="*/ 2147483647 w 131"/>
              <a:gd name="T71" fmla="*/ 2147483647 h 146"/>
              <a:gd name="T72" fmla="*/ 2147483647 w 131"/>
              <a:gd name="T73" fmla="*/ 2147483647 h 146"/>
              <a:gd name="T74" fmla="*/ 2147483647 w 131"/>
              <a:gd name="T75" fmla="*/ 2147483647 h 146"/>
              <a:gd name="T76" fmla="*/ 2147483647 w 131"/>
              <a:gd name="T77" fmla="*/ 2147483647 h 146"/>
              <a:gd name="T78" fmla="*/ 2147483647 w 131"/>
              <a:gd name="T79" fmla="*/ 2147483647 h 146"/>
              <a:gd name="T80" fmla="*/ 2147483647 w 131"/>
              <a:gd name="T81" fmla="*/ 2147483647 h 146"/>
              <a:gd name="T82" fmla="*/ 2147483647 w 131"/>
              <a:gd name="T83" fmla="*/ 2147483647 h 146"/>
              <a:gd name="T84" fmla="*/ 2147483647 w 131"/>
              <a:gd name="T85" fmla="*/ 2147483647 h 146"/>
              <a:gd name="T86" fmla="*/ 2147483647 w 131"/>
              <a:gd name="T87" fmla="*/ 2147483647 h 146"/>
              <a:gd name="T88" fmla="*/ 2147483647 w 131"/>
              <a:gd name="T89" fmla="*/ 2147483647 h 146"/>
              <a:gd name="T90" fmla="*/ 2147483647 w 131"/>
              <a:gd name="T91" fmla="*/ 2147483647 h 146"/>
              <a:gd name="T92" fmla="*/ 2147483647 w 131"/>
              <a:gd name="T93" fmla="*/ 2147483647 h 146"/>
              <a:gd name="T94" fmla="*/ 2147483647 w 131"/>
              <a:gd name="T95" fmla="*/ 2147483647 h 146"/>
              <a:gd name="T96" fmla="*/ 2147483647 w 131"/>
              <a:gd name="T97" fmla="*/ 2147483647 h 146"/>
              <a:gd name="T98" fmla="*/ 2147483647 w 131"/>
              <a:gd name="T99" fmla="*/ 2147483647 h 146"/>
              <a:gd name="T100" fmla="*/ 2147483647 w 131"/>
              <a:gd name="T101" fmla="*/ 2147483647 h 146"/>
              <a:gd name="T102" fmla="*/ 2147483647 w 131"/>
              <a:gd name="T103" fmla="*/ 2147483647 h 146"/>
              <a:gd name="T104" fmla="*/ 2147483647 w 131"/>
              <a:gd name="T105" fmla="*/ 2147483647 h 146"/>
              <a:gd name="T106" fmla="*/ 2147483647 w 131"/>
              <a:gd name="T107" fmla="*/ 2147483647 h 146"/>
              <a:gd name="T108" fmla="*/ 2147483647 w 131"/>
              <a:gd name="T109" fmla="*/ 2147483647 h 146"/>
              <a:gd name="T110" fmla="*/ 2147483647 w 131"/>
              <a:gd name="T111" fmla="*/ 2147483647 h 146"/>
              <a:gd name="T112" fmla="*/ 2147483647 w 131"/>
              <a:gd name="T113" fmla="*/ 2147483647 h 146"/>
              <a:gd name="T114" fmla="*/ 2147483647 w 131"/>
              <a:gd name="T115" fmla="*/ 2147483647 h 146"/>
              <a:gd name="T116" fmla="*/ 2147483647 w 131"/>
              <a:gd name="T117" fmla="*/ 2147483647 h 146"/>
              <a:gd name="T118" fmla="*/ 2147483647 w 131"/>
              <a:gd name="T119" fmla="*/ 2147483647 h 146"/>
              <a:gd name="T120" fmla="*/ 2147483647 w 131"/>
              <a:gd name="T121" fmla="*/ 2147483647 h 1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1"/>
              <a:gd name="T184" fmla="*/ 0 h 146"/>
              <a:gd name="T185" fmla="*/ 131 w 131"/>
              <a:gd name="T186" fmla="*/ 146 h 14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1" h="146">
                <a:moveTo>
                  <a:pt x="17" y="75"/>
                </a:moveTo>
                <a:lnTo>
                  <a:pt x="13" y="73"/>
                </a:lnTo>
                <a:lnTo>
                  <a:pt x="12" y="72"/>
                </a:lnTo>
                <a:lnTo>
                  <a:pt x="10" y="71"/>
                </a:lnTo>
                <a:lnTo>
                  <a:pt x="8" y="71"/>
                </a:lnTo>
                <a:lnTo>
                  <a:pt x="6" y="72"/>
                </a:lnTo>
                <a:lnTo>
                  <a:pt x="5" y="72"/>
                </a:lnTo>
                <a:lnTo>
                  <a:pt x="2" y="71"/>
                </a:lnTo>
                <a:lnTo>
                  <a:pt x="0" y="71"/>
                </a:lnTo>
                <a:lnTo>
                  <a:pt x="0" y="70"/>
                </a:lnTo>
                <a:lnTo>
                  <a:pt x="0" y="69"/>
                </a:lnTo>
                <a:lnTo>
                  <a:pt x="0" y="68"/>
                </a:lnTo>
                <a:lnTo>
                  <a:pt x="1" y="66"/>
                </a:lnTo>
                <a:lnTo>
                  <a:pt x="5" y="63"/>
                </a:lnTo>
                <a:lnTo>
                  <a:pt x="7" y="60"/>
                </a:lnTo>
                <a:lnTo>
                  <a:pt x="8" y="60"/>
                </a:lnTo>
                <a:lnTo>
                  <a:pt x="10" y="59"/>
                </a:lnTo>
                <a:lnTo>
                  <a:pt x="10" y="58"/>
                </a:lnTo>
                <a:lnTo>
                  <a:pt x="14" y="57"/>
                </a:lnTo>
                <a:lnTo>
                  <a:pt x="13" y="55"/>
                </a:lnTo>
                <a:lnTo>
                  <a:pt x="12" y="54"/>
                </a:lnTo>
                <a:lnTo>
                  <a:pt x="11" y="53"/>
                </a:lnTo>
                <a:lnTo>
                  <a:pt x="13" y="52"/>
                </a:lnTo>
                <a:lnTo>
                  <a:pt x="14" y="51"/>
                </a:lnTo>
                <a:lnTo>
                  <a:pt x="17" y="50"/>
                </a:lnTo>
                <a:lnTo>
                  <a:pt x="17" y="49"/>
                </a:lnTo>
                <a:lnTo>
                  <a:pt x="19" y="50"/>
                </a:lnTo>
                <a:lnTo>
                  <a:pt x="21" y="50"/>
                </a:lnTo>
                <a:lnTo>
                  <a:pt x="22" y="50"/>
                </a:lnTo>
                <a:lnTo>
                  <a:pt x="23" y="50"/>
                </a:lnTo>
                <a:lnTo>
                  <a:pt x="25" y="50"/>
                </a:lnTo>
                <a:lnTo>
                  <a:pt x="26" y="49"/>
                </a:lnTo>
                <a:lnTo>
                  <a:pt x="25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5"/>
                </a:lnTo>
                <a:lnTo>
                  <a:pt x="27" y="44"/>
                </a:lnTo>
                <a:lnTo>
                  <a:pt x="28" y="44"/>
                </a:lnTo>
                <a:lnTo>
                  <a:pt x="28" y="43"/>
                </a:lnTo>
                <a:lnTo>
                  <a:pt x="27" y="43"/>
                </a:lnTo>
                <a:lnTo>
                  <a:pt x="25" y="44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4" y="41"/>
                </a:lnTo>
                <a:lnTo>
                  <a:pt x="23" y="40"/>
                </a:lnTo>
                <a:lnTo>
                  <a:pt x="23" y="38"/>
                </a:lnTo>
                <a:lnTo>
                  <a:pt x="22" y="36"/>
                </a:lnTo>
                <a:lnTo>
                  <a:pt x="22" y="35"/>
                </a:lnTo>
                <a:lnTo>
                  <a:pt x="23" y="35"/>
                </a:lnTo>
                <a:lnTo>
                  <a:pt x="26" y="35"/>
                </a:lnTo>
                <a:lnTo>
                  <a:pt x="29" y="35"/>
                </a:lnTo>
                <a:lnTo>
                  <a:pt x="31" y="35"/>
                </a:lnTo>
                <a:lnTo>
                  <a:pt x="33" y="35"/>
                </a:lnTo>
                <a:lnTo>
                  <a:pt x="34" y="35"/>
                </a:lnTo>
                <a:lnTo>
                  <a:pt x="34" y="36"/>
                </a:lnTo>
                <a:lnTo>
                  <a:pt x="34" y="37"/>
                </a:lnTo>
                <a:lnTo>
                  <a:pt x="33" y="38"/>
                </a:lnTo>
                <a:lnTo>
                  <a:pt x="32" y="38"/>
                </a:lnTo>
                <a:lnTo>
                  <a:pt x="32" y="39"/>
                </a:lnTo>
                <a:lnTo>
                  <a:pt x="33" y="39"/>
                </a:lnTo>
                <a:lnTo>
                  <a:pt x="33" y="40"/>
                </a:lnTo>
                <a:lnTo>
                  <a:pt x="34" y="40"/>
                </a:lnTo>
                <a:lnTo>
                  <a:pt x="35" y="39"/>
                </a:lnTo>
                <a:lnTo>
                  <a:pt x="36" y="39"/>
                </a:lnTo>
                <a:lnTo>
                  <a:pt x="37" y="38"/>
                </a:lnTo>
                <a:lnTo>
                  <a:pt x="38" y="38"/>
                </a:lnTo>
                <a:lnTo>
                  <a:pt x="40" y="38"/>
                </a:lnTo>
                <a:lnTo>
                  <a:pt x="41" y="37"/>
                </a:lnTo>
                <a:lnTo>
                  <a:pt x="42" y="34"/>
                </a:lnTo>
                <a:lnTo>
                  <a:pt x="43" y="33"/>
                </a:lnTo>
                <a:lnTo>
                  <a:pt x="45" y="30"/>
                </a:lnTo>
                <a:lnTo>
                  <a:pt x="46" y="29"/>
                </a:lnTo>
                <a:lnTo>
                  <a:pt x="47" y="29"/>
                </a:lnTo>
                <a:lnTo>
                  <a:pt x="47" y="28"/>
                </a:lnTo>
                <a:lnTo>
                  <a:pt x="47" y="27"/>
                </a:lnTo>
                <a:lnTo>
                  <a:pt x="46" y="26"/>
                </a:lnTo>
                <a:lnTo>
                  <a:pt x="44" y="24"/>
                </a:lnTo>
                <a:lnTo>
                  <a:pt x="43" y="24"/>
                </a:lnTo>
                <a:lnTo>
                  <a:pt x="42" y="25"/>
                </a:lnTo>
                <a:lnTo>
                  <a:pt x="41" y="25"/>
                </a:lnTo>
                <a:lnTo>
                  <a:pt x="40" y="24"/>
                </a:lnTo>
                <a:lnTo>
                  <a:pt x="41" y="24"/>
                </a:lnTo>
                <a:lnTo>
                  <a:pt x="41" y="23"/>
                </a:lnTo>
                <a:lnTo>
                  <a:pt x="42" y="22"/>
                </a:lnTo>
                <a:lnTo>
                  <a:pt x="42" y="21"/>
                </a:lnTo>
                <a:lnTo>
                  <a:pt x="42" y="20"/>
                </a:lnTo>
                <a:lnTo>
                  <a:pt x="43" y="20"/>
                </a:lnTo>
                <a:lnTo>
                  <a:pt x="46" y="19"/>
                </a:lnTo>
                <a:lnTo>
                  <a:pt x="47" y="19"/>
                </a:lnTo>
                <a:lnTo>
                  <a:pt x="48" y="18"/>
                </a:lnTo>
                <a:lnTo>
                  <a:pt x="49" y="17"/>
                </a:lnTo>
                <a:lnTo>
                  <a:pt x="50" y="17"/>
                </a:lnTo>
                <a:lnTo>
                  <a:pt x="51" y="16"/>
                </a:lnTo>
                <a:lnTo>
                  <a:pt x="53" y="16"/>
                </a:lnTo>
                <a:lnTo>
                  <a:pt x="54" y="16"/>
                </a:lnTo>
                <a:lnTo>
                  <a:pt x="55" y="17"/>
                </a:lnTo>
                <a:lnTo>
                  <a:pt x="55" y="18"/>
                </a:lnTo>
                <a:lnTo>
                  <a:pt x="54" y="19"/>
                </a:lnTo>
                <a:lnTo>
                  <a:pt x="54" y="20"/>
                </a:lnTo>
                <a:lnTo>
                  <a:pt x="55" y="21"/>
                </a:lnTo>
                <a:lnTo>
                  <a:pt x="56" y="21"/>
                </a:lnTo>
                <a:lnTo>
                  <a:pt x="57" y="21"/>
                </a:lnTo>
                <a:lnTo>
                  <a:pt x="58" y="21"/>
                </a:lnTo>
                <a:lnTo>
                  <a:pt x="59" y="22"/>
                </a:lnTo>
                <a:lnTo>
                  <a:pt x="60" y="23"/>
                </a:lnTo>
                <a:lnTo>
                  <a:pt x="60" y="22"/>
                </a:lnTo>
                <a:lnTo>
                  <a:pt x="61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1"/>
                </a:lnTo>
                <a:lnTo>
                  <a:pt x="65" y="19"/>
                </a:lnTo>
                <a:lnTo>
                  <a:pt x="66" y="19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1" y="7"/>
                </a:lnTo>
                <a:lnTo>
                  <a:pt x="70" y="7"/>
                </a:lnTo>
                <a:lnTo>
                  <a:pt x="69" y="7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69" y="10"/>
                </a:lnTo>
                <a:lnTo>
                  <a:pt x="68" y="11"/>
                </a:lnTo>
                <a:lnTo>
                  <a:pt x="68" y="13"/>
                </a:lnTo>
                <a:lnTo>
                  <a:pt x="69" y="15"/>
                </a:lnTo>
                <a:lnTo>
                  <a:pt x="70" y="16"/>
                </a:lnTo>
                <a:lnTo>
                  <a:pt x="70" y="17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2" y="7"/>
                </a:lnTo>
                <a:lnTo>
                  <a:pt x="74" y="7"/>
                </a:lnTo>
                <a:lnTo>
                  <a:pt x="74" y="6"/>
                </a:lnTo>
                <a:lnTo>
                  <a:pt x="75" y="5"/>
                </a:lnTo>
                <a:lnTo>
                  <a:pt x="77" y="5"/>
                </a:lnTo>
                <a:lnTo>
                  <a:pt x="78" y="6"/>
                </a:lnTo>
                <a:lnTo>
                  <a:pt x="80" y="6"/>
                </a:lnTo>
                <a:lnTo>
                  <a:pt x="81" y="6"/>
                </a:lnTo>
                <a:lnTo>
                  <a:pt x="81" y="5"/>
                </a:lnTo>
                <a:lnTo>
                  <a:pt x="80" y="5"/>
                </a:lnTo>
                <a:lnTo>
                  <a:pt x="80" y="4"/>
                </a:lnTo>
                <a:lnTo>
                  <a:pt x="79" y="4"/>
                </a:lnTo>
                <a:lnTo>
                  <a:pt x="78" y="3"/>
                </a:lnTo>
                <a:lnTo>
                  <a:pt x="78" y="2"/>
                </a:lnTo>
                <a:lnTo>
                  <a:pt x="77" y="2"/>
                </a:lnTo>
                <a:lnTo>
                  <a:pt x="77" y="1"/>
                </a:lnTo>
                <a:lnTo>
                  <a:pt x="77" y="0"/>
                </a:lnTo>
                <a:lnTo>
                  <a:pt x="78" y="0"/>
                </a:lnTo>
                <a:lnTo>
                  <a:pt x="79" y="0"/>
                </a:lnTo>
                <a:lnTo>
                  <a:pt x="81" y="0"/>
                </a:lnTo>
                <a:lnTo>
                  <a:pt x="83" y="0"/>
                </a:lnTo>
                <a:lnTo>
                  <a:pt x="84" y="0"/>
                </a:lnTo>
                <a:lnTo>
                  <a:pt x="85" y="0"/>
                </a:lnTo>
                <a:lnTo>
                  <a:pt x="86" y="1"/>
                </a:lnTo>
                <a:lnTo>
                  <a:pt x="85" y="2"/>
                </a:lnTo>
                <a:lnTo>
                  <a:pt x="84" y="3"/>
                </a:lnTo>
                <a:lnTo>
                  <a:pt x="86" y="4"/>
                </a:lnTo>
                <a:lnTo>
                  <a:pt x="88" y="4"/>
                </a:lnTo>
                <a:lnTo>
                  <a:pt x="89" y="4"/>
                </a:lnTo>
                <a:lnTo>
                  <a:pt x="90" y="4"/>
                </a:lnTo>
                <a:lnTo>
                  <a:pt x="90" y="5"/>
                </a:lnTo>
                <a:lnTo>
                  <a:pt x="90" y="6"/>
                </a:lnTo>
                <a:lnTo>
                  <a:pt x="90" y="7"/>
                </a:lnTo>
                <a:lnTo>
                  <a:pt x="89" y="8"/>
                </a:lnTo>
                <a:lnTo>
                  <a:pt x="89" y="9"/>
                </a:lnTo>
                <a:lnTo>
                  <a:pt x="88" y="10"/>
                </a:lnTo>
                <a:lnTo>
                  <a:pt x="89" y="11"/>
                </a:lnTo>
                <a:lnTo>
                  <a:pt x="90" y="11"/>
                </a:lnTo>
                <a:lnTo>
                  <a:pt x="91" y="12"/>
                </a:lnTo>
                <a:lnTo>
                  <a:pt x="92" y="12"/>
                </a:lnTo>
                <a:lnTo>
                  <a:pt x="93" y="12"/>
                </a:lnTo>
                <a:lnTo>
                  <a:pt x="94" y="11"/>
                </a:lnTo>
                <a:lnTo>
                  <a:pt x="95" y="11"/>
                </a:lnTo>
                <a:lnTo>
                  <a:pt x="94" y="11"/>
                </a:lnTo>
                <a:lnTo>
                  <a:pt x="94" y="10"/>
                </a:lnTo>
                <a:lnTo>
                  <a:pt x="93" y="10"/>
                </a:lnTo>
                <a:lnTo>
                  <a:pt x="92" y="10"/>
                </a:lnTo>
                <a:lnTo>
                  <a:pt x="92" y="9"/>
                </a:lnTo>
                <a:lnTo>
                  <a:pt x="93" y="8"/>
                </a:lnTo>
                <a:lnTo>
                  <a:pt x="94" y="8"/>
                </a:lnTo>
                <a:lnTo>
                  <a:pt x="94" y="7"/>
                </a:lnTo>
                <a:lnTo>
                  <a:pt x="96" y="8"/>
                </a:lnTo>
                <a:lnTo>
                  <a:pt x="97" y="9"/>
                </a:lnTo>
                <a:lnTo>
                  <a:pt x="98" y="11"/>
                </a:lnTo>
                <a:lnTo>
                  <a:pt x="99" y="11"/>
                </a:lnTo>
                <a:lnTo>
                  <a:pt x="101" y="13"/>
                </a:lnTo>
                <a:lnTo>
                  <a:pt x="101" y="12"/>
                </a:lnTo>
                <a:lnTo>
                  <a:pt x="101" y="13"/>
                </a:lnTo>
                <a:lnTo>
                  <a:pt x="105" y="17"/>
                </a:lnTo>
                <a:lnTo>
                  <a:pt x="105" y="20"/>
                </a:lnTo>
                <a:lnTo>
                  <a:pt x="104" y="24"/>
                </a:lnTo>
                <a:lnTo>
                  <a:pt x="105" y="25"/>
                </a:lnTo>
                <a:lnTo>
                  <a:pt x="105" y="27"/>
                </a:lnTo>
                <a:lnTo>
                  <a:pt x="107" y="30"/>
                </a:lnTo>
                <a:lnTo>
                  <a:pt x="109" y="32"/>
                </a:lnTo>
                <a:lnTo>
                  <a:pt x="109" y="33"/>
                </a:lnTo>
                <a:lnTo>
                  <a:pt x="110" y="34"/>
                </a:lnTo>
                <a:lnTo>
                  <a:pt x="111" y="36"/>
                </a:lnTo>
                <a:lnTo>
                  <a:pt x="112" y="43"/>
                </a:lnTo>
                <a:lnTo>
                  <a:pt x="111" y="44"/>
                </a:lnTo>
                <a:lnTo>
                  <a:pt x="112" y="47"/>
                </a:lnTo>
                <a:lnTo>
                  <a:pt x="112" y="54"/>
                </a:lnTo>
                <a:lnTo>
                  <a:pt x="112" y="56"/>
                </a:lnTo>
                <a:lnTo>
                  <a:pt x="112" y="59"/>
                </a:lnTo>
                <a:lnTo>
                  <a:pt x="113" y="62"/>
                </a:lnTo>
                <a:lnTo>
                  <a:pt x="113" y="64"/>
                </a:lnTo>
                <a:lnTo>
                  <a:pt x="112" y="65"/>
                </a:lnTo>
                <a:lnTo>
                  <a:pt x="111" y="66"/>
                </a:lnTo>
                <a:lnTo>
                  <a:pt x="111" y="68"/>
                </a:lnTo>
                <a:lnTo>
                  <a:pt x="111" y="70"/>
                </a:lnTo>
                <a:lnTo>
                  <a:pt x="112" y="71"/>
                </a:lnTo>
                <a:lnTo>
                  <a:pt x="112" y="72"/>
                </a:lnTo>
                <a:lnTo>
                  <a:pt x="112" y="73"/>
                </a:lnTo>
                <a:lnTo>
                  <a:pt x="112" y="74"/>
                </a:lnTo>
                <a:lnTo>
                  <a:pt x="110" y="76"/>
                </a:lnTo>
                <a:lnTo>
                  <a:pt x="109" y="76"/>
                </a:lnTo>
                <a:lnTo>
                  <a:pt x="109" y="78"/>
                </a:lnTo>
                <a:lnTo>
                  <a:pt x="109" y="79"/>
                </a:lnTo>
                <a:lnTo>
                  <a:pt x="109" y="81"/>
                </a:lnTo>
                <a:lnTo>
                  <a:pt x="108" y="83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7"/>
                </a:lnTo>
                <a:lnTo>
                  <a:pt x="106" y="87"/>
                </a:lnTo>
                <a:lnTo>
                  <a:pt x="106" y="88"/>
                </a:lnTo>
                <a:lnTo>
                  <a:pt x="107" y="88"/>
                </a:lnTo>
                <a:lnTo>
                  <a:pt x="108" y="89"/>
                </a:lnTo>
                <a:lnTo>
                  <a:pt x="108" y="90"/>
                </a:lnTo>
                <a:lnTo>
                  <a:pt x="108" y="91"/>
                </a:lnTo>
                <a:lnTo>
                  <a:pt x="109" y="91"/>
                </a:lnTo>
                <a:lnTo>
                  <a:pt x="109" y="92"/>
                </a:lnTo>
                <a:lnTo>
                  <a:pt x="109" y="93"/>
                </a:lnTo>
                <a:lnTo>
                  <a:pt x="111" y="95"/>
                </a:lnTo>
                <a:lnTo>
                  <a:pt x="111" y="96"/>
                </a:lnTo>
                <a:lnTo>
                  <a:pt x="112" y="97"/>
                </a:lnTo>
                <a:lnTo>
                  <a:pt x="113" y="97"/>
                </a:lnTo>
                <a:lnTo>
                  <a:pt x="113" y="99"/>
                </a:lnTo>
                <a:lnTo>
                  <a:pt x="113" y="101"/>
                </a:lnTo>
                <a:lnTo>
                  <a:pt x="113" y="103"/>
                </a:lnTo>
                <a:lnTo>
                  <a:pt x="113" y="105"/>
                </a:lnTo>
                <a:lnTo>
                  <a:pt x="114" y="106"/>
                </a:lnTo>
                <a:lnTo>
                  <a:pt x="115" y="108"/>
                </a:lnTo>
                <a:lnTo>
                  <a:pt x="117" y="110"/>
                </a:lnTo>
                <a:lnTo>
                  <a:pt x="120" y="111"/>
                </a:lnTo>
                <a:lnTo>
                  <a:pt x="124" y="111"/>
                </a:lnTo>
                <a:lnTo>
                  <a:pt x="126" y="111"/>
                </a:lnTo>
                <a:lnTo>
                  <a:pt x="128" y="111"/>
                </a:lnTo>
                <a:lnTo>
                  <a:pt x="130" y="110"/>
                </a:lnTo>
                <a:lnTo>
                  <a:pt x="131" y="110"/>
                </a:lnTo>
                <a:lnTo>
                  <a:pt x="129" y="111"/>
                </a:lnTo>
                <a:lnTo>
                  <a:pt x="127" y="113"/>
                </a:lnTo>
                <a:lnTo>
                  <a:pt x="127" y="114"/>
                </a:lnTo>
                <a:lnTo>
                  <a:pt x="127" y="115"/>
                </a:lnTo>
                <a:lnTo>
                  <a:pt x="127" y="116"/>
                </a:lnTo>
                <a:lnTo>
                  <a:pt x="127" y="117"/>
                </a:lnTo>
                <a:lnTo>
                  <a:pt x="126" y="118"/>
                </a:lnTo>
                <a:lnTo>
                  <a:pt x="125" y="120"/>
                </a:lnTo>
                <a:lnTo>
                  <a:pt x="125" y="121"/>
                </a:lnTo>
                <a:lnTo>
                  <a:pt x="124" y="122"/>
                </a:lnTo>
                <a:lnTo>
                  <a:pt x="124" y="123"/>
                </a:lnTo>
                <a:lnTo>
                  <a:pt x="123" y="124"/>
                </a:lnTo>
                <a:lnTo>
                  <a:pt x="124" y="126"/>
                </a:lnTo>
                <a:lnTo>
                  <a:pt x="125" y="127"/>
                </a:lnTo>
                <a:lnTo>
                  <a:pt x="126" y="127"/>
                </a:lnTo>
                <a:lnTo>
                  <a:pt x="125" y="128"/>
                </a:lnTo>
                <a:lnTo>
                  <a:pt x="125" y="129"/>
                </a:lnTo>
                <a:lnTo>
                  <a:pt x="122" y="128"/>
                </a:lnTo>
                <a:lnTo>
                  <a:pt x="121" y="130"/>
                </a:lnTo>
                <a:lnTo>
                  <a:pt x="120" y="131"/>
                </a:lnTo>
                <a:lnTo>
                  <a:pt x="119" y="131"/>
                </a:lnTo>
                <a:lnTo>
                  <a:pt x="118" y="132"/>
                </a:lnTo>
                <a:lnTo>
                  <a:pt x="115" y="132"/>
                </a:lnTo>
                <a:lnTo>
                  <a:pt x="114" y="132"/>
                </a:lnTo>
                <a:lnTo>
                  <a:pt x="113" y="133"/>
                </a:lnTo>
                <a:lnTo>
                  <a:pt x="112" y="134"/>
                </a:lnTo>
                <a:lnTo>
                  <a:pt x="111" y="136"/>
                </a:lnTo>
                <a:lnTo>
                  <a:pt x="110" y="137"/>
                </a:lnTo>
                <a:lnTo>
                  <a:pt x="108" y="139"/>
                </a:lnTo>
                <a:lnTo>
                  <a:pt x="104" y="140"/>
                </a:lnTo>
                <a:lnTo>
                  <a:pt x="101" y="140"/>
                </a:lnTo>
                <a:lnTo>
                  <a:pt x="99" y="140"/>
                </a:lnTo>
                <a:lnTo>
                  <a:pt x="98" y="140"/>
                </a:lnTo>
                <a:lnTo>
                  <a:pt x="95" y="139"/>
                </a:lnTo>
                <a:lnTo>
                  <a:pt x="92" y="138"/>
                </a:lnTo>
                <a:lnTo>
                  <a:pt x="91" y="138"/>
                </a:lnTo>
                <a:lnTo>
                  <a:pt x="89" y="138"/>
                </a:lnTo>
                <a:lnTo>
                  <a:pt x="88" y="139"/>
                </a:lnTo>
                <a:lnTo>
                  <a:pt x="86" y="140"/>
                </a:lnTo>
                <a:lnTo>
                  <a:pt x="85" y="142"/>
                </a:lnTo>
                <a:lnTo>
                  <a:pt x="84" y="143"/>
                </a:lnTo>
                <a:lnTo>
                  <a:pt x="83" y="144"/>
                </a:lnTo>
                <a:lnTo>
                  <a:pt x="82" y="145"/>
                </a:lnTo>
                <a:lnTo>
                  <a:pt x="81" y="146"/>
                </a:lnTo>
                <a:lnTo>
                  <a:pt x="80" y="146"/>
                </a:lnTo>
                <a:lnTo>
                  <a:pt x="79" y="145"/>
                </a:lnTo>
                <a:lnTo>
                  <a:pt x="78" y="145"/>
                </a:lnTo>
                <a:lnTo>
                  <a:pt x="77" y="145"/>
                </a:lnTo>
                <a:lnTo>
                  <a:pt x="76" y="145"/>
                </a:lnTo>
                <a:lnTo>
                  <a:pt x="75" y="144"/>
                </a:lnTo>
                <a:lnTo>
                  <a:pt x="72" y="144"/>
                </a:lnTo>
                <a:lnTo>
                  <a:pt x="71" y="143"/>
                </a:lnTo>
                <a:lnTo>
                  <a:pt x="69" y="141"/>
                </a:lnTo>
                <a:lnTo>
                  <a:pt x="68" y="141"/>
                </a:lnTo>
                <a:lnTo>
                  <a:pt x="61" y="141"/>
                </a:lnTo>
                <a:lnTo>
                  <a:pt x="54" y="141"/>
                </a:lnTo>
                <a:lnTo>
                  <a:pt x="53" y="141"/>
                </a:lnTo>
                <a:lnTo>
                  <a:pt x="51" y="140"/>
                </a:lnTo>
                <a:lnTo>
                  <a:pt x="45" y="136"/>
                </a:lnTo>
                <a:lnTo>
                  <a:pt x="39" y="134"/>
                </a:lnTo>
                <a:lnTo>
                  <a:pt x="37" y="134"/>
                </a:lnTo>
                <a:lnTo>
                  <a:pt x="33" y="133"/>
                </a:lnTo>
                <a:lnTo>
                  <a:pt x="30" y="133"/>
                </a:lnTo>
                <a:lnTo>
                  <a:pt x="29" y="133"/>
                </a:lnTo>
                <a:lnTo>
                  <a:pt x="30" y="133"/>
                </a:lnTo>
                <a:lnTo>
                  <a:pt x="30" y="132"/>
                </a:lnTo>
                <a:lnTo>
                  <a:pt x="29" y="131"/>
                </a:lnTo>
                <a:lnTo>
                  <a:pt x="29" y="130"/>
                </a:lnTo>
                <a:lnTo>
                  <a:pt x="29" y="129"/>
                </a:lnTo>
                <a:lnTo>
                  <a:pt x="30" y="128"/>
                </a:lnTo>
                <a:lnTo>
                  <a:pt x="30" y="127"/>
                </a:lnTo>
                <a:lnTo>
                  <a:pt x="30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3"/>
                </a:lnTo>
                <a:lnTo>
                  <a:pt x="27" y="121"/>
                </a:lnTo>
                <a:lnTo>
                  <a:pt x="27" y="120"/>
                </a:lnTo>
                <a:lnTo>
                  <a:pt x="27" y="119"/>
                </a:lnTo>
                <a:lnTo>
                  <a:pt x="27" y="118"/>
                </a:lnTo>
                <a:lnTo>
                  <a:pt x="26" y="117"/>
                </a:lnTo>
                <a:lnTo>
                  <a:pt x="27" y="115"/>
                </a:lnTo>
                <a:lnTo>
                  <a:pt x="27" y="114"/>
                </a:lnTo>
                <a:lnTo>
                  <a:pt x="27" y="113"/>
                </a:lnTo>
                <a:lnTo>
                  <a:pt x="27" y="112"/>
                </a:lnTo>
                <a:lnTo>
                  <a:pt x="26" y="112"/>
                </a:lnTo>
                <a:lnTo>
                  <a:pt x="25" y="112"/>
                </a:lnTo>
                <a:lnTo>
                  <a:pt x="25" y="111"/>
                </a:lnTo>
                <a:lnTo>
                  <a:pt x="24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09"/>
                </a:lnTo>
                <a:lnTo>
                  <a:pt x="24" y="109"/>
                </a:lnTo>
                <a:lnTo>
                  <a:pt x="24" y="108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5" y="106"/>
                </a:lnTo>
                <a:lnTo>
                  <a:pt x="25" y="105"/>
                </a:lnTo>
                <a:lnTo>
                  <a:pt x="26" y="105"/>
                </a:lnTo>
                <a:lnTo>
                  <a:pt x="27" y="104"/>
                </a:lnTo>
                <a:lnTo>
                  <a:pt x="27" y="103"/>
                </a:lnTo>
                <a:lnTo>
                  <a:pt x="26" y="103"/>
                </a:lnTo>
                <a:lnTo>
                  <a:pt x="25" y="104"/>
                </a:lnTo>
                <a:lnTo>
                  <a:pt x="24" y="103"/>
                </a:lnTo>
                <a:lnTo>
                  <a:pt x="24" y="102"/>
                </a:lnTo>
                <a:lnTo>
                  <a:pt x="23" y="102"/>
                </a:lnTo>
                <a:lnTo>
                  <a:pt x="22" y="102"/>
                </a:lnTo>
                <a:lnTo>
                  <a:pt x="22" y="103"/>
                </a:lnTo>
                <a:lnTo>
                  <a:pt x="21" y="104"/>
                </a:lnTo>
                <a:lnTo>
                  <a:pt x="20" y="103"/>
                </a:lnTo>
                <a:lnTo>
                  <a:pt x="19" y="102"/>
                </a:lnTo>
                <a:lnTo>
                  <a:pt x="19" y="101"/>
                </a:lnTo>
                <a:lnTo>
                  <a:pt x="19" y="100"/>
                </a:lnTo>
                <a:lnTo>
                  <a:pt x="20" y="99"/>
                </a:lnTo>
                <a:lnTo>
                  <a:pt x="21" y="98"/>
                </a:lnTo>
                <a:lnTo>
                  <a:pt x="21" y="97"/>
                </a:lnTo>
                <a:lnTo>
                  <a:pt x="22" y="98"/>
                </a:lnTo>
                <a:lnTo>
                  <a:pt x="23" y="98"/>
                </a:lnTo>
                <a:lnTo>
                  <a:pt x="24" y="98"/>
                </a:lnTo>
                <a:lnTo>
                  <a:pt x="26" y="98"/>
                </a:lnTo>
                <a:lnTo>
                  <a:pt x="26" y="96"/>
                </a:lnTo>
                <a:lnTo>
                  <a:pt x="25" y="95"/>
                </a:lnTo>
                <a:lnTo>
                  <a:pt x="25" y="94"/>
                </a:lnTo>
                <a:lnTo>
                  <a:pt x="25" y="92"/>
                </a:lnTo>
                <a:lnTo>
                  <a:pt x="25" y="90"/>
                </a:lnTo>
                <a:lnTo>
                  <a:pt x="25" y="87"/>
                </a:lnTo>
                <a:lnTo>
                  <a:pt x="24" y="87"/>
                </a:lnTo>
                <a:lnTo>
                  <a:pt x="23" y="89"/>
                </a:lnTo>
                <a:lnTo>
                  <a:pt x="22" y="89"/>
                </a:lnTo>
                <a:lnTo>
                  <a:pt x="20" y="89"/>
                </a:lnTo>
                <a:lnTo>
                  <a:pt x="20" y="88"/>
                </a:lnTo>
                <a:lnTo>
                  <a:pt x="19" y="87"/>
                </a:lnTo>
                <a:lnTo>
                  <a:pt x="20" y="87"/>
                </a:lnTo>
                <a:lnTo>
                  <a:pt x="21" y="87"/>
                </a:lnTo>
                <a:lnTo>
                  <a:pt x="23" y="85"/>
                </a:lnTo>
                <a:lnTo>
                  <a:pt x="23" y="84"/>
                </a:lnTo>
                <a:lnTo>
                  <a:pt x="23" y="83"/>
                </a:lnTo>
                <a:lnTo>
                  <a:pt x="22" y="81"/>
                </a:lnTo>
                <a:lnTo>
                  <a:pt x="20" y="80"/>
                </a:lnTo>
                <a:lnTo>
                  <a:pt x="19" y="78"/>
                </a:lnTo>
                <a:lnTo>
                  <a:pt x="18" y="77"/>
                </a:lnTo>
                <a:lnTo>
                  <a:pt x="18" y="76"/>
                </a:lnTo>
                <a:lnTo>
                  <a:pt x="17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" name="Freeform 25"/>
          <p:cNvSpPr>
            <a:spLocks/>
          </p:cNvSpPr>
          <p:nvPr/>
        </p:nvSpPr>
        <p:spPr bwMode="auto">
          <a:xfrm>
            <a:off x="2859234" y="3008617"/>
            <a:ext cx="536625" cy="710251"/>
          </a:xfrm>
          <a:custGeom>
            <a:avLst/>
            <a:gdLst>
              <a:gd name="T0" fmla="*/ 2147483647 w 85"/>
              <a:gd name="T1" fmla="*/ 2147483647 h 91"/>
              <a:gd name="T2" fmla="*/ 2147483647 w 85"/>
              <a:gd name="T3" fmla="*/ 2147483647 h 91"/>
              <a:gd name="T4" fmla="*/ 2147483647 w 85"/>
              <a:gd name="T5" fmla="*/ 2147483647 h 91"/>
              <a:gd name="T6" fmla="*/ 2147483647 w 85"/>
              <a:gd name="T7" fmla="*/ 2147483647 h 91"/>
              <a:gd name="T8" fmla="*/ 2147483647 w 85"/>
              <a:gd name="T9" fmla="*/ 2147483647 h 91"/>
              <a:gd name="T10" fmla="*/ 2147483647 w 85"/>
              <a:gd name="T11" fmla="*/ 2147483647 h 91"/>
              <a:gd name="T12" fmla="*/ 2147483647 w 85"/>
              <a:gd name="T13" fmla="*/ 2147483647 h 91"/>
              <a:gd name="T14" fmla="*/ 2147483647 w 85"/>
              <a:gd name="T15" fmla="*/ 2147483647 h 91"/>
              <a:gd name="T16" fmla="*/ 2147483647 w 85"/>
              <a:gd name="T17" fmla="*/ 2147483647 h 91"/>
              <a:gd name="T18" fmla="*/ 2147483647 w 85"/>
              <a:gd name="T19" fmla="*/ 2147483647 h 91"/>
              <a:gd name="T20" fmla="*/ 2147483647 w 85"/>
              <a:gd name="T21" fmla="*/ 2147483647 h 91"/>
              <a:gd name="T22" fmla="*/ 2147483647 w 85"/>
              <a:gd name="T23" fmla="*/ 2147483647 h 91"/>
              <a:gd name="T24" fmla="*/ 2147483647 w 85"/>
              <a:gd name="T25" fmla="*/ 2147483647 h 91"/>
              <a:gd name="T26" fmla="*/ 2147483647 w 85"/>
              <a:gd name="T27" fmla="*/ 2147483647 h 91"/>
              <a:gd name="T28" fmla="*/ 2147483647 w 85"/>
              <a:gd name="T29" fmla="*/ 2147483647 h 91"/>
              <a:gd name="T30" fmla="*/ 2147483647 w 85"/>
              <a:gd name="T31" fmla="*/ 2147483647 h 91"/>
              <a:gd name="T32" fmla="*/ 2147483647 w 85"/>
              <a:gd name="T33" fmla="*/ 2147483647 h 91"/>
              <a:gd name="T34" fmla="*/ 2147483647 w 85"/>
              <a:gd name="T35" fmla="*/ 2147483647 h 91"/>
              <a:gd name="T36" fmla="*/ 2147483647 w 85"/>
              <a:gd name="T37" fmla="*/ 2147483647 h 91"/>
              <a:gd name="T38" fmla="*/ 2147483647 w 85"/>
              <a:gd name="T39" fmla="*/ 2147483647 h 91"/>
              <a:gd name="T40" fmla="*/ 2147483647 w 85"/>
              <a:gd name="T41" fmla="*/ 2147483647 h 91"/>
              <a:gd name="T42" fmla="*/ 2147483647 w 85"/>
              <a:gd name="T43" fmla="*/ 2147483647 h 91"/>
              <a:gd name="T44" fmla="*/ 2147483647 w 85"/>
              <a:gd name="T45" fmla="*/ 2147483647 h 91"/>
              <a:gd name="T46" fmla="*/ 2147483647 w 85"/>
              <a:gd name="T47" fmla="*/ 2147483647 h 91"/>
              <a:gd name="T48" fmla="*/ 2147483647 w 85"/>
              <a:gd name="T49" fmla="*/ 2147483647 h 91"/>
              <a:gd name="T50" fmla="*/ 2147483647 w 85"/>
              <a:gd name="T51" fmla="*/ 2147483647 h 91"/>
              <a:gd name="T52" fmla="*/ 2147483647 w 85"/>
              <a:gd name="T53" fmla="*/ 2147483647 h 91"/>
              <a:gd name="T54" fmla="*/ 2147483647 w 85"/>
              <a:gd name="T55" fmla="*/ 2147483647 h 91"/>
              <a:gd name="T56" fmla="*/ 2147483647 w 85"/>
              <a:gd name="T57" fmla="*/ 2147483647 h 91"/>
              <a:gd name="T58" fmla="*/ 2147483647 w 85"/>
              <a:gd name="T59" fmla="*/ 2147483647 h 91"/>
              <a:gd name="T60" fmla="*/ 2147483647 w 85"/>
              <a:gd name="T61" fmla="*/ 2147483647 h 91"/>
              <a:gd name="T62" fmla="*/ 2147483647 w 85"/>
              <a:gd name="T63" fmla="*/ 2147483647 h 91"/>
              <a:gd name="T64" fmla="*/ 2147483647 w 85"/>
              <a:gd name="T65" fmla="*/ 2147483647 h 91"/>
              <a:gd name="T66" fmla="*/ 2147483647 w 85"/>
              <a:gd name="T67" fmla="*/ 2147483647 h 91"/>
              <a:gd name="T68" fmla="*/ 2147483647 w 85"/>
              <a:gd name="T69" fmla="*/ 2147483647 h 91"/>
              <a:gd name="T70" fmla="*/ 2147483647 w 85"/>
              <a:gd name="T71" fmla="*/ 2147483647 h 91"/>
              <a:gd name="T72" fmla="*/ 2147483647 w 85"/>
              <a:gd name="T73" fmla="*/ 2147483647 h 91"/>
              <a:gd name="T74" fmla="*/ 2147483647 w 85"/>
              <a:gd name="T75" fmla="*/ 2147483647 h 91"/>
              <a:gd name="T76" fmla="*/ 2147483647 w 85"/>
              <a:gd name="T77" fmla="*/ 2147483647 h 91"/>
              <a:gd name="T78" fmla="*/ 2147483647 w 85"/>
              <a:gd name="T79" fmla="*/ 2147483647 h 91"/>
              <a:gd name="T80" fmla="*/ 2147483647 w 85"/>
              <a:gd name="T81" fmla="*/ 2147483647 h 91"/>
              <a:gd name="T82" fmla="*/ 2147483647 w 85"/>
              <a:gd name="T83" fmla="*/ 2147483647 h 91"/>
              <a:gd name="T84" fmla="*/ 2147483647 w 85"/>
              <a:gd name="T85" fmla="*/ 2147483647 h 91"/>
              <a:gd name="T86" fmla="*/ 2147483647 w 85"/>
              <a:gd name="T87" fmla="*/ 2147483647 h 91"/>
              <a:gd name="T88" fmla="*/ 2147483647 w 85"/>
              <a:gd name="T89" fmla="*/ 2147483647 h 91"/>
              <a:gd name="T90" fmla="*/ 2147483647 w 85"/>
              <a:gd name="T91" fmla="*/ 2147483647 h 91"/>
              <a:gd name="T92" fmla="*/ 2147483647 w 85"/>
              <a:gd name="T93" fmla="*/ 2147483647 h 91"/>
              <a:gd name="T94" fmla="*/ 2147483647 w 85"/>
              <a:gd name="T95" fmla="*/ 2147483647 h 91"/>
              <a:gd name="T96" fmla="*/ 2147483647 w 85"/>
              <a:gd name="T97" fmla="*/ 2147483647 h 91"/>
              <a:gd name="T98" fmla="*/ 2147483647 w 85"/>
              <a:gd name="T99" fmla="*/ 2147483647 h 91"/>
              <a:gd name="T100" fmla="*/ 2147483647 w 85"/>
              <a:gd name="T101" fmla="*/ 2147483647 h 91"/>
              <a:gd name="T102" fmla="*/ 2147483647 w 85"/>
              <a:gd name="T103" fmla="*/ 2147483647 h 9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5"/>
              <a:gd name="T157" fmla="*/ 0 h 91"/>
              <a:gd name="T158" fmla="*/ 85 w 85"/>
              <a:gd name="T159" fmla="*/ 91 h 9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5" h="91">
                <a:moveTo>
                  <a:pt x="1" y="27"/>
                </a:moveTo>
                <a:lnTo>
                  <a:pt x="1" y="27"/>
                </a:lnTo>
                <a:lnTo>
                  <a:pt x="2" y="28"/>
                </a:lnTo>
                <a:lnTo>
                  <a:pt x="1" y="30"/>
                </a:lnTo>
                <a:lnTo>
                  <a:pt x="0" y="32"/>
                </a:lnTo>
                <a:lnTo>
                  <a:pt x="1" y="32"/>
                </a:lnTo>
                <a:lnTo>
                  <a:pt x="2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5" y="32"/>
                </a:lnTo>
                <a:lnTo>
                  <a:pt x="7" y="33"/>
                </a:lnTo>
                <a:lnTo>
                  <a:pt x="7" y="35"/>
                </a:lnTo>
                <a:lnTo>
                  <a:pt x="8" y="36"/>
                </a:lnTo>
                <a:lnTo>
                  <a:pt x="9" y="36"/>
                </a:lnTo>
                <a:lnTo>
                  <a:pt x="10" y="39"/>
                </a:lnTo>
                <a:lnTo>
                  <a:pt x="11" y="41"/>
                </a:lnTo>
                <a:lnTo>
                  <a:pt x="13" y="41"/>
                </a:lnTo>
                <a:lnTo>
                  <a:pt x="14" y="42"/>
                </a:lnTo>
                <a:lnTo>
                  <a:pt x="14" y="43"/>
                </a:lnTo>
                <a:lnTo>
                  <a:pt x="15" y="43"/>
                </a:lnTo>
                <a:lnTo>
                  <a:pt x="16" y="44"/>
                </a:lnTo>
                <a:lnTo>
                  <a:pt x="17" y="44"/>
                </a:lnTo>
                <a:lnTo>
                  <a:pt x="16" y="45"/>
                </a:lnTo>
                <a:lnTo>
                  <a:pt x="16" y="46"/>
                </a:lnTo>
                <a:lnTo>
                  <a:pt x="18" y="47"/>
                </a:lnTo>
                <a:lnTo>
                  <a:pt x="19" y="48"/>
                </a:lnTo>
                <a:lnTo>
                  <a:pt x="19" y="50"/>
                </a:lnTo>
                <a:lnTo>
                  <a:pt x="19" y="53"/>
                </a:lnTo>
                <a:lnTo>
                  <a:pt x="23" y="55"/>
                </a:lnTo>
                <a:lnTo>
                  <a:pt x="26" y="56"/>
                </a:lnTo>
                <a:lnTo>
                  <a:pt x="30" y="59"/>
                </a:lnTo>
                <a:lnTo>
                  <a:pt x="33" y="60"/>
                </a:lnTo>
                <a:lnTo>
                  <a:pt x="36" y="63"/>
                </a:lnTo>
                <a:lnTo>
                  <a:pt x="36" y="64"/>
                </a:lnTo>
                <a:lnTo>
                  <a:pt x="36" y="66"/>
                </a:lnTo>
                <a:lnTo>
                  <a:pt x="35" y="66"/>
                </a:lnTo>
                <a:lnTo>
                  <a:pt x="36" y="68"/>
                </a:lnTo>
                <a:lnTo>
                  <a:pt x="26" y="68"/>
                </a:lnTo>
                <a:lnTo>
                  <a:pt x="25" y="70"/>
                </a:lnTo>
                <a:lnTo>
                  <a:pt x="22" y="75"/>
                </a:lnTo>
                <a:lnTo>
                  <a:pt x="25" y="75"/>
                </a:lnTo>
                <a:lnTo>
                  <a:pt x="26" y="75"/>
                </a:lnTo>
                <a:lnTo>
                  <a:pt x="29" y="76"/>
                </a:lnTo>
                <a:lnTo>
                  <a:pt x="30" y="78"/>
                </a:lnTo>
                <a:lnTo>
                  <a:pt x="28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4"/>
                </a:lnTo>
                <a:lnTo>
                  <a:pt x="26" y="85"/>
                </a:lnTo>
                <a:lnTo>
                  <a:pt x="23" y="86"/>
                </a:lnTo>
                <a:lnTo>
                  <a:pt x="25" y="86"/>
                </a:lnTo>
                <a:lnTo>
                  <a:pt x="26" y="87"/>
                </a:lnTo>
                <a:lnTo>
                  <a:pt x="27" y="88"/>
                </a:lnTo>
                <a:lnTo>
                  <a:pt x="27" y="89"/>
                </a:lnTo>
                <a:lnTo>
                  <a:pt x="28" y="90"/>
                </a:lnTo>
                <a:lnTo>
                  <a:pt x="29" y="90"/>
                </a:lnTo>
                <a:lnTo>
                  <a:pt x="29" y="89"/>
                </a:lnTo>
                <a:lnTo>
                  <a:pt x="28" y="88"/>
                </a:lnTo>
                <a:lnTo>
                  <a:pt x="28" y="87"/>
                </a:lnTo>
                <a:lnTo>
                  <a:pt x="29" y="87"/>
                </a:lnTo>
                <a:lnTo>
                  <a:pt x="30" y="87"/>
                </a:lnTo>
                <a:lnTo>
                  <a:pt x="31" y="88"/>
                </a:lnTo>
                <a:lnTo>
                  <a:pt x="32" y="89"/>
                </a:lnTo>
                <a:lnTo>
                  <a:pt x="33" y="89"/>
                </a:lnTo>
                <a:lnTo>
                  <a:pt x="34" y="89"/>
                </a:lnTo>
                <a:lnTo>
                  <a:pt x="34" y="87"/>
                </a:lnTo>
                <a:lnTo>
                  <a:pt x="35" y="87"/>
                </a:lnTo>
                <a:lnTo>
                  <a:pt x="36" y="86"/>
                </a:lnTo>
                <a:lnTo>
                  <a:pt x="37" y="87"/>
                </a:lnTo>
                <a:lnTo>
                  <a:pt x="39" y="87"/>
                </a:lnTo>
                <a:lnTo>
                  <a:pt x="39" y="88"/>
                </a:lnTo>
                <a:lnTo>
                  <a:pt x="39" y="89"/>
                </a:lnTo>
                <a:lnTo>
                  <a:pt x="39" y="90"/>
                </a:lnTo>
                <a:lnTo>
                  <a:pt x="40" y="91"/>
                </a:lnTo>
                <a:lnTo>
                  <a:pt x="42" y="91"/>
                </a:lnTo>
                <a:lnTo>
                  <a:pt x="43" y="90"/>
                </a:lnTo>
                <a:lnTo>
                  <a:pt x="43" y="88"/>
                </a:lnTo>
                <a:lnTo>
                  <a:pt x="43" y="87"/>
                </a:lnTo>
                <a:lnTo>
                  <a:pt x="42" y="86"/>
                </a:lnTo>
                <a:lnTo>
                  <a:pt x="44" y="86"/>
                </a:lnTo>
                <a:lnTo>
                  <a:pt x="44" y="85"/>
                </a:lnTo>
                <a:lnTo>
                  <a:pt x="46" y="85"/>
                </a:lnTo>
                <a:lnTo>
                  <a:pt x="47" y="81"/>
                </a:lnTo>
                <a:lnTo>
                  <a:pt x="49" y="82"/>
                </a:lnTo>
                <a:lnTo>
                  <a:pt x="50" y="80"/>
                </a:lnTo>
                <a:lnTo>
                  <a:pt x="51" y="79"/>
                </a:lnTo>
                <a:lnTo>
                  <a:pt x="52" y="78"/>
                </a:lnTo>
                <a:lnTo>
                  <a:pt x="53" y="78"/>
                </a:lnTo>
                <a:lnTo>
                  <a:pt x="54" y="79"/>
                </a:lnTo>
                <a:lnTo>
                  <a:pt x="54" y="77"/>
                </a:lnTo>
                <a:lnTo>
                  <a:pt x="55" y="76"/>
                </a:lnTo>
                <a:lnTo>
                  <a:pt x="56" y="75"/>
                </a:lnTo>
                <a:lnTo>
                  <a:pt x="57" y="75"/>
                </a:lnTo>
                <a:lnTo>
                  <a:pt x="59" y="75"/>
                </a:lnTo>
                <a:lnTo>
                  <a:pt x="60" y="76"/>
                </a:lnTo>
                <a:lnTo>
                  <a:pt x="60" y="75"/>
                </a:lnTo>
                <a:lnTo>
                  <a:pt x="60" y="74"/>
                </a:lnTo>
                <a:lnTo>
                  <a:pt x="63" y="73"/>
                </a:lnTo>
                <a:lnTo>
                  <a:pt x="64" y="71"/>
                </a:lnTo>
                <a:lnTo>
                  <a:pt x="63" y="71"/>
                </a:lnTo>
                <a:lnTo>
                  <a:pt x="69" y="68"/>
                </a:lnTo>
                <a:lnTo>
                  <a:pt x="74" y="66"/>
                </a:lnTo>
                <a:lnTo>
                  <a:pt x="77" y="65"/>
                </a:lnTo>
                <a:lnTo>
                  <a:pt x="77" y="62"/>
                </a:lnTo>
                <a:lnTo>
                  <a:pt x="75" y="63"/>
                </a:lnTo>
                <a:lnTo>
                  <a:pt x="74" y="63"/>
                </a:lnTo>
                <a:lnTo>
                  <a:pt x="72" y="62"/>
                </a:lnTo>
                <a:lnTo>
                  <a:pt x="71" y="63"/>
                </a:lnTo>
                <a:lnTo>
                  <a:pt x="71" y="61"/>
                </a:lnTo>
                <a:lnTo>
                  <a:pt x="71" y="60"/>
                </a:lnTo>
                <a:lnTo>
                  <a:pt x="70" y="59"/>
                </a:lnTo>
                <a:lnTo>
                  <a:pt x="70" y="60"/>
                </a:lnTo>
                <a:lnTo>
                  <a:pt x="70" y="61"/>
                </a:lnTo>
                <a:lnTo>
                  <a:pt x="67" y="59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7"/>
                </a:lnTo>
                <a:lnTo>
                  <a:pt x="68" y="58"/>
                </a:lnTo>
                <a:lnTo>
                  <a:pt x="69" y="58"/>
                </a:lnTo>
                <a:lnTo>
                  <a:pt x="69" y="56"/>
                </a:lnTo>
                <a:lnTo>
                  <a:pt x="69" y="55"/>
                </a:lnTo>
                <a:lnTo>
                  <a:pt x="70" y="53"/>
                </a:lnTo>
                <a:lnTo>
                  <a:pt x="72" y="54"/>
                </a:lnTo>
                <a:lnTo>
                  <a:pt x="73" y="54"/>
                </a:lnTo>
                <a:lnTo>
                  <a:pt x="72" y="55"/>
                </a:lnTo>
                <a:lnTo>
                  <a:pt x="73" y="56"/>
                </a:lnTo>
                <a:lnTo>
                  <a:pt x="74" y="55"/>
                </a:lnTo>
                <a:lnTo>
                  <a:pt x="74" y="54"/>
                </a:lnTo>
                <a:lnTo>
                  <a:pt x="75" y="55"/>
                </a:lnTo>
                <a:lnTo>
                  <a:pt x="76" y="56"/>
                </a:lnTo>
                <a:lnTo>
                  <a:pt x="78" y="57"/>
                </a:lnTo>
                <a:lnTo>
                  <a:pt x="77" y="58"/>
                </a:lnTo>
                <a:lnTo>
                  <a:pt x="78" y="60"/>
                </a:lnTo>
                <a:lnTo>
                  <a:pt x="79" y="60"/>
                </a:lnTo>
                <a:lnTo>
                  <a:pt x="80" y="60"/>
                </a:lnTo>
                <a:lnTo>
                  <a:pt x="81" y="59"/>
                </a:lnTo>
                <a:lnTo>
                  <a:pt x="82" y="60"/>
                </a:lnTo>
                <a:lnTo>
                  <a:pt x="83" y="59"/>
                </a:lnTo>
                <a:lnTo>
                  <a:pt x="84" y="59"/>
                </a:lnTo>
                <a:lnTo>
                  <a:pt x="84" y="56"/>
                </a:lnTo>
                <a:lnTo>
                  <a:pt x="85" y="50"/>
                </a:lnTo>
                <a:lnTo>
                  <a:pt x="84" y="49"/>
                </a:lnTo>
                <a:lnTo>
                  <a:pt x="84" y="48"/>
                </a:lnTo>
                <a:lnTo>
                  <a:pt x="84" y="44"/>
                </a:lnTo>
                <a:lnTo>
                  <a:pt x="82" y="42"/>
                </a:lnTo>
                <a:lnTo>
                  <a:pt x="80" y="42"/>
                </a:lnTo>
                <a:lnTo>
                  <a:pt x="77" y="44"/>
                </a:lnTo>
                <a:lnTo>
                  <a:pt x="75" y="45"/>
                </a:lnTo>
                <a:lnTo>
                  <a:pt x="73" y="45"/>
                </a:lnTo>
                <a:lnTo>
                  <a:pt x="72" y="46"/>
                </a:lnTo>
                <a:lnTo>
                  <a:pt x="71" y="46"/>
                </a:lnTo>
                <a:lnTo>
                  <a:pt x="71" y="45"/>
                </a:lnTo>
                <a:lnTo>
                  <a:pt x="71" y="44"/>
                </a:lnTo>
                <a:lnTo>
                  <a:pt x="69" y="43"/>
                </a:lnTo>
                <a:lnTo>
                  <a:pt x="69" y="41"/>
                </a:lnTo>
                <a:lnTo>
                  <a:pt x="68" y="41"/>
                </a:lnTo>
                <a:lnTo>
                  <a:pt x="66" y="41"/>
                </a:lnTo>
                <a:lnTo>
                  <a:pt x="65" y="44"/>
                </a:lnTo>
                <a:lnTo>
                  <a:pt x="64" y="45"/>
                </a:lnTo>
                <a:lnTo>
                  <a:pt x="63" y="47"/>
                </a:lnTo>
                <a:lnTo>
                  <a:pt x="59" y="49"/>
                </a:lnTo>
                <a:lnTo>
                  <a:pt x="57" y="47"/>
                </a:lnTo>
                <a:lnTo>
                  <a:pt x="56" y="47"/>
                </a:lnTo>
                <a:lnTo>
                  <a:pt x="56" y="44"/>
                </a:lnTo>
                <a:lnTo>
                  <a:pt x="57" y="44"/>
                </a:lnTo>
                <a:lnTo>
                  <a:pt x="58" y="43"/>
                </a:lnTo>
                <a:lnTo>
                  <a:pt x="58" y="41"/>
                </a:lnTo>
                <a:lnTo>
                  <a:pt x="60" y="38"/>
                </a:lnTo>
                <a:lnTo>
                  <a:pt x="58" y="36"/>
                </a:lnTo>
                <a:lnTo>
                  <a:pt x="55" y="35"/>
                </a:lnTo>
                <a:lnTo>
                  <a:pt x="57" y="31"/>
                </a:lnTo>
                <a:lnTo>
                  <a:pt x="55" y="25"/>
                </a:lnTo>
                <a:lnTo>
                  <a:pt x="54" y="25"/>
                </a:lnTo>
                <a:lnTo>
                  <a:pt x="50" y="26"/>
                </a:lnTo>
                <a:lnTo>
                  <a:pt x="47" y="26"/>
                </a:lnTo>
                <a:lnTo>
                  <a:pt x="44" y="24"/>
                </a:lnTo>
                <a:lnTo>
                  <a:pt x="43" y="21"/>
                </a:lnTo>
                <a:lnTo>
                  <a:pt x="42" y="20"/>
                </a:lnTo>
                <a:lnTo>
                  <a:pt x="36" y="17"/>
                </a:lnTo>
                <a:lnTo>
                  <a:pt x="32" y="13"/>
                </a:lnTo>
                <a:lnTo>
                  <a:pt x="34" y="10"/>
                </a:lnTo>
                <a:lnTo>
                  <a:pt x="29" y="8"/>
                </a:lnTo>
                <a:lnTo>
                  <a:pt x="28" y="7"/>
                </a:lnTo>
                <a:lnTo>
                  <a:pt x="27" y="3"/>
                </a:lnTo>
                <a:lnTo>
                  <a:pt x="23" y="1"/>
                </a:lnTo>
                <a:lnTo>
                  <a:pt x="19" y="1"/>
                </a:lnTo>
                <a:lnTo>
                  <a:pt x="18" y="0"/>
                </a:lnTo>
                <a:lnTo>
                  <a:pt x="18" y="3"/>
                </a:lnTo>
                <a:lnTo>
                  <a:pt x="18" y="5"/>
                </a:lnTo>
                <a:lnTo>
                  <a:pt x="17" y="6"/>
                </a:lnTo>
                <a:lnTo>
                  <a:pt x="16" y="6"/>
                </a:lnTo>
                <a:lnTo>
                  <a:pt x="15" y="6"/>
                </a:lnTo>
                <a:lnTo>
                  <a:pt x="14" y="5"/>
                </a:lnTo>
                <a:lnTo>
                  <a:pt x="12" y="6"/>
                </a:lnTo>
                <a:lnTo>
                  <a:pt x="11" y="6"/>
                </a:lnTo>
                <a:lnTo>
                  <a:pt x="13" y="6"/>
                </a:lnTo>
                <a:lnTo>
                  <a:pt x="15" y="8"/>
                </a:lnTo>
                <a:lnTo>
                  <a:pt x="15" y="9"/>
                </a:lnTo>
                <a:lnTo>
                  <a:pt x="16" y="10"/>
                </a:lnTo>
                <a:lnTo>
                  <a:pt x="16" y="11"/>
                </a:lnTo>
                <a:lnTo>
                  <a:pt x="15" y="11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11"/>
                </a:lnTo>
                <a:lnTo>
                  <a:pt x="12" y="12"/>
                </a:lnTo>
                <a:lnTo>
                  <a:pt x="11" y="14"/>
                </a:lnTo>
                <a:lnTo>
                  <a:pt x="10" y="14"/>
                </a:lnTo>
                <a:lnTo>
                  <a:pt x="10" y="15"/>
                </a:lnTo>
                <a:lnTo>
                  <a:pt x="11" y="16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9" y="17"/>
                </a:lnTo>
                <a:lnTo>
                  <a:pt x="10" y="17"/>
                </a:lnTo>
                <a:lnTo>
                  <a:pt x="8" y="17"/>
                </a:lnTo>
                <a:lnTo>
                  <a:pt x="7" y="18"/>
                </a:lnTo>
                <a:lnTo>
                  <a:pt x="7" y="19"/>
                </a:lnTo>
                <a:lnTo>
                  <a:pt x="8" y="21"/>
                </a:lnTo>
                <a:lnTo>
                  <a:pt x="9" y="22"/>
                </a:lnTo>
                <a:lnTo>
                  <a:pt x="9" y="23"/>
                </a:lnTo>
                <a:lnTo>
                  <a:pt x="8" y="24"/>
                </a:lnTo>
                <a:lnTo>
                  <a:pt x="8" y="23"/>
                </a:lnTo>
                <a:lnTo>
                  <a:pt x="7" y="22"/>
                </a:lnTo>
                <a:lnTo>
                  <a:pt x="6" y="23"/>
                </a:lnTo>
                <a:lnTo>
                  <a:pt x="5" y="24"/>
                </a:lnTo>
                <a:lnTo>
                  <a:pt x="4" y="23"/>
                </a:lnTo>
                <a:lnTo>
                  <a:pt x="4" y="24"/>
                </a:lnTo>
                <a:lnTo>
                  <a:pt x="3" y="24"/>
                </a:lnTo>
                <a:lnTo>
                  <a:pt x="2" y="24"/>
                </a:lnTo>
                <a:lnTo>
                  <a:pt x="2" y="26"/>
                </a:lnTo>
                <a:lnTo>
                  <a:pt x="2" y="27"/>
                </a:lnTo>
                <a:lnTo>
                  <a:pt x="1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" name="Freeform 26"/>
          <p:cNvSpPr>
            <a:spLocks/>
          </p:cNvSpPr>
          <p:nvPr/>
        </p:nvSpPr>
        <p:spPr bwMode="auto">
          <a:xfrm>
            <a:off x="3175374" y="2344468"/>
            <a:ext cx="1080250" cy="913384"/>
          </a:xfrm>
          <a:custGeom>
            <a:avLst/>
            <a:gdLst>
              <a:gd name="T0" fmla="*/ 2147483647 w 171"/>
              <a:gd name="T1" fmla="*/ 2147483647 h 117"/>
              <a:gd name="T2" fmla="*/ 2147483647 w 171"/>
              <a:gd name="T3" fmla="*/ 2147483647 h 117"/>
              <a:gd name="T4" fmla="*/ 2147483647 w 171"/>
              <a:gd name="T5" fmla="*/ 2147483647 h 117"/>
              <a:gd name="T6" fmla="*/ 2147483647 w 171"/>
              <a:gd name="T7" fmla="*/ 2147483647 h 117"/>
              <a:gd name="T8" fmla="*/ 2147483647 w 171"/>
              <a:gd name="T9" fmla="*/ 2147483647 h 117"/>
              <a:gd name="T10" fmla="*/ 2147483647 w 171"/>
              <a:gd name="T11" fmla="*/ 2147483647 h 117"/>
              <a:gd name="T12" fmla="*/ 2147483647 w 171"/>
              <a:gd name="T13" fmla="*/ 2147483647 h 117"/>
              <a:gd name="T14" fmla="*/ 2147483647 w 171"/>
              <a:gd name="T15" fmla="*/ 2147483647 h 117"/>
              <a:gd name="T16" fmla="*/ 2147483647 w 171"/>
              <a:gd name="T17" fmla="*/ 2147483647 h 117"/>
              <a:gd name="T18" fmla="*/ 2147483647 w 171"/>
              <a:gd name="T19" fmla="*/ 2147483647 h 117"/>
              <a:gd name="T20" fmla="*/ 2147483647 w 171"/>
              <a:gd name="T21" fmla="*/ 2147483647 h 117"/>
              <a:gd name="T22" fmla="*/ 2147483647 w 171"/>
              <a:gd name="T23" fmla="*/ 2147483647 h 117"/>
              <a:gd name="T24" fmla="*/ 2147483647 w 171"/>
              <a:gd name="T25" fmla="*/ 2147483647 h 117"/>
              <a:gd name="T26" fmla="*/ 2147483647 w 171"/>
              <a:gd name="T27" fmla="*/ 2147483647 h 117"/>
              <a:gd name="T28" fmla="*/ 2147483647 w 171"/>
              <a:gd name="T29" fmla="*/ 2147483647 h 117"/>
              <a:gd name="T30" fmla="*/ 2147483647 w 171"/>
              <a:gd name="T31" fmla="*/ 2147483647 h 117"/>
              <a:gd name="T32" fmla="*/ 2147483647 w 171"/>
              <a:gd name="T33" fmla="*/ 2147483647 h 117"/>
              <a:gd name="T34" fmla="*/ 2147483647 w 171"/>
              <a:gd name="T35" fmla="*/ 2147483647 h 117"/>
              <a:gd name="T36" fmla="*/ 2147483647 w 171"/>
              <a:gd name="T37" fmla="*/ 2147483647 h 117"/>
              <a:gd name="T38" fmla="*/ 2147483647 w 171"/>
              <a:gd name="T39" fmla="*/ 2147483647 h 117"/>
              <a:gd name="T40" fmla="*/ 2147483647 w 171"/>
              <a:gd name="T41" fmla="*/ 2147483647 h 117"/>
              <a:gd name="T42" fmla="*/ 2147483647 w 171"/>
              <a:gd name="T43" fmla="*/ 2147483647 h 117"/>
              <a:gd name="T44" fmla="*/ 2147483647 w 171"/>
              <a:gd name="T45" fmla="*/ 2147483647 h 117"/>
              <a:gd name="T46" fmla="*/ 2147483647 w 171"/>
              <a:gd name="T47" fmla="*/ 2147483647 h 117"/>
              <a:gd name="T48" fmla="*/ 2147483647 w 171"/>
              <a:gd name="T49" fmla="*/ 2147483647 h 117"/>
              <a:gd name="T50" fmla="*/ 2147483647 w 171"/>
              <a:gd name="T51" fmla="*/ 2147483647 h 117"/>
              <a:gd name="T52" fmla="*/ 2147483647 w 171"/>
              <a:gd name="T53" fmla="*/ 2147483647 h 117"/>
              <a:gd name="T54" fmla="*/ 2147483647 w 171"/>
              <a:gd name="T55" fmla="*/ 2147483647 h 117"/>
              <a:gd name="T56" fmla="*/ 2147483647 w 171"/>
              <a:gd name="T57" fmla="*/ 2147483647 h 117"/>
              <a:gd name="T58" fmla="*/ 2147483647 w 171"/>
              <a:gd name="T59" fmla="*/ 2147483647 h 117"/>
              <a:gd name="T60" fmla="*/ 2147483647 w 171"/>
              <a:gd name="T61" fmla="*/ 2147483647 h 117"/>
              <a:gd name="T62" fmla="*/ 2147483647 w 171"/>
              <a:gd name="T63" fmla="*/ 2147483647 h 117"/>
              <a:gd name="T64" fmla="*/ 2147483647 w 171"/>
              <a:gd name="T65" fmla="*/ 2147483647 h 117"/>
              <a:gd name="T66" fmla="*/ 2147483647 w 171"/>
              <a:gd name="T67" fmla="*/ 2147483647 h 117"/>
              <a:gd name="T68" fmla="*/ 2147483647 w 171"/>
              <a:gd name="T69" fmla="*/ 2147483647 h 117"/>
              <a:gd name="T70" fmla="*/ 2147483647 w 171"/>
              <a:gd name="T71" fmla="*/ 2147483647 h 117"/>
              <a:gd name="T72" fmla="*/ 2147483647 w 171"/>
              <a:gd name="T73" fmla="*/ 2147483647 h 117"/>
              <a:gd name="T74" fmla="*/ 2147483647 w 171"/>
              <a:gd name="T75" fmla="*/ 2147483647 h 117"/>
              <a:gd name="T76" fmla="*/ 2147483647 w 171"/>
              <a:gd name="T77" fmla="*/ 2147483647 h 117"/>
              <a:gd name="T78" fmla="*/ 2147483647 w 171"/>
              <a:gd name="T79" fmla="*/ 2147483647 h 117"/>
              <a:gd name="T80" fmla="*/ 2147483647 w 171"/>
              <a:gd name="T81" fmla="*/ 2147483647 h 117"/>
              <a:gd name="T82" fmla="*/ 2147483647 w 171"/>
              <a:gd name="T83" fmla="*/ 2147483647 h 117"/>
              <a:gd name="T84" fmla="*/ 2147483647 w 171"/>
              <a:gd name="T85" fmla="*/ 2147483647 h 117"/>
              <a:gd name="T86" fmla="*/ 2147483647 w 171"/>
              <a:gd name="T87" fmla="*/ 2147483647 h 117"/>
              <a:gd name="T88" fmla="*/ 2147483647 w 171"/>
              <a:gd name="T89" fmla="*/ 2147483647 h 117"/>
              <a:gd name="T90" fmla="*/ 2147483647 w 171"/>
              <a:gd name="T91" fmla="*/ 2147483647 h 117"/>
              <a:gd name="T92" fmla="*/ 2147483647 w 171"/>
              <a:gd name="T93" fmla="*/ 2147483647 h 117"/>
              <a:gd name="T94" fmla="*/ 2147483647 w 171"/>
              <a:gd name="T95" fmla="*/ 2147483647 h 117"/>
              <a:gd name="T96" fmla="*/ 2147483647 w 171"/>
              <a:gd name="T97" fmla="*/ 2147483647 h 117"/>
              <a:gd name="T98" fmla="*/ 2147483647 w 171"/>
              <a:gd name="T99" fmla="*/ 2147483647 h 117"/>
              <a:gd name="T100" fmla="*/ 2147483647 w 171"/>
              <a:gd name="T101" fmla="*/ 2147483647 h 117"/>
              <a:gd name="T102" fmla="*/ 2147483647 w 171"/>
              <a:gd name="T103" fmla="*/ 2147483647 h 117"/>
              <a:gd name="T104" fmla="*/ 2147483647 w 171"/>
              <a:gd name="T105" fmla="*/ 2147483647 h 117"/>
              <a:gd name="T106" fmla="*/ 2147483647 w 171"/>
              <a:gd name="T107" fmla="*/ 2147483647 h 117"/>
              <a:gd name="T108" fmla="*/ 2147483647 w 171"/>
              <a:gd name="T109" fmla="*/ 2147483647 h 117"/>
              <a:gd name="T110" fmla="*/ 2147483647 w 171"/>
              <a:gd name="T111" fmla="*/ 2147483647 h 117"/>
              <a:gd name="T112" fmla="*/ 2147483647 w 171"/>
              <a:gd name="T113" fmla="*/ 2147483647 h 117"/>
              <a:gd name="T114" fmla="*/ 2147483647 w 171"/>
              <a:gd name="T115" fmla="*/ 2147483647 h 117"/>
              <a:gd name="T116" fmla="*/ 2147483647 w 171"/>
              <a:gd name="T117" fmla="*/ 2147483647 h 117"/>
              <a:gd name="T118" fmla="*/ 2147483647 w 171"/>
              <a:gd name="T119" fmla="*/ 2147483647 h 117"/>
              <a:gd name="T120" fmla="*/ 2147483647 w 171"/>
              <a:gd name="T121" fmla="*/ 2147483647 h 117"/>
              <a:gd name="T122" fmla="*/ 2147483647 w 171"/>
              <a:gd name="T123" fmla="*/ 2147483647 h 117"/>
              <a:gd name="T124" fmla="*/ 2147483647 w 171"/>
              <a:gd name="T125" fmla="*/ 2147483647 h 1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1"/>
              <a:gd name="T190" fmla="*/ 0 h 117"/>
              <a:gd name="T191" fmla="*/ 171 w 171"/>
              <a:gd name="T192" fmla="*/ 117 h 11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1" h="117">
                <a:moveTo>
                  <a:pt x="69" y="14"/>
                </a:moveTo>
                <a:lnTo>
                  <a:pt x="70" y="15"/>
                </a:lnTo>
                <a:lnTo>
                  <a:pt x="72" y="20"/>
                </a:lnTo>
                <a:lnTo>
                  <a:pt x="72" y="22"/>
                </a:lnTo>
                <a:lnTo>
                  <a:pt x="73" y="24"/>
                </a:lnTo>
                <a:lnTo>
                  <a:pt x="77" y="24"/>
                </a:lnTo>
                <a:lnTo>
                  <a:pt x="76" y="26"/>
                </a:lnTo>
                <a:lnTo>
                  <a:pt x="77" y="27"/>
                </a:lnTo>
                <a:lnTo>
                  <a:pt x="76" y="30"/>
                </a:lnTo>
                <a:lnTo>
                  <a:pt x="76" y="31"/>
                </a:lnTo>
                <a:lnTo>
                  <a:pt x="75" y="31"/>
                </a:lnTo>
                <a:lnTo>
                  <a:pt x="74" y="31"/>
                </a:lnTo>
                <a:lnTo>
                  <a:pt x="73" y="32"/>
                </a:lnTo>
                <a:lnTo>
                  <a:pt x="71" y="36"/>
                </a:lnTo>
                <a:lnTo>
                  <a:pt x="70" y="36"/>
                </a:lnTo>
                <a:lnTo>
                  <a:pt x="68" y="38"/>
                </a:lnTo>
                <a:lnTo>
                  <a:pt x="66" y="39"/>
                </a:lnTo>
                <a:lnTo>
                  <a:pt x="67" y="40"/>
                </a:lnTo>
                <a:lnTo>
                  <a:pt x="67" y="42"/>
                </a:lnTo>
                <a:lnTo>
                  <a:pt x="68" y="43"/>
                </a:lnTo>
                <a:lnTo>
                  <a:pt x="71" y="44"/>
                </a:lnTo>
                <a:lnTo>
                  <a:pt x="71" y="46"/>
                </a:lnTo>
                <a:lnTo>
                  <a:pt x="71" y="47"/>
                </a:lnTo>
                <a:lnTo>
                  <a:pt x="71" y="48"/>
                </a:lnTo>
                <a:lnTo>
                  <a:pt x="71" y="49"/>
                </a:lnTo>
                <a:lnTo>
                  <a:pt x="72" y="49"/>
                </a:lnTo>
                <a:lnTo>
                  <a:pt x="73" y="49"/>
                </a:lnTo>
                <a:lnTo>
                  <a:pt x="73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79" y="50"/>
                </a:lnTo>
                <a:lnTo>
                  <a:pt x="80" y="50"/>
                </a:lnTo>
                <a:lnTo>
                  <a:pt x="83" y="49"/>
                </a:lnTo>
                <a:lnTo>
                  <a:pt x="87" y="48"/>
                </a:lnTo>
                <a:lnTo>
                  <a:pt x="87" y="49"/>
                </a:lnTo>
                <a:lnTo>
                  <a:pt x="85" y="52"/>
                </a:lnTo>
                <a:lnTo>
                  <a:pt x="85" y="54"/>
                </a:lnTo>
                <a:lnTo>
                  <a:pt x="85" y="55"/>
                </a:lnTo>
                <a:lnTo>
                  <a:pt x="84" y="56"/>
                </a:lnTo>
                <a:lnTo>
                  <a:pt x="86" y="60"/>
                </a:lnTo>
                <a:lnTo>
                  <a:pt x="89" y="61"/>
                </a:lnTo>
                <a:lnTo>
                  <a:pt x="90" y="63"/>
                </a:lnTo>
                <a:lnTo>
                  <a:pt x="92" y="64"/>
                </a:lnTo>
                <a:lnTo>
                  <a:pt x="95" y="64"/>
                </a:lnTo>
                <a:lnTo>
                  <a:pt x="96" y="64"/>
                </a:lnTo>
                <a:lnTo>
                  <a:pt x="97" y="65"/>
                </a:lnTo>
                <a:lnTo>
                  <a:pt x="96" y="66"/>
                </a:lnTo>
                <a:lnTo>
                  <a:pt x="96" y="67"/>
                </a:lnTo>
                <a:lnTo>
                  <a:pt x="95" y="68"/>
                </a:lnTo>
                <a:lnTo>
                  <a:pt x="95" y="69"/>
                </a:lnTo>
                <a:lnTo>
                  <a:pt x="96" y="69"/>
                </a:lnTo>
                <a:lnTo>
                  <a:pt x="97" y="69"/>
                </a:lnTo>
                <a:lnTo>
                  <a:pt x="99" y="69"/>
                </a:lnTo>
                <a:lnTo>
                  <a:pt x="99" y="67"/>
                </a:lnTo>
                <a:lnTo>
                  <a:pt x="100" y="67"/>
                </a:lnTo>
                <a:lnTo>
                  <a:pt x="99" y="65"/>
                </a:lnTo>
                <a:lnTo>
                  <a:pt x="99" y="64"/>
                </a:lnTo>
                <a:lnTo>
                  <a:pt x="100" y="64"/>
                </a:lnTo>
                <a:lnTo>
                  <a:pt x="101" y="64"/>
                </a:lnTo>
                <a:lnTo>
                  <a:pt x="102" y="64"/>
                </a:lnTo>
                <a:lnTo>
                  <a:pt x="103" y="65"/>
                </a:lnTo>
                <a:lnTo>
                  <a:pt x="103" y="64"/>
                </a:lnTo>
                <a:lnTo>
                  <a:pt x="104" y="64"/>
                </a:lnTo>
                <a:lnTo>
                  <a:pt x="104" y="63"/>
                </a:lnTo>
                <a:lnTo>
                  <a:pt x="105" y="64"/>
                </a:lnTo>
                <a:lnTo>
                  <a:pt x="105" y="65"/>
                </a:lnTo>
                <a:lnTo>
                  <a:pt x="106" y="66"/>
                </a:lnTo>
                <a:lnTo>
                  <a:pt x="107" y="66"/>
                </a:lnTo>
                <a:lnTo>
                  <a:pt x="108" y="66"/>
                </a:lnTo>
                <a:lnTo>
                  <a:pt x="110" y="66"/>
                </a:lnTo>
                <a:lnTo>
                  <a:pt x="111" y="66"/>
                </a:lnTo>
                <a:lnTo>
                  <a:pt x="112" y="66"/>
                </a:lnTo>
                <a:lnTo>
                  <a:pt x="113" y="66"/>
                </a:lnTo>
                <a:lnTo>
                  <a:pt x="115" y="66"/>
                </a:lnTo>
                <a:lnTo>
                  <a:pt x="114" y="67"/>
                </a:lnTo>
                <a:lnTo>
                  <a:pt x="114" y="69"/>
                </a:lnTo>
                <a:lnTo>
                  <a:pt x="115" y="70"/>
                </a:lnTo>
                <a:lnTo>
                  <a:pt x="114" y="70"/>
                </a:lnTo>
                <a:lnTo>
                  <a:pt x="114" y="71"/>
                </a:lnTo>
                <a:lnTo>
                  <a:pt x="115" y="71"/>
                </a:lnTo>
                <a:lnTo>
                  <a:pt x="115" y="72"/>
                </a:lnTo>
                <a:lnTo>
                  <a:pt x="116" y="73"/>
                </a:lnTo>
                <a:lnTo>
                  <a:pt x="115" y="74"/>
                </a:lnTo>
                <a:lnTo>
                  <a:pt x="115" y="75"/>
                </a:lnTo>
                <a:lnTo>
                  <a:pt x="116" y="75"/>
                </a:lnTo>
                <a:lnTo>
                  <a:pt x="118" y="76"/>
                </a:lnTo>
                <a:lnTo>
                  <a:pt x="120" y="76"/>
                </a:lnTo>
                <a:lnTo>
                  <a:pt x="121" y="76"/>
                </a:lnTo>
                <a:lnTo>
                  <a:pt x="123" y="76"/>
                </a:lnTo>
                <a:lnTo>
                  <a:pt x="124" y="75"/>
                </a:lnTo>
                <a:lnTo>
                  <a:pt x="125" y="75"/>
                </a:lnTo>
                <a:lnTo>
                  <a:pt x="126" y="76"/>
                </a:lnTo>
                <a:lnTo>
                  <a:pt x="127" y="76"/>
                </a:lnTo>
                <a:lnTo>
                  <a:pt x="127" y="77"/>
                </a:lnTo>
                <a:lnTo>
                  <a:pt x="128" y="78"/>
                </a:lnTo>
                <a:lnTo>
                  <a:pt x="129" y="79"/>
                </a:lnTo>
                <a:lnTo>
                  <a:pt x="130" y="81"/>
                </a:lnTo>
                <a:lnTo>
                  <a:pt x="131" y="81"/>
                </a:lnTo>
                <a:lnTo>
                  <a:pt x="130" y="80"/>
                </a:lnTo>
                <a:lnTo>
                  <a:pt x="131" y="79"/>
                </a:lnTo>
                <a:lnTo>
                  <a:pt x="132" y="79"/>
                </a:lnTo>
                <a:lnTo>
                  <a:pt x="133" y="78"/>
                </a:lnTo>
                <a:lnTo>
                  <a:pt x="133" y="77"/>
                </a:lnTo>
                <a:lnTo>
                  <a:pt x="132" y="75"/>
                </a:lnTo>
                <a:lnTo>
                  <a:pt x="133" y="74"/>
                </a:lnTo>
                <a:lnTo>
                  <a:pt x="134" y="73"/>
                </a:lnTo>
                <a:lnTo>
                  <a:pt x="136" y="72"/>
                </a:lnTo>
                <a:lnTo>
                  <a:pt x="137" y="71"/>
                </a:lnTo>
                <a:lnTo>
                  <a:pt x="138" y="70"/>
                </a:lnTo>
                <a:lnTo>
                  <a:pt x="140" y="68"/>
                </a:lnTo>
                <a:lnTo>
                  <a:pt x="142" y="68"/>
                </a:lnTo>
                <a:lnTo>
                  <a:pt x="143" y="67"/>
                </a:lnTo>
                <a:lnTo>
                  <a:pt x="145" y="66"/>
                </a:lnTo>
                <a:lnTo>
                  <a:pt x="146" y="66"/>
                </a:lnTo>
                <a:lnTo>
                  <a:pt x="147" y="66"/>
                </a:lnTo>
                <a:lnTo>
                  <a:pt x="149" y="66"/>
                </a:lnTo>
                <a:lnTo>
                  <a:pt x="151" y="66"/>
                </a:lnTo>
                <a:lnTo>
                  <a:pt x="153" y="67"/>
                </a:lnTo>
                <a:lnTo>
                  <a:pt x="156" y="66"/>
                </a:lnTo>
                <a:lnTo>
                  <a:pt x="158" y="64"/>
                </a:lnTo>
                <a:lnTo>
                  <a:pt x="158" y="63"/>
                </a:lnTo>
                <a:lnTo>
                  <a:pt x="159" y="62"/>
                </a:lnTo>
                <a:lnTo>
                  <a:pt x="160" y="62"/>
                </a:lnTo>
                <a:lnTo>
                  <a:pt x="161" y="62"/>
                </a:lnTo>
                <a:lnTo>
                  <a:pt x="162" y="63"/>
                </a:lnTo>
                <a:lnTo>
                  <a:pt x="163" y="64"/>
                </a:lnTo>
                <a:lnTo>
                  <a:pt x="164" y="65"/>
                </a:lnTo>
                <a:lnTo>
                  <a:pt x="165" y="65"/>
                </a:lnTo>
                <a:lnTo>
                  <a:pt x="167" y="65"/>
                </a:lnTo>
                <a:lnTo>
                  <a:pt x="168" y="64"/>
                </a:lnTo>
                <a:lnTo>
                  <a:pt x="169" y="64"/>
                </a:lnTo>
                <a:lnTo>
                  <a:pt x="170" y="63"/>
                </a:lnTo>
                <a:lnTo>
                  <a:pt x="170" y="65"/>
                </a:lnTo>
                <a:lnTo>
                  <a:pt x="170" y="66"/>
                </a:lnTo>
                <a:lnTo>
                  <a:pt x="171" y="67"/>
                </a:lnTo>
                <a:lnTo>
                  <a:pt x="171" y="68"/>
                </a:lnTo>
                <a:lnTo>
                  <a:pt x="171" y="70"/>
                </a:lnTo>
                <a:lnTo>
                  <a:pt x="170" y="72"/>
                </a:lnTo>
                <a:lnTo>
                  <a:pt x="169" y="73"/>
                </a:lnTo>
                <a:lnTo>
                  <a:pt x="168" y="74"/>
                </a:lnTo>
                <a:lnTo>
                  <a:pt x="167" y="74"/>
                </a:lnTo>
                <a:lnTo>
                  <a:pt x="166" y="74"/>
                </a:lnTo>
                <a:lnTo>
                  <a:pt x="164" y="74"/>
                </a:lnTo>
                <a:lnTo>
                  <a:pt x="163" y="75"/>
                </a:lnTo>
                <a:lnTo>
                  <a:pt x="161" y="75"/>
                </a:lnTo>
                <a:lnTo>
                  <a:pt x="160" y="76"/>
                </a:lnTo>
                <a:lnTo>
                  <a:pt x="159" y="76"/>
                </a:lnTo>
                <a:lnTo>
                  <a:pt x="158" y="76"/>
                </a:lnTo>
                <a:lnTo>
                  <a:pt x="156" y="77"/>
                </a:lnTo>
                <a:lnTo>
                  <a:pt x="156" y="78"/>
                </a:lnTo>
                <a:lnTo>
                  <a:pt x="154" y="78"/>
                </a:lnTo>
                <a:lnTo>
                  <a:pt x="153" y="78"/>
                </a:lnTo>
                <a:lnTo>
                  <a:pt x="152" y="78"/>
                </a:lnTo>
                <a:lnTo>
                  <a:pt x="151" y="79"/>
                </a:lnTo>
                <a:lnTo>
                  <a:pt x="150" y="81"/>
                </a:lnTo>
                <a:lnTo>
                  <a:pt x="150" y="82"/>
                </a:lnTo>
                <a:lnTo>
                  <a:pt x="149" y="83"/>
                </a:lnTo>
                <a:lnTo>
                  <a:pt x="148" y="84"/>
                </a:lnTo>
                <a:lnTo>
                  <a:pt x="147" y="85"/>
                </a:lnTo>
                <a:lnTo>
                  <a:pt x="146" y="86"/>
                </a:lnTo>
                <a:lnTo>
                  <a:pt x="145" y="87"/>
                </a:lnTo>
                <a:lnTo>
                  <a:pt x="144" y="87"/>
                </a:lnTo>
                <a:lnTo>
                  <a:pt x="142" y="86"/>
                </a:lnTo>
                <a:lnTo>
                  <a:pt x="141" y="85"/>
                </a:lnTo>
                <a:lnTo>
                  <a:pt x="140" y="86"/>
                </a:lnTo>
                <a:lnTo>
                  <a:pt x="139" y="87"/>
                </a:lnTo>
                <a:lnTo>
                  <a:pt x="139" y="88"/>
                </a:lnTo>
                <a:lnTo>
                  <a:pt x="139" y="89"/>
                </a:lnTo>
                <a:lnTo>
                  <a:pt x="138" y="89"/>
                </a:lnTo>
                <a:lnTo>
                  <a:pt x="138" y="90"/>
                </a:lnTo>
                <a:lnTo>
                  <a:pt x="136" y="88"/>
                </a:lnTo>
                <a:lnTo>
                  <a:pt x="135" y="88"/>
                </a:lnTo>
                <a:lnTo>
                  <a:pt x="134" y="86"/>
                </a:lnTo>
                <a:lnTo>
                  <a:pt x="133" y="85"/>
                </a:lnTo>
                <a:lnTo>
                  <a:pt x="131" y="84"/>
                </a:lnTo>
                <a:lnTo>
                  <a:pt x="131" y="85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7"/>
                </a:lnTo>
                <a:lnTo>
                  <a:pt x="131" y="87"/>
                </a:lnTo>
                <a:lnTo>
                  <a:pt x="131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7" y="88"/>
                </a:lnTo>
                <a:lnTo>
                  <a:pt x="126" y="88"/>
                </a:lnTo>
                <a:lnTo>
                  <a:pt x="125" y="87"/>
                </a:lnTo>
                <a:lnTo>
                  <a:pt x="126" y="86"/>
                </a:lnTo>
                <a:lnTo>
                  <a:pt x="126" y="85"/>
                </a:lnTo>
                <a:lnTo>
                  <a:pt x="127" y="84"/>
                </a:lnTo>
                <a:lnTo>
                  <a:pt x="127" y="83"/>
                </a:lnTo>
                <a:lnTo>
                  <a:pt x="127" y="82"/>
                </a:lnTo>
                <a:lnTo>
                  <a:pt x="127" y="81"/>
                </a:lnTo>
                <a:lnTo>
                  <a:pt x="126" y="81"/>
                </a:lnTo>
                <a:lnTo>
                  <a:pt x="125" y="81"/>
                </a:lnTo>
                <a:lnTo>
                  <a:pt x="123" y="81"/>
                </a:lnTo>
                <a:lnTo>
                  <a:pt x="121" y="80"/>
                </a:lnTo>
                <a:lnTo>
                  <a:pt x="122" y="79"/>
                </a:lnTo>
                <a:lnTo>
                  <a:pt x="123" y="78"/>
                </a:lnTo>
                <a:lnTo>
                  <a:pt x="122" y="77"/>
                </a:lnTo>
                <a:lnTo>
                  <a:pt x="121" y="77"/>
                </a:lnTo>
                <a:lnTo>
                  <a:pt x="120" y="77"/>
                </a:lnTo>
                <a:lnTo>
                  <a:pt x="118" y="77"/>
                </a:lnTo>
                <a:lnTo>
                  <a:pt x="116" y="77"/>
                </a:lnTo>
                <a:lnTo>
                  <a:pt x="115" y="77"/>
                </a:lnTo>
                <a:lnTo>
                  <a:pt x="114" y="77"/>
                </a:lnTo>
                <a:lnTo>
                  <a:pt x="114" y="78"/>
                </a:lnTo>
                <a:lnTo>
                  <a:pt x="114" y="79"/>
                </a:lnTo>
                <a:lnTo>
                  <a:pt x="115" y="79"/>
                </a:lnTo>
                <a:lnTo>
                  <a:pt x="115" y="80"/>
                </a:lnTo>
                <a:lnTo>
                  <a:pt x="116" y="81"/>
                </a:lnTo>
                <a:lnTo>
                  <a:pt x="117" y="81"/>
                </a:lnTo>
                <a:lnTo>
                  <a:pt x="117" y="82"/>
                </a:lnTo>
                <a:lnTo>
                  <a:pt x="118" y="82"/>
                </a:lnTo>
                <a:lnTo>
                  <a:pt x="118" y="83"/>
                </a:lnTo>
                <a:lnTo>
                  <a:pt x="117" y="83"/>
                </a:lnTo>
                <a:lnTo>
                  <a:pt x="115" y="83"/>
                </a:lnTo>
                <a:lnTo>
                  <a:pt x="114" y="82"/>
                </a:lnTo>
                <a:lnTo>
                  <a:pt x="112" y="82"/>
                </a:lnTo>
                <a:lnTo>
                  <a:pt x="111" y="83"/>
                </a:lnTo>
                <a:lnTo>
                  <a:pt x="111" y="84"/>
                </a:lnTo>
                <a:lnTo>
                  <a:pt x="109" y="85"/>
                </a:lnTo>
                <a:lnTo>
                  <a:pt x="108" y="84"/>
                </a:lnTo>
                <a:lnTo>
                  <a:pt x="107" y="84"/>
                </a:lnTo>
                <a:lnTo>
                  <a:pt x="106" y="84"/>
                </a:lnTo>
                <a:lnTo>
                  <a:pt x="106" y="85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0"/>
                </a:lnTo>
                <a:lnTo>
                  <a:pt x="106" y="92"/>
                </a:lnTo>
                <a:lnTo>
                  <a:pt x="107" y="93"/>
                </a:lnTo>
                <a:lnTo>
                  <a:pt x="107" y="94"/>
                </a:lnTo>
                <a:lnTo>
                  <a:pt x="106" y="95"/>
                </a:lnTo>
                <a:lnTo>
                  <a:pt x="103" y="96"/>
                </a:lnTo>
                <a:lnTo>
                  <a:pt x="102" y="96"/>
                </a:lnTo>
                <a:lnTo>
                  <a:pt x="101" y="98"/>
                </a:lnTo>
                <a:lnTo>
                  <a:pt x="100" y="99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7" y="99"/>
                </a:lnTo>
                <a:lnTo>
                  <a:pt x="97" y="100"/>
                </a:lnTo>
                <a:lnTo>
                  <a:pt x="96" y="99"/>
                </a:lnTo>
                <a:lnTo>
                  <a:pt x="95" y="98"/>
                </a:lnTo>
                <a:lnTo>
                  <a:pt x="94" y="98"/>
                </a:lnTo>
                <a:lnTo>
                  <a:pt x="93" y="98"/>
                </a:lnTo>
                <a:lnTo>
                  <a:pt x="92" y="98"/>
                </a:lnTo>
                <a:lnTo>
                  <a:pt x="91" y="97"/>
                </a:lnTo>
                <a:lnTo>
                  <a:pt x="91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0" y="93"/>
                </a:lnTo>
                <a:lnTo>
                  <a:pt x="88" y="93"/>
                </a:lnTo>
                <a:lnTo>
                  <a:pt x="87" y="94"/>
                </a:lnTo>
                <a:lnTo>
                  <a:pt x="86" y="94"/>
                </a:lnTo>
                <a:lnTo>
                  <a:pt x="85" y="95"/>
                </a:lnTo>
                <a:lnTo>
                  <a:pt x="84" y="96"/>
                </a:lnTo>
                <a:lnTo>
                  <a:pt x="83" y="96"/>
                </a:lnTo>
                <a:lnTo>
                  <a:pt x="80" y="97"/>
                </a:lnTo>
                <a:lnTo>
                  <a:pt x="79" y="97"/>
                </a:lnTo>
                <a:lnTo>
                  <a:pt x="79" y="98"/>
                </a:lnTo>
                <a:lnTo>
                  <a:pt x="79" y="99"/>
                </a:lnTo>
                <a:lnTo>
                  <a:pt x="78" y="100"/>
                </a:lnTo>
                <a:lnTo>
                  <a:pt x="78" y="101"/>
                </a:lnTo>
                <a:lnTo>
                  <a:pt x="77" y="101"/>
                </a:lnTo>
                <a:lnTo>
                  <a:pt x="78" y="102"/>
                </a:lnTo>
                <a:lnTo>
                  <a:pt x="79" y="102"/>
                </a:lnTo>
                <a:lnTo>
                  <a:pt x="80" y="101"/>
                </a:lnTo>
                <a:lnTo>
                  <a:pt x="81" y="101"/>
                </a:lnTo>
                <a:lnTo>
                  <a:pt x="83" y="103"/>
                </a:lnTo>
                <a:lnTo>
                  <a:pt x="84" y="104"/>
                </a:lnTo>
                <a:lnTo>
                  <a:pt x="84" y="105"/>
                </a:lnTo>
                <a:lnTo>
                  <a:pt x="84" y="106"/>
                </a:lnTo>
                <a:lnTo>
                  <a:pt x="83" y="106"/>
                </a:lnTo>
                <a:lnTo>
                  <a:pt x="82" y="107"/>
                </a:lnTo>
                <a:lnTo>
                  <a:pt x="80" y="110"/>
                </a:lnTo>
                <a:lnTo>
                  <a:pt x="79" y="111"/>
                </a:lnTo>
                <a:lnTo>
                  <a:pt x="78" y="114"/>
                </a:lnTo>
                <a:lnTo>
                  <a:pt x="77" y="115"/>
                </a:lnTo>
                <a:lnTo>
                  <a:pt x="75" y="115"/>
                </a:lnTo>
                <a:lnTo>
                  <a:pt x="74" y="115"/>
                </a:lnTo>
                <a:lnTo>
                  <a:pt x="73" y="116"/>
                </a:lnTo>
                <a:lnTo>
                  <a:pt x="72" y="116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69" y="116"/>
                </a:lnTo>
                <a:lnTo>
                  <a:pt x="69" y="115"/>
                </a:lnTo>
                <a:lnTo>
                  <a:pt x="70" y="115"/>
                </a:lnTo>
                <a:lnTo>
                  <a:pt x="71" y="114"/>
                </a:lnTo>
                <a:lnTo>
                  <a:pt x="71" y="113"/>
                </a:lnTo>
                <a:lnTo>
                  <a:pt x="71" y="112"/>
                </a:lnTo>
                <a:lnTo>
                  <a:pt x="70" y="112"/>
                </a:lnTo>
                <a:lnTo>
                  <a:pt x="68" y="112"/>
                </a:lnTo>
                <a:lnTo>
                  <a:pt x="66" y="112"/>
                </a:lnTo>
                <a:lnTo>
                  <a:pt x="63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1"/>
                </a:lnTo>
                <a:lnTo>
                  <a:pt x="58" y="110"/>
                </a:lnTo>
                <a:lnTo>
                  <a:pt x="57" y="107"/>
                </a:lnTo>
                <a:lnTo>
                  <a:pt x="56" y="104"/>
                </a:lnTo>
                <a:lnTo>
                  <a:pt x="54" y="101"/>
                </a:lnTo>
                <a:lnTo>
                  <a:pt x="53" y="100"/>
                </a:lnTo>
                <a:lnTo>
                  <a:pt x="52" y="99"/>
                </a:lnTo>
                <a:lnTo>
                  <a:pt x="51" y="95"/>
                </a:lnTo>
                <a:lnTo>
                  <a:pt x="50" y="93"/>
                </a:lnTo>
                <a:lnTo>
                  <a:pt x="50" y="91"/>
                </a:lnTo>
                <a:lnTo>
                  <a:pt x="50" y="86"/>
                </a:lnTo>
                <a:lnTo>
                  <a:pt x="49" y="76"/>
                </a:lnTo>
                <a:lnTo>
                  <a:pt x="48" y="74"/>
                </a:lnTo>
                <a:lnTo>
                  <a:pt x="47" y="74"/>
                </a:lnTo>
                <a:lnTo>
                  <a:pt x="47" y="73"/>
                </a:lnTo>
                <a:lnTo>
                  <a:pt x="44" y="73"/>
                </a:lnTo>
                <a:lnTo>
                  <a:pt x="42" y="73"/>
                </a:lnTo>
                <a:lnTo>
                  <a:pt x="42" y="69"/>
                </a:lnTo>
                <a:lnTo>
                  <a:pt x="40" y="69"/>
                </a:lnTo>
                <a:lnTo>
                  <a:pt x="38" y="68"/>
                </a:lnTo>
                <a:lnTo>
                  <a:pt x="37" y="67"/>
                </a:lnTo>
                <a:lnTo>
                  <a:pt x="35" y="67"/>
                </a:lnTo>
                <a:lnTo>
                  <a:pt x="34" y="68"/>
                </a:lnTo>
                <a:lnTo>
                  <a:pt x="33" y="65"/>
                </a:lnTo>
                <a:lnTo>
                  <a:pt x="32" y="65"/>
                </a:lnTo>
                <a:lnTo>
                  <a:pt x="32" y="63"/>
                </a:lnTo>
                <a:lnTo>
                  <a:pt x="32" y="61"/>
                </a:lnTo>
                <a:lnTo>
                  <a:pt x="31" y="60"/>
                </a:lnTo>
                <a:lnTo>
                  <a:pt x="29" y="60"/>
                </a:lnTo>
                <a:lnTo>
                  <a:pt x="29" y="57"/>
                </a:lnTo>
                <a:lnTo>
                  <a:pt x="26" y="55"/>
                </a:lnTo>
                <a:lnTo>
                  <a:pt x="25" y="51"/>
                </a:lnTo>
                <a:lnTo>
                  <a:pt x="23" y="50"/>
                </a:lnTo>
                <a:lnTo>
                  <a:pt x="21" y="53"/>
                </a:lnTo>
                <a:lnTo>
                  <a:pt x="19" y="55"/>
                </a:lnTo>
                <a:lnTo>
                  <a:pt x="17" y="55"/>
                </a:lnTo>
                <a:lnTo>
                  <a:pt x="15" y="55"/>
                </a:lnTo>
                <a:lnTo>
                  <a:pt x="15" y="52"/>
                </a:lnTo>
                <a:lnTo>
                  <a:pt x="14" y="50"/>
                </a:lnTo>
                <a:lnTo>
                  <a:pt x="13" y="50"/>
                </a:lnTo>
                <a:lnTo>
                  <a:pt x="12" y="49"/>
                </a:lnTo>
                <a:lnTo>
                  <a:pt x="11" y="48"/>
                </a:lnTo>
                <a:lnTo>
                  <a:pt x="9" y="47"/>
                </a:lnTo>
                <a:lnTo>
                  <a:pt x="9" y="46"/>
                </a:lnTo>
                <a:lnTo>
                  <a:pt x="7" y="45"/>
                </a:lnTo>
                <a:lnTo>
                  <a:pt x="5" y="44"/>
                </a:lnTo>
                <a:lnTo>
                  <a:pt x="5" y="43"/>
                </a:lnTo>
                <a:lnTo>
                  <a:pt x="4" y="42"/>
                </a:lnTo>
                <a:lnTo>
                  <a:pt x="4" y="41"/>
                </a:lnTo>
                <a:lnTo>
                  <a:pt x="3" y="40"/>
                </a:lnTo>
                <a:lnTo>
                  <a:pt x="2" y="40"/>
                </a:lnTo>
                <a:lnTo>
                  <a:pt x="2" y="38"/>
                </a:lnTo>
                <a:lnTo>
                  <a:pt x="0" y="38"/>
                </a:lnTo>
                <a:lnTo>
                  <a:pt x="0" y="35"/>
                </a:lnTo>
                <a:lnTo>
                  <a:pt x="8" y="30"/>
                </a:lnTo>
                <a:lnTo>
                  <a:pt x="10" y="31"/>
                </a:lnTo>
                <a:lnTo>
                  <a:pt x="11" y="32"/>
                </a:lnTo>
                <a:lnTo>
                  <a:pt x="12" y="30"/>
                </a:lnTo>
                <a:lnTo>
                  <a:pt x="17" y="30"/>
                </a:lnTo>
                <a:lnTo>
                  <a:pt x="18" y="27"/>
                </a:lnTo>
                <a:lnTo>
                  <a:pt x="19" y="24"/>
                </a:lnTo>
                <a:lnTo>
                  <a:pt x="20" y="20"/>
                </a:lnTo>
                <a:lnTo>
                  <a:pt x="22" y="17"/>
                </a:lnTo>
                <a:lnTo>
                  <a:pt x="22" y="15"/>
                </a:lnTo>
                <a:lnTo>
                  <a:pt x="23" y="13"/>
                </a:lnTo>
                <a:lnTo>
                  <a:pt x="24" y="11"/>
                </a:lnTo>
                <a:lnTo>
                  <a:pt x="25" y="11"/>
                </a:lnTo>
                <a:lnTo>
                  <a:pt x="25" y="9"/>
                </a:lnTo>
                <a:lnTo>
                  <a:pt x="31" y="5"/>
                </a:lnTo>
                <a:lnTo>
                  <a:pt x="33" y="4"/>
                </a:lnTo>
                <a:lnTo>
                  <a:pt x="34" y="3"/>
                </a:lnTo>
                <a:lnTo>
                  <a:pt x="36" y="4"/>
                </a:lnTo>
                <a:lnTo>
                  <a:pt x="38" y="3"/>
                </a:lnTo>
                <a:lnTo>
                  <a:pt x="40" y="0"/>
                </a:lnTo>
                <a:lnTo>
                  <a:pt x="42" y="1"/>
                </a:lnTo>
                <a:lnTo>
                  <a:pt x="41" y="2"/>
                </a:lnTo>
                <a:lnTo>
                  <a:pt x="42" y="3"/>
                </a:lnTo>
                <a:lnTo>
                  <a:pt x="40" y="4"/>
                </a:lnTo>
                <a:lnTo>
                  <a:pt x="39" y="6"/>
                </a:lnTo>
                <a:lnTo>
                  <a:pt x="39" y="9"/>
                </a:lnTo>
                <a:lnTo>
                  <a:pt x="36" y="11"/>
                </a:lnTo>
                <a:lnTo>
                  <a:pt x="35" y="11"/>
                </a:lnTo>
                <a:lnTo>
                  <a:pt x="36" y="10"/>
                </a:lnTo>
                <a:lnTo>
                  <a:pt x="33" y="12"/>
                </a:lnTo>
                <a:lnTo>
                  <a:pt x="34" y="14"/>
                </a:lnTo>
                <a:lnTo>
                  <a:pt x="39" y="13"/>
                </a:lnTo>
                <a:lnTo>
                  <a:pt x="39" y="15"/>
                </a:lnTo>
                <a:lnTo>
                  <a:pt x="41" y="18"/>
                </a:lnTo>
                <a:lnTo>
                  <a:pt x="44" y="19"/>
                </a:lnTo>
                <a:lnTo>
                  <a:pt x="45" y="18"/>
                </a:lnTo>
                <a:lnTo>
                  <a:pt x="50" y="20"/>
                </a:lnTo>
                <a:lnTo>
                  <a:pt x="55" y="21"/>
                </a:lnTo>
                <a:lnTo>
                  <a:pt x="56" y="21"/>
                </a:lnTo>
                <a:lnTo>
                  <a:pt x="57" y="19"/>
                </a:lnTo>
                <a:lnTo>
                  <a:pt x="59" y="19"/>
                </a:lnTo>
                <a:lnTo>
                  <a:pt x="61" y="18"/>
                </a:lnTo>
                <a:lnTo>
                  <a:pt x="60" y="17"/>
                </a:lnTo>
                <a:lnTo>
                  <a:pt x="62" y="16"/>
                </a:lnTo>
                <a:lnTo>
                  <a:pt x="65" y="15"/>
                </a:lnTo>
                <a:lnTo>
                  <a:pt x="65" y="14"/>
                </a:lnTo>
                <a:lnTo>
                  <a:pt x="62" y="10"/>
                </a:lnTo>
                <a:lnTo>
                  <a:pt x="59" y="6"/>
                </a:lnTo>
                <a:lnTo>
                  <a:pt x="57" y="3"/>
                </a:lnTo>
                <a:lnTo>
                  <a:pt x="56" y="2"/>
                </a:lnTo>
                <a:lnTo>
                  <a:pt x="55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60" y="1"/>
                </a:lnTo>
                <a:lnTo>
                  <a:pt x="61" y="2"/>
                </a:lnTo>
                <a:lnTo>
                  <a:pt x="62" y="2"/>
                </a:lnTo>
                <a:lnTo>
                  <a:pt x="63" y="3"/>
                </a:lnTo>
                <a:lnTo>
                  <a:pt x="64" y="4"/>
                </a:lnTo>
                <a:lnTo>
                  <a:pt x="65" y="3"/>
                </a:lnTo>
                <a:lnTo>
                  <a:pt x="67" y="5"/>
                </a:lnTo>
                <a:lnTo>
                  <a:pt x="69" y="7"/>
                </a:lnTo>
                <a:lnTo>
                  <a:pt x="71" y="8"/>
                </a:lnTo>
                <a:lnTo>
                  <a:pt x="72" y="9"/>
                </a:lnTo>
                <a:lnTo>
                  <a:pt x="73" y="9"/>
                </a:lnTo>
                <a:lnTo>
                  <a:pt x="72" y="10"/>
                </a:lnTo>
                <a:lnTo>
                  <a:pt x="72" y="11"/>
                </a:lnTo>
                <a:lnTo>
                  <a:pt x="71" y="11"/>
                </a:lnTo>
                <a:lnTo>
                  <a:pt x="70" y="12"/>
                </a:lnTo>
                <a:lnTo>
                  <a:pt x="69" y="12"/>
                </a:lnTo>
                <a:lnTo>
                  <a:pt x="69" y="13"/>
                </a:lnTo>
                <a:lnTo>
                  <a:pt x="69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" name="Freeform 27"/>
          <p:cNvSpPr>
            <a:spLocks/>
          </p:cNvSpPr>
          <p:nvPr/>
        </p:nvSpPr>
        <p:spPr bwMode="auto">
          <a:xfrm>
            <a:off x="2972393" y="2618195"/>
            <a:ext cx="613619" cy="865843"/>
          </a:xfrm>
          <a:custGeom>
            <a:avLst/>
            <a:gdLst>
              <a:gd name="T0" fmla="*/ 2147483647 w 97"/>
              <a:gd name="T1" fmla="*/ 2147483647 h 111"/>
              <a:gd name="T2" fmla="*/ 2147483647 w 97"/>
              <a:gd name="T3" fmla="*/ 2147483647 h 111"/>
              <a:gd name="T4" fmla="*/ 2147483647 w 97"/>
              <a:gd name="T5" fmla="*/ 2147483647 h 111"/>
              <a:gd name="T6" fmla="*/ 2147483647 w 97"/>
              <a:gd name="T7" fmla="*/ 2147483647 h 111"/>
              <a:gd name="T8" fmla="*/ 2147483647 w 97"/>
              <a:gd name="T9" fmla="*/ 2147483647 h 111"/>
              <a:gd name="T10" fmla="*/ 2147483647 w 97"/>
              <a:gd name="T11" fmla="*/ 2147483647 h 111"/>
              <a:gd name="T12" fmla="*/ 2147483647 w 97"/>
              <a:gd name="T13" fmla="*/ 2147483647 h 111"/>
              <a:gd name="T14" fmla="*/ 2147483647 w 97"/>
              <a:gd name="T15" fmla="*/ 2147483647 h 111"/>
              <a:gd name="T16" fmla="*/ 2147483647 w 97"/>
              <a:gd name="T17" fmla="*/ 2147483647 h 111"/>
              <a:gd name="T18" fmla="*/ 2147483647 w 97"/>
              <a:gd name="T19" fmla="*/ 2147483647 h 111"/>
              <a:gd name="T20" fmla="*/ 2147483647 w 97"/>
              <a:gd name="T21" fmla="*/ 2147483647 h 111"/>
              <a:gd name="T22" fmla="*/ 2147483647 w 97"/>
              <a:gd name="T23" fmla="*/ 2147483647 h 111"/>
              <a:gd name="T24" fmla="*/ 2147483647 w 97"/>
              <a:gd name="T25" fmla="*/ 2147483647 h 111"/>
              <a:gd name="T26" fmla="*/ 2147483647 w 97"/>
              <a:gd name="T27" fmla="*/ 2147483647 h 111"/>
              <a:gd name="T28" fmla="*/ 2147483647 w 97"/>
              <a:gd name="T29" fmla="*/ 2147483647 h 111"/>
              <a:gd name="T30" fmla="*/ 2147483647 w 97"/>
              <a:gd name="T31" fmla="*/ 2147483647 h 111"/>
              <a:gd name="T32" fmla="*/ 2147483647 w 97"/>
              <a:gd name="T33" fmla="*/ 2147483647 h 111"/>
              <a:gd name="T34" fmla="*/ 2147483647 w 97"/>
              <a:gd name="T35" fmla="*/ 2147483647 h 111"/>
              <a:gd name="T36" fmla="*/ 2147483647 w 97"/>
              <a:gd name="T37" fmla="*/ 2147483647 h 111"/>
              <a:gd name="T38" fmla="*/ 2147483647 w 97"/>
              <a:gd name="T39" fmla="*/ 2147483647 h 111"/>
              <a:gd name="T40" fmla="*/ 2147483647 w 97"/>
              <a:gd name="T41" fmla="*/ 2147483647 h 111"/>
              <a:gd name="T42" fmla="*/ 2147483647 w 97"/>
              <a:gd name="T43" fmla="*/ 2147483647 h 111"/>
              <a:gd name="T44" fmla="*/ 2147483647 w 97"/>
              <a:gd name="T45" fmla="*/ 2147483647 h 111"/>
              <a:gd name="T46" fmla="*/ 2147483647 w 97"/>
              <a:gd name="T47" fmla="*/ 2147483647 h 111"/>
              <a:gd name="T48" fmla="*/ 2147483647 w 97"/>
              <a:gd name="T49" fmla="*/ 2147483647 h 111"/>
              <a:gd name="T50" fmla="*/ 2147483647 w 97"/>
              <a:gd name="T51" fmla="*/ 2147483647 h 111"/>
              <a:gd name="T52" fmla="*/ 2147483647 w 97"/>
              <a:gd name="T53" fmla="*/ 2147483647 h 111"/>
              <a:gd name="T54" fmla="*/ 2147483647 w 97"/>
              <a:gd name="T55" fmla="*/ 2147483647 h 111"/>
              <a:gd name="T56" fmla="*/ 2147483647 w 97"/>
              <a:gd name="T57" fmla="*/ 2147483647 h 111"/>
              <a:gd name="T58" fmla="*/ 2147483647 w 97"/>
              <a:gd name="T59" fmla="*/ 2147483647 h 111"/>
              <a:gd name="T60" fmla="*/ 2147483647 w 97"/>
              <a:gd name="T61" fmla="*/ 2147483647 h 111"/>
              <a:gd name="T62" fmla="*/ 2147483647 w 97"/>
              <a:gd name="T63" fmla="*/ 2147483647 h 111"/>
              <a:gd name="T64" fmla="*/ 2147483647 w 97"/>
              <a:gd name="T65" fmla="*/ 2147483647 h 111"/>
              <a:gd name="T66" fmla="*/ 2147483647 w 97"/>
              <a:gd name="T67" fmla="*/ 2147483647 h 111"/>
              <a:gd name="T68" fmla="*/ 2147483647 w 97"/>
              <a:gd name="T69" fmla="*/ 2147483647 h 111"/>
              <a:gd name="T70" fmla="*/ 2147483647 w 97"/>
              <a:gd name="T71" fmla="*/ 2147483647 h 111"/>
              <a:gd name="T72" fmla="*/ 2147483647 w 97"/>
              <a:gd name="T73" fmla="*/ 2147483647 h 111"/>
              <a:gd name="T74" fmla="*/ 2147483647 w 97"/>
              <a:gd name="T75" fmla="*/ 2147483647 h 111"/>
              <a:gd name="T76" fmla="*/ 2147483647 w 97"/>
              <a:gd name="T77" fmla="*/ 2147483647 h 111"/>
              <a:gd name="T78" fmla="*/ 2147483647 w 97"/>
              <a:gd name="T79" fmla="*/ 2147483647 h 111"/>
              <a:gd name="T80" fmla="*/ 2147483647 w 97"/>
              <a:gd name="T81" fmla="*/ 2147483647 h 111"/>
              <a:gd name="T82" fmla="*/ 2147483647 w 97"/>
              <a:gd name="T83" fmla="*/ 2147483647 h 111"/>
              <a:gd name="T84" fmla="*/ 2147483647 w 97"/>
              <a:gd name="T85" fmla="*/ 2147483647 h 111"/>
              <a:gd name="T86" fmla="*/ 2147483647 w 97"/>
              <a:gd name="T87" fmla="*/ 2147483647 h 111"/>
              <a:gd name="T88" fmla="*/ 2147483647 w 97"/>
              <a:gd name="T89" fmla="*/ 2147483647 h 111"/>
              <a:gd name="T90" fmla="*/ 2147483647 w 97"/>
              <a:gd name="T91" fmla="*/ 2147483647 h 111"/>
              <a:gd name="T92" fmla="*/ 2147483647 w 97"/>
              <a:gd name="T93" fmla="*/ 2147483647 h 111"/>
              <a:gd name="T94" fmla="*/ 2147483647 w 97"/>
              <a:gd name="T95" fmla="*/ 2147483647 h 111"/>
              <a:gd name="T96" fmla="*/ 2147483647 w 97"/>
              <a:gd name="T97" fmla="*/ 2147483647 h 111"/>
              <a:gd name="T98" fmla="*/ 2147483647 w 97"/>
              <a:gd name="T99" fmla="*/ 2147483647 h 111"/>
              <a:gd name="T100" fmla="*/ 2147483647 w 97"/>
              <a:gd name="T101" fmla="*/ 2147483647 h 111"/>
              <a:gd name="T102" fmla="*/ 2147483647 w 97"/>
              <a:gd name="T103" fmla="*/ 2147483647 h 111"/>
              <a:gd name="T104" fmla="*/ 2147483647 w 97"/>
              <a:gd name="T105" fmla="*/ 2147483647 h 111"/>
              <a:gd name="T106" fmla="*/ 2147483647 w 97"/>
              <a:gd name="T107" fmla="*/ 2147483647 h 111"/>
              <a:gd name="T108" fmla="*/ 2147483647 w 97"/>
              <a:gd name="T109" fmla="*/ 2147483647 h 111"/>
              <a:gd name="T110" fmla="*/ 2147483647 w 97"/>
              <a:gd name="T111" fmla="*/ 2147483647 h 111"/>
              <a:gd name="T112" fmla="*/ 2147483647 w 97"/>
              <a:gd name="T113" fmla="*/ 2147483647 h 111"/>
              <a:gd name="T114" fmla="*/ 2147483647 w 97"/>
              <a:gd name="T115" fmla="*/ 2147483647 h 11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"/>
              <a:gd name="T175" fmla="*/ 0 h 111"/>
              <a:gd name="T176" fmla="*/ 97 w 97"/>
              <a:gd name="T177" fmla="*/ 111 h 11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" h="111">
                <a:moveTo>
                  <a:pt x="86" y="66"/>
                </a:moveTo>
                <a:lnTo>
                  <a:pt x="88" y="69"/>
                </a:lnTo>
                <a:lnTo>
                  <a:pt x="89" y="72"/>
                </a:lnTo>
                <a:lnTo>
                  <a:pt x="90" y="75"/>
                </a:lnTo>
                <a:lnTo>
                  <a:pt x="91" y="76"/>
                </a:lnTo>
                <a:lnTo>
                  <a:pt x="91" y="78"/>
                </a:lnTo>
                <a:lnTo>
                  <a:pt x="92" y="80"/>
                </a:lnTo>
                <a:lnTo>
                  <a:pt x="92" y="82"/>
                </a:lnTo>
                <a:lnTo>
                  <a:pt x="93" y="84"/>
                </a:lnTo>
                <a:lnTo>
                  <a:pt x="93" y="87"/>
                </a:lnTo>
                <a:lnTo>
                  <a:pt x="97" y="85"/>
                </a:lnTo>
                <a:lnTo>
                  <a:pt x="97" y="86"/>
                </a:lnTo>
                <a:lnTo>
                  <a:pt x="96" y="86"/>
                </a:lnTo>
                <a:lnTo>
                  <a:pt x="96" y="88"/>
                </a:lnTo>
                <a:lnTo>
                  <a:pt x="96" y="89"/>
                </a:lnTo>
                <a:lnTo>
                  <a:pt x="95" y="90"/>
                </a:lnTo>
                <a:lnTo>
                  <a:pt x="95" y="91"/>
                </a:lnTo>
                <a:lnTo>
                  <a:pt x="94" y="92"/>
                </a:lnTo>
                <a:lnTo>
                  <a:pt x="92" y="92"/>
                </a:lnTo>
                <a:lnTo>
                  <a:pt x="90" y="92"/>
                </a:lnTo>
                <a:lnTo>
                  <a:pt x="88" y="92"/>
                </a:lnTo>
                <a:lnTo>
                  <a:pt x="86" y="91"/>
                </a:lnTo>
                <a:lnTo>
                  <a:pt x="80" y="95"/>
                </a:lnTo>
                <a:lnTo>
                  <a:pt x="81" y="96"/>
                </a:lnTo>
                <a:lnTo>
                  <a:pt x="82" y="97"/>
                </a:lnTo>
                <a:lnTo>
                  <a:pt x="83" y="99"/>
                </a:lnTo>
                <a:lnTo>
                  <a:pt x="79" y="100"/>
                </a:lnTo>
                <a:lnTo>
                  <a:pt x="79" y="101"/>
                </a:lnTo>
                <a:lnTo>
                  <a:pt x="77" y="102"/>
                </a:lnTo>
                <a:lnTo>
                  <a:pt x="76" y="102"/>
                </a:lnTo>
                <a:lnTo>
                  <a:pt x="74" y="105"/>
                </a:lnTo>
                <a:lnTo>
                  <a:pt x="70" y="108"/>
                </a:lnTo>
                <a:lnTo>
                  <a:pt x="69" y="111"/>
                </a:lnTo>
                <a:lnTo>
                  <a:pt x="67" y="109"/>
                </a:lnTo>
                <a:lnTo>
                  <a:pt x="66" y="109"/>
                </a:lnTo>
                <a:lnTo>
                  <a:pt x="66" y="106"/>
                </a:lnTo>
                <a:lnTo>
                  <a:pt x="67" y="100"/>
                </a:lnTo>
                <a:lnTo>
                  <a:pt x="66" y="99"/>
                </a:lnTo>
                <a:lnTo>
                  <a:pt x="66" y="98"/>
                </a:lnTo>
                <a:lnTo>
                  <a:pt x="66" y="94"/>
                </a:lnTo>
                <a:lnTo>
                  <a:pt x="64" y="92"/>
                </a:lnTo>
                <a:lnTo>
                  <a:pt x="62" y="92"/>
                </a:lnTo>
                <a:lnTo>
                  <a:pt x="59" y="94"/>
                </a:lnTo>
                <a:lnTo>
                  <a:pt x="57" y="95"/>
                </a:lnTo>
                <a:lnTo>
                  <a:pt x="55" y="95"/>
                </a:lnTo>
                <a:lnTo>
                  <a:pt x="54" y="96"/>
                </a:lnTo>
                <a:lnTo>
                  <a:pt x="53" y="96"/>
                </a:lnTo>
                <a:lnTo>
                  <a:pt x="53" y="95"/>
                </a:lnTo>
                <a:lnTo>
                  <a:pt x="53" y="94"/>
                </a:lnTo>
                <a:lnTo>
                  <a:pt x="51" y="93"/>
                </a:lnTo>
                <a:lnTo>
                  <a:pt x="51" y="91"/>
                </a:lnTo>
                <a:lnTo>
                  <a:pt x="50" y="91"/>
                </a:lnTo>
                <a:lnTo>
                  <a:pt x="48" y="91"/>
                </a:lnTo>
                <a:lnTo>
                  <a:pt x="47" y="94"/>
                </a:lnTo>
                <a:lnTo>
                  <a:pt x="46" y="95"/>
                </a:lnTo>
                <a:lnTo>
                  <a:pt x="45" y="97"/>
                </a:lnTo>
                <a:lnTo>
                  <a:pt x="41" y="99"/>
                </a:lnTo>
                <a:lnTo>
                  <a:pt x="39" y="97"/>
                </a:lnTo>
                <a:lnTo>
                  <a:pt x="38" y="97"/>
                </a:lnTo>
                <a:lnTo>
                  <a:pt x="38" y="94"/>
                </a:lnTo>
                <a:lnTo>
                  <a:pt x="39" y="94"/>
                </a:lnTo>
                <a:lnTo>
                  <a:pt x="40" y="93"/>
                </a:lnTo>
                <a:lnTo>
                  <a:pt x="40" y="91"/>
                </a:lnTo>
                <a:lnTo>
                  <a:pt x="42" y="88"/>
                </a:lnTo>
                <a:lnTo>
                  <a:pt x="40" y="86"/>
                </a:lnTo>
                <a:lnTo>
                  <a:pt x="37" y="85"/>
                </a:lnTo>
                <a:lnTo>
                  <a:pt x="39" y="81"/>
                </a:lnTo>
                <a:lnTo>
                  <a:pt x="37" y="75"/>
                </a:lnTo>
                <a:lnTo>
                  <a:pt x="36" y="75"/>
                </a:lnTo>
                <a:lnTo>
                  <a:pt x="32" y="76"/>
                </a:lnTo>
                <a:lnTo>
                  <a:pt x="29" y="76"/>
                </a:lnTo>
                <a:lnTo>
                  <a:pt x="26" y="74"/>
                </a:lnTo>
                <a:lnTo>
                  <a:pt x="25" y="71"/>
                </a:lnTo>
                <a:lnTo>
                  <a:pt x="24" y="70"/>
                </a:lnTo>
                <a:lnTo>
                  <a:pt x="18" y="67"/>
                </a:lnTo>
                <a:lnTo>
                  <a:pt x="14" y="63"/>
                </a:lnTo>
                <a:lnTo>
                  <a:pt x="16" y="60"/>
                </a:lnTo>
                <a:lnTo>
                  <a:pt x="11" y="58"/>
                </a:lnTo>
                <a:lnTo>
                  <a:pt x="10" y="57"/>
                </a:lnTo>
                <a:lnTo>
                  <a:pt x="9" y="53"/>
                </a:lnTo>
                <a:lnTo>
                  <a:pt x="5" y="51"/>
                </a:lnTo>
                <a:lnTo>
                  <a:pt x="1" y="51"/>
                </a:lnTo>
                <a:lnTo>
                  <a:pt x="0" y="50"/>
                </a:lnTo>
                <a:lnTo>
                  <a:pt x="2" y="49"/>
                </a:lnTo>
                <a:lnTo>
                  <a:pt x="6" y="48"/>
                </a:lnTo>
                <a:lnTo>
                  <a:pt x="10" y="46"/>
                </a:lnTo>
                <a:lnTo>
                  <a:pt x="8" y="44"/>
                </a:lnTo>
                <a:lnTo>
                  <a:pt x="8" y="42"/>
                </a:lnTo>
                <a:lnTo>
                  <a:pt x="7" y="40"/>
                </a:lnTo>
                <a:lnTo>
                  <a:pt x="8" y="38"/>
                </a:lnTo>
                <a:lnTo>
                  <a:pt x="8" y="35"/>
                </a:lnTo>
                <a:lnTo>
                  <a:pt x="10" y="33"/>
                </a:lnTo>
                <a:lnTo>
                  <a:pt x="9" y="32"/>
                </a:lnTo>
                <a:lnTo>
                  <a:pt x="8" y="31"/>
                </a:lnTo>
                <a:lnTo>
                  <a:pt x="10" y="30"/>
                </a:lnTo>
                <a:lnTo>
                  <a:pt x="10" y="29"/>
                </a:lnTo>
                <a:lnTo>
                  <a:pt x="11" y="30"/>
                </a:lnTo>
                <a:lnTo>
                  <a:pt x="12" y="29"/>
                </a:lnTo>
                <a:lnTo>
                  <a:pt x="13" y="31"/>
                </a:lnTo>
                <a:lnTo>
                  <a:pt x="14" y="31"/>
                </a:lnTo>
                <a:lnTo>
                  <a:pt x="19" y="29"/>
                </a:lnTo>
                <a:lnTo>
                  <a:pt x="20" y="29"/>
                </a:lnTo>
                <a:lnTo>
                  <a:pt x="25" y="26"/>
                </a:lnTo>
                <a:lnTo>
                  <a:pt x="25" y="25"/>
                </a:lnTo>
                <a:lnTo>
                  <a:pt x="24" y="24"/>
                </a:lnTo>
                <a:lnTo>
                  <a:pt x="23" y="24"/>
                </a:lnTo>
                <a:lnTo>
                  <a:pt x="24" y="22"/>
                </a:lnTo>
                <a:lnTo>
                  <a:pt x="24" y="20"/>
                </a:lnTo>
                <a:lnTo>
                  <a:pt x="26" y="20"/>
                </a:lnTo>
                <a:lnTo>
                  <a:pt x="27" y="18"/>
                </a:lnTo>
                <a:lnTo>
                  <a:pt x="28" y="16"/>
                </a:lnTo>
                <a:lnTo>
                  <a:pt x="28" y="15"/>
                </a:lnTo>
                <a:lnTo>
                  <a:pt x="27" y="14"/>
                </a:lnTo>
                <a:lnTo>
                  <a:pt x="29" y="11"/>
                </a:lnTo>
                <a:lnTo>
                  <a:pt x="29" y="7"/>
                </a:lnTo>
                <a:lnTo>
                  <a:pt x="29" y="6"/>
                </a:lnTo>
                <a:lnTo>
                  <a:pt x="25" y="6"/>
                </a:lnTo>
                <a:lnTo>
                  <a:pt x="24" y="7"/>
                </a:lnTo>
                <a:lnTo>
                  <a:pt x="22" y="8"/>
                </a:lnTo>
                <a:lnTo>
                  <a:pt x="20" y="6"/>
                </a:lnTo>
                <a:lnTo>
                  <a:pt x="32" y="0"/>
                </a:lnTo>
                <a:lnTo>
                  <a:pt x="32" y="3"/>
                </a:lnTo>
                <a:lnTo>
                  <a:pt x="34" y="3"/>
                </a:lnTo>
                <a:lnTo>
                  <a:pt x="34" y="5"/>
                </a:lnTo>
                <a:lnTo>
                  <a:pt x="35" y="5"/>
                </a:lnTo>
                <a:lnTo>
                  <a:pt x="36" y="6"/>
                </a:lnTo>
                <a:lnTo>
                  <a:pt x="36" y="7"/>
                </a:lnTo>
                <a:lnTo>
                  <a:pt x="37" y="8"/>
                </a:lnTo>
                <a:lnTo>
                  <a:pt x="37" y="9"/>
                </a:lnTo>
                <a:lnTo>
                  <a:pt x="39" y="10"/>
                </a:lnTo>
                <a:lnTo>
                  <a:pt x="41" y="11"/>
                </a:lnTo>
                <a:lnTo>
                  <a:pt x="41" y="12"/>
                </a:lnTo>
                <a:lnTo>
                  <a:pt x="43" y="13"/>
                </a:lnTo>
                <a:lnTo>
                  <a:pt x="44" y="14"/>
                </a:lnTo>
                <a:lnTo>
                  <a:pt x="45" y="15"/>
                </a:lnTo>
                <a:lnTo>
                  <a:pt x="46" y="15"/>
                </a:lnTo>
                <a:lnTo>
                  <a:pt x="47" y="17"/>
                </a:lnTo>
                <a:lnTo>
                  <a:pt x="47" y="20"/>
                </a:lnTo>
                <a:lnTo>
                  <a:pt x="49" y="20"/>
                </a:lnTo>
                <a:lnTo>
                  <a:pt x="51" y="20"/>
                </a:lnTo>
                <a:lnTo>
                  <a:pt x="53" y="18"/>
                </a:lnTo>
                <a:lnTo>
                  <a:pt x="55" y="15"/>
                </a:lnTo>
                <a:lnTo>
                  <a:pt x="57" y="16"/>
                </a:lnTo>
                <a:lnTo>
                  <a:pt x="58" y="20"/>
                </a:lnTo>
                <a:lnTo>
                  <a:pt x="61" y="22"/>
                </a:lnTo>
                <a:lnTo>
                  <a:pt x="61" y="25"/>
                </a:lnTo>
                <a:lnTo>
                  <a:pt x="63" y="25"/>
                </a:lnTo>
                <a:lnTo>
                  <a:pt x="64" y="26"/>
                </a:lnTo>
                <a:lnTo>
                  <a:pt x="64" y="28"/>
                </a:lnTo>
                <a:lnTo>
                  <a:pt x="64" y="30"/>
                </a:lnTo>
                <a:lnTo>
                  <a:pt x="65" y="30"/>
                </a:lnTo>
                <a:lnTo>
                  <a:pt x="66" y="33"/>
                </a:lnTo>
                <a:lnTo>
                  <a:pt x="67" y="32"/>
                </a:lnTo>
                <a:lnTo>
                  <a:pt x="69" y="32"/>
                </a:lnTo>
                <a:lnTo>
                  <a:pt x="70" y="33"/>
                </a:lnTo>
                <a:lnTo>
                  <a:pt x="72" y="34"/>
                </a:lnTo>
                <a:lnTo>
                  <a:pt x="74" y="34"/>
                </a:lnTo>
                <a:lnTo>
                  <a:pt x="74" y="38"/>
                </a:lnTo>
                <a:lnTo>
                  <a:pt x="76" y="38"/>
                </a:lnTo>
                <a:lnTo>
                  <a:pt x="79" y="38"/>
                </a:lnTo>
                <a:lnTo>
                  <a:pt x="79" y="39"/>
                </a:lnTo>
                <a:lnTo>
                  <a:pt x="80" y="39"/>
                </a:lnTo>
                <a:lnTo>
                  <a:pt x="81" y="41"/>
                </a:lnTo>
                <a:lnTo>
                  <a:pt x="82" y="51"/>
                </a:lnTo>
                <a:lnTo>
                  <a:pt x="82" y="58"/>
                </a:lnTo>
                <a:lnTo>
                  <a:pt x="83" y="60"/>
                </a:lnTo>
                <a:lnTo>
                  <a:pt x="84" y="64"/>
                </a:lnTo>
                <a:lnTo>
                  <a:pt x="85" y="65"/>
                </a:lnTo>
                <a:lnTo>
                  <a:pt x="86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" name="Freeform 28"/>
          <p:cNvSpPr>
            <a:spLocks/>
          </p:cNvSpPr>
          <p:nvPr/>
        </p:nvSpPr>
        <p:spPr bwMode="auto">
          <a:xfrm>
            <a:off x="2069461" y="3531582"/>
            <a:ext cx="795605" cy="943639"/>
          </a:xfrm>
          <a:custGeom>
            <a:avLst/>
            <a:gdLst>
              <a:gd name="T0" fmla="*/ 2147483647 w 126"/>
              <a:gd name="T1" fmla="*/ 2147483647 h 121"/>
              <a:gd name="T2" fmla="*/ 2147483647 w 126"/>
              <a:gd name="T3" fmla="*/ 2147483647 h 121"/>
              <a:gd name="T4" fmla="*/ 2147483647 w 126"/>
              <a:gd name="T5" fmla="*/ 2147483647 h 121"/>
              <a:gd name="T6" fmla="*/ 2147483647 w 126"/>
              <a:gd name="T7" fmla="*/ 2147483647 h 121"/>
              <a:gd name="T8" fmla="*/ 2147483647 w 126"/>
              <a:gd name="T9" fmla="*/ 2147483647 h 121"/>
              <a:gd name="T10" fmla="*/ 2147483647 w 126"/>
              <a:gd name="T11" fmla="*/ 2147483647 h 121"/>
              <a:gd name="T12" fmla="*/ 2147483647 w 126"/>
              <a:gd name="T13" fmla="*/ 2147483647 h 121"/>
              <a:gd name="T14" fmla="*/ 2147483647 w 126"/>
              <a:gd name="T15" fmla="*/ 2147483647 h 121"/>
              <a:gd name="T16" fmla="*/ 2147483647 w 126"/>
              <a:gd name="T17" fmla="*/ 2147483647 h 121"/>
              <a:gd name="T18" fmla="*/ 2147483647 w 126"/>
              <a:gd name="T19" fmla="*/ 2147483647 h 121"/>
              <a:gd name="T20" fmla="*/ 2147483647 w 126"/>
              <a:gd name="T21" fmla="*/ 2147483647 h 121"/>
              <a:gd name="T22" fmla="*/ 2147483647 w 126"/>
              <a:gd name="T23" fmla="*/ 2147483647 h 121"/>
              <a:gd name="T24" fmla="*/ 2147483647 w 126"/>
              <a:gd name="T25" fmla="*/ 2147483647 h 121"/>
              <a:gd name="T26" fmla="*/ 2147483647 w 126"/>
              <a:gd name="T27" fmla="*/ 2147483647 h 121"/>
              <a:gd name="T28" fmla="*/ 2147483647 w 126"/>
              <a:gd name="T29" fmla="*/ 2147483647 h 121"/>
              <a:gd name="T30" fmla="*/ 2147483647 w 126"/>
              <a:gd name="T31" fmla="*/ 2147483647 h 121"/>
              <a:gd name="T32" fmla="*/ 2147483647 w 126"/>
              <a:gd name="T33" fmla="*/ 2147483647 h 121"/>
              <a:gd name="T34" fmla="*/ 2147483647 w 126"/>
              <a:gd name="T35" fmla="*/ 2147483647 h 121"/>
              <a:gd name="T36" fmla="*/ 2147483647 w 126"/>
              <a:gd name="T37" fmla="*/ 2147483647 h 121"/>
              <a:gd name="T38" fmla="*/ 2147483647 w 126"/>
              <a:gd name="T39" fmla="*/ 2147483647 h 121"/>
              <a:gd name="T40" fmla="*/ 2147483647 w 126"/>
              <a:gd name="T41" fmla="*/ 2147483647 h 121"/>
              <a:gd name="T42" fmla="*/ 2147483647 w 126"/>
              <a:gd name="T43" fmla="*/ 2147483647 h 121"/>
              <a:gd name="T44" fmla="*/ 2147483647 w 126"/>
              <a:gd name="T45" fmla="*/ 2147483647 h 121"/>
              <a:gd name="T46" fmla="*/ 2147483647 w 126"/>
              <a:gd name="T47" fmla="*/ 2147483647 h 121"/>
              <a:gd name="T48" fmla="*/ 2147483647 w 126"/>
              <a:gd name="T49" fmla="*/ 2147483647 h 121"/>
              <a:gd name="T50" fmla="*/ 2147483647 w 126"/>
              <a:gd name="T51" fmla="*/ 2147483647 h 121"/>
              <a:gd name="T52" fmla="*/ 2147483647 w 126"/>
              <a:gd name="T53" fmla="*/ 2147483647 h 121"/>
              <a:gd name="T54" fmla="*/ 2147483647 w 126"/>
              <a:gd name="T55" fmla="*/ 2147483647 h 121"/>
              <a:gd name="T56" fmla="*/ 2147483647 w 126"/>
              <a:gd name="T57" fmla="*/ 2147483647 h 121"/>
              <a:gd name="T58" fmla="*/ 2147483647 w 126"/>
              <a:gd name="T59" fmla="*/ 2147483647 h 121"/>
              <a:gd name="T60" fmla="*/ 2147483647 w 126"/>
              <a:gd name="T61" fmla="*/ 2147483647 h 121"/>
              <a:gd name="T62" fmla="*/ 2147483647 w 126"/>
              <a:gd name="T63" fmla="*/ 2147483647 h 121"/>
              <a:gd name="T64" fmla="*/ 2147483647 w 126"/>
              <a:gd name="T65" fmla="*/ 2147483647 h 121"/>
              <a:gd name="T66" fmla="*/ 2147483647 w 126"/>
              <a:gd name="T67" fmla="*/ 2147483647 h 121"/>
              <a:gd name="T68" fmla="*/ 2147483647 w 126"/>
              <a:gd name="T69" fmla="*/ 2147483647 h 121"/>
              <a:gd name="T70" fmla="*/ 2147483647 w 126"/>
              <a:gd name="T71" fmla="*/ 2147483647 h 121"/>
              <a:gd name="T72" fmla="*/ 2147483647 w 126"/>
              <a:gd name="T73" fmla="*/ 2147483647 h 121"/>
              <a:gd name="T74" fmla="*/ 2147483647 w 126"/>
              <a:gd name="T75" fmla="*/ 2147483647 h 121"/>
              <a:gd name="T76" fmla="*/ 2147483647 w 126"/>
              <a:gd name="T77" fmla="*/ 2147483647 h 121"/>
              <a:gd name="T78" fmla="*/ 2147483647 w 126"/>
              <a:gd name="T79" fmla="*/ 2147483647 h 121"/>
              <a:gd name="T80" fmla="*/ 2147483647 w 126"/>
              <a:gd name="T81" fmla="*/ 2147483647 h 121"/>
              <a:gd name="T82" fmla="*/ 2147483647 w 126"/>
              <a:gd name="T83" fmla="*/ 2147483647 h 121"/>
              <a:gd name="T84" fmla="*/ 2147483647 w 126"/>
              <a:gd name="T85" fmla="*/ 2147483647 h 121"/>
              <a:gd name="T86" fmla="*/ 2147483647 w 126"/>
              <a:gd name="T87" fmla="*/ 2147483647 h 121"/>
              <a:gd name="T88" fmla="*/ 2147483647 w 126"/>
              <a:gd name="T89" fmla="*/ 2147483647 h 121"/>
              <a:gd name="T90" fmla="*/ 2147483647 w 126"/>
              <a:gd name="T91" fmla="*/ 2147483647 h 121"/>
              <a:gd name="T92" fmla="*/ 2147483647 w 126"/>
              <a:gd name="T93" fmla="*/ 2147483647 h 121"/>
              <a:gd name="T94" fmla="*/ 2147483647 w 126"/>
              <a:gd name="T95" fmla="*/ 2147483647 h 121"/>
              <a:gd name="T96" fmla="*/ 2147483647 w 126"/>
              <a:gd name="T97" fmla="*/ 2147483647 h 121"/>
              <a:gd name="T98" fmla="*/ 2147483647 w 126"/>
              <a:gd name="T99" fmla="*/ 2147483647 h 121"/>
              <a:gd name="T100" fmla="*/ 2147483647 w 126"/>
              <a:gd name="T101" fmla="*/ 2147483647 h 121"/>
              <a:gd name="T102" fmla="*/ 2147483647 w 126"/>
              <a:gd name="T103" fmla="*/ 2147483647 h 121"/>
              <a:gd name="T104" fmla="*/ 2147483647 w 126"/>
              <a:gd name="T105" fmla="*/ 2147483647 h 121"/>
              <a:gd name="T106" fmla="*/ 2147483647 w 126"/>
              <a:gd name="T107" fmla="*/ 2147483647 h 121"/>
              <a:gd name="T108" fmla="*/ 2147483647 w 126"/>
              <a:gd name="T109" fmla="*/ 0 h 121"/>
              <a:gd name="T110" fmla="*/ 2147483647 w 126"/>
              <a:gd name="T111" fmla="*/ 2147483647 h 121"/>
              <a:gd name="T112" fmla="*/ 2147483647 w 126"/>
              <a:gd name="T113" fmla="*/ 2147483647 h 121"/>
              <a:gd name="T114" fmla="*/ 2147483647 w 126"/>
              <a:gd name="T115" fmla="*/ 2147483647 h 121"/>
              <a:gd name="T116" fmla="*/ 2147483647 w 126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6"/>
              <a:gd name="T178" fmla="*/ 0 h 121"/>
              <a:gd name="T179" fmla="*/ 126 w 126"/>
              <a:gd name="T180" fmla="*/ 121 h 12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6" h="121">
                <a:moveTo>
                  <a:pt x="62" y="21"/>
                </a:moveTo>
                <a:lnTo>
                  <a:pt x="62" y="21"/>
                </a:lnTo>
                <a:lnTo>
                  <a:pt x="64" y="22"/>
                </a:lnTo>
                <a:lnTo>
                  <a:pt x="67" y="24"/>
                </a:lnTo>
                <a:lnTo>
                  <a:pt x="70" y="26"/>
                </a:lnTo>
                <a:lnTo>
                  <a:pt x="71" y="24"/>
                </a:lnTo>
                <a:lnTo>
                  <a:pt x="72" y="24"/>
                </a:lnTo>
                <a:lnTo>
                  <a:pt x="73" y="23"/>
                </a:lnTo>
                <a:lnTo>
                  <a:pt x="73" y="21"/>
                </a:lnTo>
                <a:lnTo>
                  <a:pt x="76" y="20"/>
                </a:lnTo>
                <a:lnTo>
                  <a:pt x="75" y="21"/>
                </a:lnTo>
                <a:lnTo>
                  <a:pt x="76" y="22"/>
                </a:lnTo>
                <a:lnTo>
                  <a:pt x="77" y="23"/>
                </a:lnTo>
                <a:lnTo>
                  <a:pt x="76" y="24"/>
                </a:lnTo>
                <a:lnTo>
                  <a:pt x="76" y="25"/>
                </a:lnTo>
                <a:lnTo>
                  <a:pt x="76" y="26"/>
                </a:lnTo>
                <a:lnTo>
                  <a:pt x="74" y="26"/>
                </a:lnTo>
                <a:lnTo>
                  <a:pt x="74" y="27"/>
                </a:lnTo>
                <a:lnTo>
                  <a:pt x="73" y="28"/>
                </a:lnTo>
                <a:lnTo>
                  <a:pt x="73" y="27"/>
                </a:lnTo>
                <a:lnTo>
                  <a:pt x="72" y="27"/>
                </a:lnTo>
                <a:lnTo>
                  <a:pt x="71" y="28"/>
                </a:lnTo>
                <a:lnTo>
                  <a:pt x="73" y="29"/>
                </a:lnTo>
                <a:lnTo>
                  <a:pt x="73" y="30"/>
                </a:lnTo>
                <a:lnTo>
                  <a:pt x="74" y="31"/>
                </a:lnTo>
                <a:lnTo>
                  <a:pt x="79" y="33"/>
                </a:lnTo>
                <a:lnTo>
                  <a:pt x="80" y="32"/>
                </a:lnTo>
                <a:lnTo>
                  <a:pt x="82" y="32"/>
                </a:lnTo>
                <a:lnTo>
                  <a:pt x="83" y="29"/>
                </a:lnTo>
                <a:lnTo>
                  <a:pt x="83" y="28"/>
                </a:lnTo>
                <a:lnTo>
                  <a:pt x="84" y="26"/>
                </a:lnTo>
                <a:lnTo>
                  <a:pt x="85" y="26"/>
                </a:lnTo>
                <a:lnTo>
                  <a:pt x="87" y="26"/>
                </a:lnTo>
                <a:lnTo>
                  <a:pt x="87" y="27"/>
                </a:lnTo>
                <a:lnTo>
                  <a:pt x="87" y="28"/>
                </a:lnTo>
                <a:lnTo>
                  <a:pt x="88" y="28"/>
                </a:lnTo>
                <a:lnTo>
                  <a:pt x="90" y="28"/>
                </a:lnTo>
                <a:lnTo>
                  <a:pt x="90" y="29"/>
                </a:lnTo>
                <a:lnTo>
                  <a:pt x="92" y="29"/>
                </a:lnTo>
                <a:lnTo>
                  <a:pt x="95" y="27"/>
                </a:lnTo>
                <a:lnTo>
                  <a:pt x="96" y="27"/>
                </a:lnTo>
                <a:lnTo>
                  <a:pt x="97" y="27"/>
                </a:lnTo>
                <a:lnTo>
                  <a:pt x="101" y="33"/>
                </a:lnTo>
                <a:lnTo>
                  <a:pt x="105" y="37"/>
                </a:lnTo>
                <a:lnTo>
                  <a:pt x="107" y="39"/>
                </a:lnTo>
                <a:lnTo>
                  <a:pt x="108" y="41"/>
                </a:lnTo>
                <a:lnTo>
                  <a:pt x="109" y="42"/>
                </a:lnTo>
                <a:lnTo>
                  <a:pt x="112" y="42"/>
                </a:lnTo>
                <a:lnTo>
                  <a:pt x="112" y="43"/>
                </a:lnTo>
                <a:lnTo>
                  <a:pt x="113" y="45"/>
                </a:lnTo>
                <a:lnTo>
                  <a:pt x="115" y="46"/>
                </a:lnTo>
                <a:lnTo>
                  <a:pt x="116" y="45"/>
                </a:lnTo>
                <a:lnTo>
                  <a:pt x="117" y="46"/>
                </a:lnTo>
                <a:lnTo>
                  <a:pt x="114" y="48"/>
                </a:lnTo>
                <a:lnTo>
                  <a:pt x="114" y="49"/>
                </a:lnTo>
                <a:lnTo>
                  <a:pt x="113" y="51"/>
                </a:lnTo>
                <a:lnTo>
                  <a:pt x="114" y="53"/>
                </a:lnTo>
                <a:lnTo>
                  <a:pt x="114" y="54"/>
                </a:lnTo>
                <a:lnTo>
                  <a:pt x="112" y="56"/>
                </a:lnTo>
                <a:lnTo>
                  <a:pt x="109" y="57"/>
                </a:lnTo>
                <a:lnTo>
                  <a:pt x="107" y="57"/>
                </a:lnTo>
                <a:lnTo>
                  <a:pt x="106" y="59"/>
                </a:lnTo>
                <a:lnTo>
                  <a:pt x="105" y="59"/>
                </a:lnTo>
                <a:lnTo>
                  <a:pt x="105" y="61"/>
                </a:lnTo>
                <a:lnTo>
                  <a:pt x="108" y="62"/>
                </a:lnTo>
                <a:lnTo>
                  <a:pt x="109" y="63"/>
                </a:lnTo>
                <a:lnTo>
                  <a:pt x="109" y="65"/>
                </a:lnTo>
                <a:lnTo>
                  <a:pt x="109" y="66"/>
                </a:lnTo>
                <a:lnTo>
                  <a:pt x="107" y="67"/>
                </a:lnTo>
                <a:lnTo>
                  <a:pt x="108" y="69"/>
                </a:lnTo>
                <a:lnTo>
                  <a:pt x="110" y="70"/>
                </a:lnTo>
                <a:lnTo>
                  <a:pt x="112" y="71"/>
                </a:lnTo>
                <a:lnTo>
                  <a:pt x="113" y="74"/>
                </a:lnTo>
                <a:lnTo>
                  <a:pt x="113" y="76"/>
                </a:lnTo>
                <a:lnTo>
                  <a:pt x="112" y="79"/>
                </a:lnTo>
                <a:lnTo>
                  <a:pt x="112" y="81"/>
                </a:lnTo>
                <a:lnTo>
                  <a:pt x="113" y="83"/>
                </a:lnTo>
                <a:lnTo>
                  <a:pt x="115" y="86"/>
                </a:lnTo>
                <a:lnTo>
                  <a:pt x="117" y="87"/>
                </a:lnTo>
                <a:lnTo>
                  <a:pt x="118" y="87"/>
                </a:lnTo>
                <a:lnTo>
                  <a:pt x="118" y="86"/>
                </a:lnTo>
                <a:lnTo>
                  <a:pt x="119" y="86"/>
                </a:lnTo>
                <a:lnTo>
                  <a:pt x="119" y="87"/>
                </a:lnTo>
                <a:lnTo>
                  <a:pt x="120" y="88"/>
                </a:lnTo>
                <a:lnTo>
                  <a:pt x="121" y="87"/>
                </a:lnTo>
                <a:lnTo>
                  <a:pt x="123" y="87"/>
                </a:lnTo>
                <a:lnTo>
                  <a:pt x="123" y="86"/>
                </a:lnTo>
                <a:lnTo>
                  <a:pt x="122" y="86"/>
                </a:lnTo>
                <a:lnTo>
                  <a:pt x="121" y="86"/>
                </a:lnTo>
                <a:lnTo>
                  <a:pt x="120" y="85"/>
                </a:lnTo>
                <a:lnTo>
                  <a:pt x="121" y="85"/>
                </a:lnTo>
                <a:lnTo>
                  <a:pt x="122" y="84"/>
                </a:lnTo>
                <a:lnTo>
                  <a:pt x="124" y="84"/>
                </a:lnTo>
                <a:lnTo>
                  <a:pt x="125" y="85"/>
                </a:lnTo>
                <a:lnTo>
                  <a:pt x="125" y="86"/>
                </a:lnTo>
                <a:lnTo>
                  <a:pt x="126" y="86"/>
                </a:lnTo>
                <a:lnTo>
                  <a:pt x="125" y="88"/>
                </a:lnTo>
                <a:lnTo>
                  <a:pt x="124" y="89"/>
                </a:lnTo>
                <a:lnTo>
                  <a:pt x="123" y="91"/>
                </a:lnTo>
                <a:lnTo>
                  <a:pt x="121" y="93"/>
                </a:lnTo>
                <a:lnTo>
                  <a:pt x="119" y="94"/>
                </a:lnTo>
                <a:lnTo>
                  <a:pt x="117" y="94"/>
                </a:lnTo>
                <a:lnTo>
                  <a:pt x="113" y="94"/>
                </a:lnTo>
                <a:lnTo>
                  <a:pt x="109" y="93"/>
                </a:lnTo>
                <a:lnTo>
                  <a:pt x="107" y="93"/>
                </a:lnTo>
                <a:lnTo>
                  <a:pt x="106" y="93"/>
                </a:lnTo>
                <a:lnTo>
                  <a:pt x="105" y="93"/>
                </a:lnTo>
                <a:lnTo>
                  <a:pt x="102" y="92"/>
                </a:lnTo>
                <a:lnTo>
                  <a:pt x="101" y="92"/>
                </a:lnTo>
                <a:lnTo>
                  <a:pt x="101" y="93"/>
                </a:lnTo>
                <a:lnTo>
                  <a:pt x="101" y="94"/>
                </a:lnTo>
                <a:lnTo>
                  <a:pt x="98" y="94"/>
                </a:lnTo>
                <a:lnTo>
                  <a:pt x="97" y="94"/>
                </a:lnTo>
                <a:lnTo>
                  <a:pt x="96" y="93"/>
                </a:lnTo>
                <a:lnTo>
                  <a:pt x="96" y="92"/>
                </a:lnTo>
                <a:lnTo>
                  <a:pt x="95" y="91"/>
                </a:lnTo>
                <a:lnTo>
                  <a:pt x="94" y="91"/>
                </a:lnTo>
                <a:lnTo>
                  <a:pt x="92" y="90"/>
                </a:lnTo>
                <a:lnTo>
                  <a:pt x="90" y="90"/>
                </a:lnTo>
                <a:lnTo>
                  <a:pt x="89" y="91"/>
                </a:lnTo>
                <a:lnTo>
                  <a:pt x="89" y="92"/>
                </a:lnTo>
                <a:lnTo>
                  <a:pt x="88" y="93"/>
                </a:lnTo>
                <a:lnTo>
                  <a:pt x="86" y="94"/>
                </a:lnTo>
                <a:lnTo>
                  <a:pt x="84" y="94"/>
                </a:lnTo>
                <a:lnTo>
                  <a:pt x="83" y="95"/>
                </a:lnTo>
                <a:lnTo>
                  <a:pt x="81" y="95"/>
                </a:lnTo>
                <a:lnTo>
                  <a:pt x="80" y="96"/>
                </a:lnTo>
                <a:lnTo>
                  <a:pt x="78" y="96"/>
                </a:lnTo>
                <a:lnTo>
                  <a:pt x="76" y="96"/>
                </a:lnTo>
                <a:lnTo>
                  <a:pt x="74" y="97"/>
                </a:lnTo>
                <a:lnTo>
                  <a:pt x="72" y="97"/>
                </a:lnTo>
                <a:lnTo>
                  <a:pt x="72" y="99"/>
                </a:lnTo>
                <a:lnTo>
                  <a:pt x="72" y="100"/>
                </a:lnTo>
                <a:lnTo>
                  <a:pt x="74" y="102"/>
                </a:lnTo>
                <a:lnTo>
                  <a:pt x="75" y="104"/>
                </a:lnTo>
                <a:lnTo>
                  <a:pt x="78" y="110"/>
                </a:lnTo>
                <a:lnTo>
                  <a:pt x="79" y="114"/>
                </a:lnTo>
                <a:lnTo>
                  <a:pt x="77" y="115"/>
                </a:lnTo>
                <a:lnTo>
                  <a:pt x="76" y="115"/>
                </a:lnTo>
                <a:lnTo>
                  <a:pt x="74" y="114"/>
                </a:lnTo>
                <a:lnTo>
                  <a:pt x="73" y="114"/>
                </a:lnTo>
                <a:lnTo>
                  <a:pt x="73" y="116"/>
                </a:lnTo>
                <a:lnTo>
                  <a:pt x="72" y="117"/>
                </a:lnTo>
                <a:lnTo>
                  <a:pt x="71" y="119"/>
                </a:lnTo>
                <a:lnTo>
                  <a:pt x="68" y="120"/>
                </a:lnTo>
                <a:lnTo>
                  <a:pt x="65" y="121"/>
                </a:lnTo>
                <a:lnTo>
                  <a:pt x="62" y="120"/>
                </a:lnTo>
                <a:lnTo>
                  <a:pt x="59" y="116"/>
                </a:lnTo>
                <a:lnTo>
                  <a:pt x="58" y="114"/>
                </a:lnTo>
                <a:lnTo>
                  <a:pt x="57" y="113"/>
                </a:lnTo>
                <a:lnTo>
                  <a:pt x="56" y="112"/>
                </a:lnTo>
                <a:lnTo>
                  <a:pt x="55" y="113"/>
                </a:lnTo>
                <a:lnTo>
                  <a:pt x="51" y="118"/>
                </a:lnTo>
                <a:lnTo>
                  <a:pt x="50" y="120"/>
                </a:lnTo>
                <a:lnTo>
                  <a:pt x="49" y="121"/>
                </a:lnTo>
                <a:lnTo>
                  <a:pt x="48" y="121"/>
                </a:lnTo>
                <a:lnTo>
                  <a:pt x="47" y="120"/>
                </a:lnTo>
                <a:lnTo>
                  <a:pt x="47" y="119"/>
                </a:lnTo>
                <a:lnTo>
                  <a:pt x="47" y="118"/>
                </a:lnTo>
                <a:lnTo>
                  <a:pt x="45" y="118"/>
                </a:lnTo>
                <a:lnTo>
                  <a:pt x="44" y="117"/>
                </a:lnTo>
                <a:lnTo>
                  <a:pt x="42" y="116"/>
                </a:lnTo>
                <a:lnTo>
                  <a:pt x="42" y="115"/>
                </a:lnTo>
                <a:lnTo>
                  <a:pt x="41" y="114"/>
                </a:lnTo>
                <a:lnTo>
                  <a:pt x="41" y="113"/>
                </a:lnTo>
                <a:lnTo>
                  <a:pt x="38" y="113"/>
                </a:lnTo>
                <a:lnTo>
                  <a:pt x="37" y="113"/>
                </a:lnTo>
                <a:lnTo>
                  <a:pt x="36" y="111"/>
                </a:lnTo>
                <a:lnTo>
                  <a:pt x="34" y="110"/>
                </a:lnTo>
                <a:lnTo>
                  <a:pt x="33" y="109"/>
                </a:lnTo>
                <a:lnTo>
                  <a:pt x="32" y="106"/>
                </a:lnTo>
                <a:lnTo>
                  <a:pt x="30" y="103"/>
                </a:lnTo>
                <a:lnTo>
                  <a:pt x="30" y="99"/>
                </a:lnTo>
                <a:lnTo>
                  <a:pt x="28" y="96"/>
                </a:lnTo>
                <a:lnTo>
                  <a:pt x="28" y="97"/>
                </a:lnTo>
                <a:lnTo>
                  <a:pt x="28" y="98"/>
                </a:lnTo>
                <a:lnTo>
                  <a:pt x="28" y="100"/>
                </a:lnTo>
                <a:lnTo>
                  <a:pt x="28" y="101"/>
                </a:lnTo>
                <a:lnTo>
                  <a:pt x="27" y="101"/>
                </a:lnTo>
                <a:lnTo>
                  <a:pt x="26" y="98"/>
                </a:lnTo>
                <a:lnTo>
                  <a:pt x="24" y="93"/>
                </a:lnTo>
                <a:lnTo>
                  <a:pt x="19" y="85"/>
                </a:lnTo>
                <a:lnTo>
                  <a:pt x="20" y="85"/>
                </a:lnTo>
                <a:lnTo>
                  <a:pt x="19" y="83"/>
                </a:lnTo>
                <a:lnTo>
                  <a:pt x="17" y="79"/>
                </a:lnTo>
                <a:lnTo>
                  <a:pt x="16" y="76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8" y="72"/>
                </a:lnTo>
                <a:lnTo>
                  <a:pt x="16" y="70"/>
                </a:lnTo>
                <a:lnTo>
                  <a:pt x="14" y="68"/>
                </a:lnTo>
                <a:lnTo>
                  <a:pt x="12" y="68"/>
                </a:lnTo>
                <a:lnTo>
                  <a:pt x="11" y="68"/>
                </a:lnTo>
                <a:lnTo>
                  <a:pt x="10" y="68"/>
                </a:lnTo>
                <a:lnTo>
                  <a:pt x="9" y="67"/>
                </a:lnTo>
                <a:lnTo>
                  <a:pt x="10" y="65"/>
                </a:lnTo>
                <a:lnTo>
                  <a:pt x="10" y="64"/>
                </a:lnTo>
                <a:lnTo>
                  <a:pt x="10" y="62"/>
                </a:lnTo>
                <a:lnTo>
                  <a:pt x="9" y="60"/>
                </a:lnTo>
                <a:lnTo>
                  <a:pt x="9" y="59"/>
                </a:lnTo>
                <a:lnTo>
                  <a:pt x="10" y="58"/>
                </a:lnTo>
                <a:lnTo>
                  <a:pt x="10" y="56"/>
                </a:lnTo>
                <a:lnTo>
                  <a:pt x="9" y="55"/>
                </a:lnTo>
                <a:lnTo>
                  <a:pt x="8" y="51"/>
                </a:lnTo>
                <a:lnTo>
                  <a:pt x="7" y="48"/>
                </a:lnTo>
                <a:lnTo>
                  <a:pt x="6" y="47"/>
                </a:lnTo>
                <a:lnTo>
                  <a:pt x="5" y="43"/>
                </a:lnTo>
                <a:lnTo>
                  <a:pt x="4" y="39"/>
                </a:lnTo>
                <a:lnTo>
                  <a:pt x="3" y="36"/>
                </a:lnTo>
                <a:lnTo>
                  <a:pt x="1" y="29"/>
                </a:lnTo>
                <a:lnTo>
                  <a:pt x="0" y="26"/>
                </a:lnTo>
                <a:lnTo>
                  <a:pt x="0" y="21"/>
                </a:lnTo>
                <a:lnTo>
                  <a:pt x="0" y="18"/>
                </a:lnTo>
                <a:lnTo>
                  <a:pt x="4" y="7"/>
                </a:lnTo>
                <a:lnTo>
                  <a:pt x="8" y="1"/>
                </a:lnTo>
                <a:lnTo>
                  <a:pt x="9" y="1"/>
                </a:lnTo>
                <a:lnTo>
                  <a:pt x="11" y="3"/>
                </a:lnTo>
                <a:lnTo>
                  <a:pt x="13" y="3"/>
                </a:lnTo>
                <a:lnTo>
                  <a:pt x="14" y="4"/>
                </a:lnTo>
                <a:lnTo>
                  <a:pt x="11" y="8"/>
                </a:lnTo>
                <a:lnTo>
                  <a:pt x="13" y="8"/>
                </a:lnTo>
                <a:lnTo>
                  <a:pt x="16" y="9"/>
                </a:lnTo>
                <a:lnTo>
                  <a:pt x="18" y="6"/>
                </a:lnTo>
                <a:lnTo>
                  <a:pt x="20" y="4"/>
                </a:lnTo>
                <a:lnTo>
                  <a:pt x="21" y="4"/>
                </a:lnTo>
                <a:lnTo>
                  <a:pt x="23" y="7"/>
                </a:lnTo>
                <a:lnTo>
                  <a:pt x="25" y="9"/>
                </a:lnTo>
                <a:lnTo>
                  <a:pt x="26" y="8"/>
                </a:lnTo>
                <a:lnTo>
                  <a:pt x="28" y="10"/>
                </a:lnTo>
                <a:lnTo>
                  <a:pt x="28" y="9"/>
                </a:lnTo>
                <a:lnTo>
                  <a:pt x="28" y="8"/>
                </a:lnTo>
                <a:lnTo>
                  <a:pt x="27" y="8"/>
                </a:lnTo>
                <a:lnTo>
                  <a:pt x="26" y="6"/>
                </a:lnTo>
                <a:lnTo>
                  <a:pt x="28" y="6"/>
                </a:lnTo>
                <a:lnTo>
                  <a:pt x="26" y="4"/>
                </a:lnTo>
                <a:lnTo>
                  <a:pt x="27" y="3"/>
                </a:lnTo>
                <a:lnTo>
                  <a:pt x="28" y="2"/>
                </a:lnTo>
                <a:lnTo>
                  <a:pt x="28" y="1"/>
                </a:lnTo>
                <a:lnTo>
                  <a:pt x="29" y="1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1"/>
                </a:lnTo>
                <a:lnTo>
                  <a:pt x="39" y="1"/>
                </a:lnTo>
                <a:lnTo>
                  <a:pt x="39" y="0"/>
                </a:lnTo>
                <a:lnTo>
                  <a:pt x="41" y="0"/>
                </a:lnTo>
                <a:lnTo>
                  <a:pt x="41" y="1"/>
                </a:lnTo>
                <a:lnTo>
                  <a:pt x="40" y="2"/>
                </a:lnTo>
                <a:lnTo>
                  <a:pt x="42" y="3"/>
                </a:lnTo>
                <a:lnTo>
                  <a:pt x="43" y="2"/>
                </a:lnTo>
                <a:lnTo>
                  <a:pt x="45" y="3"/>
                </a:lnTo>
                <a:lnTo>
                  <a:pt x="47" y="6"/>
                </a:lnTo>
                <a:lnTo>
                  <a:pt x="49" y="7"/>
                </a:lnTo>
                <a:lnTo>
                  <a:pt x="51" y="7"/>
                </a:lnTo>
                <a:lnTo>
                  <a:pt x="52" y="9"/>
                </a:lnTo>
                <a:lnTo>
                  <a:pt x="53" y="9"/>
                </a:lnTo>
                <a:lnTo>
                  <a:pt x="54" y="10"/>
                </a:lnTo>
                <a:lnTo>
                  <a:pt x="54" y="11"/>
                </a:lnTo>
                <a:lnTo>
                  <a:pt x="56" y="13"/>
                </a:lnTo>
                <a:lnTo>
                  <a:pt x="57" y="13"/>
                </a:lnTo>
                <a:lnTo>
                  <a:pt x="58" y="15"/>
                </a:lnTo>
                <a:lnTo>
                  <a:pt x="59" y="17"/>
                </a:lnTo>
                <a:lnTo>
                  <a:pt x="60" y="18"/>
                </a:lnTo>
                <a:lnTo>
                  <a:pt x="61" y="19"/>
                </a:lnTo>
                <a:lnTo>
                  <a:pt x="6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" name="Freeform 29"/>
          <p:cNvSpPr>
            <a:spLocks/>
          </p:cNvSpPr>
          <p:nvPr/>
        </p:nvSpPr>
        <p:spPr bwMode="auto">
          <a:xfrm>
            <a:off x="2530257" y="4748949"/>
            <a:ext cx="575122" cy="1030079"/>
          </a:xfrm>
          <a:custGeom>
            <a:avLst/>
            <a:gdLst>
              <a:gd name="T0" fmla="*/ 2147483647 w 91"/>
              <a:gd name="T1" fmla="*/ 2147483647 h 132"/>
              <a:gd name="T2" fmla="*/ 2147483647 w 91"/>
              <a:gd name="T3" fmla="*/ 2147483647 h 132"/>
              <a:gd name="T4" fmla="*/ 2147483647 w 91"/>
              <a:gd name="T5" fmla="*/ 2147483647 h 132"/>
              <a:gd name="T6" fmla="*/ 2147483647 w 91"/>
              <a:gd name="T7" fmla="*/ 2147483647 h 132"/>
              <a:gd name="T8" fmla="*/ 2147483647 w 91"/>
              <a:gd name="T9" fmla="*/ 2147483647 h 132"/>
              <a:gd name="T10" fmla="*/ 2147483647 w 91"/>
              <a:gd name="T11" fmla="*/ 2147483647 h 132"/>
              <a:gd name="T12" fmla="*/ 2147483647 w 91"/>
              <a:gd name="T13" fmla="*/ 2147483647 h 132"/>
              <a:gd name="T14" fmla="*/ 2147483647 w 91"/>
              <a:gd name="T15" fmla="*/ 2147483647 h 132"/>
              <a:gd name="T16" fmla="*/ 2147483647 w 91"/>
              <a:gd name="T17" fmla="*/ 2147483647 h 132"/>
              <a:gd name="T18" fmla="*/ 2147483647 w 91"/>
              <a:gd name="T19" fmla="*/ 2147483647 h 132"/>
              <a:gd name="T20" fmla="*/ 2147483647 w 91"/>
              <a:gd name="T21" fmla="*/ 2147483647 h 132"/>
              <a:gd name="T22" fmla="*/ 2147483647 w 91"/>
              <a:gd name="T23" fmla="*/ 2147483647 h 132"/>
              <a:gd name="T24" fmla="*/ 2147483647 w 91"/>
              <a:gd name="T25" fmla="*/ 2147483647 h 132"/>
              <a:gd name="T26" fmla="*/ 2147483647 w 91"/>
              <a:gd name="T27" fmla="*/ 2147483647 h 132"/>
              <a:gd name="T28" fmla="*/ 2147483647 w 91"/>
              <a:gd name="T29" fmla="*/ 2147483647 h 132"/>
              <a:gd name="T30" fmla="*/ 2147483647 w 91"/>
              <a:gd name="T31" fmla="*/ 2147483647 h 132"/>
              <a:gd name="T32" fmla="*/ 2147483647 w 91"/>
              <a:gd name="T33" fmla="*/ 2147483647 h 132"/>
              <a:gd name="T34" fmla="*/ 2147483647 w 91"/>
              <a:gd name="T35" fmla="*/ 2147483647 h 132"/>
              <a:gd name="T36" fmla="*/ 2147483647 w 91"/>
              <a:gd name="T37" fmla="*/ 2147483647 h 132"/>
              <a:gd name="T38" fmla="*/ 2147483647 w 91"/>
              <a:gd name="T39" fmla="*/ 2147483647 h 132"/>
              <a:gd name="T40" fmla="*/ 2147483647 w 91"/>
              <a:gd name="T41" fmla="*/ 2147483647 h 132"/>
              <a:gd name="T42" fmla="*/ 2147483647 w 91"/>
              <a:gd name="T43" fmla="*/ 2147483647 h 132"/>
              <a:gd name="T44" fmla="*/ 2147483647 w 91"/>
              <a:gd name="T45" fmla="*/ 2147483647 h 132"/>
              <a:gd name="T46" fmla="*/ 2147483647 w 91"/>
              <a:gd name="T47" fmla="*/ 2147483647 h 132"/>
              <a:gd name="T48" fmla="*/ 2147483647 w 91"/>
              <a:gd name="T49" fmla="*/ 2147483647 h 132"/>
              <a:gd name="T50" fmla="*/ 2147483647 w 91"/>
              <a:gd name="T51" fmla="*/ 2147483647 h 132"/>
              <a:gd name="T52" fmla="*/ 0 w 91"/>
              <a:gd name="T53" fmla="*/ 2147483647 h 132"/>
              <a:gd name="T54" fmla="*/ 2147483647 w 91"/>
              <a:gd name="T55" fmla="*/ 2147483647 h 132"/>
              <a:gd name="T56" fmla="*/ 2147483647 w 91"/>
              <a:gd name="T57" fmla="*/ 2147483647 h 132"/>
              <a:gd name="T58" fmla="*/ 2147483647 w 91"/>
              <a:gd name="T59" fmla="*/ 2147483647 h 132"/>
              <a:gd name="T60" fmla="*/ 2147483647 w 91"/>
              <a:gd name="T61" fmla="*/ 2147483647 h 132"/>
              <a:gd name="T62" fmla="*/ 2147483647 w 91"/>
              <a:gd name="T63" fmla="*/ 2147483647 h 132"/>
              <a:gd name="T64" fmla="*/ 2147483647 w 91"/>
              <a:gd name="T65" fmla="*/ 2147483647 h 132"/>
              <a:gd name="T66" fmla="*/ 2147483647 w 91"/>
              <a:gd name="T67" fmla="*/ 2147483647 h 132"/>
              <a:gd name="T68" fmla="*/ 2147483647 w 91"/>
              <a:gd name="T69" fmla="*/ 2147483647 h 132"/>
              <a:gd name="T70" fmla="*/ 2147483647 w 91"/>
              <a:gd name="T71" fmla="*/ 2147483647 h 132"/>
              <a:gd name="T72" fmla="*/ 2147483647 w 91"/>
              <a:gd name="T73" fmla="*/ 2147483647 h 132"/>
              <a:gd name="T74" fmla="*/ 2147483647 w 91"/>
              <a:gd name="T75" fmla="*/ 2147483647 h 132"/>
              <a:gd name="T76" fmla="*/ 2147483647 w 91"/>
              <a:gd name="T77" fmla="*/ 2147483647 h 132"/>
              <a:gd name="T78" fmla="*/ 2147483647 w 91"/>
              <a:gd name="T79" fmla="*/ 2147483647 h 132"/>
              <a:gd name="T80" fmla="*/ 2147483647 w 91"/>
              <a:gd name="T81" fmla="*/ 2147483647 h 132"/>
              <a:gd name="T82" fmla="*/ 2147483647 w 91"/>
              <a:gd name="T83" fmla="*/ 2147483647 h 132"/>
              <a:gd name="T84" fmla="*/ 2147483647 w 91"/>
              <a:gd name="T85" fmla="*/ 2147483647 h 132"/>
              <a:gd name="T86" fmla="*/ 2147483647 w 91"/>
              <a:gd name="T87" fmla="*/ 2147483647 h 132"/>
              <a:gd name="T88" fmla="*/ 2147483647 w 91"/>
              <a:gd name="T89" fmla="*/ 2147483647 h 132"/>
              <a:gd name="T90" fmla="*/ 2147483647 w 91"/>
              <a:gd name="T91" fmla="*/ 2147483647 h 132"/>
              <a:gd name="T92" fmla="*/ 2147483647 w 91"/>
              <a:gd name="T93" fmla="*/ 2147483647 h 132"/>
              <a:gd name="T94" fmla="*/ 2147483647 w 91"/>
              <a:gd name="T95" fmla="*/ 2147483647 h 132"/>
              <a:gd name="T96" fmla="*/ 2147483647 w 91"/>
              <a:gd name="T97" fmla="*/ 2147483647 h 132"/>
              <a:gd name="T98" fmla="*/ 2147483647 w 91"/>
              <a:gd name="T99" fmla="*/ 2147483647 h 132"/>
              <a:gd name="T100" fmla="*/ 2147483647 w 91"/>
              <a:gd name="T101" fmla="*/ 2147483647 h 132"/>
              <a:gd name="T102" fmla="*/ 2147483647 w 91"/>
              <a:gd name="T103" fmla="*/ 2147483647 h 132"/>
              <a:gd name="T104" fmla="*/ 2147483647 w 91"/>
              <a:gd name="T105" fmla="*/ 2147483647 h 132"/>
              <a:gd name="T106" fmla="*/ 2147483647 w 91"/>
              <a:gd name="T107" fmla="*/ 2147483647 h 132"/>
              <a:gd name="T108" fmla="*/ 2147483647 w 91"/>
              <a:gd name="T109" fmla="*/ 2147483647 h 132"/>
              <a:gd name="T110" fmla="*/ 2147483647 w 91"/>
              <a:gd name="T111" fmla="*/ 2147483647 h 132"/>
              <a:gd name="T112" fmla="*/ 2147483647 w 91"/>
              <a:gd name="T113" fmla="*/ 2147483647 h 132"/>
              <a:gd name="T114" fmla="*/ 2147483647 w 91"/>
              <a:gd name="T115" fmla="*/ 2147483647 h 13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1"/>
              <a:gd name="T175" fmla="*/ 0 h 132"/>
              <a:gd name="T176" fmla="*/ 91 w 91"/>
              <a:gd name="T177" fmla="*/ 132 h 13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1" h="132">
                <a:moveTo>
                  <a:pt x="88" y="72"/>
                </a:moveTo>
                <a:lnTo>
                  <a:pt x="88" y="70"/>
                </a:lnTo>
                <a:lnTo>
                  <a:pt x="91" y="70"/>
                </a:lnTo>
                <a:lnTo>
                  <a:pt x="91" y="69"/>
                </a:lnTo>
                <a:lnTo>
                  <a:pt x="88" y="69"/>
                </a:lnTo>
                <a:lnTo>
                  <a:pt x="88" y="68"/>
                </a:lnTo>
                <a:lnTo>
                  <a:pt x="89" y="66"/>
                </a:lnTo>
                <a:lnTo>
                  <a:pt x="89" y="64"/>
                </a:lnTo>
                <a:lnTo>
                  <a:pt x="89" y="63"/>
                </a:lnTo>
                <a:lnTo>
                  <a:pt x="89" y="61"/>
                </a:lnTo>
                <a:lnTo>
                  <a:pt x="89" y="58"/>
                </a:lnTo>
                <a:lnTo>
                  <a:pt x="89" y="54"/>
                </a:lnTo>
                <a:lnTo>
                  <a:pt x="88" y="54"/>
                </a:lnTo>
                <a:lnTo>
                  <a:pt x="86" y="54"/>
                </a:lnTo>
                <a:lnTo>
                  <a:pt x="86" y="51"/>
                </a:lnTo>
                <a:lnTo>
                  <a:pt x="88" y="49"/>
                </a:lnTo>
                <a:lnTo>
                  <a:pt x="88" y="48"/>
                </a:lnTo>
                <a:lnTo>
                  <a:pt x="89" y="48"/>
                </a:lnTo>
                <a:lnTo>
                  <a:pt x="88" y="47"/>
                </a:lnTo>
                <a:lnTo>
                  <a:pt x="87" y="46"/>
                </a:lnTo>
                <a:lnTo>
                  <a:pt x="85" y="44"/>
                </a:lnTo>
                <a:lnTo>
                  <a:pt x="83" y="41"/>
                </a:lnTo>
                <a:lnTo>
                  <a:pt x="81" y="39"/>
                </a:lnTo>
                <a:lnTo>
                  <a:pt x="79" y="36"/>
                </a:lnTo>
                <a:lnTo>
                  <a:pt x="77" y="33"/>
                </a:lnTo>
                <a:lnTo>
                  <a:pt x="75" y="34"/>
                </a:lnTo>
                <a:lnTo>
                  <a:pt x="73" y="34"/>
                </a:lnTo>
                <a:lnTo>
                  <a:pt x="72" y="33"/>
                </a:lnTo>
                <a:lnTo>
                  <a:pt x="72" y="31"/>
                </a:lnTo>
                <a:lnTo>
                  <a:pt x="73" y="31"/>
                </a:lnTo>
                <a:lnTo>
                  <a:pt x="73" y="30"/>
                </a:lnTo>
                <a:lnTo>
                  <a:pt x="73" y="29"/>
                </a:lnTo>
                <a:lnTo>
                  <a:pt x="74" y="28"/>
                </a:lnTo>
                <a:lnTo>
                  <a:pt x="73" y="27"/>
                </a:lnTo>
                <a:lnTo>
                  <a:pt x="73" y="26"/>
                </a:lnTo>
                <a:lnTo>
                  <a:pt x="73" y="25"/>
                </a:lnTo>
                <a:lnTo>
                  <a:pt x="74" y="24"/>
                </a:lnTo>
                <a:lnTo>
                  <a:pt x="74" y="23"/>
                </a:lnTo>
                <a:lnTo>
                  <a:pt x="75" y="23"/>
                </a:lnTo>
                <a:lnTo>
                  <a:pt x="74" y="21"/>
                </a:lnTo>
                <a:lnTo>
                  <a:pt x="73" y="21"/>
                </a:lnTo>
                <a:lnTo>
                  <a:pt x="72" y="21"/>
                </a:lnTo>
                <a:lnTo>
                  <a:pt x="71" y="21"/>
                </a:lnTo>
                <a:lnTo>
                  <a:pt x="71" y="20"/>
                </a:lnTo>
                <a:lnTo>
                  <a:pt x="72" y="19"/>
                </a:lnTo>
                <a:lnTo>
                  <a:pt x="73" y="19"/>
                </a:lnTo>
                <a:lnTo>
                  <a:pt x="73" y="18"/>
                </a:lnTo>
                <a:lnTo>
                  <a:pt x="73" y="17"/>
                </a:lnTo>
                <a:lnTo>
                  <a:pt x="74" y="16"/>
                </a:lnTo>
                <a:lnTo>
                  <a:pt x="74" y="15"/>
                </a:lnTo>
                <a:lnTo>
                  <a:pt x="74" y="14"/>
                </a:lnTo>
                <a:lnTo>
                  <a:pt x="75" y="14"/>
                </a:lnTo>
                <a:lnTo>
                  <a:pt x="75" y="13"/>
                </a:lnTo>
                <a:lnTo>
                  <a:pt x="74" y="13"/>
                </a:lnTo>
                <a:lnTo>
                  <a:pt x="74" y="14"/>
                </a:lnTo>
                <a:lnTo>
                  <a:pt x="73" y="15"/>
                </a:lnTo>
                <a:lnTo>
                  <a:pt x="72" y="15"/>
                </a:lnTo>
                <a:lnTo>
                  <a:pt x="72" y="14"/>
                </a:lnTo>
                <a:lnTo>
                  <a:pt x="72" y="13"/>
                </a:lnTo>
                <a:lnTo>
                  <a:pt x="71" y="13"/>
                </a:lnTo>
                <a:lnTo>
                  <a:pt x="70" y="13"/>
                </a:lnTo>
                <a:lnTo>
                  <a:pt x="70" y="14"/>
                </a:lnTo>
                <a:lnTo>
                  <a:pt x="69" y="14"/>
                </a:lnTo>
                <a:lnTo>
                  <a:pt x="70" y="12"/>
                </a:lnTo>
                <a:lnTo>
                  <a:pt x="70" y="11"/>
                </a:lnTo>
                <a:lnTo>
                  <a:pt x="69" y="11"/>
                </a:lnTo>
                <a:lnTo>
                  <a:pt x="67" y="11"/>
                </a:lnTo>
                <a:lnTo>
                  <a:pt x="66" y="11"/>
                </a:lnTo>
                <a:lnTo>
                  <a:pt x="66" y="10"/>
                </a:lnTo>
                <a:lnTo>
                  <a:pt x="67" y="9"/>
                </a:lnTo>
                <a:lnTo>
                  <a:pt x="70" y="8"/>
                </a:lnTo>
                <a:lnTo>
                  <a:pt x="71" y="8"/>
                </a:lnTo>
                <a:lnTo>
                  <a:pt x="71" y="6"/>
                </a:lnTo>
                <a:lnTo>
                  <a:pt x="71" y="5"/>
                </a:lnTo>
                <a:lnTo>
                  <a:pt x="70" y="4"/>
                </a:lnTo>
                <a:lnTo>
                  <a:pt x="69" y="5"/>
                </a:lnTo>
                <a:lnTo>
                  <a:pt x="68" y="5"/>
                </a:lnTo>
                <a:lnTo>
                  <a:pt x="68" y="6"/>
                </a:lnTo>
                <a:lnTo>
                  <a:pt x="64" y="7"/>
                </a:lnTo>
                <a:lnTo>
                  <a:pt x="64" y="8"/>
                </a:lnTo>
                <a:lnTo>
                  <a:pt x="62" y="8"/>
                </a:lnTo>
                <a:lnTo>
                  <a:pt x="62" y="9"/>
                </a:lnTo>
                <a:lnTo>
                  <a:pt x="63" y="9"/>
                </a:lnTo>
                <a:lnTo>
                  <a:pt x="63" y="10"/>
                </a:lnTo>
                <a:lnTo>
                  <a:pt x="62" y="11"/>
                </a:lnTo>
                <a:lnTo>
                  <a:pt x="59" y="11"/>
                </a:lnTo>
                <a:lnTo>
                  <a:pt x="56" y="11"/>
                </a:lnTo>
                <a:lnTo>
                  <a:pt x="55" y="11"/>
                </a:lnTo>
                <a:lnTo>
                  <a:pt x="53" y="9"/>
                </a:lnTo>
                <a:lnTo>
                  <a:pt x="51" y="9"/>
                </a:lnTo>
                <a:lnTo>
                  <a:pt x="44" y="8"/>
                </a:lnTo>
                <a:lnTo>
                  <a:pt x="43" y="8"/>
                </a:lnTo>
                <a:lnTo>
                  <a:pt x="44" y="7"/>
                </a:lnTo>
                <a:lnTo>
                  <a:pt x="44" y="6"/>
                </a:lnTo>
                <a:lnTo>
                  <a:pt x="44" y="5"/>
                </a:lnTo>
                <a:lnTo>
                  <a:pt x="43" y="4"/>
                </a:lnTo>
                <a:lnTo>
                  <a:pt x="43" y="2"/>
                </a:lnTo>
                <a:lnTo>
                  <a:pt x="42" y="2"/>
                </a:lnTo>
                <a:lnTo>
                  <a:pt x="38" y="0"/>
                </a:lnTo>
                <a:lnTo>
                  <a:pt x="35" y="4"/>
                </a:lnTo>
                <a:lnTo>
                  <a:pt x="34" y="4"/>
                </a:lnTo>
                <a:lnTo>
                  <a:pt x="31" y="2"/>
                </a:lnTo>
                <a:lnTo>
                  <a:pt x="30" y="3"/>
                </a:lnTo>
                <a:lnTo>
                  <a:pt x="28" y="6"/>
                </a:lnTo>
                <a:lnTo>
                  <a:pt x="27" y="6"/>
                </a:lnTo>
                <a:lnTo>
                  <a:pt x="24" y="10"/>
                </a:lnTo>
                <a:lnTo>
                  <a:pt x="25" y="11"/>
                </a:lnTo>
                <a:lnTo>
                  <a:pt x="26" y="11"/>
                </a:lnTo>
                <a:lnTo>
                  <a:pt x="26" y="12"/>
                </a:lnTo>
                <a:lnTo>
                  <a:pt x="25" y="12"/>
                </a:lnTo>
                <a:lnTo>
                  <a:pt x="26" y="13"/>
                </a:lnTo>
                <a:lnTo>
                  <a:pt x="27" y="14"/>
                </a:lnTo>
                <a:lnTo>
                  <a:pt x="25" y="16"/>
                </a:lnTo>
                <a:lnTo>
                  <a:pt x="20" y="21"/>
                </a:lnTo>
                <a:lnTo>
                  <a:pt x="19" y="22"/>
                </a:lnTo>
                <a:lnTo>
                  <a:pt x="18" y="21"/>
                </a:lnTo>
                <a:lnTo>
                  <a:pt x="17" y="21"/>
                </a:lnTo>
                <a:lnTo>
                  <a:pt x="17" y="22"/>
                </a:lnTo>
                <a:lnTo>
                  <a:pt x="17" y="26"/>
                </a:lnTo>
                <a:lnTo>
                  <a:pt x="15" y="25"/>
                </a:lnTo>
                <a:lnTo>
                  <a:pt x="15" y="26"/>
                </a:lnTo>
                <a:lnTo>
                  <a:pt x="14" y="27"/>
                </a:lnTo>
                <a:lnTo>
                  <a:pt x="13" y="27"/>
                </a:lnTo>
                <a:lnTo>
                  <a:pt x="12" y="27"/>
                </a:lnTo>
                <a:lnTo>
                  <a:pt x="11" y="28"/>
                </a:lnTo>
                <a:lnTo>
                  <a:pt x="10" y="29"/>
                </a:lnTo>
                <a:lnTo>
                  <a:pt x="11" y="29"/>
                </a:lnTo>
                <a:lnTo>
                  <a:pt x="10" y="30"/>
                </a:lnTo>
                <a:lnTo>
                  <a:pt x="9" y="30"/>
                </a:lnTo>
                <a:lnTo>
                  <a:pt x="8" y="30"/>
                </a:lnTo>
                <a:lnTo>
                  <a:pt x="7" y="31"/>
                </a:lnTo>
                <a:lnTo>
                  <a:pt x="7" y="32"/>
                </a:lnTo>
                <a:lnTo>
                  <a:pt x="5" y="32"/>
                </a:lnTo>
                <a:lnTo>
                  <a:pt x="3" y="32"/>
                </a:lnTo>
                <a:lnTo>
                  <a:pt x="3" y="34"/>
                </a:lnTo>
                <a:lnTo>
                  <a:pt x="1" y="34"/>
                </a:lnTo>
                <a:lnTo>
                  <a:pt x="0" y="35"/>
                </a:lnTo>
                <a:lnTo>
                  <a:pt x="0" y="36"/>
                </a:lnTo>
                <a:lnTo>
                  <a:pt x="3" y="39"/>
                </a:lnTo>
                <a:lnTo>
                  <a:pt x="4" y="39"/>
                </a:lnTo>
                <a:lnTo>
                  <a:pt x="5" y="40"/>
                </a:lnTo>
                <a:lnTo>
                  <a:pt x="6" y="40"/>
                </a:lnTo>
                <a:lnTo>
                  <a:pt x="7" y="41"/>
                </a:lnTo>
                <a:lnTo>
                  <a:pt x="6" y="42"/>
                </a:lnTo>
                <a:lnTo>
                  <a:pt x="7" y="43"/>
                </a:lnTo>
                <a:lnTo>
                  <a:pt x="7" y="44"/>
                </a:lnTo>
                <a:lnTo>
                  <a:pt x="5" y="44"/>
                </a:lnTo>
                <a:lnTo>
                  <a:pt x="7" y="45"/>
                </a:lnTo>
                <a:lnTo>
                  <a:pt x="8" y="46"/>
                </a:lnTo>
                <a:lnTo>
                  <a:pt x="8" y="47"/>
                </a:lnTo>
                <a:lnTo>
                  <a:pt x="7" y="47"/>
                </a:lnTo>
                <a:lnTo>
                  <a:pt x="5" y="48"/>
                </a:lnTo>
                <a:lnTo>
                  <a:pt x="3" y="49"/>
                </a:lnTo>
                <a:lnTo>
                  <a:pt x="1" y="53"/>
                </a:lnTo>
                <a:lnTo>
                  <a:pt x="1" y="58"/>
                </a:lnTo>
                <a:lnTo>
                  <a:pt x="1" y="61"/>
                </a:lnTo>
                <a:lnTo>
                  <a:pt x="1" y="62"/>
                </a:lnTo>
                <a:lnTo>
                  <a:pt x="2" y="63"/>
                </a:lnTo>
                <a:lnTo>
                  <a:pt x="2" y="65"/>
                </a:lnTo>
                <a:lnTo>
                  <a:pt x="2" y="66"/>
                </a:lnTo>
                <a:lnTo>
                  <a:pt x="4" y="67"/>
                </a:lnTo>
                <a:lnTo>
                  <a:pt x="6" y="67"/>
                </a:lnTo>
                <a:lnTo>
                  <a:pt x="7" y="69"/>
                </a:lnTo>
                <a:lnTo>
                  <a:pt x="7" y="70"/>
                </a:lnTo>
                <a:lnTo>
                  <a:pt x="6" y="70"/>
                </a:lnTo>
                <a:lnTo>
                  <a:pt x="6" y="71"/>
                </a:lnTo>
                <a:lnTo>
                  <a:pt x="6" y="72"/>
                </a:lnTo>
                <a:lnTo>
                  <a:pt x="7" y="73"/>
                </a:lnTo>
                <a:lnTo>
                  <a:pt x="8" y="73"/>
                </a:lnTo>
                <a:lnTo>
                  <a:pt x="9" y="73"/>
                </a:lnTo>
                <a:lnTo>
                  <a:pt x="10" y="74"/>
                </a:lnTo>
                <a:lnTo>
                  <a:pt x="11" y="76"/>
                </a:lnTo>
                <a:lnTo>
                  <a:pt x="11" y="78"/>
                </a:lnTo>
                <a:lnTo>
                  <a:pt x="11" y="79"/>
                </a:lnTo>
                <a:lnTo>
                  <a:pt x="11" y="80"/>
                </a:lnTo>
                <a:lnTo>
                  <a:pt x="11" y="82"/>
                </a:lnTo>
                <a:lnTo>
                  <a:pt x="11" y="83"/>
                </a:lnTo>
                <a:lnTo>
                  <a:pt x="12" y="84"/>
                </a:lnTo>
                <a:lnTo>
                  <a:pt x="13" y="85"/>
                </a:lnTo>
                <a:lnTo>
                  <a:pt x="13" y="86"/>
                </a:lnTo>
                <a:lnTo>
                  <a:pt x="13" y="87"/>
                </a:lnTo>
                <a:lnTo>
                  <a:pt x="13" y="88"/>
                </a:lnTo>
                <a:lnTo>
                  <a:pt x="12" y="89"/>
                </a:lnTo>
                <a:lnTo>
                  <a:pt x="11" y="90"/>
                </a:lnTo>
                <a:lnTo>
                  <a:pt x="11" y="91"/>
                </a:lnTo>
                <a:lnTo>
                  <a:pt x="12" y="91"/>
                </a:lnTo>
                <a:lnTo>
                  <a:pt x="13" y="91"/>
                </a:lnTo>
                <a:lnTo>
                  <a:pt x="14" y="92"/>
                </a:lnTo>
                <a:lnTo>
                  <a:pt x="15" y="92"/>
                </a:lnTo>
                <a:lnTo>
                  <a:pt x="16" y="91"/>
                </a:lnTo>
                <a:lnTo>
                  <a:pt x="17" y="90"/>
                </a:lnTo>
                <a:lnTo>
                  <a:pt x="18" y="90"/>
                </a:lnTo>
                <a:lnTo>
                  <a:pt x="18" y="91"/>
                </a:lnTo>
                <a:lnTo>
                  <a:pt x="19" y="93"/>
                </a:lnTo>
                <a:lnTo>
                  <a:pt x="20" y="93"/>
                </a:lnTo>
                <a:lnTo>
                  <a:pt x="21" y="93"/>
                </a:lnTo>
                <a:lnTo>
                  <a:pt x="22" y="93"/>
                </a:lnTo>
                <a:lnTo>
                  <a:pt x="23" y="93"/>
                </a:lnTo>
                <a:lnTo>
                  <a:pt x="24" y="93"/>
                </a:lnTo>
                <a:lnTo>
                  <a:pt x="25" y="94"/>
                </a:lnTo>
                <a:lnTo>
                  <a:pt x="26" y="96"/>
                </a:lnTo>
                <a:lnTo>
                  <a:pt x="26" y="97"/>
                </a:lnTo>
                <a:lnTo>
                  <a:pt x="27" y="98"/>
                </a:lnTo>
                <a:lnTo>
                  <a:pt x="26" y="99"/>
                </a:lnTo>
                <a:lnTo>
                  <a:pt x="27" y="99"/>
                </a:lnTo>
                <a:lnTo>
                  <a:pt x="28" y="100"/>
                </a:lnTo>
                <a:lnTo>
                  <a:pt x="28" y="99"/>
                </a:lnTo>
                <a:lnTo>
                  <a:pt x="29" y="98"/>
                </a:lnTo>
                <a:lnTo>
                  <a:pt x="29" y="97"/>
                </a:lnTo>
                <a:lnTo>
                  <a:pt x="28" y="96"/>
                </a:lnTo>
                <a:lnTo>
                  <a:pt x="29" y="96"/>
                </a:lnTo>
                <a:lnTo>
                  <a:pt x="30" y="96"/>
                </a:lnTo>
                <a:lnTo>
                  <a:pt x="31" y="97"/>
                </a:lnTo>
                <a:lnTo>
                  <a:pt x="32" y="98"/>
                </a:lnTo>
                <a:lnTo>
                  <a:pt x="32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5"/>
                </a:lnTo>
                <a:lnTo>
                  <a:pt x="34" y="107"/>
                </a:lnTo>
                <a:lnTo>
                  <a:pt x="31" y="107"/>
                </a:lnTo>
                <a:lnTo>
                  <a:pt x="30" y="107"/>
                </a:lnTo>
                <a:lnTo>
                  <a:pt x="29" y="108"/>
                </a:lnTo>
                <a:lnTo>
                  <a:pt x="28" y="109"/>
                </a:lnTo>
                <a:lnTo>
                  <a:pt x="28" y="110"/>
                </a:lnTo>
                <a:lnTo>
                  <a:pt x="28" y="111"/>
                </a:lnTo>
                <a:lnTo>
                  <a:pt x="28" y="112"/>
                </a:lnTo>
                <a:lnTo>
                  <a:pt x="27" y="112"/>
                </a:lnTo>
                <a:lnTo>
                  <a:pt x="25" y="112"/>
                </a:lnTo>
                <a:lnTo>
                  <a:pt x="25" y="113"/>
                </a:lnTo>
                <a:lnTo>
                  <a:pt x="26" y="114"/>
                </a:lnTo>
                <a:lnTo>
                  <a:pt x="27" y="115"/>
                </a:lnTo>
                <a:lnTo>
                  <a:pt x="29" y="114"/>
                </a:lnTo>
                <a:lnTo>
                  <a:pt x="30" y="114"/>
                </a:lnTo>
                <a:lnTo>
                  <a:pt x="31" y="114"/>
                </a:lnTo>
                <a:lnTo>
                  <a:pt x="32" y="115"/>
                </a:lnTo>
                <a:lnTo>
                  <a:pt x="33" y="116"/>
                </a:lnTo>
                <a:lnTo>
                  <a:pt x="33" y="117"/>
                </a:lnTo>
                <a:lnTo>
                  <a:pt x="34" y="117"/>
                </a:lnTo>
                <a:lnTo>
                  <a:pt x="34" y="118"/>
                </a:lnTo>
                <a:lnTo>
                  <a:pt x="35" y="119"/>
                </a:lnTo>
                <a:lnTo>
                  <a:pt x="35" y="120"/>
                </a:lnTo>
                <a:lnTo>
                  <a:pt x="40" y="121"/>
                </a:lnTo>
                <a:lnTo>
                  <a:pt x="46" y="121"/>
                </a:lnTo>
                <a:lnTo>
                  <a:pt x="48" y="120"/>
                </a:lnTo>
                <a:lnTo>
                  <a:pt x="50" y="123"/>
                </a:lnTo>
                <a:lnTo>
                  <a:pt x="50" y="125"/>
                </a:lnTo>
                <a:lnTo>
                  <a:pt x="50" y="126"/>
                </a:lnTo>
                <a:lnTo>
                  <a:pt x="49" y="127"/>
                </a:lnTo>
                <a:lnTo>
                  <a:pt x="50" y="127"/>
                </a:lnTo>
                <a:lnTo>
                  <a:pt x="51" y="128"/>
                </a:lnTo>
                <a:lnTo>
                  <a:pt x="52" y="129"/>
                </a:lnTo>
                <a:lnTo>
                  <a:pt x="53" y="127"/>
                </a:lnTo>
                <a:lnTo>
                  <a:pt x="54" y="126"/>
                </a:lnTo>
                <a:lnTo>
                  <a:pt x="55" y="125"/>
                </a:lnTo>
                <a:lnTo>
                  <a:pt x="56" y="126"/>
                </a:lnTo>
                <a:lnTo>
                  <a:pt x="59" y="127"/>
                </a:lnTo>
                <a:lnTo>
                  <a:pt x="62" y="127"/>
                </a:lnTo>
                <a:lnTo>
                  <a:pt x="65" y="128"/>
                </a:lnTo>
                <a:lnTo>
                  <a:pt x="70" y="129"/>
                </a:lnTo>
                <a:lnTo>
                  <a:pt x="74" y="129"/>
                </a:lnTo>
                <a:lnTo>
                  <a:pt x="77" y="129"/>
                </a:lnTo>
                <a:lnTo>
                  <a:pt x="80" y="130"/>
                </a:lnTo>
                <a:lnTo>
                  <a:pt x="82" y="130"/>
                </a:lnTo>
                <a:lnTo>
                  <a:pt x="85" y="132"/>
                </a:lnTo>
                <a:lnTo>
                  <a:pt x="85" y="131"/>
                </a:lnTo>
                <a:lnTo>
                  <a:pt x="85" y="127"/>
                </a:lnTo>
                <a:lnTo>
                  <a:pt x="86" y="121"/>
                </a:lnTo>
                <a:lnTo>
                  <a:pt x="86" y="120"/>
                </a:lnTo>
                <a:lnTo>
                  <a:pt x="85" y="118"/>
                </a:lnTo>
                <a:lnTo>
                  <a:pt x="84" y="116"/>
                </a:lnTo>
                <a:lnTo>
                  <a:pt x="84" y="114"/>
                </a:lnTo>
                <a:lnTo>
                  <a:pt x="84" y="112"/>
                </a:lnTo>
                <a:lnTo>
                  <a:pt x="85" y="111"/>
                </a:lnTo>
                <a:lnTo>
                  <a:pt x="81" y="102"/>
                </a:lnTo>
                <a:lnTo>
                  <a:pt x="82" y="102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1" y="98"/>
                </a:lnTo>
                <a:lnTo>
                  <a:pt x="78" y="98"/>
                </a:lnTo>
                <a:lnTo>
                  <a:pt x="76" y="97"/>
                </a:lnTo>
                <a:lnTo>
                  <a:pt x="76" y="96"/>
                </a:lnTo>
                <a:lnTo>
                  <a:pt x="76" y="93"/>
                </a:lnTo>
                <a:lnTo>
                  <a:pt x="76" y="92"/>
                </a:lnTo>
                <a:lnTo>
                  <a:pt x="76" y="91"/>
                </a:lnTo>
                <a:lnTo>
                  <a:pt x="78" y="90"/>
                </a:lnTo>
                <a:lnTo>
                  <a:pt x="79" y="89"/>
                </a:lnTo>
                <a:lnTo>
                  <a:pt x="81" y="88"/>
                </a:lnTo>
                <a:lnTo>
                  <a:pt x="83" y="86"/>
                </a:lnTo>
                <a:lnTo>
                  <a:pt x="86" y="83"/>
                </a:lnTo>
                <a:lnTo>
                  <a:pt x="89" y="79"/>
                </a:lnTo>
                <a:lnTo>
                  <a:pt x="88" y="79"/>
                </a:lnTo>
                <a:lnTo>
                  <a:pt x="88" y="77"/>
                </a:lnTo>
                <a:lnTo>
                  <a:pt x="88" y="74"/>
                </a:lnTo>
                <a:lnTo>
                  <a:pt x="88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" name="Freeform 30"/>
          <p:cNvSpPr>
            <a:spLocks/>
          </p:cNvSpPr>
          <p:nvPr/>
        </p:nvSpPr>
        <p:spPr bwMode="auto">
          <a:xfrm>
            <a:off x="2676082" y="3422089"/>
            <a:ext cx="922763" cy="842792"/>
          </a:xfrm>
          <a:custGeom>
            <a:avLst/>
            <a:gdLst>
              <a:gd name="T0" fmla="*/ 2147483647 w 146"/>
              <a:gd name="T1" fmla="*/ 2147483647 h 108"/>
              <a:gd name="T2" fmla="*/ 2147483647 w 146"/>
              <a:gd name="T3" fmla="*/ 2147483647 h 108"/>
              <a:gd name="T4" fmla="*/ 2147483647 w 146"/>
              <a:gd name="T5" fmla="*/ 2147483647 h 108"/>
              <a:gd name="T6" fmla="*/ 2147483647 w 146"/>
              <a:gd name="T7" fmla="*/ 2147483647 h 108"/>
              <a:gd name="T8" fmla="*/ 2147483647 w 146"/>
              <a:gd name="T9" fmla="*/ 2147483647 h 108"/>
              <a:gd name="T10" fmla="*/ 2147483647 w 146"/>
              <a:gd name="T11" fmla="*/ 2147483647 h 108"/>
              <a:gd name="T12" fmla="*/ 2147483647 w 146"/>
              <a:gd name="T13" fmla="*/ 2147483647 h 108"/>
              <a:gd name="T14" fmla="*/ 2147483647 w 146"/>
              <a:gd name="T15" fmla="*/ 2147483647 h 108"/>
              <a:gd name="T16" fmla="*/ 2147483647 w 146"/>
              <a:gd name="T17" fmla="*/ 2147483647 h 108"/>
              <a:gd name="T18" fmla="*/ 2147483647 w 146"/>
              <a:gd name="T19" fmla="*/ 2147483647 h 108"/>
              <a:gd name="T20" fmla="*/ 2147483647 w 146"/>
              <a:gd name="T21" fmla="*/ 2147483647 h 108"/>
              <a:gd name="T22" fmla="*/ 2147483647 w 146"/>
              <a:gd name="T23" fmla="*/ 2147483647 h 108"/>
              <a:gd name="T24" fmla="*/ 2147483647 w 146"/>
              <a:gd name="T25" fmla="*/ 2147483647 h 108"/>
              <a:gd name="T26" fmla="*/ 2147483647 w 146"/>
              <a:gd name="T27" fmla="*/ 2147483647 h 108"/>
              <a:gd name="T28" fmla="*/ 2147483647 w 146"/>
              <a:gd name="T29" fmla="*/ 2147483647 h 108"/>
              <a:gd name="T30" fmla="*/ 2147483647 w 146"/>
              <a:gd name="T31" fmla="*/ 2147483647 h 108"/>
              <a:gd name="T32" fmla="*/ 2147483647 w 146"/>
              <a:gd name="T33" fmla="*/ 2147483647 h 108"/>
              <a:gd name="T34" fmla="*/ 2147483647 w 146"/>
              <a:gd name="T35" fmla="*/ 2147483647 h 108"/>
              <a:gd name="T36" fmla="*/ 2147483647 w 146"/>
              <a:gd name="T37" fmla="*/ 2147483647 h 108"/>
              <a:gd name="T38" fmla="*/ 2147483647 w 146"/>
              <a:gd name="T39" fmla="*/ 2147483647 h 108"/>
              <a:gd name="T40" fmla="*/ 2147483647 w 146"/>
              <a:gd name="T41" fmla="*/ 2147483647 h 108"/>
              <a:gd name="T42" fmla="*/ 2147483647 w 146"/>
              <a:gd name="T43" fmla="*/ 2147483647 h 108"/>
              <a:gd name="T44" fmla="*/ 2147483647 w 146"/>
              <a:gd name="T45" fmla="*/ 2147483647 h 108"/>
              <a:gd name="T46" fmla="*/ 2147483647 w 146"/>
              <a:gd name="T47" fmla="*/ 2147483647 h 108"/>
              <a:gd name="T48" fmla="*/ 2147483647 w 146"/>
              <a:gd name="T49" fmla="*/ 2147483647 h 108"/>
              <a:gd name="T50" fmla="*/ 2147483647 w 146"/>
              <a:gd name="T51" fmla="*/ 2147483647 h 108"/>
              <a:gd name="T52" fmla="*/ 2147483647 w 146"/>
              <a:gd name="T53" fmla="*/ 2147483647 h 108"/>
              <a:gd name="T54" fmla="*/ 2147483647 w 146"/>
              <a:gd name="T55" fmla="*/ 2147483647 h 108"/>
              <a:gd name="T56" fmla="*/ 2147483647 w 146"/>
              <a:gd name="T57" fmla="*/ 2147483647 h 108"/>
              <a:gd name="T58" fmla="*/ 2147483647 w 146"/>
              <a:gd name="T59" fmla="*/ 2147483647 h 108"/>
              <a:gd name="T60" fmla="*/ 2147483647 w 146"/>
              <a:gd name="T61" fmla="*/ 2147483647 h 108"/>
              <a:gd name="T62" fmla="*/ 2147483647 w 146"/>
              <a:gd name="T63" fmla="*/ 2147483647 h 108"/>
              <a:gd name="T64" fmla="*/ 2147483647 w 146"/>
              <a:gd name="T65" fmla="*/ 2147483647 h 108"/>
              <a:gd name="T66" fmla="*/ 2147483647 w 146"/>
              <a:gd name="T67" fmla="*/ 2147483647 h 108"/>
              <a:gd name="T68" fmla="*/ 2147483647 w 146"/>
              <a:gd name="T69" fmla="*/ 2147483647 h 108"/>
              <a:gd name="T70" fmla="*/ 2147483647 w 146"/>
              <a:gd name="T71" fmla="*/ 2147483647 h 108"/>
              <a:gd name="T72" fmla="*/ 2147483647 w 146"/>
              <a:gd name="T73" fmla="*/ 2147483647 h 108"/>
              <a:gd name="T74" fmla="*/ 2147483647 w 146"/>
              <a:gd name="T75" fmla="*/ 2147483647 h 108"/>
              <a:gd name="T76" fmla="*/ 2147483647 w 146"/>
              <a:gd name="T77" fmla="*/ 2147483647 h 108"/>
              <a:gd name="T78" fmla="*/ 2147483647 w 146"/>
              <a:gd name="T79" fmla="*/ 2147483647 h 108"/>
              <a:gd name="T80" fmla="*/ 2147483647 w 146"/>
              <a:gd name="T81" fmla="*/ 2147483647 h 108"/>
              <a:gd name="T82" fmla="*/ 2147483647 w 146"/>
              <a:gd name="T83" fmla="*/ 2147483647 h 108"/>
              <a:gd name="T84" fmla="*/ 2147483647 w 146"/>
              <a:gd name="T85" fmla="*/ 2147483647 h 108"/>
              <a:gd name="T86" fmla="*/ 2147483647 w 146"/>
              <a:gd name="T87" fmla="*/ 2147483647 h 108"/>
              <a:gd name="T88" fmla="*/ 2147483647 w 146"/>
              <a:gd name="T89" fmla="*/ 2147483647 h 108"/>
              <a:gd name="T90" fmla="*/ 2147483647 w 146"/>
              <a:gd name="T91" fmla="*/ 2147483647 h 108"/>
              <a:gd name="T92" fmla="*/ 2147483647 w 146"/>
              <a:gd name="T93" fmla="*/ 2147483647 h 108"/>
              <a:gd name="T94" fmla="*/ 2147483647 w 146"/>
              <a:gd name="T95" fmla="*/ 2147483647 h 108"/>
              <a:gd name="T96" fmla="*/ 2147483647 w 146"/>
              <a:gd name="T97" fmla="*/ 2147483647 h 108"/>
              <a:gd name="T98" fmla="*/ 2147483647 w 146"/>
              <a:gd name="T99" fmla="*/ 2147483647 h 108"/>
              <a:gd name="T100" fmla="*/ 2147483647 w 146"/>
              <a:gd name="T101" fmla="*/ 2147483647 h 108"/>
              <a:gd name="T102" fmla="*/ 2147483647 w 146"/>
              <a:gd name="T103" fmla="*/ 2147483647 h 108"/>
              <a:gd name="T104" fmla="*/ 2147483647 w 146"/>
              <a:gd name="T105" fmla="*/ 2147483647 h 108"/>
              <a:gd name="T106" fmla="*/ 2147483647 w 146"/>
              <a:gd name="T107" fmla="*/ 2147483647 h 108"/>
              <a:gd name="T108" fmla="*/ 2147483647 w 146"/>
              <a:gd name="T109" fmla="*/ 2147483647 h 108"/>
              <a:gd name="T110" fmla="*/ 2147483647 w 146"/>
              <a:gd name="T111" fmla="*/ 2147483647 h 1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6"/>
              <a:gd name="T169" fmla="*/ 0 h 108"/>
              <a:gd name="T170" fmla="*/ 146 w 146"/>
              <a:gd name="T171" fmla="*/ 108 h 1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6" h="108">
                <a:moveTo>
                  <a:pt x="131" y="83"/>
                </a:moveTo>
                <a:lnTo>
                  <a:pt x="133" y="81"/>
                </a:lnTo>
                <a:lnTo>
                  <a:pt x="133" y="82"/>
                </a:lnTo>
                <a:lnTo>
                  <a:pt x="134" y="81"/>
                </a:lnTo>
                <a:lnTo>
                  <a:pt x="135" y="80"/>
                </a:lnTo>
                <a:lnTo>
                  <a:pt x="138" y="78"/>
                </a:lnTo>
                <a:lnTo>
                  <a:pt x="142" y="74"/>
                </a:lnTo>
                <a:lnTo>
                  <a:pt x="143" y="74"/>
                </a:lnTo>
                <a:lnTo>
                  <a:pt x="144" y="73"/>
                </a:lnTo>
                <a:lnTo>
                  <a:pt x="145" y="72"/>
                </a:lnTo>
                <a:lnTo>
                  <a:pt x="146" y="72"/>
                </a:lnTo>
                <a:lnTo>
                  <a:pt x="146" y="71"/>
                </a:lnTo>
                <a:lnTo>
                  <a:pt x="145" y="70"/>
                </a:lnTo>
                <a:lnTo>
                  <a:pt x="145" y="69"/>
                </a:lnTo>
                <a:lnTo>
                  <a:pt x="145" y="68"/>
                </a:lnTo>
                <a:lnTo>
                  <a:pt x="146" y="67"/>
                </a:lnTo>
                <a:lnTo>
                  <a:pt x="146" y="66"/>
                </a:lnTo>
                <a:lnTo>
                  <a:pt x="146" y="65"/>
                </a:lnTo>
                <a:lnTo>
                  <a:pt x="145" y="64"/>
                </a:lnTo>
                <a:lnTo>
                  <a:pt x="144" y="63"/>
                </a:lnTo>
                <a:lnTo>
                  <a:pt x="143" y="62"/>
                </a:lnTo>
                <a:lnTo>
                  <a:pt x="143" y="60"/>
                </a:lnTo>
                <a:lnTo>
                  <a:pt x="143" y="59"/>
                </a:lnTo>
                <a:lnTo>
                  <a:pt x="143" y="58"/>
                </a:lnTo>
                <a:lnTo>
                  <a:pt x="143" y="57"/>
                </a:lnTo>
                <a:lnTo>
                  <a:pt x="142" y="56"/>
                </a:lnTo>
                <a:lnTo>
                  <a:pt x="143" y="54"/>
                </a:lnTo>
                <a:lnTo>
                  <a:pt x="143" y="53"/>
                </a:lnTo>
                <a:lnTo>
                  <a:pt x="143" y="52"/>
                </a:lnTo>
                <a:lnTo>
                  <a:pt x="143" y="51"/>
                </a:lnTo>
                <a:lnTo>
                  <a:pt x="142" y="51"/>
                </a:lnTo>
                <a:lnTo>
                  <a:pt x="141" y="51"/>
                </a:lnTo>
                <a:lnTo>
                  <a:pt x="141" y="50"/>
                </a:lnTo>
                <a:lnTo>
                  <a:pt x="140" y="50"/>
                </a:lnTo>
                <a:lnTo>
                  <a:pt x="139" y="50"/>
                </a:lnTo>
                <a:lnTo>
                  <a:pt x="139" y="49"/>
                </a:lnTo>
                <a:lnTo>
                  <a:pt x="139" y="48"/>
                </a:lnTo>
                <a:lnTo>
                  <a:pt x="140" y="48"/>
                </a:lnTo>
                <a:lnTo>
                  <a:pt x="140" y="47"/>
                </a:lnTo>
                <a:lnTo>
                  <a:pt x="139" y="46"/>
                </a:lnTo>
                <a:lnTo>
                  <a:pt x="140" y="46"/>
                </a:lnTo>
                <a:lnTo>
                  <a:pt x="141" y="46"/>
                </a:lnTo>
                <a:lnTo>
                  <a:pt x="141" y="45"/>
                </a:lnTo>
                <a:lnTo>
                  <a:pt x="141" y="44"/>
                </a:lnTo>
                <a:lnTo>
                  <a:pt x="142" y="44"/>
                </a:lnTo>
                <a:lnTo>
                  <a:pt x="143" y="43"/>
                </a:lnTo>
                <a:lnTo>
                  <a:pt x="143" y="42"/>
                </a:lnTo>
                <a:lnTo>
                  <a:pt x="142" y="42"/>
                </a:lnTo>
                <a:lnTo>
                  <a:pt x="141" y="43"/>
                </a:lnTo>
                <a:lnTo>
                  <a:pt x="140" y="42"/>
                </a:lnTo>
                <a:lnTo>
                  <a:pt x="140" y="41"/>
                </a:lnTo>
                <a:lnTo>
                  <a:pt x="139" y="41"/>
                </a:lnTo>
                <a:lnTo>
                  <a:pt x="138" y="41"/>
                </a:lnTo>
                <a:lnTo>
                  <a:pt x="138" y="42"/>
                </a:lnTo>
                <a:lnTo>
                  <a:pt x="137" y="43"/>
                </a:lnTo>
                <a:lnTo>
                  <a:pt x="136" y="42"/>
                </a:lnTo>
                <a:lnTo>
                  <a:pt x="135" y="41"/>
                </a:lnTo>
                <a:lnTo>
                  <a:pt x="135" y="40"/>
                </a:lnTo>
                <a:lnTo>
                  <a:pt x="135" y="39"/>
                </a:lnTo>
                <a:lnTo>
                  <a:pt x="136" y="38"/>
                </a:lnTo>
                <a:lnTo>
                  <a:pt x="137" y="37"/>
                </a:lnTo>
                <a:lnTo>
                  <a:pt x="137" y="36"/>
                </a:lnTo>
                <a:lnTo>
                  <a:pt x="138" y="37"/>
                </a:lnTo>
                <a:lnTo>
                  <a:pt x="139" y="37"/>
                </a:lnTo>
                <a:lnTo>
                  <a:pt x="140" y="37"/>
                </a:lnTo>
                <a:lnTo>
                  <a:pt x="142" y="37"/>
                </a:lnTo>
                <a:lnTo>
                  <a:pt x="142" y="35"/>
                </a:lnTo>
                <a:lnTo>
                  <a:pt x="141" y="34"/>
                </a:lnTo>
                <a:lnTo>
                  <a:pt x="141" y="33"/>
                </a:lnTo>
                <a:lnTo>
                  <a:pt x="141" y="31"/>
                </a:lnTo>
                <a:lnTo>
                  <a:pt x="141" y="29"/>
                </a:lnTo>
                <a:lnTo>
                  <a:pt x="141" y="26"/>
                </a:lnTo>
                <a:lnTo>
                  <a:pt x="140" y="26"/>
                </a:lnTo>
                <a:lnTo>
                  <a:pt x="139" y="28"/>
                </a:lnTo>
                <a:lnTo>
                  <a:pt x="138" y="28"/>
                </a:lnTo>
                <a:lnTo>
                  <a:pt x="136" y="28"/>
                </a:lnTo>
                <a:lnTo>
                  <a:pt x="136" y="27"/>
                </a:lnTo>
                <a:lnTo>
                  <a:pt x="135" y="26"/>
                </a:lnTo>
                <a:lnTo>
                  <a:pt x="136" y="26"/>
                </a:lnTo>
                <a:lnTo>
                  <a:pt x="137" y="26"/>
                </a:lnTo>
                <a:lnTo>
                  <a:pt x="139" y="24"/>
                </a:lnTo>
                <a:lnTo>
                  <a:pt x="139" y="23"/>
                </a:lnTo>
                <a:lnTo>
                  <a:pt x="139" y="22"/>
                </a:lnTo>
                <a:lnTo>
                  <a:pt x="138" y="20"/>
                </a:lnTo>
                <a:lnTo>
                  <a:pt x="136" y="19"/>
                </a:lnTo>
                <a:lnTo>
                  <a:pt x="135" y="17"/>
                </a:lnTo>
                <a:lnTo>
                  <a:pt x="134" y="16"/>
                </a:lnTo>
                <a:lnTo>
                  <a:pt x="134" y="15"/>
                </a:lnTo>
                <a:lnTo>
                  <a:pt x="133" y="14"/>
                </a:lnTo>
                <a:lnTo>
                  <a:pt x="129" y="12"/>
                </a:lnTo>
                <a:lnTo>
                  <a:pt x="128" y="11"/>
                </a:lnTo>
                <a:lnTo>
                  <a:pt x="126" y="10"/>
                </a:lnTo>
                <a:lnTo>
                  <a:pt x="125" y="10"/>
                </a:lnTo>
                <a:lnTo>
                  <a:pt x="124" y="10"/>
                </a:lnTo>
                <a:lnTo>
                  <a:pt x="122" y="11"/>
                </a:lnTo>
                <a:lnTo>
                  <a:pt x="121" y="11"/>
                </a:lnTo>
                <a:lnTo>
                  <a:pt x="118" y="10"/>
                </a:lnTo>
                <a:lnTo>
                  <a:pt x="116" y="10"/>
                </a:lnTo>
                <a:lnTo>
                  <a:pt x="116" y="9"/>
                </a:lnTo>
                <a:lnTo>
                  <a:pt x="116" y="8"/>
                </a:lnTo>
                <a:lnTo>
                  <a:pt x="116" y="7"/>
                </a:lnTo>
                <a:lnTo>
                  <a:pt x="116" y="8"/>
                </a:lnTo>
                <a:lnTo>
                  <a:pt x="114" y="6"/>
                </a:lnTo>
                <a:lnTo>
                  <a:pt x="113" y="6"/>
                </a:lnTo>
                <a:lnTo>
                  <a:pt x="112" y="6"/>
                </a:lnTo>
                <a:lnTo>
                  <a:pt x="111" y="7"/>
                </a:lnTo>
                <a:lnTo>
                  <a:pt x="110" y="6"/>
                </a:lnTo>
                <a:lnTo>
                  <a:pt x="109" y="7"/>
                </a:lnTo>
                <a:lnTo>
                  <a:pt x="108" y="7"/>
                </a:lnTo>
                <a:lnTo>
                  <a:pt x="107" y="7"/>
                </a:lnTo>
                <a:lnTo>
                  <a:pt x="106" y="5"/>
                </a:lnTo>
                <a:lnTo>
                  <a:pt x="107" y="4"/>
                </a:lnTo>
                <a:lnTo>
                  <a:pt x="105" y="3"/>
                </a:lnTo>
                <a:lnTo>
                  <a:pt x="104" y="2"/>
                </a:lnTo>
                <a:lnTo>
                  <a:pt x="103" y="1"/>
                </a:lnTo>
                <a:lnTo>
                  <a:pt x="103" y="2"/>
                </a:lnTo>
                <a:lnTo>
                  <a:pt x="102" y="3"/>
                </a:lnTo>
                <a:lnTo>
                  <a:pt x="101" y="2"/>
                </a:lnTo>
                <a:lnTo>
                  <a:pt x="102" y="1"/>
                </a:lnTo>
                <a:lnTo>
                  <a:pt x="101" y="1"/>
                </a:lnTo>
                <a:lnTo>
                  <a:pt x="99" y="0"/>
                </a:lnTo>
                <a:lnTo>
                  <a:pt x="98" y="2"/>
                </a:lnTo>
                <a:lnTo>
                  <a:pt x="98" y="3"/>
                </a:lnTo>
                <a:lnTo>
                  <a:pt x="98" y="5"/>
                </a:lnTo>
                <a:lnTo>
                  <a:pt x="97" y="5"/>
                </a:lnTo>
                <a:lnTo>
                  <a:pt x="97" y="4"/>
                </a:lnTo>
                <a:lnTo>
                  <a:pt x="96" y="4"/>
                </a:lnTo>
                <a:lnTo>
                  <a:pt x="95" y="4"/>
                </a:lnTo>
                <a:lnTo>
                  <a:pt x="95" y="5"/>
                </a:lnTo>
                <a:lnTo>
                  <a:pt x="96" y="6"/>
                </a:lnTo>
                <a:lnTo>
                  <a:pt x="99" y="8"/>
                </a:lnTo>
                <a:lnTo>
                  <a:pt x="99" y="7"/>
                </a:lnTo>
                <a:lnTo>
                  <a:pt x="99" y="6"/>
                </a:lnTo>
                <a:lnTo>
                  <a:pt x="100" y="7"/>
                </a:lnTo>
                <a:lnTo>
                  <a:pt x="100" y="8"/>
                </a:lnTo>
                <a:lnTo>
                  <a:pt x="100" y="10"/>
                </a:lnTo>
                <a:lnTo>
                  <a:pt x="101" y="9"/>
                </a:lnTo>
                <a:lnTo>
                  <a:pt x="103" y="10"/>
                </a:lnTo>
                <a:lnTo>
                  <a:pt x="104" y="10"/>
                </a:lnTo>
                <a:lnTo>
                  <a:pt x="106" y="9"/>
                </a:lnTo>
                <a:lnTo>
                  <a:pt x="106" y="12"/>
                </a:lnTo>
                <a:lnTo>
                  <a:pt x="103" y="13"/>
                </a:lnTo>
                <a:lnTo>
                  <a:pt x="98" y="15"/>
                </a:lnTo>
                <a:lnTo>
                  <a:pt x="92" y="18"/>
                </a:lnTo>
                <a:lnTo>
                  <a:pt x="93" y="18"/>
                </a:lnTo>
                <a:lnTo>
                  <a:pt x="92" y="20"/>
                </a:lnTo>
                <a:lnTo>
                  <a:pt x="89" y="21"/>
                </a:lnTo>
                <a:lnTo>
                  <a:pt x="89" y="22"/>
                </a:lnTo>
                <a:lnTo>
                  <a:pt x="89" y="23"/>
                </a:lnTo>
                <a:lnTo>
                  <a:pt x="88" y="22"/>
                </a:lnTo>
                <a:lnTo>
                  <a:pt x="86" y="22"/>
                </a:lnTo>
                <a:lnTo>
                  <a:pt x="85" y="22"/>
                </a:lnTo>
                <a:lnTo>
                  <a:pt x="84" y="23"/>
                </a:lnTo>
                <a:lnTo>
                  <a:pt x="83" y="24"/>
                </a:lnTo>
                <a:lnTo>
                  <a:pt x="83" y="26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7"/>
                </a:lnTo>
                <a:lnTo>
                  <a:pt x="78" y="29"/>
                </a:lnTo>
                <a:lnTo>
                  <a:pt x="76" y="28"/>
                </a:lnTo>
                <a:lnTo>
                  <a:pt x="75" y="32"/>
                </a:lnTo>
                <a:lnTo>
                  <a:pt x="73" y="32"/>
                </a:lnTo>
                <a:lnTo>
                  <a:pt x="73" y="33"/>
                </a:lnTo>
                <a:lnTo>
                  <a:pt x="71" y="33"/>
                </a:lnTo>
                <a:lnTo>
                  <a:pt x="72" y="34"/>
                </a:lnTo>
                <a:lnTo>
                  <a:pt x="72" y="35"/>
                </a:lnTo>
                <a:lnTo>
                  <a:pt x="72" y="37"/>
                </a:lnTo>
                <a:lnTo>
                  <a:pt x="71" y="38"/>
                </a:lnTo>
                <a:lnTo>
                  <a:pt x="69" y="38"/>
                </a:lnTo>
                <a:lnTo>
                  <a:pt x="68" y="37"/>
                </a:lnTo>
                <a:lnTo>
                  <a:pt x="68" y="36"/>
                </a:lnTo>
                <a:lnTo>
                  <a:pt x="68" y="35"/>
                </a:lnTo>
                <a:lnTo>
                  <a:pt x="68" y="34"/>
                </a:lnTo>
                <a:lnTo>
                  <a:pt x="66" y="34"/>
                </a:lnTo>
                <a:lnTo>
                  <a:pt x="65" y="33"/>
                </a:lnTo>
                <a:lnTo>
                  <a:pt x="64" y="34"/>
                </a:lnTo>
                <a:lnTo>
                  <a:pt x="63" y="34"/>
                </a:lnTo>
                <a:lnTo>
                  <a:pt x="63" y="36"/>
                </a:lnTo>
                <a:lnTo>
                  <a:pt x="62" y="36"/>
                </a:lnTo>
                <a:lnTo>
                  <a:pt x="61" y="36"/>
                </a:lnTo>
                <a:lnTo>
                  <a:pt x="60" y="35"/>
                </a:lnTo>
                <a:lnTo>
                  <a:pt x="59" y="34"/>
                </a:lnTo>
                <a:lnTo>
                  <a:pt x="58" y="34"/>
                </a:lnTo>
                <a:lnTo>
                  <a:pt x="57" y="34"/>
                </a:lnTo>
                <a:lnTo>
                  <a:pt x="57" y="35"/>
                </a:lnTo>
                <a:lnTo>
                  <a:pt x="58" y="36"/>
                </a:lnTo>
                <a:lnTo>
                  <a:pt x="58" y="37"/>
                </a:lnTo>
                <a:lnTo>
                  <a:pt x="57" y="37"/>
                </a:lnTo>
                <a:lnTo>
                  <a:pt x="56" y="36"/>
                </a:lnTo>
                <a:lnTo>
                  <a:pt x="56" y="35"/>
                </a:lnTo>
                <a:lnTo>
                  <a:pt x="55" y="34"/>
                </a:lnTo>
                <a:lnTo>
                  <a:pt x="54" y="33"/>
                </a:lnTo>
                <a:lnTo>
                  <a:pt x="52" y="33"/>
                </a:lnTo>
                <a:lnTo>
                  <a:pt x="55" y="32"/>
                </a:lnTo>
                <a:lnTo>
                  <a:pt x="57" y="31"/>
                </a:lnTo>
                <a:lnTo>
                  <a:pt x="58" y="31"/>
                </a:lnTo>
                <a:lnTo>
                  <a:pt x="58" y="30"/>
                </a:lnTo>
                <a:lnTo>
                  <a:pt x="58" y="29"/>
                </a:lnTo>
                <a:lnTo>
                  <a:pt x="57" y="27"/>
                </a:lnTo>
                <a:lnTo>
                  <a:pt x="59" y="25"/>
                </a:lnTo>
                <a:lnTo>
                  <a:pt x="58" y="23"/>
                </a:lnTo>
                <a:lnTo>
                  <a:pt x="55" y="22"/>
                </a:lnTo>
                <a:lnTo>
                  <a:pt x="54" y="22"/>
                </a:lnTo>
                <a:lnTo>
                  <a:pt x="52" y="26"/>
                </a:lnTo>
                <a:lnTo>
                  <a:pt x="50" y="25"/>
                </a:lnTo>
                <a:lnTo>
                  <a:pt x="48" y="24"/>
                </a:lnTo>
                <a:lnTo>
                  <a:pt x="47" y="24"/>
                </a:lnTo>
                <a:lnTo>
                  <a:pt x="46" y="23"/>
                </a:lnTo>
                <a:lnTo>
                  <a:pt x="46" y="25"/>
                </a:lnTo>
                <a:lnTo>
                  <a:pt x="47" y="30"/>
                </a:lnTo>
                <a:lnTo>
                  <a:pt x="47" y="35"/>
                </a:lnTo>
                <a:lnTo>
                  <a:pt x="47" y="36"/>
                </a:lnTo>
                <a:lnTo>
                  <a:pt x="46" y="35"/>
                </a:lnTo>
                <a:lnTo>
                  <a:pt x="45" y="36"/>
                </a:lnTo>
                <a:lnTo>
                  <a:pt x="44" y="39"/>
                </a:lnTo>
                <a:lnTo>
                  <a:pt x="43" y="39"/>
                </a:lnTo>
                <a:lnTo>
                  <a:pt x="42" y="38"/>
                </a:lnTo>
                <a:lnTo>
                  <a:pt x="41" y="36"/>
                </a:lnTo>
                <a:lnTo>
                  <a:pt x="38" y="37"/>
                </a:lnTo>
                <a:lnTo>
                  <a:pt x="37" y="38"/>
                </a:lnTo>
                <a:lnTo>
                  <a:pt x="36" y="37"/>
                </a:lnTo>
                <a:lnTo>
                  <a:pt x="33" y="35"/>
                </a:lnTo>
                <a:lnTo>
                  <a:pt x="31" y="34"/>
                </a:lnTo>
                <a:lnTo>
                  <a:pt x="30" y="33"/>
                </a:lnTo>
                <a:lnTo>
                  <a:pt x="25" y="33"/>
                </a:lnTo>
                <a:lnTo>
                  <a:pt x="23" y="34"/>
                </a:lnTo>
                <a:lnTo>
                  <a:pt x="22" y="36"/>
                </a:lnTo>
                <a:lnTo>
                  <a:pt x="19" y="41"/>
                </a:lnTo>
                <a:lnTo>
                  <a:pt x="17" y="42"/>
                </a:lnTo>
                <a:lnTo>
                  <a:pt x="14" y="42"/>
                </a:lnTo>
                <a:lnTo>
                  <a:pt x="13" y="40"/>
                </a:lnTo>
                <a:lnTo>
                  <a:pt x="12" y="40"/>
                </a:lnTo>
                <a:lnTo>
                  <a:pt x="12" y="41"/>
                </a:lnTo>
                <a:lnTo>
                  <a:pt x="9" y="41"/>
                </a:lnTo>
                <a:lnTo>
                  <a:pt x="7" y="39"/>
                </a:lnTo>
                <a:lnTo>
                  <a:pt x="6" y="39"/>
                </a:lnTo>
                <a:lnTo>
                  <a:pt x="5" y="38"/>
                </a:lnTo>
                <a:lnTo>
                  <a:pt x="2" y="40"/>
                </a:lnTo>
                <a:lnTo>
                  <a:pt x="0" y="41"/>
                </a:lnTo>
                <a:lnTo>
                  <a:pt x="1" y="41"/>
                </a:lnTo>
                <a:lnTo>
                  <a:pt x="5" y="47"/>
                </a:lnTo>
                <a:lnTo>
                  <a:pt x="9" y="51"/>
                </a:lnTo>
                <a:lnTo>
                  <a:pt x="11" y="53"/>
                </a:lnTo>
                <a:lnTo>
                  <a:pt x="12" y="55"/>
                </a:lnTo>
                <a:lnTo>
                  <a:pt x="13" y="56"/>
                </a:lnTo>
                <a:lnTo>
                  <a:pt x="16" y="56"/>
                </a:lnTo>
                <a:lnTo>
                  <a:pt x="16" y="57"/>
                </a:lnTo>
                <a:lnTo>
                  <a:pt x="17" y="59"/>
                </a:lnTo>
                <a:lnTo>
                  <a:pt x="19" y="60"/>
                </a:lnTo>
                <a:lnTo>
                  <a:pt x="20" y="59"/>
                </a:lnTo>
                <a:lnTo>
                  <a:pt x="21" y="60"/>
                </a:lnTo>
                <a:lnTo>
                  <a:pt x="18" y="62"/>
                </a:lnTo>
                <a:lnTo>
                  <a:pt x="18" y="63"/>
                </a:lnTo>
                <a:lnTo>
                  <a:pt x="17" y="65"/>
                </a:lnTo>
                <a:lnTo>
                  <a:pt x="18" y="67"/>
                </a:lnTo>
                <a:lnTo>
                  <a:pt x="18" y="68"/>
                </a:lnTo>
                <a:lnTo>
                  <a:pt x="16" y="70"/>
                </a:lnTo>
                <a:lnTo>
                  <a:pt x="13" y="71"/>
                </a:lnTo>
                <a:lnTo>
                  <a:pt x="11" y="71"/>
                </a:lnTo>
                <a:lnTo>
                  <a:pt x="10" y="73"/>
                </a:lnTo>
                <a:lnTo>
                  <a:pt x="9" y="73"/>
                </a:lnTo>
                <a:lnTo>
                  <a:pt x="9" y="75"/>
                </a:lnTo>
                <a:lnTo>
                  <a:pt x="12" y="76"/>
                </a:lnTo>
                <a:lnTo>
                  <a:pt x="13" y="77"/>
                </a:lnTo>
                <a:lnTo>
                  <a:pt x="13" y="79"/>
                </a:lnTo>
                <a:lnTo>
                  <a:pt x="13" y="80"/>
                </a:lnTo>
                <a:lnTo>
                  <a:pt x="11" y="81"/>
                </a:lnTo>
                <a:lnTo>
                  <a:pt x="12" y="83"/>
                </a:lnTo>
                <a:lnTo>
                  <a:pt x="14" y="84"/>
                </a:lnTo>
                <a:lnTo>
                  <a:pt x="16" y="85"/>
                </a:lnTo>
                <a:lnTo>
                  <a:pt x="17" y="88"/>
                </a:lnTo>
                <a:lnTo>
                  <a:pt x="17" y="90"/>
                </a:lnTo>
                <a:lnTo>
                  <a:pt x="16" y="93"/>
                </a:lnTo>
                <a:lnTo>
                  <a:pt x="16" y="95"/>
                </a:lnTo>
                <a:lnTo>
                  <a:pt x="17" y="97"/>
                </a:lnTo>
                <a:lnTo>
                  <a:pt x="18" y="99"/>
                </a:lnTo>
                <a:lnTo>
                  <a:pt x="19" y="100"/>
                </a:lnTo>
                <a:lnTo>
                  <a:pt x="21" y="101"/>
                </a:lnTo>
                <a:lnTo>
                  <a:pt x="22" y="101"/>
                </a:lnTo>
                <a:lnTo>
                  <a:pt x="22" y="100"/>
                </a:lnTo>
                <a:lnTo>
                  <a:pt x="23" y="100"/>
                </a:lnTo>
                <a:lnTo>
                  <a:pt x="23" y="101"/>
                </a:lnTo>
                <a:lnTo>
                  <a:pt x="24" y="102"/>
                </a:lnTo>
                <a:lnTo>
                  <a:pt x="25" y="101"/>
                </a:lnTo>
                <a:lnTo>
                  <a:pt x="27" y="101"/>
                </a:lnTo>
                <a:lnTo>
                  <a:pt x="27" y="100"/>
                </a:lnTo>
                <a:lnTo>
                  <a:pt x="26" y="100"/>
                </a:lnTo>
                <a:lnTo>
                  <a:pt x="25" y="100"/>
                </a:lnTo>
                <a:lnTo>
                  <a:pt x="24" y="99"/>
                </a:lnTo>
                <a:lnTo>
                  <a:pt x="25" y="99"/>
                </a:lnTo>
                <a:lnTo>
                  <a:pt x="26" y="98"/>
                </a:lnTo>
                <a:lnTo>
                  <a:pt x="28" y="98"/>
                </a:lnTo>
                <a:lnTo>
                  <a:pt x="29" y="99"/>
                </a:lnTo>
                <a:lnTo>
                  <a:pt x="29" y="100"/>
                </a:lnTo>
                <a:lnTo>
                  <a:pt x="31" y="100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6" y="108"/>
                </a:lnTo>
                <a:lnTo>
                  <a:pt x="39" y="105"/>
                </a:lnTo>
                <a:lnTo>
                  <a:pt x="43" y="102"/>
                </a:lnTo>
                <a:lnTo>
                  <a:pt x="41" y="98"/>
                </a:lnTo>
                <a:lnTo>
                  <a:pt x="39" y="95"/>
                </a:lnTo>
                <a:lnTo>
                  <a:pt x="46" y="91"/>
                </a:lnTo>
                <a:lnTo>
                  <a:pt x="49" y="90"/>
                </a:lnTo>
                <a:lnTo>
                  <a:pt x="51" y="94"/>
                </a:lnTo>
                <a:lnTo>
                  <a:pt x="56" y="91"/>
                </a:lnTo>
                <a:lnTo>
                  <a:pt x="57" y="93"/>
                </a:lnTo>
                <a:lnTo>
                  <a:pt x="57" y="94"/>
                </a:lnTo>
                <a:lnTo>
                  <a:pt x="61" y="91"/>
                </a:lnTo>
                <a:lnTo>
                  <a:pt x="62" y="89"/>
                </a:lnTo>
                <a:lnTo>
                  <a:pt x="63" y="89"/>
                </a:lnTo>
                <a:lnTo>
                  <a:pt x="63" y="90"/>
                </a:lnTo>
                <a:lnTo>
                  <a:pt x="63" y="91"/>
                </a:lnTo>
                <a:lnTo>
                  <a:pt x="63" y="93"/>
                </a:lnTo>
                <a:lnTo>
                  <a:pt x="64" y="95"/>
                </a:lnTo>
                <a:lnTo>
                  <a:pt x="67" y="96"/>
                </a:lnTo>
                <a:lnTo>
                  <a:pt x="69" y="95"/>
                </a:lnTo>
                <a:lnTo>
                  <a:pt x="73" y="93"/>
                </a:lnTo>
                <a:lnTo>
                  <a:pt x="74" y="91"/>
                </a:lnTo>
                <a:lnTo>
                  <a:pt x="77" y="90"/>
                </a:lnTo>
                <a:lnTo>
                  <a:pt x="78" y="90"/>
                </a:lnTo>
                <a:lnTo>
                  <a:pt x="80" y="90"/>
                </a:lnTo>
                <a:lnTo>
                  <a:pt x="83" y="91"/>
                </a:lnTo>
                <a:lnTo>
                  <a:pt x="87" y="91"/>
                </a:lnTo>
                <a:lnTo>
                  <a:pt x="94" y="91"/>
                </a:lnTo>
                <a:lnTo>
                  <a:pt x="97" y="90"/>
                </a:lnTo>
                <a:lnTo>
                  <a:pt x="98" y="89"/>
                </a:lnTo>
                <a:lnTo>
                  <a:pt x="99" y="89"/>
                </a:lnTo>
                <a:lnTo>
                  <a:pt x="101" y="88"/>
                </a:lnTo>
                <a:lnTo>
                  <a:pt x="104" y="88"/>
                </a:lnTo>
                <a:lnTo>
                  <a:pt x="106" y="89"/>
                </a:lnTo>
                <a:lnTo>
                  <a:pt x="107" y="92"/>
                </a:lnTo>
                <a:lnTo>
                  <a:pt x="110" y="95"/>
                </a:lnTo>
                <a:lnTo>
                  <a:pt x="111" y="97"/>
                </a:lnTo>
                <a:lnTo>
                  <a:pt x="114" y="97"/>
                </a:lnTo>
                <a:lnTo>
                  <a:pt x="116" y="97"/>
                </a:lnTo>
                <a:lnTo>
                  <a:pt x="117" y="96"/>
                </a:lnTo>
                <a:lnTo>
                  <a:pt x="120" y="93"/>
                </a:lnTo>
                <a:lnTo>
                  <a:pt x="122" y="91"/>
                </a:lnTo>
                <a:lnTo>
                  <a:pt x="125" y="89"/>
                </a:lnTo>
                <a:lnTo>
                  <a:pt x="129" y="85"/>
                </a:lnTo>
                <a:lnTo>
                  <a:pt x="131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" name="Freeform 31"/>
          <p:cNvSpPr>
            <a:spLocks/>
          </p:cNvSpPr>
          <p:nvPr/>
        </p:nvSpPr>
        <p:spPr bwMode="auto">
          <a:xfrm>
            <a:off x="2524428" y="4116492"/>
            <a:ext cx="834103" cy="1007029"/>
          </a:xfrm>
          <a:custGeom>
            <a:avLst/>
            <a:gdLst>
              <a:gd name="T0" fmla="*/ 2147483647 w 132"/>
              <a:gd name="T1" fmla="*/ 2147483647 h 129"/>
              <a:gd name="T2" fmla="*/ 2147483647 w 132"/>
              <a:gd name="T3" fmla="*/ 2147483647 h 129"/>
              <a:gd name="T4" fmla="*/ 2147483647 w 132"/>
              <a:gd name="T5" fmla="*/ 2147483647 h 129"/>
              <a:gd name="T6" fmla="*/ 2147483647 w 132"/>
              <a:gd name="T7" fmla="*/ 2147483647 h 129"/>
              <a:gd name="T8" fmla="*/ 2147483647 w 132"/>
              <a:gd name="T9" fmla="*/ 2147483647 h 129"/>
              <a:gd name="T10" fmla="*/ 2147483647 w 132"/>
              <a:gd name="T11" fmla="*/ 2147483647 h 129"/>
              <a:gd name="T12" fmla="*/ 2147483647 w 132"/>
              <a:gd name="T13" fmla="*/ 2147483647 h 129"/>
              <a:gd name="T14" fmla="*/ 2147483647 w 132"/>
              <a:gd name="T15" fmla="*/ 2147483647 h 129"/>
              <a:gd name="T16" fmla="*/ 0 w 132"/>
              <a:gd name="T17" fmla="*/ 2147483647 h 129"/>
              <a:gd name="T18" fmla="*/ 2147483647 w 132"/>
              <a:gd name="T19" fmla="*/ 2147483647 h 129"/>
              <a:gd name="T20" fmla="*/ 2147483647 w 132"/>
              <a:gd name="T21" fmla="*/ 2147483647 h 129"/>
              <a:gd name="T22" fmla="*/ 2147483647 w 132"/>
              <a:gd name="T23" fmla="*/ 2147483647 h 129"/>
              <a:gd name="T24" fmla="*/ 2147483647 w 132"/>
              <a:gd name="T25" fmla="*/ 2147483647 h 129"/>
              <a:gd name="T26" fmla="*/ 2147483647 w 132"/>
              <a:gd name="T27" fmla="*/ 2147483647 h 129"/>
              <a:gd name="T28" fmla="*/ 2147483647 w 132"/>
              <a:gd name="T29" fmla="*/ 2147483647 h 129"/>
              <a:gd name="T30" fmla="*/ 2147483647 w 132"/>
              <a:gd name="T31" fmla="*/ 2147483647 h 129"/>
              <a:gd name="T32" fmla="*/ 2147483647 w 132"/>
              <a:gd name="T33" fmla="*/ 2147483647 h 129"/>
              <a:gd name="T34" fmla="*/ 2147483647 w 132"/>
              <a:gd name="T35" fmla="*/ 2147483647 h 129"/>
              <a:gd name="T36" fmla="*/ 2147483647 w 132"/>
              <a:gd name="T37" fmla="*/ 2147483647 h 129"/>
              <a:gd name="T38" fmla="*/ 2147483647 w 132"/>
              <a:gd name="T39" fmla="*/ 2147483647 h 129"/>
              <a:gd name="T40" fmla="*/ 2147483647 w 132"/>
              <a:gd name="T41" fmla="*/ 2147483647 h 129"/>
              <a:gd name="T42" fmla="*/ 2147483647 w 132"/>
              <a:gd name="T43" fmla="*/ 2147483647 h 129"/>
              <a:gd name="T44" fmla="*/ 2147483647 w 132"/>
              <a:gd name="T45" fmla="*/ 2147483647 h 129"/>
              <a:gd name="T46" fmla="*/ 2147483647 w 132"/>
              <a:gd name="T47" fmla="*/ 2147483647 h 129"/>
              <a:gd name="T48" fmla="*/ 2147483647 w 132"/>
              <a:gd name="T49" fmla="*/ 2147483647 h 129"/>
              <a:gd name="T50" fmla="*/ 2147483647 w 132"/>
              <a:gd name="T51" fmla="*/ 2147483647 h 129"/>
              <a:gd name="T52" fmla="*/ 2147483647 w 132"/>
              <a:gd name="T53" fmla="*/ 2147483647 h 129"/>
              <a:gd name="T54" fmla="*/ 2147483647 w 132"/>
              <a:gd name="T55" fmla="*/ 2147483647 h 129"/>
              <a:gd name="T56" fmla="*/ 2147483647 w 132"/>
              <a:gd name="T57" fmla="*/ 2147483647 h 129"/>
              <a:gd name="T58" fmla="*/ 2147483647 w 132"/>
              <a:gd name="T59" fmla="*/ 2147483647 h 129"/>
              <a:gd name="T60" fmla="*/ 2147483647 w 132"/>
              <a:gd name="T61" fmla="*/ 2147483647 h 129"/>
              <a:gd name="T62" fmla="*/ 2147483647 w 132"/>
              <a:gd name="T63" fmla="*/ 2147483647 h 129"/>
              <a:gd name="T64" fmla="*/ 2147483647 w 132"/>
              <a:gd name="T65" fmla="*/ 2147483647 h 129"/>
              <a:gd name="T66" fmla="*/ 2147483647 w 132"/>
              <a:gd name="T67" fmla="*/ 2147483647 h 129"/>
              <a:gd name="T68" fmla="*/ 2147483647 w 132"/>
              <a:gd name="T69" fmla="*/ 2147483647 h 129"/>
              <a:gd name="T70" fmla="*/ 2147483647 w 132"/>
              <a:gd name="T71" fmla="*/ 2147483647 h 129"/>
              <a:gd name="T72" fmla="*/ 2147483647 w 132"/>
              <a:gd name="T73" fmla="*/ 2147483647 h 129"/>
              <a:gd name="T74" fmla="*/ 2147483647 w 132"/>
              <a:gd name="T75" fmla="*/ 2147483647 h 129"/>
              <a:gd name="T76" fmla="*/ 2147483647 w 132"/>
              <a:gd name="T77" fmla="*/ 2147483647 h 129"/>
              <a:gd name="T78" fmla="*/ 2147483647 w 132"/>
              <a:gd name="T79" fmla="*/ 2147483647 h 129"/>
              <a:gd name="T80" fmla="*/ 2147483647 w 132"/>
              <a:gd name="T81" fmla="*/ 2147483647 h 129"/>
              <a:gd name="T82" fmla="*/ 2147483647 w 132"/>
              <a:gd name="T83" fmla="*/ 2147483647 h 129"/>
              <a:gd name="T84" fmla="*/ 2147483647 w 132"/>
              <a:gd name="T85" fmla="*/ 2147483647 h 129"/>
              <a:gd name="T86" fmla="*/ 2147483647 w 132"/>
              <a:gd name="T87" fmla="*/ 2147483647 h 129"/>
              <a:gd name="T88" fmla="*/ 2147483647 w 132"/>
              <a:gd name="T89" fmla="*/ 2147483647 h 129"/>
              <a:gd name="T90" fmla="*/ 2147483647 w 132"/>
              <a:gd name="T91" fmla="*/ 2147483647 h 129"/>
              <a:gd name="T92" fmla="*/ 2147483647 w 132"/>
              <a:gd name="T93" fmla="*/ 2147483647 h 129"/>
              <a:gd name="T94" fmla="*/ 2147483647 w 132"/>
              <a:gd name="T95" fmla="*/ 2147483647 h 129"/>
              <a:gd name="T96" fmla="*/ 2147483647 w 132"/>
              <a:gd name="T97" fmla="*/ 2147483647 h 129"/>
              <a:gd name="T98" fmla="*/ 2147483647 w 132"/>
              <a:gd name="T99" fmla="*/ 2147483647 h 129"/>
              <a:gd name="T100" fmla="*/ 2147483647 w 132"/>
              <a:gd name="T101" fmla="*/ 2147483647 h 129"/>
              <a:gd name="T102" fmla="*/ 2147483647 w 132"/>
              <a:gd name="T103" fmla="*/ 2147483647 h 129"/>
              <a:gd name="T104" fmla="*/ 2147483647 w 132"/>
              <a:gd name="T105" fmla="*/ 2147483647 h 129"/>
              <a:gd name="T106" fmla="*/ 2147483647 w 132"/>
              <a:gd name="T107" fmla="*/ 2147483647 h 129"/>
              <a:gd name="T108" fmla="*/ 2147483647 w 132"/>
              <a:gd name="T109" fmla="*/ 2147483647 h 129"/>
              <a:gd name="T110" fmla="*/ 2147483647 w 132"/>
              <a:gd name="T111" fmla="*/ 2147483647 h 129"/>
              <a:gd name="T112" fmla="*/ 2147483647 w 132"/>
              <a:gd name="T113" fmla="*/ 2147483647 h 129"/>
              <a:gd name="T114" fmla="*/ 2147483647 w 132"/>
              <a:gd name="T115" fmla="*/ 2147483647 h 129"/>
              <a:gd name="T116" fmla="*/ 2147483647 w 132"/>
              <a:gd name="T117" fmla="*/ 2147483647 h 129"/>
              <a:gd name="T118" fmla="*/ 2147483647 w 132"/>
              <a:gd name="T119" fmla="*/ 2147483647 h 129"/>
              <a:gd name="T120" fmla="*/ 2147483647 w 132"/>
              <a:gd name="T121" fmla="*/ 2147483647 h 129"/>
              <a:gd name="T122" fmla="*/ 2147483647 w 132"/>
              <a:gd name="T123" fmla="*/ 2147483647 h 129"/>
              <a:gd name="T124" fmla="*/ 2147483647 w 132"/>
              <a:gd name="T125" fmla="*/ 2147483647 h 12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2"/>
              <a:gd name="T190" fmla="*/ 0 h 129"/>
              <a:gd name="T191" fmla="*/ 132 w 132"/>
              <a:gd name="T192" fmla="*/ 129 h 12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2" h="129">
                <a:moveTo>
                  <a:pt x="65" y="9"/>
                </a:moveTo>
                <a:lnTo>
                  <a:pt x="65" y="9"/>
                </a:lnTo>
                <a:lnTo>
                  <a:pt x="67" y="13"/>
                </a:lnTo>
                <a:lnTo>
                  <a:pt x="63" y="16"/>
                </a:lnTo>
                <a:lnTo>
                  <a:pt x="60" y="19"/>
                </a:lnTo>
                <a:lnTo>
                  <a:pt x="59" y="17"/>
                </a:lnTo>
                <a:lnTo>
                  <a:pt x="58" y="15"/>
                </a:lnTo>
                <a:lnTo>
                  <a:pt x="57" y="14"/>
                </a:lnTo>
                <a:lnTo>
                  <a:pt x="55" y="11"/>
                </a:lnTo>
                <a:lnTo>
                  <a:pt x="54" y="11"/>
                </a:lnTo>
                <a:lnTo>
                  <a:pt x="53" y="13"/>
                </a:lnTo>
                <a:lnTo>
                  <a:pt x="52" y="14"/>
                </a:lnTo>
                <a:lnTo>
                  <a:pt x="51" y="16"/>
                </a:lnTo>
                <a:lnTo>
                  <a:pt x="49" y="18"/>
                </a:lnTo>
                <a:lnTo>
                  <a:pt x="47" y="19"/>
                </a:lnTo>
                <a:lnTo>
                  <a:pt x="45" y="19"/>
                </a:lnTo>
                <a:lnTo>
                  <a:pt x="41" y="19"/>
                </a:lnTo>
                <a:lnTo>
                  <a:pt x="37" y="18"/>
                </a:lnTo>
                <a:lnTo>
                  <a:pt x="35" y="18"/>
                </a:lnTo>
                <a:lnTo>
                  <a:pt x="34" y="18"/>
                </a:lnTo>
                <a:lnTo>
                  <a:pt x="33" y="18"/>
                </a:lnTo>
                <a:lnTo>
                  <a:pt x="30" y="17"/>
                </a:lnTo>
                <a:lnTo>
                  <a:pt x="29" y="17"/>
                </a:lnTo>
                <a:lnTo>
                  <a:pt x="29" y="18"/>
                </a:lnTo>
                <a:lnTo>
                  <a:pt x="29" y="19"/>
                </a:lnTo>
                <a:lnTo>
                  <a:pt x="26" y="19"/>
                </a:lnTo>
                <a:lnTo>
                  <a:pt x="25" y="19"/>
                </a:lnTo>
                <a:lnTo>
                  <a:pt x="24" y="18"/>
                </a:lnTo>
                <a:lnTo>
                  <a:pt x="24" y="17"/>
                </a:lnTo>
                <a:lnTo>
                  <a:pt x="23" y="16"/>
                </a:lnTo>
                <a:lnTo>
                  <a:pt x="22" y="16"/>
                </a:lnTo>
                <a:lnTo>
                  <a:pt x="20" y="15"/>
                </a:lnTo>
                <a:lnTo>
                  <a:pt x="18" y="15"/>
                </a:lnTo>
                <a:lnTo>
                  <a:pt x="17" y="16"/>
                </a:lnTo>
                <a:lnTo>
                  <a:pt x="17" y="17"/>
                </a:lnTo>
                <a:lnTo>
                  <a:pt x="16" y="18"/>
                </a:lnTo>
                <a:lnTo>
                  <a:pt x="14" y="19"/>
                </a:lnTo>
                <a:lnTo>
                  <a:pt x="12" y="19"/>
                </a:lnTo>
                <a:lnTo>
                  <a:pt x="11" y="20"/>
                </a:lnTo>
                <a:lnTo>
                  <a:pt x="9" y="20"/>
                </a:lnTo>
                <a:lnTo>
                  <a:pt x="8" y="21"/>
                </a:lnTo>
                <a:lnTo>
                  <a:pt x="6" y="21"/>
                </a:lnTo>
                <a:lnTo>
                  <a:pt x="4" y="21"/>
                </a:lnTo>
                <a:lnTo>
                  <a:pt x="2" y="22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2" y="27"/>
                </a:lnTo>
                <a:lnTo>
                  <a:pt x="3" y="29"/>
                </a:lnTo>
                <a:lnTo>
                  <a:pt x="6" y="35"/>
                </a:lnTo>
                <a:lnTo>
                  <a:pt x="7" y="39"/>
                </a:lnTo>
                <a:lnTo>
                  <a:pt x="9" y="42"/>
                </a:lnTo>
                <a:lnTo>
                  <a:pt x="10" y="45"/>
                </a:lnTo>
                <a:lnTo>
                  <a:pt x="11" y="46"/>
                </a:lnTo>
                <a:lnTo>
                  <a:pt x="12" y="48"/>
                </a:lnTo>
                <a:lnTo>
                  <a:pt x="15" y="54"/>
                </a:lnTo>
                <a:lnTo>
                  <a:pt x="16" y="55"/>
                </a:lnTo>
                <a:lnTo>
                  <a:pt x="19" y="59"/>
                </a:lnTo>
                <a:lnTo>
                  <a:pt x="20" y="61"/>
                </a:lnTo>
                <a:lnTo>
                  <a:pt x="21" y="65"/>
                </a:lnTo>
                <a:lnTo>
                  <a:pt x="21" y="67"/>
                </a:lnTo>
                <a:lnTo>
                  <a:pt x="23" y="68"/>
                </a:lnTo>
                <a:lnTo>
                  <a:pt x="25" y="72"/>
                </a:lnTo>
                <a:lnTo>
                  <a:pt x="23" y="84"/>
                </a:lnTo>
                <a:lnTo>
                  <a:pt x="26" y="85"/>
                </a:lnTo>
                <a:lnTo>
                  <a:pt x="28" y="87"/>
                </a:lnTo>
                <a:lnTo>
                  <a:pt x="29" y="87"/>
                </a:lnTo>
                <a:lnTo>
                  <a:pt x="31" y="84"/>
                </a:lnTo>
                <a:lnTo>
                  <a:pt x="32" y="83"/>
                </a:lnTo>
                <a:lnTo>
                  <a:pt x="35" y="85"/>
                </a:lnTo>
                <a:lnTo>
                  <a:pt x="36" y="85"/>
                </a:lnTo>
                <a:lnTo>
                  <a:pt x="39" y="81"/>
                </a:lnTo>
                <a:lnTo>
                  <a:pt x="43" y="83"/>
                </a:lnTo>
                <a:lnTo>
                  <a:pt x="44" y="83"/>
                </a:lnTo>
                <a:lnTo>
                  <a:pt x="44" y="85"/>
                </a:lnTo>
                <a:lnTo>
                  <a:pt x="45" y="86"/>
                </a:lnTo>
                <a:lnTo>
                  <a:pt x="45" y="87"/>
                </a:lnTo>
                <a:lnTo>
                  <a:pt x="45" y="88"/>
                </a:lnTo>
                <a:lnTo>
                  <a:pt x="44" y="89"/>
                </a:lnTo>
                <a:lnTo>
                  <a:pt x="45" y="89"/>
                </a:lnTo>
                <a:lnTo>
                  <a:pt x="52" y="90"/>
                </a:lnTo>
                <a:lnTo>
                  <a:pt x="54" y="90"/>
                </a:lnTo>
                <a:lnTo>
                  <a:pt x="56" y="92"/>
                </a:lnTo>
                <a:lnTo>
                  <a:pt x="57" y="92"/>
                </a:lnTo>
                <a:lnTo>
                  <a:pt x="60" y="92"/>
                </a:lnTo>
                <a:lnTo>
                  <a:pt x="63" y="92"/>
                </a:lnTo>
                <a:lnTo>
                  <a:pt x="64" y="91"/>
                </a:lnTo>
                <a:lnTo>
                  <a:pt x="64" y="90"/>
                </a:lnTo>
                <a:lnTo>
                  <a:pt x="63" y="90"/>
                </a:lnTo>
                <a:lnTo>
                  <a:pt x="63" y="89"/>
                </a:lnTo>
                <a:lnTo>
                  <a:pt x="65" y="89"/>
                </a:lnTo>
                <a:lnTo>
                  <a:pt x="65" y="88"/>
                </a:lnTo>
                <a:lnTo>
                  <a:pt x="69" y="87"/>
                </a:lnTo>
                <a:lnTo>
                  <a:pt x="69" y="86"/>
                </a:lnTo>
                <a:lnTo>
                  <a:pt x="70" y="86"/>
                </a:lnTo>
                <a:lnTo>
                  <a:pt x="71" y="85"/>
                </a:lnTo>
                <a:lnTo>
                  <a:pt x="72" y="86"/>
                </a:lnTo>
                <a:lnTo>
                  <a:pt x="72" y="87"/>
                </a:lnTo>
                <a:lnTo>
                  <a:pt x="72" y="89"/>
                </a:lnTo>
                <a:lnTo>
                  <a:pt x="71" y="89"/>
                </a:lnTo>
                <a:lnTo>
                  <a:pt x="68" y="90"/>
                </a:lnTo>
                <a:lnTo>
                  <a:pt x="67" y="91"/>
                </a:lnTo>
                <a:lnTo>
                  <a:pt x="67" y="92"/>
                </a:lnTo>
                <a:lnTo>
                  <a:pt x="68" y="92"/>
                </a:lnTo>
                <a:lnTo>
                  <a:pt x="70" y="92"/>
                </a:lnTo>
                <a:lnTo>
                  <a:pt x="71" y="92"/>
                </a:lnTo>
                <a:lnTo>
                  <a:pt x="71" y="93"/>
                </a:lnTo>
                <a:lnTo>
                  <a:pt x="70" y="95"/>
                </a:lnTo>
                <a:lnTo>
                  <a:pt x="71" y="95"/>
                </a:lnTo>
                <a:lnTo>
                  <a:pt x="71" y="94"/>
                </a:lnTo>
                <a:lnTo>
                  <a:pt x="72" y="94"/>
                </a:lnTo>
                <a:lnTo>
                  <a:pt x="73" y="94"/>
                </a:lnTo>
                <a:lnTo>
                  <a:pt x="73" y="95"/>
                </a:lnTo>
                <a:lnTo>
                  <a:pt x="73" y="96"/>
                </a:lnTo>
                <a:lnTo>
                  <a:pt x="74" y="96"/>
                </a:lnTo>
                <a:lnTo>
                  <a:pt x="75" y="95"/>
                </a:lnTo>
                <a:lnTo>
                  <a:pt x="75" y="94"/>
                </a:lnTo>
                <a:lnTo>
                  <a:pt x="76" y="94"/>
                </a:lnTo>
                <a:lnTo>
                  <a:pt x="76" y="95"/>
                </a:lnTo>
                <a:lnTo>
                  <a:pt x="75" y="95"/>
                </a:lnTo>
                <a:lnTo>
                  <a:pt x="75" y="96"/>
                </a:lnTo>
                <a:lnTo>
                  <a:pt x="75" y="97"/>
                </a:lnTo>
                <a:lnTo>
                  <a:pt x="74" y="98"/>
                </a:lnTo>
                <a:lnTo>
                  <a:pt x="74" y="99"/>
                </a:lnTo>
                <a:lnTo>
                  <a:pt x="74" y="100"/>
                </a:lnTo>
                <a:lnTo>
                  <a:pt x="73" y="100"/>
                </a:lnTo>
                <a:lnTo>
                  <a:pt x="72" y="101"/>
                </a:lnTo>
                <a:lnTo>
                  <a:pt x="72" y="102"/>
                </a:lnTo>
                <a:lnTo>
                  <a:pt x="73" y="102"/>
                </a:lnTo>
                <a:lnTo>
                  <a:pt x="74" y="102"/>
                </a:lnTo>
                <a:lnTo>
                  <a:pt x="75" y="102"/>
                </a:lnTo>
                <a:lnTo>
                  <a:pt x="76" y="104"/>
                </a:lnTo>
                <a:lnTo>
                  <a:pt x="75" y="104"/>
                </a:lnTo>
                <a:lnTo>
                  <a:pt x="75" y="105"/>
                </a:lnTo>
                <a:lnTo>
                  <a:pt x="74" y="106"/>
                </a:lnTo>
                <a:lnTo>
                  <a:pt x="74" y="107"/>
                </a:lnTo>
                <a:lnTo>
                  <a:pt x="74" y="108"/>
                </a:lnTo>
                <a:lnTo>
                  <a:pt x="75" y="109"/>
                </a:lnTo>
                <a:lnTo>
                  <a:pt x="74" y="110"/>
                </a:lnTo>
                <a:lnTo>
                  <a:pt x="74" y="111"/>
                </a:lnTo>
                <a:lnTo>
                  <a:pt x="74" y="112"/>
                </a:lnTo>
                <a:lnTo>
                  <a:pt x="73" y="112"/>
                </a:lnTo>
                <a:lnTo>
                  <a:pt x="73" y="114"/>
                </a:lnTo>
                <a:lnTo>
                  <a:pt x="74" y="115"/>
                </a:lnTo>
                <a:lnTo>
                  <a:pt x="76" y="115"/>
                </a:lnTo>
                <a:lnTo>
                  <a:pt x="78" y="114"/>
                </a:lnTo>
                <a:lnTo>
                  <a:pt x="80" y="117"/>
                </a:lnTo>
                <a:lnTo>
                  <a:pt x="82" y="120"/>
                </a:lnTo>
                <a:lnTo>
                  <a:pt x="84" y="122"/>
                </a:lnTo>
                <a:lnTo>
                  <a:pt x="86" y="125"/>
                </a:lnTo>
                <a:lnTo>
                  <a:pt x="88" y="127"/>
                </a:lnTo>
                <a:lnTo>
                  <a:pt x="89" y="128"/>
                </a:lnTo>
                <a:lnTo>
                  <a:pt x="90" y="129"/>
                </a:lnTo>
                <a:lnTo>
                  <a:pt x="92" y="129"/>
                </a:lnTo>
                <a:lnTo>
                  <a:pt x="97" y="128"/>
                </a:lnTo>
                <a:lnTo>
                  <a:pt x="98" y="128"/>
                </a:lnTo>
                <a:lnTo>
                  <a:pt x="99" y="126"/>
                </a:lnTo>
                <a:lnTo>
                  <a:pt x="101" y="125"/>
                </a:lnTo>
                <a:lnTo>
                  <a:pt x="102" y="124"/>
                </a:lnTo>
                <a:lnTo>
                  <a:pt x="103" y="124"/>
                </a:lnTo>
                <a:lnTo>
                  <a:pt x="105" y="123"/>
                </a:lnTo>
                <a:lnTo>
                  <a:pt x="107" y="123"/>
                </a:lnTo>
                <a:lnTo>
                  <a:pt x="110" y="121"/>
                </a:lnTo>
                <a:lnTo>
                  <a:pt x="121" y="123"/>
                </a:lnTo>
                <a:lnTo>
                  <a:pt x="125" y="123"/>
                </a:lnTo>
                <a:lnTo>
                  <a:pt x="125" y="122"/>
                </a:lnTo>
                <a:lnTo>
                  <a:pt x="125" y="120"/>
                </a:lnTo>
                <a:lnTo>
                  <a:pt x="125" y="119"/>
                </a:lnTo>
                <a:lnTo>
                  <a:pt x="127" y="116"/>
                </a:lnTo>
                <a:lnTo>
                  <a:pt x="128" y="115"/>
                </a:lnTo>
                <a:lnTo>
                  <a:pt x="127" y="115"/>
                </a:lnTo>
                <a:lnTo>
                  <a:pt x="126" y="114"/>
                </a:lnTo>
                <a:lnTo>
                  <a:pt x="126" y="113"/>
                </a:lnTo>
                <a:lnTo>
                  <a:pt x="127" y="112"/>
                </a:lnTo>
                <a:lnTo>
                  <a:pt x="126" y="111"/>
                </a:lnTo>
                <a:lnTo>
                  <a:pt x="125" y="111"/>
                </a:lnTo>
                <a:lnTo>
                  <a:pt x="124" y="111"/>
                </a:lnTo>
                <a:lnTo>
                  <a:pt x="124" y="112"/>
                </a:lnTo>
                <a:lnTo>
                  <a:pt x="123" y="113"/>
                </a:lnTo>
                <a:lnTo>
                  <a:pt x="122" y="113"/>
                </a:lnTo>
                <a:lnTo>
                  <a:pt x="122" y="112"/>
                </a:lnTo>
                <a:lnTo>
                  <a:pt x="123" y="111"/>
                </a:lnTo>
                <a:lnTo>
                  <a:pt x="123" y="109"/>
                </a:lnTo>
                <a:lnTo>
                  <a:pt x="124" y="107"/>
                </a:lnTo>
                <a:lnTo>
                  <a:pt x="125" y="106"/>
                </a:lnTo>
                <a:lnTo>
                  <a:pt x="126" y="107"/>
                </a:lnTo>
                <a:lnTo>
                  <a:pt x="127" y="106"/>
                </a:lnTo>
                <a:lnTo>
                  <a:pt x="127" y="105"/>
                </a:lnTo>
                <a:lnTo>
                  <a:pt x="127" y="104"/>
                </a:lnTo>
                <a:lnTo>
                  <a:pt x="126" y="104"/>
                </a:lnTo>
                <a:lnTo>
                  <a:pt x="126" y="102"/>
                </a:lnTo>
                <a:lnTo>
                  <a:pt x="125" y="99"/>
                </a:lnTo>
                <a:lnTo>
                  <a:pt x="123" y="96"/>
                </a:lnTo>
                <a:lnTo>
                  <a:pt x="121" y="94"/>
                </a:lnTo>
                <a:lnTo>
                  <a:pt x="120" y="91"/>
                </a:lnTo>
                <a:lnTo>
                  <a:pt x="123" y="91"/>
                </a:lnTo>
                <a:lnTo>
                  <a:pt x="123" y="90"/>
                </a:lnTo>
                <a:lnTo>
                  <a:pt x="123" y="89"/>
                </a:lnTo>
                <a:lnTo>
                  <a:pt x="124" y="88"/>
                </a:lnTo>
                <a:lnTo>
                  <a:pt x="125" y="89"/>
                </a:lnTo>
                <a:lnTo>
                  <a:pt x="126" y="88"/>
                </a:lnTo>
                <a:lnTo>
                  <a:pt x="126" y="87"/>
                </a:lnTo>
                <a:lnTo>
                  <a:pt x="126" y="85"/>
                </a:lnTo>
                <a:lnTo>
                  <a:pt x="127" y="85"/>
                </a:lnTo>
                <a:lnTo>
                  <a:pt x="128" y="86"/>
                </a:lnTo>
                <a:lnTo>
                  <a:pt x="129" y="85"/>
                </a:lnTo>
                <a:lnTo>
                  <a:pt x="130" y="85"/>
                </a:lnTo>
                <a:lnTo>
                  <a:pt x="131" y="85"/>
                </a:lnTo>
                <a:lnTo>
                  <a:pt x="131" y="84"/>
                </a:lnTo>
                <a:lnTo>
                  <a:pt x="131" y="83"/>
                </a:lnTo>
                <a:lnTo>
                  <a:pt x="132" y="83"/>
                </a:lnTo>
                <a:lnTo>
                  <a:pt x="132" y="81"/>
                </a:lnTo>
                <a:lnTo>
                  <a:pt x="131" y="80"/>
                </a:lnTo>
                <a:lnTo>
                  <a:pt x="130" y="80"/>
                </a:lnTo>
                <a:lnTo>
                  <a:pt x="129" y="80"/>
                </a:lnTo>
                <a:lnTo>
                  <a:pt x="128" y="80"/>
                </a:lnTo>
                <a:lnTo>
                  <a:pt x="128" y="79"/>
                </a:lnTo>
                <a:lnTo>
                  <a:pt x="128" y="78"/>
                </a:lnTo>
                <a:lnTo>
                  <a:pt x="127" y="77"/>
                </a:lnTo>
                <a:lnTo>
                  <a:pt x="126" y="76"/>
                </a:lnTo>
                <a:lnTo>
                  <a:pt x="124" y="73"/>
                </a:lnTo>
                <a:lnTo>
                  <a:pt x="123" y="72"/>
                </a:lnTo>
                <a:lnTo>
                  <a:pt x="122" y="71"/>
                </a:lnTo>
                <a:lnTo>
                  <a:pt x="122" y="70"/>
                </a:lnTo>
                <a:lnTo>
                  <a:pt x="121" y="69"/>
                </a:lnTo>
                <a:lnTo>
                  <a:pt x="120" y="68"/>
                </a:lnTo>
                <a:lnTo>
                  <a:pt x="120" y="67"/>
                </a:lnTo>
                <a:lnTo>
                  <a:pt x="119" y="66"/>
                </a:lnTo>
                <a:lnTo>
                  <a:pt x="118" y="67"/>
                </a:lnTo>
                <a:lnTo>
                  <a:pt x="117" y="67"/>
                </a:lnTo>
                <a:lnTo>
                  <a:pt x="116" y="67"/>
                </a:lnTo>
                <a:lnTo>
                  <a:pt x="116" y="68"/>
                </a:lnTo>
                <a:lnTo>
                  <a:pt x="115" y="68"/>
                </a:lnTo>
                <a:lnTo>
                  <a:pt x="114" y="67"/>
                </a:lnTo>
                <a:lnTo>
                  <a:pt x="114" y="68"/>
                </a:lnTo>
                <a:lnTo>
                  <a:pt x="113" y="68"/>
                </a:lnTo>
                <a:lnTo>
                  <a:pt x="112" y="69"/>
                </a:lnTo>
                <a:lnTo>
                  <a:pt x="112" y="68"/>
                </a:lnTo>
                <a:lnTo>
                  <a:pt x="111" y="68"/>
                </a:lnTo>
                <a:lnTo>
                  <a:pt x="111" y="67"/>
                </a:lnTo>
                <a:lnTo>
                  <a:pt x="110" y="67"/>
                </a:lnTo>
                <a:lnTo>
                  <a:pt x="109" y="67"/>
                </a:lnTo>
                <a:lnTo>
                  <a:pt x="109" y="66"/>
                </a:lnTo>
                <a:lnTo>
                  <a:pt x="109" y="65"/>
                </a:lnTo>
                <a:lnTo>
                  <a:pt x="108" y="65"/>
                </a:lnTo>
                <a:lnTo>
                  <a:pt x="107" y="64"/>
                </a:lnTo>
                <a:lnTo>
                  <a:pt x="106" y="64"/>
                </a:lnTo>
                <a:lnTo>
                  <a:pt x="106" y="63"/>
                </a:lnTo>
                <a:lnTo>
                  <a:pt x="105" y="62"/>
                </a:lnTo>
                <a:lnTo>
                  <a:pt x="104" y="61"/>
                </a:lnTo>
                <a:lnTo>
                  <a:pt x="103" y="60"/>
                </a:lnTo>
                <a:lnTo>
                  <a:pt x="102" y="60"/>
                </a:lnTo>
                <a:lnTo>
                  <a:pt x="101" y="60"/>
                </a:lnTo>
                <a:lnTo>
                  <a:pt x="100" y="58"/>
                </a:lnTo>
                <a:lnTo>
                  <a:pt x="102" y="57"/>
                </a:lnTo>
                <a:lnTo>
                  <a:pt x="103" y="55"/>
                </a:lnTo>
                <a:lnTo>
                  <a:pt x="102" y="54"/>
                </a:lnTo>
                <a:lnTo>
                  <a:pt x="100" y="53"/>
                </a:lnTo>
                <a:lnTo>
                  <a:pt x="97" y="52"/>
                </a:lnTo>
                <a:lnTo>
                  <a:pt x="95" y="52"/>
                </a:lnTo>
                <a:lnTo>
                  <a:pt x="95" y="51"/>
                </a:lnTo>
                <a:lnTo>
                  <a:pt x="95" y="49"/>
                </a:lnTo>
                <a:lnTo>
                  <a:pt x="96" y="48"/>
                </a:lnTo>
                <a:lnTo>
                  <a:pt x="98" y="48"/>
                </a:lnTo>
                <a:lnTo>
                  <a:pt x="99" y="48"/>
                </a:lnTo>
                <a:lnTo>
                  <a:pt x="101" y="47"/>
                </a:lnTo>
                <a:lnTo>
                  <a:pt x="101" y="45"/>
                </a:lnTo>
                <a:lnTo>
                  <a:pt x="101" y="44"/>
                </a:lnTo>
                <a:lnTo>
                  <a:pt x="99" y="44"/>
                </a:lnTo>
                <a:lnTo>
                  <a:pt x="97" y="44"/>
                </a:lnTo>
                <a:lnTo>
                  <a:pt x="96" y="44"/>
                </a:lnTo>
                <a:lnTo>
                  <a:pt x="97" y="42"/>
                </a:lnTo>
                <a:lnTo>
                  <a:pt x="98" y="41"/>
                </a:lnTo>
                <a:lnTo>
                  <a:pt x="100" y="40"/>
                </a:lnTo>
                <a:lnTo>
                  <a:pt x="102" y="38"/>
                </a:lnTo>
                <a:lnTo>
                  <a:pt x="104" y="36"/>
                </a:lnTo>
                <a:lnTo>
                  <a:pt x="106" y="34"/>
                </a:lnTo>
                <a:lnTo>
                  <a:pt x="107" y="33"/>
                </a:lnTo>
                <a:lnTo>
                  <a:pt x="108" y="31"/>
                </a:lnTo>
                <a:lnTo>
                  <a:pt x="109" y="29"/>
                </a:lnTo>
                <a:lnTo>
                  <a:pt x="108" y="28"/>
                </a:lnTo>
                <a:lnTo>
                  <a:pt x="105" y="26"/>
                </a:lnTo>
                <a:lnTo>
                  <a:pt x="104" y="26"/>
                </a:lnTo>
                <a:lnTo>
                  <a:pt x="103" y="25"/>
                </a:lnTo>
                <a:lnTo>
                  <a:pt x="103" y="23"/>
                </a:lnTo>
                <a:lnTo>
                  <a:pt x="102" y="22"/>
                </a:lnTo>
                <a:lnTo>
                  <a:pt x="101" y="20"/>
                </a:lnTo>
                <a:lnTo>
                  <a:pt x="101" y="18"/>
                </a:lnTo>
                <a:lnTo>
                  <a:pt x="101" y="17"/>
                </a:lnTo>
                <a:lnTo>
                  <a:pt x="102" y="16"/>
                </a:lnTo>
                <a:lnTo>
                  <a:pt x="102" y="15"/>
                </a:lnTo>
                <a:lnTo>
                  <a:pt x="103" y="12"/>
                </a:lnTo>
                <a:lnTo>
                  <a:pt x="103" y="11"/>
                </a:lnTo>
                <a:lnTo>
                  <a:pt x="102" y="9"/>
                </a:lnTo>
                <a:lnTo>
                  <a:pt x="102" y="8"/>
                </a:lnTo>
                <a:lnTo>
                  <a:pt x="102" y="5"/>
                </a:lnTo>
                <a:lnTo>
                  <a:pt x="102" y="1"/>
                </a:lnTo>
                <a:lnTo>
                  <a:pt x="101" y="1"/>
                </a:lnTo>
                <a:lnTo>
                  <a:pt x="98" y="2"/>
                </a:lnTo>
                <a:lnTo>
                  <a:pt x="97" y="4"/>
                </a:lnTo>
                <a:lnTo>
                  <a:pt x="93" y="6"/>
                </a:lnTo>
                <a:lnTo>
                  <a:pt x="91" y="7"/>
                </a:lnTo>
                <a:lnTo>
                  <a:pt x="88" y="6"/>
                </a:lnTo>
                <a:lnTo>
                  <a:pt x="87" y="4"/>
                </a:lnTo>
                <a:lnTo>
                  <a:pt x="87" y="2"/>
                </a:lnTo>
                <a:lnTo>
                  <a:pt x="87" y="1"/>
                </a:lnTo>
                <a:lnTo>
                  <a:pt x="87" y="0"/>
                </a:lnTo>
                <a:lnTo>
                  <a:pt x="86" y="0"/>
                </a:lnTo>
                <a:lnTo>
                  <a:pt x="85" y="2"/>
                </a:lnTo>
                <a:lnTo>
                  <a:pt x="81" y="5"/>
                </a:lnTo>
                <a:lnTo>
                  <a:pt x="81" y="4"/>
                </a:lnTo>
                <a:lnTo>
                  <a:pt x="80" y="2"/>
                </a:lnTo>
                <a:lnTo>
                  <a:pt x="75" y="5"/>
                </a:lnTo>
                <a:lnTo>
                  <a:pt x="73" y="1"/>
                </a:lnTo>
                <a:lnTo>
                  <a:pt x="70" y="2"/>
                </a:lnTo>
                <a:lnTo>
                  <a:pt x="63" y="6"/>
                </a:lnTo>
                <a:lnTo>
                  <a:pt x="65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" name="Freeform 32"/>
          <p:cNvSpPr>
            <a:spLocks/>
          </p:cNvSpPr>
          <p:nvPr/>
        </p:nvSpPr>
        <p:spPr bwMode="auto">
          <a:xfrm>
            <a:off x="1936471" y="4406068"/>
            <a:ext cx="808438" cy="1240419"/>
          </a:xfrm>
          <a:custGeom>
            <a:avLst/>
            <a:gdLst>
              <a:gd name="T0" fmla="*/ 2147483647 w 128"/>
              <a:gd name="T1" fmla="*/ 2147483647 h 159"/>
              <a:gd name="T2" fmla="*/ 2147483647 w 128"/>
              <a:gd name="T3" fmla="*/ 2147483647 h 159"/>
              <a:gd name="T4" fmla="*/ 2147483647 w 128"/>
              <a:gd name="T5" fmla="*/ 2147483647 h 159"/>
              <a:gd name="T6" fmla="*/ 2147483647 w 128"/>
              <a:gd name="T7" fmla="*/ 2147483647 h 159"/>
              <a:gd name="T8" fmla="*/ 2147483647 w 128"/>
              <a:gd name="T9" fmla="*/ 2147483647 h 159"/>
              <a:gd name="T10" fmla="*/ 2147483647 w 128"/>
              <a:gd name="T11" fmla="*/ 2147483647 h 159"/>
              <a:gd name="T12" fmla="*/ 2147483647 w 128"/>
              <a:gd name="T13" fmla="*/ 2147483647 h 159"/>
              <a:gd name="T14" fmla="*/ 2147483647 w 128"/>
              <a:gd name="T15" fmla="*/ 2147483647 h 159"/>
              <a:gd name="T16" fmla="*/ 2147483647 w 128"/>
              <a:gd name="T17" fmla="*/ 2147483647 h 159"/>
              <a:gd name="T18" fmla="*/ 2147483647 w 128"/>
              <a:gd name="T19" fmla="*/ 2147483647 h 159"/>
              <a:gd name="T20" fmla="*/ 2147483647 w 128"/>
              <a:gd name="T21" fmla="*/ 2147483647 h 159"/>
              <a:gd name="T22" fmla="*/ 2147483647 w 128"/>
              <a:gd name="T23" fmla="*/ 2147483647 h 159"/>
              <a:gd name="T24" fmla="*/ 2147483647 w 128"/>
              <a:gd name="T25" fmla="*/ 2147483647 h 159"/>
              <a:gd name="T26" fmla="*/ 2147483647 w 128"/>
              <a:gd name="T27" fmla="*/ 2147483647 h 159"/>
              <a:gd name="T28" fmla="*/ 2147483647 w 128"/>
              <a:gd name="T29" fmla="*/ 2147483647 h 159"/>
              <a:gd name="T30" fmla="*/ 2147483647 w 128"/>
              <a:gd name="T31" fmla="*/ 2147483647 h 159"/>
              <a:gd name="T32" fmla="*/ 2147483647 w 128"/>
              <a:gd name="T33" fmla="*/ 2147483647 h 159"/>
              <a:gd name="T34" fmla="*/ 2147483647 w 128"/>
              <a:gd name="T35" fmla="*/ 2147483647 h 159"/>
              <a:gd name="T36" fmla="*/ 2147483647 w 128"/>
              <a:gd name="T37" fmla="*/ 2147483647 h 159"/>
              <a:gd name="T38" fmla="*/ 2147483647 w 128"/>
              <a:gd name="T39" fmla="*/ 2147483647 h 159"/>
              <a:gd name="T40" fmla="*/ 2147483647 w 128"/>
              <a:gd name="T41" fmla="*/ 2147483647 h 159"/>
              <a:gd name="T42" fmla="*/ 2147483647 w 128"/>
              <a:gd name="T43" fmla="*/ 2147483647 h 159"/>
              <a:gd name="T44" fmla="*/ 2147483647 w 128"/>
              <a:gd name="T45" fmla="*/ 2147483647 h 159"/>
              <a:gd name="T46" fmla="*/ 2147483647 w 128"/>
              <a:gd name="T47" fmla="*/ 2147483647 h 159"/>
              <a:gd name="T48" fmla="*/ 2147483647 w 128"/>
              <a:gd name="T49" fmla="*/ 2147483647 h 159"/>
              <a:gd name="T50" fmla="*/ 2147483647 w 128"/>
              <a:gd name="T51" fmla="*/ 2147483647 h 159"/>
              <a:gd name="T52" fmla="*/ 2147483647 w 128"/>
              <a:gd name="T53" fmla="*/ 2147483647 h 159"/>
              <a:gd name="T54" fmla="*/ 2147483647 w 128"/>
              <a:gd name="T55" fmla="*/ 2147483647 h 159"/>
              <a:gd name="T56" fmla="*/ 2147483647 w 128"/>
              <a:gd name="T57" fmla="*/ 2147483647 h 159"/>
              <a:gd name="T58" fmla="*/ 2147483647 w 128"/>
              <a:gd name="T59" fmla="*/ 2147483647 h 159"/>
              <a:gd name="T60" fmla="*/ 2147483647 w 128"/>
              <a:gd name="T61" fmla="*/ 2147483647 h 159"/>
              <a:gd name="T62" fmla="*/ 2147483647 w 128"/>
              <a:gd name="T63" fmla="*/ 2147483647 h 159"/>
              <a:gd name="T64" fmla="*/ 2147483647 w 128"/>
              <a:gd name="T65" fmla="*/ 2147483647 h 159"/>
              <a:gd name="T66" fmla="*/ 2147483647 w 128"/>
              <a:gd name="T67" fmla="*/ 2147483647 h 159"/>
              <a:gd name="T68" fmla="*/ 2147483647 w 128"/>
              <a:gd name="T69" fmla="*/ 2147483647 h 159"/>
              <a:gd name="T70" fmla="*/ 2147483647 w 128"/>
              <a:gd name="T71" fmla="*/ 2147483647 h 159"/>
              <a:gd name="T72" fmla="*/ 2147483647 w 128"/>
              <a:gd name="T73" fmla="*/ 2147483647 h 159"/>
              <a:gd name="T74" fmla="*/ 2147483647 w 128"/>
              <a:gd name="T75" fmla="*/ 2147483647 h 159"/>
              <a:gd name="T76" fmla="*/ 2147483647 w 128"/>
              <a:gd name="T77" fmla="*/ 2147483647 h 159"/>
              <a:gd name="T78" fmla="*/ 2147483647 w 128"/>
              <a:gd name="T79" fmla="*/ 2147483647 h 159"/>
              <a:gd name="T80" fmla="*/ 2147483647 w 128"/>
              <a:gd name="T81" fmla="*/ 2147483647 h 159"/>
              <a:gd name="T82" fmla="*/ 2147483647 w 128"/>
              <a:gd name="T83" fmla="*/ 2147483647 h 159"/>
              <a:gd name="T84" fmla="*/ 2147483647 w 128"/>
              <a:gd name="T85" fmla="*/ 2147483647 h 159"/>
              <a:gd name="T86" fmla="*/ 2147483647 w 128"/>
              <a:gd name="T87" fmla="*/ 2147483647 h 159"/>
              <a:gd name="T88" fmla="*/ 2147483647 w 128"/>
              <a:gd name="T89" fmla="*/ 2147483647 h 159"/>
              <a:gd name="T90" fmla="*/ 2147483647 w 128"/>
              <a:gd name="T91" fmla="*/ 2147483647 h 159"/>
              <a:gd name="T92" fmla="*/ 2147483647 w 128"/>
              <a:gd name="T93" fmla="*/ 2147483647 h 159"/>
              <a:gd name="T94" fmla="*/ 2147483647 w 128"/>
              <a:gd name="T95" fmla="*/ 2147483647 h 159"/>
              <a:gd name="T96" fmla="*/ 2147483647 w 128"/>
              <a:gd name="T97" fmla="*/ 2147483647 h 159"/>
              <a:gd name="T98" fmla="*/ 2147483647 w 128"/>
              <a:gd name="T99" fmla="*/ 2147483647 h 159"/>
              <a:gd name="T100" fmla="*/ 2147483647 w 128"/>
              <a:gd name="T101" fmla="*/ 2147483647 h 159"/>
              <a:gd name="T102" fmla="*/ 2147483647 w 128"/>
              <a:gd name="T103" fmla="*/ 2147483647 h 159"/>
              <a:gd name="T104" fmla="*/ 2147483647 w 128"/>
              <a:gd name="T105" fmla="*/ 2147483647 h 159"/>
              <a:gd name="T106" fmla="*/ 2147483647 w 128"/>
              <a:gd name="T107" fmla="*/ 2147483647 h 159"/>
              <a:gd name="T108" fmla="*/ 2147483647 w 128"/>
              <a:gd name="T109" fmla="*/ 2147483647 h 159"/>
              <a:gd name="T110" fmla="*/ 2147483647 w 128"/>
              <a:gd name="T111" fmla="*/ 2147483647 h 159"/>
              <a:gd name="T112" fmla="*/ 2147483647 w 128"/>
              <a:gd name="T113" fmla="*/ 2147483647 h 159"/>
              <a:gd name="T114" fmla="*/ 2147483647 w 128"/>
              <a:gd name="T115" fmla="*/ 2147483647 h 159"/>
              <a:gd name="T116" fmla="*/ 2147483647 w 128"/>
              <a:gd name="T117" fmla="*/ 2147483647 h 159"/>
              <a:gd name="T118" fmla="*/ 2147483647 w 128"/>
              <a:gd name="T119" fmla="*/ 2147483647 h 159"/>
              <a:gd name="T120" fmla="*/ 2147483647 w 128"/>
              <a:gd name="T121" fmla="*/ 2147483647 h 15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8"/>
              <a:gd name="T184" fmla="*/ 0 h 159"/>
              <a:gd name="T185" fmla="*/ 128 w 128"/>
              <a:gd name="T186" fmla="*/ 159 h 15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8" h="159">
                <a:moveTo>
                  <a:pt x="83" y="114"/>
                </a:moveTo>
                <a:lnTo>
                  <a:pt x="82" y="114"/>
                </a:lnTo>
                <a:lnTo>
                  <a:pt x="81" y="109"/>
                </a:lnTo>
                <a:lnTo>
                  <a:pt x="80" y="105"/>
                </a:lnTo>
                <a:lnTo>
                  <a:pt x="69" y="97"/>
                </a:lnTo>
                <a:lnTo>
                  <a:pt x="71" y="96"/>
                </a:lnTo>
                <a:lnTo>
                  <a:pt x="72" y="96"/>
                </a:lnTo>
                <a:lnTo>
                  <a:pt x="72" y="94"/>
                </a:lnTo>
                <a:lnTo>
                  <a:pt x="69" y="94"/>
                </a:lnTo>
                <a:lnTo>
                  <a:pt x="66" y="94"/>
                </a:lnTo>
                <a:lnTo>
                  <a:pt x="64" y="91"/>
                </a:lnTo>
                <a:lnTo>
                  <a:pt x="63" y="88"/>
                </a:lnTo>
                <a:lnTo>
                  <a:pt x="62" y="87"/>
                </a:lnTo>
                <a:lnTo>
                  <a:pt x="60" y="86"/>
                </a:lnTo>
                <a:lnTo>
                  <a:pt x="59" y="83"/>
                </a:lnTo>
                <a:lnTo>
                  <a:pt x="57" y="82"/>
                </a:lnTo>
                <a:lnTo>
                  <a:pt x="51" y="84"/>
                </a:lnTo>
                <a:lnTo>
                  <a:pt x="50" y="84"/>
                </a:lnTo>
                <a:lnTo>
                  <a:pt x="50" y="85"/>
                </a:lnTo>
                <a:lnTo>
                  <a:pt x="52" y="87"/>
                </a:lnTo>
                <a:lnTo>
                  <a:pt x="54" y="89"/>
                </a:lnTo>
                <a:lnTo>
                  <a:pt x="52" y="91"/>
                </a:lnTo>
                <a:lnTo>
                  <a:pt x="49" y="93"/>
                </a:lnTo>
                <a:lnTo>
                  <a:pt x="47" y="92"/>
                </a:lnTo>
                <a:lnTo>
                  <a:pt x="46" y="92"/>
                </a:lnTo>
                <a:lnTo>
                  <a:pt x="45" y="90"/>
                </a:lnTo>
                <a:lnTo>
                  <a:pt x="41" y="90"/>
                </a:lnTo>
                <a:lnTo>
                  <a:pt x="38" y="93"/>
                </a:lnTo>
                <a:lnTo>
                  <a:pt x="36" y="97"/>
                </a:lnTo>
                <a:lnTo>
                  <a:pt x="34" y="101"/>
                </a:lnTo>
                <a:lnTo>
                  <a:pt x="34" y="102"/>
                </a:lnTo>
                <a:lnTo>
                  <a:pt x="33" y="103"/>
                </a:lnTo>
                <a:lnTo>
                  <a:pt x="31" y="103"/>
                </a:lnTo>
                <a:lnTo>
                  <a:pt x="30" y="103"/>
                </a:lnTo>
                <a:lnTo>
                  <a:pt x="29" y="104"/>
                </a:lnTo>
                <a:lnTo>
                  <a:pt x="30" y="103"/>
                </a:lnTo>
                <a:lnTo>
                  <a:pt x="29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1"/>
                </a:lnTo>
                <a:lnTo>
                  <a:pt x="27" y="102"/>
                </a:lnTo>
                <a:lnTo>
                  <a:pt x="26" y="103"/>
                </a:lnTo>
                <a:lnTo>
                  <a:pt x="25" y="102"/>
                </a:lnTo>
                <a:lnTo>
                  <a:pt x="25" y="101"/>
                </a:lnTo>
                <a:lnTo>
                  <a:pt x="24" y="101"/>
                </a:lnTo>
                <a:lnTo>
                  <a:pt x="23" y="100"/>
                </a:lnTo>
                <a:lnTo>
                  <a:pt x="22" y="100"/>
                </a:lnTo>
                <a:lnTo>
                  <a:pt x="22" y="98"/>
                </a:lnTo>
                <a:lnTo>
                  <a:pt x="22" y="97"/>
                </a:lnTo>
                <a:lnTo>
                  <a:pt x="20" y="98"/>
                </a:lnTo>
                <a:lnTo>
                  <a:pt x="19" y="100"/>
                </a:lnTo>
                <a:lnTo>
                  <a:pt x="20" y="101"/>
                </a:lnTo>
                <a:lnTo>
                  <a:pt x="20" y="103"/>
                </a:lnTo>
                <a:lnTo>
                  <a:pt x="20" y="104"/>
                </a:lnTo>
                <a:lnTo>
                  <a:pt x="20" y="103"/>
                </a:lnTo>
                <a:lnTo>
                  <a:pt x="19" y="102"/>
                </a:lnTo>
                <a:lnTo>
                  <a:pt x="14" y="102"/>
                </a:lnTo>
                <a:lnTo>
                  <a:pt x="9" y="102"/>
                </a:lnTo>
                <a:lnTo>
                  <a:pt x="3" y="103"/>
                </a:lnTo>
                <a:lnTo>
                  <a:pt x="2" y="103"/>
                </a:lnTo>
                <a:lnTo>
                  <a:pt x="2" y="102"/>
                </a:lnTo>
                <a:lnTo>
                  <a:pt x="5" y="97"/>
                </a:lnTo>
                <a:lnTo>
                  <a:pt x="6" y="90"/>
                </a:lnTo>
                <a:lnTo>
                  <a:pt x="6" y="86"/>
                </a:lnTo>
                <a:lnTo>
                  <a:pt x="5" y="81"/>
                </a:lnTo>
                <a:lnTo>
                  <a:pt x="3" y="77"/>
                </a:lnTo>
                <a:lnTo>
                  <a:pt x="2" y="74"/>
                </a:lnTo>
                <a:lnTo>
                  <a:pt x="1" y="69"/>
                </a:lnTo>
                <a:lnTo>
                  <a:pt x="5" y="69"/>
                </a:lnTo>
                <a:lnTo>
                  <a:pt x="7" y="68"/>
                </a:lnTo>
                <a:lnTo>
                  <a:pt x="8" y="64"/>
                </a:lnTo>
                <a:lnTo>
                  <a:pt x="6" y="63"/>
                </a:lnTo>
                <a:lnTo>
                  <a:pt x="7" y="61"/>
                </a:lnTo>
                <a:lnTo>
                  <a:pt x="8" y="59"/>
                </a:lnTo>
                <a:lnTo>
                  <a:pt x="8" y="58"/>
                </a:lnTo>
                <a:lnTo>
                  <a:pt x="7" y="58"/>
                </a:lnTo>
                <a:lnTo>
                  <a:pt x="6" y="58"/>
                </a:lnTo>
                <a:lnTo>
                  <a:pt x="5" y="60"/>
                </a:lnTo>
                <a:lnTo>
                  <a:pt x="3" y="61"/>
                </a:lnTo>
                <a:lnTo>
                  <a:pt x="2" y="61"/>
                </a:lnTo>
                <a:lnTo>
                  <a:pt x="1" y="63"/>
                </a:lnTo>
                <a:lnTo>
                  <a:pt x="0" y="63"/>
                </a:lnTo>
                <a:lnTo>
                  <a:pt x="0" y="61"/>
                </a:lnTo>
                <a:lnTo>
                  <a:pt x="1" y="57"/>
                </a:lnTo>
                <a:lnTo>
                  <a:pt x="2" y="55"/>
                </a:lnTo>
                <a:lnTo>
                  <a:pt x="5" y="52"/>
                </a:lnTo>
                <a:lnTo>
                  <a:pt x="8" y="49"/>
                </a:lnTo>
                <a:lnTo>
                  <a:pt x="16" y="45"/>
                </a:lnTo>
                <a:lnTo>
                  <a:pt x="21" y="43"/>
                </a:lnTo>
                <a:lnTo>
                  <a:pt x="26" y="41"/>
                </a:lnTo>
                <a:lnTo>
                  <a:pt x="28" y="41"/>
                </a:lnTo>
                <a:lnTo>
                  <a:pt x="33" y="43"/>
                </a:lnTo>
                <a:lnTo>
                  <a:pt x="36" y="44"/>
                </a:lnTo>
                <a:lnTo>
                  <a:pt x="37" y="43"/>
                </a:lnTo>
                <a:lnTo>
                  <a:pt x="39" y="41"/>
                </a:lnTo>
                <a:lnTo>
                  <a:pt x="40" y="37"/>
                </a:lnTo>
                <a:lnTo>
                  <a:pt x="41" y="36"/>
                </a:lnTo>
                <a:lnTo>
                  <a:pt x="42" y="34"/>
                </a:lnTo>
                <a:lnTo>
                  <a:pt x="47" y="32"/>
                </a:lnTo>
                <a:lnTo>
                  <a:pt x="51" y="31"/>
                </a:lnTo>
                <a:lnTo>
                  <a:pt x="52" y="31"/>
                </a:lnTo>
                <a:lnTo>
                  <a:pt x="53" y="32"/>
                </a:lnTo>
                <a:lnTo>
                  <a:pt x="55" y="32"/>
                </a:lnTo>
                <a:lnTo>
                  <a:pt x="57" y="31"/>
                </a:lnTo>
                <a:lnTo>
                  <a:pt x="58" y="30"/>
                </a:lnTo>
                <a:lnTo>
                  <a:pt x="57" y="29"/>
                </a:lnTo>
                <a:lnTo>
                  <a:pt x="57" y="28"/>
                </a:lnTo>
                <a:lnTo>
                  <a:pt x="57" y="27"/>
                </a:lnTo>
                <a:lnTo>
                  <a:pt x="60" y="27"/>
                </a:lnTo>
                <a:lnTo>
                  <a:pt x="61" y="26"/>
                </a:lnTo>
                <a:lnTo>
                  <a:pt x="64" y="26"/>
                </a:lnTo>
                <a:lnTo>
                  <a:pt x="68" y="26"/>
                </a:lnTo>
                <a:lnTo>
                  <a:pt x="70" y="25"/>
                </a:lnTo>
                <a:lnTo>
                  <a:pt x="70" y="24"/>
                </a:lnTo>
                <a:lnTo>
                  <a:pt x="73" y="20"/>
                </a:lnTo>
                <a:lnTo>
                  <a:pt x="72" y="20"/>
                </a:lnTo>
                <a:lnTo>
                  <a:pt x="71" y="20"/>
                </a:lnTo>
                <a:lnTo>
                  <a:pt x="70" y="19"/>
                </a:lnTo>
                <a:lnTo>
                  <a:pt x="68" y="19"/>
                </a:lnTo>
                <a:lnTo>
                  <a:pt x="68" y="18"/>
                </a:lnTo>
                <a:lnTo>
                  <a:pt x="68" y="17"/>
                </a:lnTo>
                <a:lnTo>
                  <a:pt x="70" y="15"/>
                </a:lnTo>
                <a:lnTo>
                  <a:pt x="72" y="12"/>
                </a:lnTo>
                <a:lnTo>
                  <a:pt x="71" y="9"/>
                </a:lnTo>
                <a:lnTo>
                  <a:pt x="70" y="9"/>
                </a:lnTo>
                <a:lnTo>
                  <a:pt x="71" y="8"/>
                </a:lnTo>
                <a:lnTo>
                  <a:pt x="72" y="6"/>
                </a:lnTo>
                <a:lnTo>
                  <a:pt x="76" y="1"/>
                </a:lnTo>
                <a:lnTo>
                  <a:pt x="77" y="0"/>
                </a:lnTo>
                <a:lnTo>
                  <a:pt x="78" y="1"/>
                </a:lnTo>
                <a:lnTo>
                  <a:pt x="79" y="2"/>
                </a:lnTo>
                <a:lnTo>
                  <a:pt x="80" y="4"/>
                </a:lnTo>
                <a:lnTo>
                  <a:pt x="83" y="8"/>
                </a:lnTo>
                <a:lnTo>
                  <a:pt x="86" y="9"/>
                </a:lnTo>
                <a:lnTo>
                  <a:pt x="89" y="8"/>
                </a:lnTo>
                <a:lnTo>
                  <a:pt x="92" y="7"/>
                </a:lnTo>
                <a:lnTo>
                  <a:pt x="93" y="5"/>
                </a:lnTo>
                <a:lnTo>
                  <a:pt x="94" y="4"/>
                </a:lnTo>
                <a:lnTo>
                  <a:pt x="94" y="2"/>
                </a:lnTo>
                <a:lnTo>
                  <a:pt x="95" y="2"/>
                </a:lnTo>
                <a:lnTo>
                  <a:pt x="97" y="3"/>
                </a:lnTo>
                <a:lnTo>
                  <a:pt x="98" y="3"/>
                </a:lnTo>
                <a:lnTo>
                  <a:pt x="100" y="2"/>
                </a:lnTo>
                <a:lnTo>
                  <a:pt x="103" y="8"/>
                </a:lnTo>
                <a:lnTo>
                  <a:pt x="104" y="9"/>
                </a:lnTo>
                <a:lnTo>
                  <a:pt x="105" y="11"/>
                </a:lnTo>
                <a:lnTo>
                  <a:pt x="108" y="17"/>
                </a:lnTo>
                <a:lnTo>
                  <a:pt x="109" y="18"/>
                </a:lnTo>
                <a:lnTo>
                  <a:pt x="113" y="24"/>
                </a:lnTo>
                <a:lnTo>
                  <a:pt x="114" y="28"/>
                </a:lnTo>
                <a:lnTo>
                  <a:pt x="114" y="30"/>
                </a:lnTo>
                <a:lnTo>
                  <a:pt x="116" y="31"/>
                </a:lnTo>
                <a:lnTo>
                  <a:pt x="118" y="35"/>
                </a:lnTo>
                <a:lnTo>
                  <a:pt x="116" y="47"/>
                </a:lnTo>
                <a:lnTo>
                  <a:pt x="119" y="48"/>
                </a:lnTo>
                <a:lnTo>
                  <a:pt x="121" y="50"/>
                </a:lnTo>
                <a:lnTo>
                  <a:pt x="118" y="54"/>
                </a:lnTo>
                <a:lnTo>
                  <a:pt x="119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6"/>
                </a:lnTo>
                <a:lnTo>
                  <a:pt x="120" y="57"/>
                </a:lnTo>
                <a:lnTo>
                  <a:pt x="121" y="58"/>
                </a:lnTo>
                <a:lnTo>
                  <a:pt x="119" y="60"/>
                </a:lnTo>
                <a:lnTo>
                  <a:pt x="114" y="65"/>
                </a:lnTo>
                <a:lnTo>
                  <a:pt x="113" y="66"/>
                </a:lnTo>
                <a:lnTo>
                  <a:pt x="112" y="65"/>
                </a:lnTo>
                <a:lnTo>
                  <a:pt x="111" y="65"/>
                </a:lnTo>
                <a:lnTo>
                  <a:pt x="111" y="66"/>
                </a:lnTo>
                <a:lnTo>
                  <a:pt x="111" y="70"/>
                </a:lnTo>
                <a:lnTo>
                  <a:pt x="109" y="69"/>
                </a:lnTo>
                <a:lnTo>
                  <a:pt x="109" y="70"/>
                </a:lnTo>
                <a:lnTo>
                  <a:pt x="108" y="71"/>
                </a:lnTo>
                <a:lnTo>
                  <a:pt x="107" y="71"/>
                </a:lnTo>
                <a:lnTo>
                  <a:pt x="106" y="71"/>
                </a:lnTo>
                <a:lnTo>
                  <a:pt x="105" y="72"/>
                </a:lnTo>
                <a:lnTo>
                  <a:pt x="104" y="73"/>
                </a:lnTo>
                <a:lnTo>
                  <a:pt x="105" y="73"/>
                </a:lnTo>
                <a:lnTo>
                  <a:pt x="104" y="74"/>
                </a:lnTo>
                <a:lnTo>
                  <a:pt x="103" y="74"/>
                </a:lnTo>
                <a:lnTo>
                  <a:pt x="102" y="74"/>
                </a:lnTo>
                <a:lnTo>
                  <a:pt x="101" y="75"/>
                </a:lnTo>
                <a:lnTo>
                  <a:pt x="101" y="76"/>
                </a:lnTo>
                <a:lnTo>
                  <a:pt x="99" y="76"/>
                </a:lnTo>
                <a:lnTo>
                  <a:pt x="97" y="76"/>
                </a:lnTo>
                <a:lnTo>
                  <a:pt x="97" y="78"/>
                </a:lnTo>
                <a:lnTo>
                  <a:pt x="95" y="78"/>
                </a:lnTo>
                <a:lnTo>
                  <a:pt x="94" y="79"/>
                </a:lnTo>
                <a:lnTo>
                  <a:pt x="94" y="80"/>
                </a:lnTo>
                <a:lnTo>
                  <a:pt x="97" y="83"/>
                </a:lnTo>
                <a:lnTo>
                  <a:pt x="98" y="83"/>
                </a:lnTo>
                <a:lnTo>
                  <a:pt x="99" y="84"/>
                </a:lnTo>
                <a:lnTo>
                  <a:pt x="100" y="84"/>
                </a:lnTo>
                <a:lnTo>
                  <a:pt x="101" y="85"/>
                </a:lnTo>
                <a:lnTo>
                  <a:pt x="100" y="86"/>
                </a:lnTo>
                <a:lnTo>
                  <a:pt x="101" y="87"/>
                </a:lnTo>
                <a:lnTo>
                  <a:pt x="101" y="88"/>
                </a:lnTo>
                <a:lnTo>
                  <a:pt x="99" y="88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101" y="91"/>
                </a:lnTo>
                <a:lnTo>
                  <a:pt x="99" y="92"/>
                </a:lnTo>
                <a:lnTo>
                  <a:pt x="97" y="93"/>
                </a:lnTo>
                <a:lnTo>
                  <a:pt x="95" y="97"/>
                </a:lnTo>
                <a:lnTo>
                  <a:pt x="95" y="102"/>
                </a:lnTo>
                <a:lnTo>
                  <a:pt x="95" y="105"/>
                </a:lnTo>
                <a:lnTo>
                  <a:pt x="95" y="106"/>
                </a:lnTo>
                <a:lnTo>
                  <a:pt x="96" y="107"/>
                </a:lnTo>
                <a:lnTo>
                  <a:pt x="96" y="109"/>
                </a:lnTo>
                <a:lnTo>
                  <a:pt x="96" y="110"/>
                </a:lnTo>
                <a:lnTo>
                  <a:pt x="98" y="111"/>
                </a:lnTo>
                <a:lnTo>
                  <a:pt x="100" y="111"/>
                </a:lnTo>
                <a:lnTo>
                  <a:pt x="101" y="113"/>
                </a:lnTo>
                <a:lnTo>
                  <a:pt x="101" y="114"/>
                </a:lnTo>
                <a:lnTo>
                  <a:pt x="100" y="114"/>
                </a:lnTo>
                <a:lnTo>
                  <a:pt x="100" y="115"/>
                </a:lnTo>
                <a:lnTo>
                  <a:pt x="100" y="116"/>
                </a:lnTo>
                <a:lnTo>
                  <a:pt x="101" y="117"/>
                </a:lnTo>
                <a:lnTo>
                  <a:pt x="102" y="117"/>
                </a:lnTo>
                <a:lnTo>
                  <a:pt x="103" y="117"/>
                </a:lnTo>
                <a:lnTo>
                  <a:pt x="104" y="118"/>
                </a:lnTo>
                <a:lnTo>
                  <a:pt x="105" y="120"/>
                </a:lnTo>
                <a:lnTo>
                  <a:pt x="105" y="122"/>
                </a:lnTo>
                <a:lnTo>
                  <a:pt x="105" y="123"/>
                </a:lnTo>
                <a:lnTo>
                  <a:pt x="105" y="124"/>
                </a:lnTo>
                <a:lnTo>
                  <a:pt x="105" y="126"/>
                </a:lnTo>
                <a:lnTo>
                  <a:pt x="105" y="127"/>
                </a:lnTo>
                <a:lnTo>
                  <a:pt x="106" y="128"/>
                </a:lnTo>
                <a:lnTo>
                  <a:pt x="107" y="129"/>
                </a:lnTo>
                <a:lnTo>
                  <a:pt x="107" y="130"/>
                </a:lnTo>
                <a:lnTo>
                  <a:pt x="107" y="131"/>
                </a:lnTo>
                <a:lnTo>
                  <a:pt x="107" y="132"/>
                </a:lnTo>
                <a:lnTo>
                  <a:pt x="106" y="133"/>
                </a:lnTo>
                <a:lnTo>
                  <a:pt x="105" y="134"/>
                </a:lnTo>
                <a:lnTo>
                  <a:pt x="105" y="135"/>
                </a:lnTo>
                <a:lnTo>
                  <a:pt x="106" y="135"/>
                </a:lnTo>
                <a:lnTo>
                  <a:pt x="107" y="135"/>
                </a:lnTo>
                <a:lnTo>
                  <a:pt x="108" y="136"/>
                </a:lnTo>
                <a:lnTo>
                  <a:pt x="109" y="136"/>
                </a:lnTo>
                <a:lnTo>
                  <a:pt x="110" y="135"/>
                </a:lnTo>
                <a:lnTo>
                  <a:pt x="111" y="134"/>
                </a:lnTo>
                <a:lnTo>
                  <a:pt x="112" y="134"/>
                </a:lnTo>
                <a:lnTo>
                  <a:pt x="112" y="135"/>
                </a:lnTo>
                <a:lnTo>
                  <a:pt x="113" y="137"/>
                </a:lnTo>
                <a:lnTo>
                  <a:pt x="114" y="137"/>
                </a:lnTo>
                <a:lnTo>
                  <a:pt x="115" y="137"/>
                </a:lnTo>
                <a:lnTo>
                  <a:pt x="116" y="137"/>
                </a:lnTo>
                <a:lnTo>
                  <a:pt x="117" y="137"/>
                </a:lnTo>
                <a:lnTo>
                  <a:pt x="118" y="137"/>
                </a:lnTo>
                <a:lnTo>
                  <a:pt x="119" y="138"/>
                </a:lnTo>
                <a:lnTo>
                  <a:pt x="120" y="140"/>
                </a:lnTo>
                <a:lnTo>
                  <a:pt x="120" y="141"/>
                </a:lnTo>
                <a:lnTo>
                  <a:pt x="121" y="142"/>
                </a:lnTo>
                <a:lnTo>
                  <a:pt x="120" y="143"/>
                </a:lnTo>
                <a:lnTo>
                  <a:pt x="121" y="143"/>
                </a:lnTo>
                <a:lnTo>
                  <a:pt x="122" y="144"/>
                </a:lnTo>
                <a:lnTo>
                  <a:pt x="122" y="143"/>
                </a:lnTo>
                <a:lnTo>
                  <a:pt x="123" y="142"/>
                </a:lnTo>
                <a:lnTo>
                  <a:pt x="123" y="141"/>
                </a:lnTo>
                <a:lnTo>
                  <a:pt x="122" y="140"/>
                </a:lnTo>
                <a:lnTo>
                  <a:pt x="123" y="140"/>
                </a:lnTo>
                <a:lnTo>
                  <a:pt x="124" y="140"/>
                </a:lnTo>
                <a:lnTo>
                  <a:pt x="125" y="141"/>
                </a:lnTo>
                <a:lnTo>
                  <a:pt x="126" y="142"/>
                </a:lnTo>
                <a:lnTo>
                  <a:pt x="126" y="144"/>
                </a:lnTo>
                <a:lnTo>
                  <a:pt x="126" y="145"/>
                </a:lnTo>
                <a:lnTo>
                  <a:pt x="127" y="146"/>
                </a:lnTo>
                <a:lnTo>
                  <a:pt x="128" y="149"/>
                </a:lnTo>
                <a:lnTo>
                  <a:pt x="128" y="151"/>
                </a:lnTo>
                <a:lnTo>
                  <a:pt x="125" y="151"/>
                </a:lnTo>
                <a:lnTo>
                  <a:pt x="124" y="151"/>
                </a:lnTo>
                <a:lnTo>
                  <a:pt x="123" y="152"/>
                </a:lnTo>
                <a:lnTo>
                  <a:pt x="122" y="153"/>
                </a:lnTo>
                <a:lnTo>
                  <a:pt x="122" y="154"/>
                </a:lnTo>
                <a:lnTo>
                  <a:pt x="122" y="155"/>
                </a:lnTo>
                <a:lnTo>
                  <a:pt x="122" y="156"/>
                </a:lnTo>
                <a:lnTo>
                  <a:pt x="121" y="156"/>
                </a:lnTo>
                <a:lnTo>
                  <a:pt x="119" y="156"/>
                </a:lnTo>
                <a:lnTo>
                  <a:pt x="119" y="157"/>
                </a:lnTo>
                <a:lnTo>
                  <a:pt x="119" y="156"/>
                </a:lnTo>
                <a:lnTo>
                  <a:pt x="118" y="156"/>
                </a:lnTo>
                <a:lnTo>
                  <a:pt x="117" y="156"/>
                </a:lnTo>
                <a:lnTo>
                  <a:pt x="116" y="156"/>
                </a:lnTo>
                <a:lnTo>
                  <a:pt x="115" y="155"/>
                </a:lnTo>
                <a:lnTo>
                  <a:pt x="114" y="155"/>
                </a:lnTo>
                <a:lnTo>
                  <a:pt x="112" y="156"/>
                </a:lnTo>
                <a:lnTo>
                  <a:pt x="111" y="155"/>
                </a:lnTo>
                <a:lnTo>
                  <a:pt x="110" y="155"/>
                </a:lnTo>
                <a:lnTo>
                  <a:pt x="109" y="155"/>
                </a:lnTo>
                <a:lnTo>
                  <a:pt x="107" y="155"/>
                </a:lnTo>
                <a:lnTo>
                  <a:pt x="106" y="155"/>
                </a:lnTo>
                <a:lnTo>
                  <a:pt x="105" y="156"/>
                </a:lnTo>
                <a:lnTo>
                  <a:pt x="104" y="156"/>
                </a:lnTo>
                <a:lnTo>
                  <a:pt x="103" y="157"/>
                </a:lnTo>
                <a:lnTo>
                  <a:pt x="102" y="157"/>
                </a:lnTo>
                <a:lnTo>
                  <a:pt x="101" y="158"/>
                </a:lnTo>
                <a:lnTo>
                  <a:pt x="101" y="159"/>
                </a:lnTo>
                <a:lnTo>
                  <a:pt x="100" y="158"/>
                </a:lnTo>
                <a:lnTo>
                  <a:pt x="100" y="159"/>
                </a:lnTo>
                <a:lnTo>
                  <a:pt x="99" y="159"/>
                </a:lnTo>
                <a:lnTo>
                  <a:pt x="98" y="159"/>
                </a:lnTo>
                <a:lnTo>
                  <a:pt x="97" y="158"/>
                </a:lnTo>
                <a:lnTo>
                  <a:pt x="96" y="159"/>
                </a:lnTo>
                <a:lnTo>
                  <a:pt x="95" y="159"/>
                </a:lnTo>
                <a:lnTo>
                  <a:pt x="95" y="158"/>
                </a:lnTo>
                <a:lnTo>
                  <a:pt x="94" y="158"/>
                </a:lnTo>
                <a:lnTo>
                  <a:pt x="93" y="158"/>
                </a:lnTo>
                <a:lnTo>
                  <a:pt x="92" y="157"/>
                </a:lnTo>
                <a:lnTo>
                  <a:pt x="91" y="158"/>
                </a:lnTo>
                <a:lnTo>
                  <a:pt x="91" y="157"/>
                </a:lnTo>
                <a:lnTo>
                  <a:pt x="90" y="156"/>
                </a:lnTo>
                <a:lnTo>
                  <a:pt x="90" y="155"/>
                </a:lnTo>
                <a:lnTo>
                  <a:pt x="91" y="154"/>
                </a:lnTo>
                <a:lnTo>
                  <a:pt x="92" y="153"/>
                </a:lnTo>
                <a:lnTo>
                  <a:pt x="93" y="152"/>
                </a:lnTo>
                <a:lnTo>
                  <a:pt x="93" y="151"/>
                </a:lnTo>
                <a:lnTo>
                  <a:pt x="94" y="150"/>
                </a:lnTo>
                <a:lnTo>
                  <a:pt x="95" y="149"/>
                </a:lnTo>
                <a:lnTo>
                  <a:pt x="95" y="148"/>
                </a:lnTo>
                <a:lnTo>
                  <a:pt x="94" y="147"/>
                </a:lnTo>
                <a:lnTo>
                  <a:pt x="94" y="145"/>
                </a:lnTo>
                <a:lnTo>
                  <a:pt x="93" y="145"/>
                </a:lnTo>
                <a:lnTo>
                  <a:pt x="92" y="145"/>
                </a:lnTo>
                <a:lnTo>
                  <a:pt x="92" y="144"/>
                </a:lnTo>
                <a:lnTo>
                  <a:pt x="92" y="145"/>
                </a:lnTo>
                <a:lnTo>
                  <a:pt x="91" y="145"/>
                </a:lnTo>
                <a:lnTo>
                  <a:pt x="90" y="145"/>
                </a:lnTo>
                <a:lnTo>
                  <a:pt x="89" y="144"/>
                </a:lnTo>
                <a:lnTo>
                  <a:pt x="88" y="143"/>
                </a:lnTo>
                <a:lnTo>
                  <a:pt x="88" y="142"/>
                </a:lnTo>
                <a:lnTo>
                  <a:pt x="88" y="141"/>
                </a:lnTo>
                <a:lnTo>
                  <a:pt x="88" y="138"/>
                </a:lnTo>
                <a:lnTo>
                  <a:pt x="89" y="136"/>
                </a:lnTo>
                <a:lnTo>
                  <a:pt x="89" y="135"/>
                </a:lnTo>
                <a:lnTo>
                  <a:pt x="90" y="134"/>
                </a:lnTo>
                <a:lnTo>
                  <a:pt x="90" y="133"/>
                </a:lnTo>
                <a:lnTo>
                  <a:pt x="89" y="133"/>
                </a:lnTo>
                <a:lnTo>
                  <a:pt x="88" y="131"/>
                </a:lnTo>
                <a:lnTo>
                  <a:pt x="88" y="129"/>
                </a:lnTo>
                <a:lnTo>
                  <a:pt x="87" y="128"/>
                </a:lnTo>
                <a:lnTo>
                  <a:pt x="87" y="127"/>
                </a:lnTo>
                <a:lnTo>
                  <a:pt x="85" y="127"/>
                </a:lnTo>
                <a:lnTo>
                  <a:pt x="85" y="128"/>
                </a:lnTo>
                <a:lnTo>
                  <a:pt x="84" y="128"/>
                </a:lnTo>
                <a:lnTo>
                  <a:pt x="83" y="128"/>
                </a:lnTo>
                <a:lnTo>
                  <a:pt x="81" y="128"/>
                </a:lnTo>
                <a:lnTo>
                  <a:pt x="81" y="127"/>
                </a:lnTo>
                <a:lnTo>
                  <a:pt x="82" y="126"/>
                </a:lnTo>
                <a:lnTo>
                  <a:pt x="82" y="124"/>
                </a:lnTo>
                <a:lnTo>
                  <a:pt x="83" y="123"/>
                </a:lnTo>
                <a:lnTo>
                  <a:pt x="85" y="123"/>
                </a:lnTo>
                <a:lnTo>
                  <a:pt x="85" y="122"/>
                </a:lnTo>
                <a:lnTo>
                  <a:pt x="86" y="121"/>
                </a:lnTo>
                <a:lnTo>
                  <a:pt x="87" y="121"/>
                </a:lnTo>
                <a:lnTo>
                  <a:pt x="87" y="120"/>
                </a:lnTo>
                <a:lnTo>
                  <a:pt x="86" y="120"/>
                </a:lnTo>
                <a:lnTo>
                  <a:pt x="84" y="118"/>
                </a:lnTo>
                <a:lnTo>
                  <a:pt x="83" y="118"/>
                </a:lnTo>
                <a:lnTo>
                  <a:pt x="82" y="118"/>
                </a:lnTo>
                <a:lnTo>
                  <a:pt x="82" y="117"/>
                </a:lnTo>
                <a:lnTo>
                  <a:pt x="82" y="116"/>
                </a:lnTo>
                <a:lnTo>
                  <a:pt x="83" y="115"/>
                </a:lnTo>
                <a:lnTo>
                  <a:pt x="83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" name="Freeform 33"/>
          <p:cNvSpPr>
            <a:spLocks/>
          </p:cNvSpPr>
          <p:nvPr/>
        </p:nvSpPr>
        <p:spPr bwMode="auto">
          <a:xfrm>
            <a:off x="2289945" y="3148361"/>
            <a:ext cx="796772" cy="641099"/>
          </a:xfrm>
          <a:custGeom>
            <a:avLst/>
            <a:gdLst>
              <a:gd name="T0" fmla="*/ 2147483647 w 126"/>
              <a:gd name="T1" fmla="*/ 2147483647 h 82"/>
              <a:gd name="T2" fmla="*/ 2147483647 w 126"/>
              <a:gd name="T3" fmla="*/ 2147483647 h 82"/>
              <a:gd name="T4" fmla="*/ 2147483647 w 126"/>
              <a:gd name="T5" fmla="*/ 2147483647 h 82"/>
              <a:gd name="T6" fmla="*/ 2147483647 w 126"/>
              <a:gd name="T7" fmla="*/ 2147483647 h 82"/>
              <a:gd name="T8" fmla="*/ 2147483647 w 126"/>
              <a:gd name="T9" fmla="*/ 2147483647 h 82"/>
              <a:gd name="T10" fmla="*/ 2147483647 w 126"/>
              <a:gd name="T11" fmla="*/ 2147483647 h 82"/>
              <a:gd name="T12" fmla="*/ 2147483647 w 126"/>
              <a:gd name="T13" fmla="*/ 2147483647 h 82"/>
              <a:gd name="T14" fmla="*/ 2147483647 w 126"/>
              <a:gd name="T15" fmla="*/ 2147483647 h 82"/>
              <a:gd name="T16" fmla="*/ 2147483647 w 126"/>
              <a:gd name="T17" fmla="*/ 2147483647 h 82"/>
              <a:gd name="T18" fmla="*/ 2147483647 w 126"/>
              <a:gd name="T19" fmla="*/ 2147483647 h 82"/>
              <a:gd name="T20" fmla="*/ 2147483647 w 126"/>
              <a:gd name="T21" fmla="*/ 2147483647 h 82"/>
              <a:gd name="T22" fmla="*/ 2147483647 w 126"/>
              <a:gd name="T23" fmla="*/ 2147483647 h 82"/>
              <a:gd name="T24" fmla="*/ 2147483647 w 126"/>
              <a:gd name="T25" fmla="*/ 2147483647 h 82"/>
              <a:gd name="T26" fmla="*/ 2147483647 w 126"/>
              <a:gd name="T27" fmla="*/ 2147483647 h 82"/>
              <a:gd name="T28" fmla="*/ 2147483647 w 126"/>
              <a:gd name="T29" fmla="*/ 2147483647 h 82"/>
              <a:gd name="T30" fmla="*/ 2147483647 w 126"/>
              <a:gd name="T31" fmla="*/ 2147483647 h 82"/>
              <a:gd name="T32" fmla="*/ 2147483647 w 126"/>
              <a:gd name="T33" fmla="*/ 2147483647 h 82"/>
              <a:gd name="T34" fmla="*/ 2147483647 w 126"/>
              <a:gd name="T35" fmla="*/ 2147483647 h 82"/>
              <a:gd name="T36" fmla="*/ 2147483647 w 126"/>
              <a:gd name="T37" fmla="*/ 2147483647 h 82"/>
              <a:gd name="T38" fmla="*/ 2147483647 w 126"/>
              <a:gd name="T39" fmla="*/ 2147483647 h 82"/>
              <a:gd name="T40" fmla="*/ 2147483647 w 126"/>
              <a:gd name="T41" fmla="*/ 2147483647 h 82"/>
              <a:gd name="T42" fmla="*/ 2147483647 w 126"/>
              <a:gd name="T43" fmla="*/ 2147483647 h 82"/>
              <a:gd name="T44" fmla="*/ 2147483647 w 126"/>
              <a:gd name="T45" fmla="*/ 2147483647 h 82"/>
              <a:gd name="T46" fmla="*/ 2147483647 w 126"/>
              <a:gd name="T47" fmla="*/ 2147483647 h 82"/>
              <a:gd name="T48" fmla="*/ 2147483647 w 126"/>
              <a:gd name="T49" fmla="*/ 2147483647 h 82"/>
              <a:gd name="T50" fmla="*/ 2147483647 w 126"/>
              <a:gd name="T51" fmla="*/ 2147483647 h 82"/>
              <a:gd name="T52" fmla="*/ 2147483647 w 126"/>
              <a:gd name="T53" fmla="*/ 2147483647 h 82"/>
              <a:gd name="T54" fmla="*/ 2147483647 w 126"/>
              <a:gd name="T55" fmla="*/ 2147483647 h 82"/>
              <a:gd name="T56" fmla="*/ 2147483647 w 126"/>
              <a:gd name="T57" fmla="*/ 2147483647 h 82"/>
              <a:gd name="T58" fmla="*/ 2147483647 w 126"/>
              <a:gd name="T59" fmla="*/ 2147483647 h 82"/>
              <a:gd name="T60" fmla="*/ 2147483647 w 126"/>
              <a:gd name="T61" fmla="*/ 2147483647 h 82"/>
              <a:gd name="T62" fmla="*/ 2147483647 w 126"/>
              <a:gd name="T63" fmla="*/ 2147483647 h 82"/>
              <a:gd name="T64" fmla="*/ 2147483647 w 126"/>
              <a:gd name="T65" fmla="*/ 2147483647 h 82"/>
              <a:gd name="T66" fmla="*/ 2147483647 w 126"/>
              <a:gd name="T67" fmla="*/ 2147483647 h 82"/>
              <a:gd name="T68" fmla="*/ 2147483647 w 126"/>
              <a:gd name="T69" fmla="*/ 2147483647 h 82"/>
              <a:gd name="T70" fmla="*/ 2147483647 w 126"/>
              <a:gd name="T71" fmla="*/ 2147483647 h 82"/>
              <a:gd name="T72" fmla="*/ 2147483647 w 126"/>
              <a:gd name="T73" fmla="*/ 2147483647 h 82"/>
              <a:gd name="T74" fmla="*/ 2147483647 w 126"/>
              <a:gd name="T75" fmla="*/ 2147483647 h 82"/>
              <a:gd name="T76" fmla="*/ 2147483647 w 126"/>
              <a:gd name="T77" fmla="*/ 2147483647 h 82"/>
              <a:gd name="T78" fmla="*/ 2147483647 w 126"/>
              <a:gd name="T79" fmla="*/ 2147483647 h 82"/>
              <a:gd name="T80" fmla="*/ 2147483647 w 126"/>
              <a:gd name="T81" fmla="*/ 2147483647 h 82"/>
              <a:gd name="T82" fmla="*/ 2147483647 w 126"/>
              <a:gd name="T83" fmla="*/ 2147483647 h 82"/>
              <a:gd name="T84" fmla="*/ 2147483647 w 126"/>
              <a:gd name="T85" fmla="*/ 2147483647 h 82"/>
              <a:gd name="T86" fmla="*/ 2147483647 w 126"/>
              <a:gd name="T87" fmla="*/ 2147483647 h 82"/>
              <a:gd name="T88" fmla="*/ 2147483647 w 126"/>
              <a:gd name="T89" fmla="*/ 2147483647 h 82"/>
              <a:gd name="T90" fmla="*/ 2147483647 w 126"/>
              <a:gd name="T91" fmla="*/ 2147483647 h 82"/>
              <a:gd name="T92" fmla="*/ 2147483647 w 126"/>
              <a:gd name="T93" fmla="*/ 2147483647 h 82"/>
              <a:gd name="T94" fmla="*/ 2147483647 w 126"/>
              <a:gd name="T95" fmla="*/ 2147483647 h 82"/>
              <a:gd name="T96" fmla="*/ 2147483647 w 126"/>
              <a:gd name="T97" fmla="*/ 2147483647 h 82"/>
              <a:gd name="T98" fmla="*/ 2147483647 w 126"/>
              <a:gd name="T99" fmla="*/ 2147483647 h 82"/>
              <a:gd name="T100" fmla="*/ 2147483647 w 126"/>
              <a:gd name="T101" fmla="*/ 2147483647 h 82"/>
              <a:gd name="T102" fmla="*/ 2147483647 w 126"/>
              <a:gd name="T103" fmla="*/ 2147483647 h 82"/>
              <a:gd name="T104" fmla="*/ 2147483647 w 126"/>
              <a:gd name="T105" fmla="*/ 2147483647 h 82"/>
              <a:gd name="T106" fmla="*/ 2147483647 w 126"/>
              <a:gd name="T107" fmla="*/ 2147483647 h 82"/>
              <a:gd name="T108" fmla="*/ 2147483647 w 126"/>
              <a:gd name="T109" fmla="*/ 2147483647 h 82"/>
              <a:gd name="T110" fmla="*/ 2147483647 w 126"/>
              <a:gd name="T111" fmla="*/ 2147483647 h 82"/>
              <a:gd name="T112" fmla="*/ 2147483647 w 126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6"/>
              <a:gd name="T172" fmla="*/ 0 h 82"/>
              <a:gd name="T173" fmla="*/ 126 w 126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6" h="82">
                <a:moveTo>
                  <a:pt x="35" y="20"/>
                </a:moveTo>
                <a:lnTo>
                  <a:pt x="35" y="20"/>
                </a:lnTo>
                <a:lnTo>
                  <a:pt x="36" y="21"/>
                </a:lnTo>
                <a:lnTo>
                  <a:pt x="38" y="22"/>
                </a:lnTo>
                <a:lnTo>
                  <a:pt x="39" y="24"/>
                </a:lnTo>
                <a:lnTo>
                  <a:pt x="41" y="24"/>
                </a:lnTo>
                <a:lnTo>
                  <a:pt x="45" y="22"/>
                </a:lnTo>
                <a:lnTo>
                  <a:pt x="47" y="21"/>
                </a:lnTo>
                <a:lnTo>
                  <a:pt x="49" y="20"/>
                </a:lnTo>
                <a:lnTo>
                  <a:pt x="50" y="19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2" y="13"/>
                </a:lnTo>
                <a:lnTo>
                  <a:pt x="54" y="10"/>
                </a:lnTo>
                <a:lnTo>
                  <a:pt x="56" y="9"/>
                </a:lnTo>
                <a:lnTo>
                  <a:pt x="60" y="10"/>
                </a:lnTo>
                <a:lnTo>
                  <a:pt x="62" y="10"/>
                </a:lnTo>
                <a:lnTo>
                  <a:pt x="64" y="11"/>
                </a:lnTo>
                <a:lnTo>
                  <a:pt x="66" y="11"/>
                </a:lnTo>
                <a:lnTo>
                  <a:pt x="68" y="10"/>
                </a:lnTo>
                <a:lnTo>
                  <a:pt x="69" y="9"/>
                </a:lnTo>
                <a:lnTo>
                  <a:pt x="69" y="8"/>
                </a:lnTo>
                <a:lnTo>
                  <a:pt x="68" y="8"/>
                </a:lnTo>
                <a:lnTo>
                  <a:pt x="68" y="6"/>
                </a:lnTo>
                <a:lnTo>
                  <a:pt x="68" y="5"/>
                </a:lnTo>
                <a:lnTo>
                  <a:pt x="68" y="4"/>
                </a:lnTo>
                <a:lnTo>
                  <a:pt x="74" y="4"/>
                </a:lnTo>
                <a:lnTo>
                  <a:pt x="75" y="2"/>
                </a:lnTo>
                <a:lnTo>
                  <a:pt x="76" y="2"/>
                </a:lnTo>
                <a:lnTo>
                  <a:pt x="77" y="1"/>
                </a:lnTo>
                <a:lnTo>
                  <a:pt x="78" y="0"/>
                </a:lnTo>
                <a:lnTo>
                  <a:pt x="80" y="0"/>
                </a:lnTo>
                <a:lnTo>
                  <a:pt x="81" y="2"/>
                </a:lnTo>
                <a:lnTo>
                  <a:pt x="81" y="3"/>
                </a:lnTo>
                <a:lnTo>
                  <a:pt x="80" y="4"/>
                </a:lnTo>
                <a:lnTo>
                  <a:pt x="81" y="5"/>
                </a:lnTo>
                <a:lnTo>
                  <a:pt x="84" y="7"/>
                </a:lnTo>
                <a:lnTo>
                  <a:pt x="87" y="8"/>
                </a:lnTo>
                <a:lnTo>
                  <a:pt x="89" y="9"/>
                </a:lnTo>
                <a:lnTo>
                  <a:pt x="90" y="9"/>
                </a:lnTo>
                <a:lnTo>
                  <a:pt x="91" y="9"/>
                </a:lnTo>
                <a:lnTo>
                  <a:pt x="92" y="10"/>
                </a:lnTo>
                <a:lnTo>
                  <a:pt x="91" y="12"/>
                </a:lnTo>
                <a:lnTo>
                  <a:pt x="90" y="14"/>
                </a:lnTo>
                <a:lnTo>
                  <a:pt x="91" y="14"/>
                </a:lnTo>
                <a:lnTo>
                  <a:pt x="92" y="15"/>
                </a:lnTo>
                <a:lnTo>
                  <a:pt x="93" y="15"/>
                </a:lnTo>
                <a:lnTo>
                  <a:pt x="94" y="15"/>
                </a:lnTo>
                <a:lnTo>
                  <a:pt x="94" y="14"/>
                </a:lnTo>
                <a:lnTo>
                  <a:pt x="95" y="14"/>
                </a:lnTo>
                <a:lnTo>
                  <a:pt x="97" y="15"/>
                </a:lnTo>
                <a:lnTo>
                  <a:pt x="97" y="17"/>
                </a:lnTo>
                <a:lnTo>
                  <a:pt x="98" y="18"/>
                </a:lnTo>
                <a:lnTo>
                  <a:pt x="99" y="18"/>
                </a:lnTo>
                <a:lnTo>
                  <a:pt x="100" y="21"/>
                </a:lnTo>
                <a:lnTo>
                  <a:pt x="101" y="23"/>
                </a:lnTo>
                <a:lnTo>
                  <a:pt x="103" y="23"/>
                </a:lnTo>
                <a:lnTo>
                  <a:pt x="104" y="24"/>
                </a:lnTo>
                <a:lnTo>
                  <a:pt x="104" y="25"/>
                </a:lnTo>
                <a:lnTo>
                  <a:pt x="105" y="25"/>
                </a:lnTo>
                <a:lnTo>
                  <a:pt x="106" y="26"/>
                </a:lnTo>
                <a:lnTo>
                  <a:pt x="107" y="26"/>
                </a:lnTo>
                <a:lnTo>
                  <a:pt x="106" y="27"/>
                </a:lnTo>
                <a:lnTo>
                  <a:pt x="106" y="28"/>
                </a:lnTo>
                <a:lnTo>
                  <a:pt x="108" y="29"/>
                </a:lnTo>
                <a:lnTo>
                  <a:pt x="109" y="30"/>
                </a:lnTo>
                <a:lnTo>
                  <a:pt x="109" y="32"/>
                </a:lnTo>
                <a:lnTo>
                  <a:pt x="109" y="35"/>
                </a:lnTo>
                <a:lnTo>
                  <a:pt x="113" y="37"/>
                </a:lnTo>
                <a:lnTo>
                  <a:pt x="116" y="38"/>
                </a:lnTo>
                <a:lnTo>
                  <a:pt x="120" y="41"/>
                </a:lnTo>
                <a:lnTo>
                  <a:pt x="123" y="42"/>
                </a:lnTo>
                <a:lnTo>
                  <a:pt x="126" y="45"/>
                </a:lnTo>
                <a:lnTo>
                  <a:pt x="126" y="46"/>
                </a:lnTo>
                <a:lnTo>
                  <a:pt x="126" y="48"/>
                </a:lnTo>
                <a:lnTo>
                  <a:pt x="125" y="48"/>
                </a:lnTo>
                <a:lnTo>
                  <a:pt x="126" y="50"/>
                </a:lnTo>
                <a:lnTo>
                  <a:pt x="116" y="50"/>
                </a:lnTo>
                <a:lnTo>
                  <a:pt x="115" y="52"/>
                </a:lnTo>
                <a:lnTo>
                  <a:pt x="112" y="57"/>
                </a:lnTo>
                <a:lnTo>
                  <a:pt x="115" y="57"/>
                </a:lnTo>
                <a:lnTo>
                  <a:pt x="113" y="61"/>
                </a:lnTo>
                <a:lnTo>
                  <a:pt x="111" y="60"/>
                </a:lnTo>
                <a:lnTo>
                  <a:pt x="109" y="59"/>
                </a:lnTo>
                <a:lnTo>
                  <a:pt x="108" y="59"/>
                </a:lnTo>
                <a:lnTo>
                  <a:pt x="107" y="58"/>
                </a:lnTo>
                <a:lnTo>
                  <a:pt x="107" y="60"/>
                </a:lnTo>
                <a:lnTo>
                  <a:pt x="108" y="65"/>
                </a:lnTo>
                <a:lnTo>
                  <a:pt x="108" y="70"/>
                </a:lnTo>
                <a:lnTo>
                  <a:pt x="108" y="71"/>
                </a:lnTo>
                <a:lnTo>
                  <a:pt x="107" y="70"/>
                </a:lnTo>
                <a:lnTo>
                  <a:pt x="106" y="71"/>
                </a:lnTo>
                <a:lnTo>
                  <a:pt x="105" y="74"/>
                </a:lnTo>
                <a:lnTo>
                  <a:pt x="104" y="74"/>
                </a:lnTo>
                <a:lnTo>
                  <a:pt x="103" y="73"/>
                </a:lnTo>
                <a:lnTo>
                  <a:pt x="102" y="71"/>
                </a:lnTo>
                <a:lnTo>
                  <a:pt x="99" y="72"/>
                </a:lnTo>
                <a:lnTo>
                  <a:pt x="98" y="73"/>
                </a:lnTo>
                <a:lnTo>
                  <a:pt x="97" y="72"/>
                </a:lnTo>
                <a:lnTo>
                  <a:pt x="94" y="70"/>
                </a:lnTo>
                <a:lnTo>
                  <a:pt x="92" y="69"/>
                </a:lnTo>
                <a:lnTo>
                  <a:pt x="91" y="68"/>
                </a:lnTo>
                <a:lnTo>
                  <a:pt x="86" y="68"/>
                </a:lnTo>
                <a:lnTo>
                  <a:pt x="84" y="69"/>
                </a:lnTo>
                <a:lnTo>
                  <a:pt x="83" y="71"/>
                </a:lnTo>
                <a:lnTo>
                  <a:pt x="80" y="76"/>
                </a:lnTo>
                <a:lnTo>
                  <a:pt x="78" y="77"/>
                </a:lnTo>
                <a:lnTo>
                  <a:pt x="75" y="77"/>
                </a:lnTo>
                <a:lnTo>
                  <a:pt x="74" y="75"/>
                </a:lnTo>
                <a:lnTo>
                  <a:pt x="73" y="75"/>
                </a:lnTo>
                <a:lnTo>
                  <a:pt x="73" y="76"/>
                </a:lnTo>
                <a:lnTo>
                  <a:pt x="70" y="76"/>
                </a:lnTo>
                <a:lnTo>
                  <a:pt x="68" y="74"/>
                </a:lnTo>
                <a:lnTo>
                  <a:pt x="67" y="74"/>
                </a:lnTo>
                <a:lnTo>
                  <a:pt x="66" y="73"/>
                </a:lnTo>
                <a:lnTo>
                  <a:pt x="63" y="75"/>
                </a:lnTo>
                <a:lnTo>
                  <a:pt x="60" y="76"/>
                </a:lnTo>
                <a:lnTo>
                  <a:pt x="57" y="78"/>
                </a:lnTo>
                <a:lnTo>
                  <a:pt x="55" y="78"/>
                </a:lnTo>
                <a:lnTo>
                  <a:pt x="55" y="77"/>
                </a:lnTo>
                <a:lnTo>
                  <a:pt x="53" y="77"/>
                </a:lnTo>
                <a:lnTo>
                  <a:pt x="52" y="77"/>
                </a:lnTo>
                <a:lnTo>
                  <a:pt x="52" y="76"/>
                </a:lnTo>
                <a:lnTo>
                  <a:pt x="52" y="75"/>
                </a:lnTo>
                <a:lnTo>
                  <a:pt x="50" y="75"/>
                </a:lnTo>
                <a:lnTo>
                  <a:pt x="49" y="75"/>
                </a:lnTo>
                <a:lnTo>
                  <a:pt x="48" y="77"/>
                </a:lnTo>
                <a:lnTo>
                  <a:pt x="48" y="78"/>
                </a:lnTo>
                <a:lnTo>
                  <a:pt x="47" y="81"/>
                </a:lnTo>
                <a:lnTo>
                  <a:pt x="45" y="81"/>
                </a:lnTo>
                <a:lnTo>
                  <a:pt x="44" y="82"/>
                </a:lnTo>
                <a:lnTo>
                  <a:pt x="39" y="80"/>
                </a:lnTo>
                <a:lnTo>
                  <a:pt x="38" y="79"/>
                </a:lnTo>
                <a:lnTo>
                  <a:pt x="38" y="78"/>
                </a:lnTo>
                <a:lnTo>
                  <a:pt x="36" y="77"/>
                </a:lnTo>
                <a:lnTo>
                  <a:pt x="37" y="76"/>
                </a:lnTo>
                <a:lnTo>
                  <a:pt x="38" y="76"/>
                </a:lnTo>
                <a:lnTo>
                  <a:pt x="38" y="77"/>
                </a:lnTo>
                <a:lnTo>
                  <a:pt x="39" y="76"/>
                </a:lnTo>
                <a:lnTo>
                  <a:pt x="39" y="75"/>
                </a:lnTo>
                <a:lnTo>
                  <a:pt x="41" y="75"/>
                </a:lnTo>
                <a:lnTo>
                  <a:pt x="41" y="74"/>
                </a:lnTo>
                <a:lnTo>
                  <a:pt x="41" y="73"/>
                </a:lnTo>
                <a:lnTo>
                  <a:pt x="42" y="72"/>
                </a:lnTo>
                <a:lnTo>
                  <a:pt x="41" y="71"/>
                </a:lnTo>
                <a:lnTo>
                  <a:pt x="40" y="70"/>
                </a:lnTo>
                <a:lnTo>
                  <a:pt x="41" y="69"/>
                </a:lnTo>
                <a:lnTo>
                  <a:pt x="38" y="70"/>
                </a:lnTo>
                <a:lnTo>
                  <a:pt x="38" y="72"/>
                </a:lnTo>
                <a:lnTo>
                  <a:pt x="37" y="73"/>
                </a:lnTo>
                <a:lnTo>
                  <a:pt x="36" y="73"/>
                </a:lnTo>
                <a:lnTo>
                  <a:pt x="35" y="75"/>
                </a:lnTo>
                <a:lnTo>
                  <a:pt x="32" y="73"/>
                </a:lnTo>
                <a:lnTo>
                  <a:pt x="29" y="71"/>
                </a:lnTo>
                <a:lnTo>
                  <a:pt x="27" y="70"/>
                </a:lnTo>
                <a:lnTo>
                  <a:pt x="26" y="68"/>
                </a:lnTo>
                <a:lnTo>
                  <a:pt x="25" y="67"/>
                </a:lnTo>
                <a:lnTo>
                  <a:pt x="24" y="66"/>
                </a:lnTo>
                <a:lnTo>
                  <a:pt x="23" y="64"/>
                </a:lnTo>
                <a:lnTo>
                  <a:pt x="22" y="62"/>
                </a:lnTo>
                <a:lnTo>
                  <a:pt x="21" y="62"/>
                </a:lnTo>
                <a:lnTo>
                  <a:pt x="19" y="60"/>
                </a:lnTo>
                <a:lnTo>
                  <a:pt x="19" y="59"/>
                </a:lnTo>
                <a:lnTo>
                  <a:pt x="18" y="58"/>
                </a:lnTo>
                <a:lnTo>
                  <a:pt x="17" y="58"/>
                </a:lnTo>
                <a:lnTo>
                  <a:pt x="16" y="56"/>
                </a:lnTo>
                <a:lnTo>
                  <a:pt x="14" y="56"/>
                </a:lnTo>
                <a:lnTo>
                  <a:pt x="12" y="55"/>
                </a:lnTo>
                <a:lnTo>
                  <a:pt x="10" y="52"/>
                </a:lnTo>
                <a:lnTo>
                  <a:pt x="8" y="51"/>
                </a:lnTo>
                <a:lnTo>
                  <a:pt x="7" y="52"/>
                </a:lnTo>
                <a:lnTo>
                  <a:pt x="5" y="51"/>
                </a:lnTo>
                <a:lnTo>
                  <a:pt x="6" y="50"/>
                </a:lnTo>
                <a:lnTo>
                  <a:pt x="6" y="49"/>
                </a:lnTo>
                <a:lnTo>
                  <a:pt x="4" y="49"/>
                </a:lnTo>
                <a:lnTo>
                  <a:pt x="4" y="50"/>
                </a:lnTo>
                <a:lnTo>
                  <a:pt x="3" y="50"/>
                </a:lnTo>
                <a:lnTo>
                  <a:pt x="2" y="51"/>
                </a:lnTo>
                <a:lnTo>
                  <a:pt x="1" y="51"/>
                </a:lnTo>
                <a:lnTo>
                  <a:pt x="0" y="51"/>
                </a:lnTo>
                <a:lnTo>
                  <a:pt x="1" y="50"/>
                </a:lnTo>
                <a:lnTo>
                  <a:pt x="1" y="48"/>
                </a:lnTo>
                <a:lnTo>
                  <a:pt x="2" y="48"/>
                </a:lnTo>
                <a:lnTo>
                  <a:pt x="1" y="47"/>
                </a:lnTo>
                <a:lnTo>
                  <a:pt x="2" y="45"/>
                </a:lnTo>
                <a:lnTo>
                  <a:pt x="4" y="43"/>
                </a:lnTo>
                <a:lnTo>
                  <a:pt x="6" y="44"/>
                </a:lnTo>
                <a:lnTo>
                  <a:pt x="5" y="45"/>
                </a:lnTo>
                <a:lnTo>
                  <a:pt x="5" y="46"/>
                </a:lnTo>
                <a:lnTo>
                  <a:pt x="6" y="47"/>
                </a:lnTo>
                <a:lnTo>
                  <a:pt x="7" y="45"/>
                </a:lnTo>
                <a:lnTo>
                  <a:pt x="8" y="45"/>
                </a:lnTo>
                <a:lnTo>
                  <a:pt x="8" y="44"/>
                </a:lnTo>
                <a:lnTo>
                  <a:pt x="9" y="43"/>
                </a:lnTo>
                <a:lnTo>
                  <a:pt x="10" y="42"/>
                </a:lnTo>
                <a:lnTo>
                  <a:pt x="10" y="41"/>
                </a:lnTo>
                <a:lnTo>
                  <a:pt x="8" y="40"/>
                </a:lnTo>
                <a:lnTo>
                  <a:pt x="7" y="39"/>
                </a:lnTo>
                <a:lnTo>
                  <a:pt x="9" y="39"/>
                </a:lnTo>
                <a:lnTo>
                  <a:pt x="11" y="39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9" y="37"/>
                </a:lnTo>
                <a:lnTo>
                  <a:pt x="10" y="36"/>
                </a:lnTo>
                <a:lnTo>
                  <a:pt x="10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1" y="35"/>
                </a:lnTo>
                <a:lnTo>
                  <a:pt x="11" y="34"/>
                </a:lnTo>
                <a:lnTo>
                  <a:pt x="12" y="32"/>
                </a:lnTo>
                <a:lnTo>
                  <a:pt x="13" y="30"/>
                </a:lnTo>
                <a:lnTo>
                  <a:pt x="13" y="28"/>
                </a:lnTo>
                <a:lnTo>
                  <a:pt x="14" y="26"/>
                </a:lnTo>
                <a:lnTo>
                  <a:pt x="15" y="27"/>
                </a:lnTo>
                <a:lnTo>
                  <a:pt x="16" y="28"/>
                </a:lnTo>
                <a:lnTo>
                  <a:pt x="17" y="29"/>
                </a:lnTo>
                <a:lnTo>
                  <a:pt x="18" y="29"/>
                </a:lnTo>
                <a:lnTo>
                  <a:pt x="18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6"/>
                </a:lnTo>
                <a:lnTo>
                  <a:pt x="24" y="27"/>
                </a:lnTo>
                <a:lnTo>
                  <a:pt x="25" y="26"/>
                </a:lnTo>
                <a:lnTo>
                  <a:pt x="25" y="24"/>
                </a:lnTo>
                <a:lnTo>
                  <a:pt x="25" y="23"/>
                </a:lnTo>
                <a:lnTo>
                  <a:pt x="25" y="21"/>
                </a:lnTo>
                <a:lnTo>
                  <a:pt x="26" y="20"/>
                </a:lnTo>
                <a:lnTo>
                  <a:pt x="27" y="20"/>
                </a:lnTo>
                <a:lnTo>
                  <a:pt x="27" y="19"/>
                </a:lnTo>
                <a:lnTo>
                  <a:pt x="29" y="20"/>
                </a:lnTo>
                <a:lnTo>
                  <a:pt x="30" y="20"/>
                </a:lnTo>
                <a:lnTo>
                  <a:pt x="32" y="20"/>
                </a:lnTo>
                <a:lnTo>
                  <a:pt x="33" y="20"/>
                </a:lnTo>
                <a:lnTo>
                  <a:pt x="33" y="18"/>
                </a:lnTo>
                <a:lnTo>
                  <a:pt x="33" y="19"/>
                </a:lnTo>
                <a:lnTo>
                  <a:pt x="32" y="19"/>
                </a:lnTo>
                <a:lnTo>
                  <a:pt x="32" y="18"/>
                </a:lnTo>
                <a:lnTo>
                  <a:pt x="32" y="17"/>
                </a:lnTo>
                <a:lnTo>
                  <a:pt x="32" y="16"/>
                </a:lnTo>
                <a:lnTo>
                  <a:pt x="33" y="16"/>
                </a:lnTo>
                <a:lnTo>
                  <a:pt x="34" y="16"/>
                </a:lnTo>
                <a:lnTo>
                  <a:pt x="35" y="17"/>
                </a:lnTo>
                <a:lnTo>
                  <a:pt x="36" y="17"/>
                </a:lnTo>
                <a:lnTo>
                  <a:pt x="35" y="18"/>
                </a:lnTo>
                <a:lnTo>
                  <a:pt x="37" y="18"/>
                </a:lnTo>
                <a:lnTo>
                  <a:pt x="37" y="19"/>
                </a:lnTo>
                <a:lnTo>
                  <a:pt x="36" y="19"/>
                </a:lnTo>
                <a:lnTo>
                  <a:pt x="35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" name="Freeform 34"/>
          <p:cNvSpPr>
            <a:spLocks/>
          </p:cNvSpPr>
          <p:nvPr/>
        </p:nvSpPr>
        <p:spPr bwMode="auto">
          <a:xfrm>
            <a:off x="2485932" y="2111081"/>
            <a:ext cx="669615" cy="1107876"/>
          </a:xfrm>
          <a:custGeom>
            <a:avLst/>
            <a:gdLst>
              <a:gd name="T0" fmla="*/ 2147483647 w 106"/>
              <a:gd name="T1" fmla="*/ 2147483647 h 142"/>
              <a:gd name="T2" fmla="*/ 2147483647 w 106"/>
              <a:gd name="T3" fmla="*/ 2147483647 h 142"/>
              <a:gd name="T4" fmla="*/ 2147483647 w 106"/>
              <a:gd name="T5" fmla="*/ 2147483647 h 142"/>
              <a:gd name="T6" fmla="*/ 2147483647 w 106"/>
              <a:gd name="T7" fmla="*/ 2147483647 h 142"/>
              <a:gd name="T8" fmla="*/ 2147483647 w 106"/>
              <a:gd name="T9" fmla="*/ 2147483647 h 142"/>
              <a:gd name="T10" fmla="*/ 2147483647 w 106"/>
              <a:gd name="T11" fmla="*/ 2147483647 h 142"/>
              <a:gd name="T12" fmla="*/ 2147483647 w 106"/>
              <a:gd name="T13" fmla="*/ 2147483647 h 142"/>
              <a:gd name="T14" fmla="*/ 2147483647 w 106"/>
              <a:gd name="T15" fmla="*/ 2147483647 h 142"/>
              <a:gd name="T16" fmla="*/ 2147483647 w 106"/>
              <a:gd name="T17" fmla="*/ 2147483647 h 142"/>
              <a:gd name="T18" fmla="*/ 2147483647 w 106"/>
              <a:gd name="T19" fmla="*/ 0 h 142"/>
              <a:gd name="T20" fmla="*/ 2147483647 w 106"/>
              <a:gd name="T21" fmla="*/ 2147483647 h 142"/>
              <a:gd name="T22" fmla="*/ 2147483647 w 106"/>
              <a:gd name="T23" fmla="*/ 2147483647 h 142"/>
              <a:gd name="T24" fmla="*/ 2147483647 w 106"/>
              <a:gd name="T25" fmla="*/ 2147483647 h 142"/>
              <a:gd name="T26" fmla="*/ 2147483647 w 106"/>
              <a:gd name="T27" fmla="*/ 2147483647 h 142"/>
              <a:gd name="T28" fmla="*/ 2147483647 w 106"/>
              <a:gd name="T29" fmla="*/ 2147483647 h 142"/>
              <a:gd name="T30" fmla="*/ 2147483647 w 106"/>
              <a:gd name="T31" fmla="*/ 2147483647 h 142"/>
              <a:gd name="T32" fmla="*/ 2147483647 w 106"/>
              <a:gd name="T33" fmla="*/ 2147483647 h 142"/>
              <a:gd name="T34" fmla="*/ 2147483647 w 106"/>
              <a:gd name="T35" fmla="*/ 2147483647 h 142"/>
              <a:gd name="T36" fmla="*/ 2147483647 w 106"/>
              <a:gd name="T37" fmla="*/ 2147483647 h 142"/>
              <a:gd name="T38" fmla="*/ 2147483647 w 106"/>
              <a:gd name="T39" fmla="*/ 2147483647 h 142"/>
              <a:gd name="T40" fmla="*/ 2147483647 w 106"/>
              <a:gd name="T41" fmla="*/ 2147483647 h 142"/>
              <a:gd name="T42" fmla="*/ 2147483647 w 106"/>
              <a:gd name="T43" fmla="*/ 2147483647 h 142"/>
              <a:gd name="T44" fmla="*/ 2147483647 w 106"/>
              <a:gd name="T45" fmla="*/ 2147483647 h 142"/>
              <a:gd name="T46" fmla="*/ 2147483647 w 106"/>
              <a:gd name="T47" fmla="*/ 2147483647 h 142"/>
              <a:gd name="T48" fmla="*/ 2147483647 w 106"/>
              <a:gd name="T49" fmla="*/ 2147483647 h 142"/>
              <a:gd name="T50" fmla="*/ 2147483647 w 106"/>
              <a:gd name="T51" fmla="*/ 2147483647 h 142"/>
              <a:gd name="T52" fmla="*/ 2147483647 w 106"/>
              <a:gd name="T53" fmla="*/ 2147483647 h 142"/>
              <a:gd name="T54" fmla="*/ 2147483647 w 106"/>
              <a:gd name="T55" fmla="*/ 2147483647 h 142"/>
              <a:gd name="T56" fmla="*/ 2147483647 w 106"/>
              <a:gd name="T57" fmla="*/ 2147483647 h 142"/>
              <a:gd name="T58" fmla="*/ 2147483647 w 106"/>
              <a:gd name="T59" fmla="*/ 2147483647 h 142"/>
              <a:gd name="T60" fmla="*/ 2147483647 w 106"/>
              <a:gd name="T61" fmla="*/ 2147483647 h 142"/>
              <a:gd name="T62" fmla="*/ 2147483647 w 106"/>
              <a:gd name="T63" fmla="*/ 2147483647 h 142"/>
              <a:gd name="T64" fmla="*/ 2147483647 w 106"/>
              <a:gd name="T65" fmla="*/ 2147483647 h 142"/>
              <a:gd name="T66" fmla="*/ 2147483647 w 106"/>
              <a:gd name="T67" fmla="*/ 2147483647 h 142"/>
              <a:gd name="T68" fmla="*/ 2147483647 w 106"/>
              <a:gd name="T69" fmla="*/ 2147483647 h 142"/>
              <a:gd name="T70" fmla="*/ 2147483647 w 106"/>
              <a:gd name="T71" fmla="*/ 2147483647 h 142"/>
              <a:gd name="T72" fmla="*/ 2147483647 w 106"/>
              <a:gd name="T73" fmla="*/ 2147483647 h 142"/>
              <a:gd name="T74" fmla="*/ 2147483647 w 106"/>
              <a:gd name="T75" fmla="*/ 2147483647 h 142"/>
              <a:gd name="T76" fmla="*/ 2147483647 w 106"/>
              <a:gd name="T77" fmla="*/ 2147483647 h 142"/>
              <a:gd name="T78" fmla="*/ 2147483647 w 106"/>
              <a:gd name="T79" fmla="*/ 2147483647 h 142"/>
              <a:gd name="T80" fmla="*/ 2147483647 w 106"/>
              <a:gd name="T81" fmla="*/ 2147483647 h 142"/>
              <a:gd name="T82" fmla="*/ 2147483647 w 106"/>
              <a:gd name="T83" fmla="*/ 2147483647 h 142"/>
              <a:gd name="T84" fmla="*/ 2147483647 w 106"/>
              <a:gd name="T85" fmla="*/ 2147483647 h 142"/>
              <a:gd name="T86" fmla="*/ 2147483647 w 106"/>
              <a:gd name="T87" fmla="*/ 2147483647 h 142"/>
              <a:gd name="T88" fmla="*/ 2147483647 w 106"/>
              <a:gd name="T89" fmla="*/ 2147483647 h 142"/>
              <a:gd name="T90" fmla="*/ 2147483647 w 106"/>
              <a:gd name="T91" fmla="*/ 2147483647 h 142"/>
              <a:gd name="T92" fmla="*/ 2147483647 w 106"/>
              <a:gd name="T93" fmla="*/ 2147483647 h 142"/>
              <a:gd name="T94" fmla="*/ 2147483647 w 106"/>
              <a:gd name="T95" fmla="*/ 2147483647 h 142"/>
              <a:gd name="T96" fmla="*/ 2147483647 w 106"/>
              <a:gd name="T97" fmla="*/ 2147483647 h 142"/>
              <a:gd name="T98" fmla="*/ 2147483647 w 106"/>
              <a:gd name="T99" fmla="*/ 2147483647 h 142"/>
              <a:gd name="T100" fmla="*/ 2147483647 w 106"/>
              <a:gd name="T101" fmla="*/ 2147483647 h 142"/>
              <a:gd name="T102" fmla="*/ 2147483647 w 106"/>
              <a:gd name="T103" fmla="*/ 2147483647 h 142"/>
              <a:gd name="T104" fmla="*/ 2147483647 w 106"/>
              <a:gd name="T105" fmla="*/ 2147483647 h 142"/>
              <a:gd name="T106" fmla="*/ 2147483647 w 106"/>
              <a:gd name="T107" fmla="*/ 2147483647 h 142"/>
              <a:gd name="T108" fmla="*/ 2147483647 w 106"/>
              <a:gd name="T109" fmla="*/ 2147483647 h 142"/>
              <a:gd name="T110" fmla="*/ 2147483647 w 106"/>
              <a:gd name="T111" fmla="*/ 2147483647 h 142"/>
              <a:gd name="T112" fmla="*/ 2147483647 w 106"/>
              <a:gd name="T113" fmla="*/ 2147483647 h 142"/>
              <a:gd name="T114" fmla="*/ 2147483647 w 106"/>
              <a:gd name="T115" fmla="*/ 2147483647 h 142"/>
              <a:gd name="T116" fmla="*/ 2147483647 w 106"/>
              <a:gd name="T117" fmla="*/ 2147483647 h 142"/>
              <a:gd name="T118" fmla="*/ 2147483647 w 106"/>
              <a:gd name="T119" fmla="*/ 2147483647 h 142"/>
              <a:gd name="T120" fmla="*/ 2147483647 w 106"/>
              <a:gd name="T121" fmla="*/ 2147483647 h 142"/>
              <a:gd name="T122" fmla="*/ 2147483647 w 106"/>
              <a:gd name="T123" fmla="*/ 2147483647 h 142"/>
              <a:gd name="T124" fmla="*/ 2147483647 w 106"/>
              <a:gd name="T125" fmla="*/ 2147483647 h 14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6"/>
              <a:gd name="T190" fmla="*/ 0 h 142"/>
              <a:gd name="T191" fmla="*/ 106 w 106"/>
              <a:gd name="T192" fmla="*/ 142 h 14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6" h="142">
                <a:moveTo>
                  <a:pt x="17" y="62"/>
                </a:moveTo>
                <a:lnTo>
                  <a:pt x="17" y="58"/>
                </a:lnTo>
                <a:lnTo>
                  <a:pt x="18" y="56"/>
                </a:lnTo>
                <a:lnTo>
                  <a:pt x="19" y="55"/>
                </a:lnTo>
                <a:lnTo>
                  <a:pt x="22" y="53"/>
                </a:lnTo>
                <a:lnTo>
                  <a:pt x="22" y="50"/>
                </a:lnTo>
                <a:lnTo>
                  <a:pt x="22" y="47"/>
                </a:lnTo>
                <a:lnTo>
                  <a:pt x="22" y="45"/>
                </a:lnTo>
                <a:lnTo>
                  <a:pt x="22" y="44"/>
                </a:lnTo>
                <a:lnTo>
                  <a:pt x="23" y="43"/>
                </a:lnTo>
                <a:lnTo>
                  <a:pt x="24" y="43"/>
                </a:lnTo>
                <a:lnTo>
                  <a:pt x="24" y="42"/>
                </a:lnTo>
                <a:lnTo>
                  <a:pt x="22" y="42"/>
                </a:lnTo>
                <a:lnTo>
                  <a:pt x="21" y="43"/>
                </a:lnTo>
                <a:lnTo>
                  <a:pt x="18" y="45"/>
                </a:lnTo>
                <a:lnTo>
                  <a:pt x="16" y="44"/>
                </a:lnTo>
                <a:lnTo>
                  <a:pt x="17" y="42"/>
                </a:lnTo>
                <a:lnTo>
                  <a:pt x="17" y="41"/>
                </a:lnTo>
                <a:lnTo>
                  <a:pt x="17" y="39"/>
                </a:lnTo>
                <a:lnTo>
                  <a:pt x="17" y="38"/>
                </a:lnTo>
                <a:lnTo>
                  <a:pt x="16" y="37"/>
                </a:lnTo>
                <a:lnTo>
                  <a:pt x="12" y="33"/>
                </a:lnTo>
                <a:lnTo>
                  <a:pt x="10" y="31"/>
                </a:lnTo>
                <a:lnTo>
                  <a:pt x="10" y="30"/>
                </a:lnTo>
                <a:lnTo>
                  <a:pt x="8" y="29"/>
                </a:lnTo>
                <a:lnTo>
                  <a:pt x="8" y="28"/>
                </a:lnTo>
                <a:lnTo>
                  <a:pt x="7" y="27"/>
                </a:lnTo>
                <a:lnTo>
                  <a:pt x="8" y="27"/>
                </a:lnTo>
                <a:lnTo>
                  <a:pt x="9" y="26"/>
                </a:lnTo>
                <a:lnTo>
                  <a:pt x="9" y="25"/>
                </a:lnTo>
                <a:lnTo>
                  <a:pt x="11" y="24"/>
                </a:lnTo>
                <a:lnTo>
                  <a:pt x="12" y="24"/>
                </a:lnTo>
                <a:lnTo>
                  <a:pt x="12" y="23"/>
                </a:lnTo>
                <a:lnTo>
                  <a:pt x="13" y="20"/>
                </a:lnTo>
                <a:lnTo>
                  <a:pt x="14" y="18"/>
                </a:lnTo>
                <a:lnTo>
                  <a:pt x="15" y="15"/>
                </a:lnTo>
                <a:lnTo>
                  <a:pt x="16" y="13"/>
                </a:lnTo>
                <a:lnTo>
                  <a:pt x="14" y="11"/>
                </a:lnTo>
                <a:lnTo>
                  <a:pt x="14" y="10"/>
                </a:lnTo>
                <a:lnTo>
                  <a:pt x="15" y="10"/>
                </a:lnTo>
                <a:lnTo>
                  <a:pt x="15" y="8"/>
                </a:lnTo>
                <a:lnTo>
                  <a:pt x="18" y="8"/>
                </a:lnTo>
                <a:lnTo>
                  <a:pt x="20" y="8"/>
                </a:lnTo>
                <a:lnTo>
                  <a:pt x="21" y="6"/>
                </a:lnTo>
                <a:lnTo>
                  <a:pt x="21" y="5"/>
                </a:lnTo>
                <a:lnTo>
                  <a:pt x="23" y="4"/>
                </a:lnTo>
                <a:lnTo>
                  <a:pt x="25" y="2"/>
                </a:lnTo>
                <a:lnTo>
                  <a:pt x="26" y="3"/>
                </a:lnTo>
                <a:lnTo>
                  <a:pt x="28" y="3"/>
                </a:lnTo>
                <a:lnTo>
                  <a:pt x="29" y="4"/>
                </a:lnTo>
                <a:lnTo>
                  <a:pt x="29" y="5"/>
                </a:lnTo>
                <a:lnTo>
                  <a:pt x="31" y="5"/>
                </a:lnTo>
                <a:lnTo>
                  <a:pt x="32" y="5"/>
                </a:lnTo>
                <a:lnTo>
                  <a:pt x="36" y="1"/>
                </a:lnTo>
                <a:lnTo>
                  <a:pt x="37" y="2"/>
                </a:lnTo>
                <a:lnTo>
                  <a:pt x="38" y="0"/>
                </a:lnTo>
                <a:lnTo>
                  <a:pt x="39" y="0"/>
                </a:lnTo>
                <a:lnTo>
                  <a:pt x="41" y="2"/>
                </a:lnTo>
                <a:lnTo>
                  <a:pt x="42" y="3"/>
                </a:lnTo>
                <a:lnTo>
                  <a:pt x="45" y="7"/>
                </a:lnTo>
                <a:lnTo>
                  <a:pt x="45" y="9"/>
                </a:lnTo>
                <a:lnTo>
                  <a:pt x="45" y="10"/>
                </a:lnTo>
                <a:lnTo>
                  <a:pt x="45" y="12"/>
                </a:lnTo>
                <a:lnTo>
                  <a:pt x="41" y="14"/>
                </a:lnTo>
                <a:lnTo>
                  <a:pt x="38" y="17"/>
                </a:lnTo>
                <a:lnTo>
                  <a:pt x="38" y="18"/>
                </a:lnTo>
                <a:lnTo>
                  <a:pt x="38" y="19"/>
                </a:lnTo>
                <a:lnTo>
                  <a:pt x="39" y="20"/>
                </a:lnTo>
                <a:lnTo>
                  <a:pt x="42" y="21"/>
                </a:lnTo>
                <a:lnTo>
                  <a:pt x="43" y="22"/>
                </a:lnTo>
                <a:lnTo>
                  <a:pt x="44" y="23"/>
                </a:lnTo>
                <a:lnTo>
                  <a:pt x="45" y="23"/>
                </a:lnTo>
                <a:lnTo>
                  <a:pt x="48" y="25"/>
                </a:lnTo>
                <a:lnTo>
                  <a:pt x="51" y="26"/>
                </a:lnTo>
                <a:lnTo>
                  <a:pt x="52" y="25"/>
                </a:lnTo>
                <a:lnTo>
                  <a:pt x="52" y="23"/>
                </a:lnTo>
                <a:lnTo>
                  <a:pt x="53" y="23"/>
                </a:lnTo>
                <a:lnTo>
                  <a:pt x="54" y="21"/>
                </a:lnTo>
                <a:lnTo>
                  <a:pt x="56" y="21"/>
                </a:lnTo>
                <a:lnTo>
                  <a:pt x="57" y="20"/>
                </a:lnTo>
                <a:lnTo>
                  <a:pt x="58" y="17"/>
                </a:lnTo>
                <a:lnTo>
                  <a:pt x="59" y="16"/>
                </a:lnTo>
                <a:lnTo>
                  <a:pt x="57" y="14"/>
                </a:lnTo>
                <a:lnTo>
                  <a:pt x="59" y="12"/>
                </a:lnTo>
                <a:lnTo>
                  <a:pt x="61" y="11"/>
                </a:lnTo>
                <a:lnTo>
                  <a:pt x="61" y="10"/>
                </a:lnTo>
                <a:lnTo>
                  <a:pt x="68" y="11"/>
                </a:lnTo>
                <a:lnTo>
                  <a:pt x="68" y="13"/>
                </a:lnTo>
                <a:lnTo>
                  <a:pt x="68" y="15"/>
                </a:lnTo>
                <a:lnTo>
                  <a:pt x="66" y="17"/>
                </a:lnTo>
                <a:lnTo>
                  <a:pt x="66" y="18"/>
                </a:lnTo>
                <a:lnTo>
                  <a:pt x="65" y="17"/>
                </a:lnTo>
                <a:lnTo>
                  <a:pt x="62" y="18"/>
                </a:lnTo>
                <a:lnTo>
                  <a:pt x="60" y="18"/>
                </a:lnTo>
                <a:lnTo>
                  <a:pt x="61" y="21"/>
                </a:lnTo>
                <a:lnTo>
                  <a:pt x="62" y="25"/>
                </a:lnTo>
                <a:lnTo>
                  <a:pt x="65" y="25"/>
                </a:lnTo>
                <a:lnTo>
                  <a:pt x="66" y="24"/>
                </a:lnTo>
                <a:lnTo>
                  <a:pt x="68" y="23"/>
                </a:lnTo>
                <a:lnTo>
                  <a:pt x="69" y="23"/>
                </a:lnTo>
                <a:lnTo>
                  <a:pt x="71" y="20"/>
                </a:lnTo>
                <a:lnTo>
                  <a:pt x="72" y="19"/>
                </a:lnTo>
                <a:lnTo>
                  <a:pt x="74" y="19"/>
                </a:lnTo>
                <a:lnTo>
                  <a:pt x="74" y="17"/>
                </a:lnTo>
                <a:lnTo>
                  <a:pt x="75" y="17"/>
                </a:lnTo>
                <a:lnTo>
                  <a:pt x="76" y="19"/>
                </a:lnTo>
                <a:lnTo>
                  <a:pt x="74" y="22"/>
                </a:lnTo>
                <a:lnTo>
                  <a:pt x="74" y="25"/>
                </a:lnTo>
                <a:lnTo>
                  <a:pt x="76" y="25"/>
                </a:lnTo>
                <a:lnTo>
                  <a:pt x="78" y="27"/>
                </a:lnTo>
                <a:lnTo>
                  <a:pt x="80" y="30"/>
                </a:lnTo>
                <a:lnTo>
                  <a:pt x="80" y="31"/>
                </a:lnTo>
                <a:lnTo>
                  <a:pt x="75" y="33"/>
                </a:lnTo>
                <a:lnTo>
                  <a:pt x="74" y="36"/>
                </a:lnTo>
                <a:lnTo>
                  <a:pt x="74" y="38"/>
                </a:lnTo>
                <a:lnTo>
                  <a:pt x="75" y="41"/>
                </a:lnTo>
                <a:lnTo>
                  <a:pt x="75" y="44"/>
                </a:lnTo>
                <a:lnTo>
                  <a:pt x="75" y="45"/>
                </a:lnTo>
                <a:lnTo>
                  <a:pt x="74" y="47"/>
                </a:lnTo>
                <a:lnTo>
                  <a:pt x="72" y="46"/>
                </a:lnTo>
                <a:lnTo>
                  <a:pt x="71" y="46"/>
                </a:lnTo>
                <a:lnTo>
                  <a:pt x="71" y="47"/>
                </a:lnTo>
                <a:lnTo>
                  <a:pt x="70" y="47"/>
                </a:lnTo>
                <a:lnTo>
                  <a:pt x="69" y="47"/>
                </a:lnTo>
                <a:lnTo>
                  <a:pt x="68" y="47"/>
                </a:lnTo>
                <a:lnTo>
                  <a:pt x="67" y="48"/>
                </a:lnTo>
                <a:lnTo>
                  <a:pt x="65" y="46"/>
                </a:lnTo>
                <a:lnTo>
                  <a:pt x="64" y="46"/>
                </a:lnTo>
                <a:lnTo>
                  <a:pt x="63" y="47"/>
                </a:lnTo>
                <a:lnTo>
                  <a:pt x="62" y="47"/>
                </a:lnTo>
                <a:lnTo>
                  <a:pt x="61" y="47"/>
                </a:lnTo>
                <a:lnTo>
                  <a:pt x="61" y="48"/>
                </a:lnTo>
                <a:lnTo>
                  <a:pt x="59" y="48"/>
                </a:lnTo>
                <a:lnTo>
                  <a:pt x="57" y="47"/>
                </a:lnTo>
                <a:lnTo>
                  <a:pt x="57" y="49"/>
                </a:lnTo>
                <a:lnTo>
                  <a:pt x="56" y="50"/>
                </a:lnTo>
                <a:lnTo>
                  <a:pt x="55" y="52"/>
                </a:lnTo>
                <a:lnTo>
                  <a:pt x="54" y="52"/>
                </a:lnTo>
                <a:lnTo>
                  <a:pt x="56" y="53"/>
                </a:lnTo>
                <a:lnTo>
                  <a:pt x="56" y="54"/>
                </a:lnTo>
                <a:lnTo>
                  <a:pt x="59" y="53"/>
                </a:lnTo>
                <a:lnTo>
                  <a:pt x="61" y="53"/>
                </a:lnTo>
                <a:lnTo>
                  <a:pt x="60" y="52"/>
                </a:lnTo>
                <a:lnTo>
                  <a:pt x="60" y="50"/>
                </a:lnTo>
                <a:lnTo>
                  <a:pt x="60" y="49"/>
                </a:lnTo>
                <a:lnTo>
                  <a:pt x="61" y="48"/>
                </a:lnTo>
                <a:lnTo>
                  <a:pt x="64" y="48"/>
                </a:lnTo>
                <a:lnTo>
                  <a:pt x="66" y="49"/>
                </a:lnTo>
                <a:lnTo>
                  <a:pt x="67" y="50"/>
                </a:lnTo>
                <a:lnTo>
                  <a:pt x="67" y="51"/>
                </a:lnTo>
                <a:lnTo>
                  <a:pt x="66" y="52"/>
                </a:lnTo>
                <a:lnTo>
                  <a:pt x="68" y="55"/>
                </a:lnTo>
                <a:lnTo>
                  <a:pt x="70" y="57"/>
                </a:lnTo>
                <a:lnTo>
                  <a:pt x="72" y="57"/>
                </a:lnTo>
                <a:lnTo>
                  <a:pt x="73" y="57"/>
                </a:lnTo>
                <a:lnTo>
                  <a:pt x="73" y="61"/>
                </a:lnTo>
                <a:lnTo>
                  <a:pt x="75" y="61"/>
                </a:lnTo>
                <a:lnTo>
                  <a:pt x="78" y="61"/>
                </a:lnTo>
                <a:lnTo>
                  <a:pt x="79" y="58"/>
                </a:lnTo>
                <a:lnTo>
                  <a:pt x="82" y="59"/>
                </a:lnTo>
                <a:lnTo>
                  <a:pt x="83" y="59"/>
                </a:lnTo>
                <a:lnTo>
                  <a:pt x="83" y="60"/>
                </a:lnTo>
                <a:lnTo>
                  <a:pt x="82" y="61"/>
                </a:lnTo>
                <a:lnTo>
                  <a:pt x="82" y="62"/>
                </a:lnTo>
                <a:lnTo>
                  <a:pt x="83" y="62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5"/>
                </a:lnTo>
                <a:lnTo>
                  <a:pt x="84" y="66"/>
                </a:lnTo>
                <a:lnTo>
                  <a:pt x="84" y="67"/>
                </a:lnTo>
                <a:lnTo>
                  <a:pt x="84" y="69"/>
                </a:lnTo>
                <a:lnTo>
                  <a:pt x="87" y="68"/>
                </a:lnTo>
                <a:lnTo>
                  <a:pt x="91" y="69"/>
                </a:lnTo>
                <a:lnTo>
                  <a:pt x="95" y="69"/>
                </a:lnTo>
                <a:lnTo>
                  <a:pt x="97" y="71"/>
                </a:lnTo>
                <a:lnTo>
                  <a:pt x="99" y="73"/>
                </a:lnTo>
                <a:lnTo>
                  <a:pt x="101" y="72"/>
                </a:lnTo>
                <a:lnTo>
                  <a:pt x="102" y="71"/>
                </a:lnTo>
                <a:lnTo>
                  <a:pt x="106" y="71"/>
                </a:lnTo>
                <a:lnTo>
                  <a:pt x="106" y="72"/>
                </a:lnTo>
                <a:lnTo>
                  <a:pt x="106" y="76"/>
                </a:lnTo>
                <a:lnTo>
                  <a:pt x="104" y="79"/>
                </a:lnTo>
                <a:lnTo>
                  <a:pt x="105" y="80"/>
                </a:lnTo>
                <a:lnTo>
                  <a:pt x="105" y="81"/>
                </a:lnTo>
                <a:lnTo>
                  <a:pt x="104" y="83"/>
                </a:lnTo>
                <a:lnTo>
                  <a:pt x="103" y="85"/>
                </a:lnTo>
                <a:lnTo>
                  <a:pt x="101" y="85"/>
                </a:lnTo>
                <a:lnTo>
                  <a:pt x="101" y="87"/>
                </a:lnTo>
                <a:lnTo>
                  <a:pt x="100" y="89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97" y="94"/>
                </a:lnTo>
                <a:lnTo>
                  <a:pt x="96" y="94"/>
                </a:lnTo>
                <a:lnTo>
                  <a:pt x="91" y="96"/>
                </a:lnTo>
                <a:lnTo>
                  <a:pt x="90" y="96"/>
                </a:lnTo>
                <a:lnTo>
                  <a:pt x="89" y="94"/>
                </a:lnTo>
                <a:lnTo>
                  <a:pt x="88" y="95"/>
                </a:lnTo>
                <a:lnTo>
                  <a:pt x="87" y="94"/>
                </a:lnTo>
                <a:lnTo>
                  <a:pt x="87" y="95"/>
                </a:lnTo>
                <a:lnTo>
                  <a:pt x="85" y="96"/>
                </a:lnTo>
                <a:lnTo>
                  <a:pt x="86" y="97"/>
                </a:lnTo>
                <a:lnTo>
                  <a:pt x="87" y="98"/>
                </a:lnTo>
                <a:lnTo>
                  <a:pt x="85" y="100"/>
                </a:lnTo>
                <a:lnTo>
                  <a:pt x="85" y="103"/>
                </a:lnTo>
                <a:lnTo>
                  <a:pt x="84" y="105"/>
                </a:lnTo>
                <a:lnTo>
                  <a:pt x="85" y="107"/>
                </a:lnTo>
                <a:lnTo>
                  <a:pt x="85" y="109"/>
                </a:lnTo>
                <a:lnTo>
                  <a:pt x="87" y="111"/>
                </a:lnTo>
                <a:lnTo>
                  <a:pt x="83" y="113"/>
                </a:lnTo>
                <a:lnTo>
                  <a:pt x="79" y="114"/>
                </a:lnTo>
                <a:lnTo>
                  <a:pt x="77" y="115"/>
                </a:lnTo>
                <a:lnTo>
                  <a:pt x="77" y="118"/>
                </a:lnTo>
                <a:lnTo>
                  <a:pt x="77" y="120"/>
                </a:lnTo>
                <a:lnTo>
                  <a:pt x="76" y="121"/>
                </a:lnTo>
                <a:lnTo>
                  <a:pt x="75" y="121"/>
                </a:lnTo>
                <a:lnTo>
                  <a:pt x="74" y="121"/>
                </a:lnTo>
                <a:lnTo>
                  <a:pt x="73" y="120"/>
                </a:lnTo>
                <a:lnTo>
                  <a:pt x="71" y="121"/>
                </a:lnTo>
                <a:lnTo>
                  <a:pt x="70" y="121"/>
                </a:lnTo>
                <a:lnTo>
                  <a:pt x="72" y="121"/>
                </a:lnTo>
                <a:lnTo>
                  <a:pt x="74" y="123"/>
                </a:lnTo>
                <a:lnTo>
                  <a:pt x="74" y="124"/>
                </a:lnTo>
                <a:lnTo>
                  <a:pt x="75" y="125"/>
                </a:lnTo>
                <a:lnTo>
                  <a:pt x="75" y="126"/>
                </a:lnTo>
                <a:lnTo>
                  <a:pt x="74" y="126"/>
                </a:lnTo>
                <a:lnTo>
                  <a:pt x="73" y="125"/>
                </a:lnTo>
                <a:lnTo>
                  <a:pt x="72" y="125"/>
                </a:lnTo>
                <a:lnTo>
                  <a:pt x="71" y="125"/>
                </a:lnTo>
                <a:lnTo>
                  <a:pt x="71" y="126"/>
                </a:lnTo>
                <a:lnTo>
                  <a:pt x="71" y="127"/>
                </a:lnTo>
                <a:lnTo>
                  <a:pt x="70" y="129"/>
                </a:lnTo>
                <a:lnTo>
                  <a:pt x="69" y="129"/>
                </a:lnTo>
                <a:lnTo>
                  <a:pt x="69" y="130"/>
                </a:lnTo>
                <a:lnTo>
                  <a:pt x="70" y="131"/>
                </a:lnTo>
                <a:lnTo>
                  <a:pt x="71" y="132"/>
                </a:lnTo>
                <a:lnTo>
                  <a:pt x="70" y="132"/>
                </a:lnTo>
                <a:lnTo>
                  <a:pt x="69" y="131"/>
                </a:lnTo>
                <a:lnTo>
                  <a:pt x="68" y="132"/>
                </a:lnTo>
                <a:lnTo>
                  <a:pt x="69" y="132"/>
                </a:lnTo>
                <a:lnTo>
                  <a:pt x="67" y="132"/>
                </a:lnTo>
                <a:lnTo>
                  <a:pt x="66" y="133"/>
                </a:lnTo>
                <a:lnTo>
                  <a:pt x="66" y="134"/>
                </a:lnTo>
                <a:lnTo>
                  <a:pt x="67" y="136"/>
                </a:lnTo>
                <a:lnTo>
                  <a:pt x="68" y="137"/>
                </a:lnTo>
                <a:lnTo>
                  <a:pt x="68" y="138"/>
                </a:lnTo>
                <a:lnTo>
                  <a:pt x="67" y="139"/>
                </a:lnTo>
                <a:lnTo>
                  <a:pt x="67" y="138"/>
                </a:lnTo>
                <a:lnTo>
                  <a:pt x="66" y="137"/>
                </a:lnTo>
                <a:lnTo>
                  <a:pt x="65" y="138"/>
                </a:lnTo>
                <a:lnTo>
                  <a:pt x="64" y="139"/>
                </a:lnTo>
                <a:lnTo>
                  <a:pt x="63" y="138"/>
                </a:lnTo>
                <a:lnTo>
                  <a:pt x="63" y="139"/>
                </a:lnTo>
                <a:lnTo>
                  <a:pt x="62" y="139"/>
                </a:lnTo>
                <a:lnTo>
                  <a:pt x="61" y="139"/>
                </a:lnTo>
                <a:lnTo>
                  <a:pt x="61" y="141"/>
                </a:lnTo>
                <a:lnTo>
                  <a:pt x="61" y="142"/>
                </a:lnTo>
                <a:lnTo>
                  <a:pt x="60" y="142"/>
                </a:lnTo>
                <a:lnTo>
                  <a:pt x="59" y="142"/>
                </a:lnTo>
                <a:lnTo>
                  <a:pt x="58" y="142"/>
                </a:lnTo>
                <a:lnTo>
                  <a:pt x="56" y="141"/>
                </a:lnTo>
                <a:lnTo>
                  <a:pt x="53" y="140"/>
                </a:lnTo>
                <a:lnTo>
                  <a:pt x="50" y="138"/>
                </a:lnTo>
                <a:lnTo>
                  <a:pt x="49" y="137"/>
                </a:lnTo>
                <a:lnTo>
                  <a:pt x="50" y="136"/>
                </a:lnTo>
                <a:lnTo>
                  <a:pt x="50" y="135"/>
                </a:lnTo>
                <a:lnTo>
                  <a:pt x="49" y="133"/>
                </a:lnTo>
                <a:lnTo>
                  <a:pt x="47" y="133"/>
                </a:lnTo>
                <a:lnTo>
                  <a:pt x="46" y="134"/>
                </a:lnTo>
                <a:lnTo>
                  <a:pt x="45" y="135"/>
                </a:lnTo>
                <a:lnTo>
                  <a:pt x="44" y="135"/>
                </a:lnTo>
                <a:lnTo>
                  <a:pt x="43" y="137"/>
                </a:lnTo>
                <a:lnTo>
                  <a:pt x="37" y="137"/>
                </a:lnTo>
                <a:lnTo>
                  <a:pt x="37" y="135"/>
                </a:lnTo>
                <a:lnTo>
                  <a:pt x="36" y="135"/>
                </a:lnTo>
                <a:lnTo>
                  <a:pt x="35" y="135"/>
                </a:lnTo>
                <a:lnTo>
                  <a:pt x="34" y="135"/>
                </a:lnTo>
                <a:lnTo>
                  <a:pt x="33" y="134"/>
                </a:lnTo>
                <a:lnTo>
                  <a:pt x="33" y="133"/>
                </a:lnTo>
                <a:lnTo>
                  <a:pt x="32" y="133"/>
                </a:lnTo>
                <a:lnTo>
                  <a:pt x="32" y="134"/>
                </a:lnTo>
                <a:lnTo>
                  <a:pt x="31" y="134"/>
                </a:lnTo>
                <a:lnTo>
                  <a:pt x="30" y="133"/>
                </a:lnTo>
                <a:lnTo>
                  <a:pt x="29" y="132"/>
                </a:lnTo>
                <a:lnTo>
                  <a:pt x="28" y="131"/>
                </a:lnTo>
                <a:lnTo>
                  <a:pt x="30" y="129"/>
                </a:lnTo>
                <a:lnTo>
                  <a:pt x="31" y="129"/>
                </a:lnTo>
                <a:lnTo>
                  <a:pt x="30" y="129"/>
                </a:lnTo>
                <a:lnTo>
                  <a:pt x="30" y="125"/>
                </a:lnTo>
                <a:lnTo>
                  <a:pt x="30" y="122"/>
                </a:lnTo>
                <a:lnTo>
                  <a:pt x="31" y="120"/>
                </a:lnTo>
                <a:lnTo>
                  <a:pt x="31" y="116"/>
                </a:lnTo>
                <a:lnTo>
                  <a:pt x="32" y="115"/>
                </a:lnTo>
                <a:lnTo>
                  <a:pt x="32" y="114"/>
                </a:lnTo>
                <a:lnTo>
                  <a:pt x="31" y="112"/>
                </a:lnTo>
                <a:lnTo>
                  <a:pt x="31" y="110"/>
                </a:lnTo>
                <a:lnTo>
                  <a:pt x="30" y="107"/>
                </a:lnTo>
                <a:lnTo>
                  <a:pt x="30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3"/>
                </a:lnTo>
                <a:lnTo>
                  <a:pt x="29" y="104"/>
                </a:lnTo>
                <a:lnTo>
                  <a:pt x="28" y="106"/>
                </a:lnTo>
                <a:lnTo>
                  <a:pt x="28" y="107"/>
                </a:lnTo>
                <a:lnTo>
                  <a:pt x="25" y="109"/>
                </a:lnTo>
                <a:lnTo>
                  <a:pt x="22" y="110"/>
                </a:lnTo>
                <a:lnTo>
                  <a:pt x="18" y="110"/>
                </a:lnTo>
                <a:lnTo>
                  <a:pt x="17" y="110"/>
                </a:lnTo>
                <a:lnTo>
                  <a:pt x="16" y="110"/>
                </a:lnTo>
                <a:lnTo>
                  <a:pt x="16" y="108"/>
                </a:lnTo>
                <a:lnTo>
                  <a:pt x="18" y="107"/>
                </a:lnTo>
                <a:lnTo>
                  <a:pt x="18" y="105"/>
                </a:lnTo>
                <a:lnTo>
                  <a:pt x="17" y="104"/>
                </a:lnTo>
                <a:lnTo>
                  <a:pt x="16" y="102"/>
                </a:lnTo>
                <a:lnTo>
                  <a:pt x="15" y="102"/>
                </a:lnTo>
                <a:lnTo>
                  <a:pt x="14" y="104"/>
                </a:lnTo>
                <a:lnTo>
                  <a:pt x="13" y="105"/>
                </a:lnTo>
                <a:lnTo>
                  <a:pt x="12" y="105"/>
                </a:lnTo>
                <a:lnTo>
                  <a:pt x="10" y="105"/>
                </a:lnTo>
                <a:lnTo>
                  <a:pt x="8" y="105"/>
                </a:lnTo>
                <a:lnTo>
                  <a:pt x="7" y="101"/>
                </a:lnTo>
                <a:lnTo>
                  <a:pt x="14" y="96"/>
                </a:lnTo>
                <a:lnTo>
                  <a:pt x="14" y="94"/>
                </a:lnTo>
                <a:lnTo>
                  <a:pt x="15" y="91"/>
                </a:lnTo>
                <a:lnTo>
                  <a:pt x="13" y="90"/>
                </a:lnTo>
                <a:lnTo>
                  <a:pt x="12" y="89"/>
                </a:lnTo>
                <a:lnTo>
                  <a:pt x="9" y="90"/>
                </a:lnTo>
                <a:lnTo>
                  <a:pt x="6" y="91"/>
                </a:lnTo>
                <a:lnTo>
                  <a:pt x="3" y="92"/>
                </a:lnTo>
                <a:lnTo>
                  <a:pt x="2" y="90"/>
                </a:lnTo>
                <a:lnTo>
                  <a:pt x="0" y="88"/>
                </a:lnTo>
                <a:lnTo>
                  <a:pt x="3" y="87"/>
                </a:lnTo>
                <a:lnTo>
                  <a:pt x="5" y="86"/>
                </a:lnTo>
                <a:lnTo>
                  <a:pt x="6" y="86"/>
                </a:lnTo>
                <a:lnTo>
                  <a:pt x="11" y="82"/>
                </a:lnTo>
                <a:lnTo>
                  <a:pt x="13" y="80"/>
                </a:lnTo>
                <a:lnTo>
                  <a:pt x="17" y="80"/>
                </a:lnTo>
                <a:lnTo>
                  <a:pt x="18" y="79"/>
                </a:lnTo>
                <a:lnTo>
                  <a:pt x="28" y="77"/>
                </a:lnTo>
                <a:lnTo>
                  <a:pt x="28" y="75"/>
                </a:lnTo>
                <a:lnTo>
                  <a:pt x="28" y="74"/>
                </a:lnTo>
                <a:lnTo>
                  <a:pt x="23" y="75"/>
                </a:lnTo>
                <a:lnTo>
                  <a:pt x="25" y="73"/>
                </a:lnTo>
                <a:lnTo>
                  <a:pt x="26" y="73"/>
                </a:lnTo>
                <a:lnTo>
                  <a:pt x="25" y="72"/>
                </a:lnTo>
                <a:lnTo>
                  <a:pt x="24" y="70"/>
                </a:lnTo>
                <a:lnTo>
                  <a:pt x="23" y="69"/>
                </a:lnTo>
                <a:lnTo>
                  <a:pt x="22" y="67"/>
                </a:lnTo>
                <a:lnTo>
                  <a:pt x="19" y="66"/>
                </a:lnTo>
                <a:lnTo>
                  <a:pt x="17" y="63"/>
                </a:lnTo>
                <a:lnTo>
                  <a:pt x="17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" name="Freeform 35"/>
          <p:cNvSpPr>
            <a:spLocks/>
          </p:cNvSpPr>
          <p:nvPr/>
        </p:nvSpPr>
        <p:spPr bwMode="auto">
          <a:xfrm>
            <a:off x="2827735" y="1845996"/>
            <a:ext cx="568124" cy="819741"/>
          </a:xfrm>
          <a:custGeom>
            <a:avLst/>
            <a:gdLst>
              <a:gd name="T0" fmla="*/ 2147483647 w 90"/>
              <a:gd name="T1" fmla="*/ 2147483647 h 105"/>
              <a:gd name="T2" fmla="*/ 2147483647 w 90"/>
              <a:gd name="T3" fmla="*/ 2147483647 h 105"/>
              <a:gd name="T4" fmla="*/ 2147483647 w 90"/>
              <a:gd name="T5" fmla="*/ 2147483647 h 105"/>
              <a:gd name="T6" fmla="*/ 2147483647 w 90"/>
              <a:gd name="T7" fmla="*/ 2147483647 h 105"/>
              <a:gd name="T8" fmla="*/ 2147483647 w 90"/>
              <a:gd name="T9" fmla="*/ 2147483647 h 105"/>
              <a:gd name="T10" fmla="*/ 2147483647 w 90"/>
              <a:gd name="T11" fmla="*/ 2147483647 h 105"/>
              <a:gd name="T12" fmla="*/ 2147483647 w 90"/>
              <a:gd name="T13" fmla="*/ 2147483647 h 105"/>
              <a:gd name="T14" fmla="*/ 2147483647 w 90"/>
              <a:gd name="T15" fmla="*/ 2147483647 h 105"/>
              <a:gd name="T16" fmla="*/ 2147483647 w 90"/>
              <a:gd name="T17" fmla="*/ 2147483647 h 105"/>
              <a:gd name="T18" fmla="*/ 2147483647 w 90"/>
              <a:gd name="T19" fmla="*/ 2147483647 h 105"/>
              <a:gd name="T20" fmla="*/ 2147483647 w 90"/>
              <a:gd name="T21" fmla="*/ 2147483647 h 105"/>
              <a:gd name="T22" fmla="*/ 2147483647 w 90"/>
              <a:gd name="T23" fmla="*/ 2147483647 h 105"/>
              <a:gd name="T24" fmla="*/ 2147483647 w 90"/>
              <a:gd name="T25" fmla="*/ 2147483647 h 105"/>
              <a:gd name="T26" fmla="*/ 2147483647 w 90"/>
              <a:gd name="T27" fmla="*/ 2147483647 h 105"/>
              <a:gd name="T28" fmla="*/ 2147483647 w 90"/>
              <a:gd name="T29" fmla="*/ 2147483647 h 105"/>
              <a:gd name="T30" fmla="*/ 2147483647 w 90"/>
              <a:gd name="T31" fmla="*/ 2147483647 h 105"/>
              <a:gd name="T32" fmla="*/ 2147483647 w 90"/>
              <a:gd name="T33" fmla="*/ 2147483647 h 105"/>
              <a:gd name="T34" fmla="*/ 2147483647 w 90"/>
              <a:gd name="T35" fmla="*/ 2147483647 h 105"/>
              <a:gd name="T36" fmla="*/ 2147483647 w 90"/>
              <a:gd name="T37" fmla="*/ 2147483647 h 105"/>
              <a:gd name="T38" fmla="*/ 2147483647 w 90"/>
              <a:gd name="T39" fmla="*/ 2147483647 h 105"/>
              <a:gd name="T40" fmla="*/ 2147483647 w 90"/>
              <a:gd name="T41" fmla="*/ 2147483647 h 105"/>
              <a:gd name="T42" fmla="*/ 2147483647 w 90"/>
              <a:gd name="T43" fmla="*/ 2147483647 h 105"/>
              <a:gd name="T44" fmla="*/ 2147483647 w 90"/>
              <a:gd name="T45" fmla="*/ 0 h 105"/>
              <a:gd name="T46" fmla="*/ 2147483647 w 90"/>
              <a:gd name="T47" fmla="*/ 2147483647 h 105"/>
              <a:gd name="T48" fmla="*/ 2147483647 w 90"/>
              <a:gd name="T49" fmla="*/ 2147483647 h 105"/>
              <a:gd name="T50" fmla="*/ 2147483647 w 90"/>
              <a:gd name="T51" fmla="*/ 2147483647 h 105"/>
              <a:gd name="T52" fmla="*/ 2147483647 w 90"/>
              <a:gd name="T53" fmla="*/ 2147483647 h 105"/>
              <a:gd name="T54" fmla="*/ 2147483647 w 90"/>
              <a:gd name="T55" fmla="*/ 2147483647 h 105"/>
              <a:gd name="T56" fmla="*/ 2147483647 w 90"/>
              <a:gd name="T57" fmla="*/ 2147483647 h 105"/>
              <a:gd name="T58" fmla="*/ 2147483647 w 90"/>
              <a:gd name="T59" fmla="*/ 2147483647 h 105"/>
              <a:gd name="T60" fmla="*/ 2147483647 w 90"/>
              <a:gd name="T61" fmla="*/ 2147483647 h 105"/>
              <a:gd name="T62" fmla="*/ 2147483647 w 90"/>
              <a:gd name="T63" fmla="*/ 2147483647 h 105"/>
              <a:gd name="T64" fmla="*/ 2147483647 w 90"/>
              <a:gd name="T65" fmla="*/ 2147483647 h 105"/>
              <a:gd name="T66" fmla="*/ 2147483647 w 90"/>
              <a:gd name="T67" fmla="*/ 2147483647 h 105"/>
              <a:gd name="T68" fmla="*/ 2147483647 w 90"/>
              <a:gd name="T69" fmla="*/ 2147483647 h 105"/>
              <a:gd name="T70" fmla="*/ 2147483647 w 90"/>
              <a:gd name="T71" fmla="*/ 2147483647 h 105"/>
              <a:gd name="T72" fmla="*/ 2147483647 w 90"/>
              <a:gd name="T73" fmla="*/ 2147483647 h 105"/>
              <a:gd name="T74" fmla="*/ 2147483647 w 90"/>
              <a:gd name="T75" fmla="*/ 2147483647 h 105"/>
              <a:gd name="T76" fmla="*/ 2147483647 w 90"/>
              <a:gd name="T77" fmla="*/ 2147483647 h 105"/>
              <a:gd name="T78" fmla="*/ 2147483647 w 90"/>
              <a:gd name="T79" fmla="*/ 2147483647 h 105"/>
              <a:gd name="T80" fmla="*/ 2147483647 w 90"/>
              <a:gd name="T81" fmla="*/ 2147483647 h 105"/>
              <a:gd name="T82" fmla="*/ 2147483647 w 90"/>
              <a:gd name="T83" fmla="*/ 2147483647 h 105"/>
              <a:gd name="T84" fmla="*/ 2147483647 w 90"/>
              <a:gd name="T85" fmla="*/ 2147483647 h 105"/>
              <a:gd name="T86" fmla="*/ 2147483647 w 90"/>
              <a:gd name="T87" fmla="*/ 2147483647 h 105"/>
              <a:gd name="T88" fmla="*/ 2147483647 w 90"/>
              <a:gd name="T89" fmla="*/ 2147483647 h 105"/>
              <a:gd name="T90" fmla="*/ 2147483647 w 90"/>
              <a:gd name="T91" fmla="*/ 2147483647 h 105"/>
              <a:gd name="T92" fmla="*/ 2147483647 w 90"/>
              <a:gd name="T93" fmla="*/ 2147483647 h 105"/>
              <a:gd name="T94" fmla="*/ 2147483647 w 90"/>
              <a:gd name="T95" fmla="*/ 2147483647 h 105"/>
              <a:gd name="T96" fmla="*/ 2147483647 w 90"/>
              <a:gd name="T97" fmla="*/ 2147483647 h 105"/>
              <a:gd name="T98" fmla="*/ 2147483647 w 90"/>
              <a:gd name="T99" fmla="*/ 2147483647 h 105"/>
              <a:gd name="T100" fmla="*/ 2147483647 w 90"/>
              <a:gd name="T101" fmla="*/ 2147483647 h 105"/>
              <a:gd name="T102" fmla="*/ 2147483647 w 90"/>
              <a:gd name="T103" fmla="*/ 2147483647 h 105"/>
              <a:gd name="T104" fmla="*/ 2147483647 w 90"/>
              <a:gd name="T105" fmla="*/ 2147483647 h 105"/>
              <a:gd name="T106" fmla="*/ 2147483647 w 90"/>
              <a:gd name="T107" fmla="*/ 2147483647 h 105"/>
              <a:gd name="T108" fmla="*/ 2147483647 w 90"/>
              <a:gd name="T109" fmla="*/ 2147483647 h 105"/>
              <a:gd name="T110" fmla="*/ 2147483647 w 90"/>
              <a:gd name="T111" fmla="*/ 2147483647 h 105"/>
              <a:gd name="T112" fmla="*/ 2147483647 w 90"/>
              <a:gd name="T113" fmla="*/ 2147483647 h 105"/>
              <a:gd name="T114" fmla="*/ 2147483647 w 90"/>
              <a:gd name="T115" fmla="*/ 2147483647 h 105"/>
              <a:gd name="T116" fmla="*/ 2147483647 w 90"/>
              <a:gd name="T117" fmla="*/ 2147483647 h 105"/>
              <a:gd name="T118" fmla="*/ 2147483647 w 90"/>
              <a:gd name="T119" fmla="*/ 2147483647 h 1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105"/>
              <a:gd name="T182" fmla="*/ 90 w 90"/>
              <a:gd name="T183" fmla="*/ 105 h 10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105">
                <a:moveTo>
                  <a:pt x="55" y="99"/>
                </a:moveTo>
                <a:lnTo>
                  <a:pt x="55" y="99"/>
                </a:lnTo>
                <a:lnTo>
                  <a:pt x="63" y="94"/>
                </a:lnTo>
                <a:lnTo>
                  <a:pt x="65" y="95"/>
                </a:lnTo>
                <a:lnTo>
                  <a:pt x="66" y="96"/>
                </a:lnTo>
                <a:lnTo>
                  <a:pt x="67" y="94"/>
                </a:lnTo>
                <a:lnTo>
                  <a:pt x="72" y="94"/>
                </a:lnTo>
                <a:lnTo>
                  <a:pt x="73" y="91"/>
                </a:lnTo>
                <a:lnTo>
                  <a:pt x="74" y="88"/>
                </a:lnTo>
                <a:lnTo>
                  <a:pt x="75" y="84"/>
                </a:lnTo>
                <a:lnTo>
                  <a:pt x="77" y="81"/>
                </a:lnTo>
                <a:lnTo>
                  <a:pt x="77" y="79"/>
                </a:lnTo>
                <a:lnTo>
                  <a:pt x="78" y="77"/>
                </a:lnTo>
                <a:lnTo>
                  <a:pt x="79" y="75"/>
                </a:lnTo>
                <a:lnTo>
                  <a:pt x="80" y="75"/>
                </a:lnTo>
                <a:lnTo>
                  <a:pt x="81" y="75"/>
                </a:lnTo>
                <a:lnTo>
                  <a:pt x="81" y="74"/>
                </a:lnTo>
                <a:lnTo>
                  <a:pt x="84" y="74"/>
                </a:lnTo>
                <a:lnTo>
                  <a:pt x="87" y="70"/>
                </a:lnTo>
                <a:lnTo>
                  <a:pt x="90" y="67"/>
                </a:lnTo>
                <a:lnTo>
                  <a:pt x="88" y="67"/>
                </a:lnTo>
                <a:lnTo>
                  <a:pt x="88" y="68"/>
                </a:lnTo>
                <a:lnTo>
                  <a:pt x="84" y="64"/>
                </a:lnTo>
                <a:lnTo>
                  <a:pt x="81" y="56"/>
                </a:lnTo>
                <a:lnTo>
                  <a:pt x="79" y="50"/>
                </a:lnTo>
                <a:lnTo>
                  <a:pt x="78" y="47"/>
                </a:lnTo>
                <a:lnTo>
                  <a:pt x="79" y="46"/>
                </a:lnTo>
                <a:lnTo>
                  <a:pt x="81" y="44"/>
                </a:lnTo>
                <a:lnTo>
                  <a:pt x="83" y="43"/>
                </a:lnTo>
                <a:lnTo>
                  <a:pt x="82" y="40"/>
                </a:lnTo>
                <a:lnTo>
                  <a:pt x="80" y="39"/>
                </a:lnTo>
                <a:lnTo>
                  <a:pt x="79" y="37"/>
                </a:lnTo>
                <a:lnTo>
                  <a:pt x="76" y="37"/>
                </a:lnTo>
                <a:lnTo>
                  <a:pt x="76" y="36"/>
                </a:lnTo>
                <a:lnTo>
                  <a:pt x="75" y="36"/>
                </a:lnTo>
                <a:lnTo>
                  <a:pt x="75" y="35"/>
                </a:lnTo>
                <a:lnTo>
                  <a:pt x="73" y="35"/>
                </a:lnTo>
                <a:lnTo>
                  <a:pt x="72" y="33"/>
                </a:lnTo>
                <a:lnTo>
                  <a:pt x="71" y="33"/>
                </a:lnTo>
                <a:lnTo>
                  <a:pt x="72" y="28"/>
                </a:lnTo>
                <a:lnTo>
                  <a:pt x="74" y="26"/>
                </a:lnTo>
                <a:lnTo>
                  <a:pt x="76" y="24"/>
                </a:lnTo>
                <a:lnTo>
                  <a:pt x="76" y="23"/>
                </a:lnTo>
                <a:lnTo>
                  <a:pt x="77" y="19"/>
                </a:lnTo>
                <a:lnTo>
                  <a:pt x="75" y="19"/>
                </a:lnTo>
                <a:lnTo>
                  <a:pt x="73" y="18"/>
                </a:lnTo>
                <a:lnTo>
                  <a:pt x="72" y="20"/>
                </a:lnTo>
                <a:lnTo>
                  <a:pt x="73" y="21"/>
                </a:lnTo>
                <a:lnTo>
                  <a:pt x="73" y="23"/>
                </a:lnTo>
                <a:lnTo>
                  <a:pt x="70" y="26"/>
                </a:lnTo>
                <a:lnTo>
                  <a:pt x="69" y="26"/>
                </a:lnTo>
                <a:lnTo>
                  <a:pt x="67" y="26"/>
                </a:lnTo>
                <a:lnTo>
                  <a:pt x="68" y="25"/>
                </a:lnTo>
                <a:lnTo>
                  <a:pt x="67" y="23"/>
                </a:lnTo>
                <a:lnTo>
                  <a:pt x="68" y="22"/>
                </a:lnTo>
                <a:lnTo>
                  <a:pt x="68" y="21"/>
                </a:lnTo>
                <a:lnTo>
                  <a:pt x="70" y="20"/>
                </a:lnTo>
                <a:lnTo>
                  <a:pt x="71" y="19"/>
                </a:lnTo>
                <a:lnTo>
                  <a:pt x="70" y="19"/>
                </a:lnTo>
                <a:lnTo>
                  <a:pt x="68" y="15"/>
                </a:lnTo>
                <a:lnTo>
                  <a:pt x="63" y="8"/>
                </a:lnTo>
                <a:lnTo>
                  <a:pt x="57" y="0"/>
                </a:lnTo>
                <a:lnTo>
                  <a:pt x="51" y="0"/>
                </a:lnTo>
                <a:lnTo>
                  <a:pt x="51" y="4"/>
                </a:lnTo>
                <a:lnTo>
                  <a:pt x="53" y="7"/>
                </a:lnTo>
                <a:lnTo>
                  <a:pt x="51" y="8"/>
                </a:lnTo>
                <a:lnTo>
                  <a:pt x="46" y="8"/>
                </a:lnTo>
                <a:lnTo>
                  <a:pt x="44" y="6"/>
                </a:lnTo>
                <a:lnTo>
                  <a:pt x="37" y="6"/>
                </a:lnTo>
                <a:lnTo>
                  <a:pt x="38" y="10"/>
                </a:lnTo>
                <a:lnTo>
                  <a:pt x="35" y="15"/>
                </a:lnTo>
                <a:lnTo>
                  <a:pt x="35" y="19"/>
                </a:lnTo>
                <a:lnTo>
                  <a:pt x="27" y="18"/>
                </a:lnTo>
                <a:lnTo>
                  <a:pt x="23" y="17"/>
                </a:lnTo>
                <a:lnTo>
                  <a:pt x="22" y="20"/>
                </a:lnTo>
                <a:lnTo>
                  <a:pt x="37" y="22"/>
                </a:lnTo>
                <a:lnTo>
                  <a:pt x="41" y="24"/>
                </a:lnTo>
                <a:lnTo>
                  <a:pt x="41" y="26"/>
                </a:lnTo>
                <a:lnTo>
                  <a:pt x="40" y="26"/>
                </a:lnTo>
                <a:lnTo>
                  <a:pt x="41" y="28"/>
                </a:lnTo>
                <a:lnTo>
                  <a:pt x="41" y="30"/>
                </a:lnTo>
                <a:lnTo>
                  <a:pt x="40" y="30"/>
                </a:lnTo>
                <a:lnTo>
                  <a:pt x="39" y="33"/>
                </a:lnTo>
                <a:lnTo>
                  <a:pt x="35" y="37"/>
                </a:lnTo>
                <a:lnTo>
                  <a:pt x="32" y="38"/>
                </a:lnTo>
                <a:lnTo>
                  <a:pt x="31" y="39"/>
                </a:lnTo>
                <a:lnTo>
                  <a:pt x="30" y="38"/>
                </a:lnTo>
                <a:lnTo>
                  <a:pt x="30" y="40"/>
                </a:lnTo>
                <a:lnTo>
                  <a:pt x="27" y="40"/>
                </a:lnTo>
                <a:lnTo>
                  <a:pt x="25" y="41"/>
                </a:lnTo>
                <a:lnTo>
                  <a:pt x="25" y="42"/>
                </a:lnTo>
                <a:lnTo>
                  <a:pt x="22" y="44"/>
                </a:lnTo>
                <a:lnTo>
                  <a:pt x="22" y="46"/>
                </a:lnTo>
                <a:lnTo>
                  <a:pt x="20" y="46"/>
                </a:lnTo>
                <a:lnTo>
                  <a:pt x="20" y="51"/>
                </a:lnTo>
                <a:lnTo>
                  <a:pt x="21" y="51"/>
                </a:lnTo>
                <a:lnTo>
                  <a:pt x="22" y="53"/>
                </a:lnTo>
                <a:lnTo>
                  <a:pt x="20" y="56"/>
                </a:lnTo>
                <a:lnTo>
                  <a:pt x="20" y="59"/>
                </a:lnTo>
                <a:lnTo>
                  <a:pt x="22" y="59"/>
                </a:lnTo>
                <a:lnTo>
                  <a:pt x="24" y="61"/>
                </a:lnTo>
                <a:lnTo>
                  <a:pt x="26" y="64"/>
                </a:lnTo>
                <a:lnTo>
                  <a:pt x="26" y="65"/>
                </a:lnTo>
                <a:lnTo>
                  <a:pt x="21" y="67"/>
                </a:lnTo>
                <a:lnTo>
                  <a:pt x="20" y="70"/>
                </a:lnTo>
                <a:lnTo>
                  <a:pt x="20" y="72"/>
                </a:lnTo>
                <a:lnTo>
                  <a:pt x="21" y="75"/>
                </a:lnTo>
                <a:lnTo>
                  <a:pt x="21" y="78"/>
                </a:lnTo>
                <a:lnTo>
                  <a:pt x="21" y="79"/>
                </a:lnTo>
                <a:lnTo>
                  <a:pt x="20" y="81"/>
                </a:lnTo>
                <a:lnTo>
                  <a:pt x="18" y="80"/>
                </a:lnTo>
                <a:lnTo>
                  <a:pt x="17" y="80"/>
                </a:lnTo>
                <a:lnTo>
                  <a:pt x="17" y="81"/>
                </a:lnTo>
                <a:lnTo>
                  <a:pt x="16" y="81"/>
                </a:lnTo>
                <a:lnTo>
                  <a:pt x="15" y="81"/>
                </a:lnTo>
                <a:lnTo>
                  <a:pt x="14" y="81"/>
                </a:lnTo>
                <a:lnTo>
                  <a:pt x="13" y="82"/>
                </a:lnTo>
                <a:lnTo>
                  <a:pt x="11" y="80"/>
                </a:lnTo>
                <a:lnTo>
                  <a:pt x="10" y="80"/>
                </a:lnTo>
                <a:lnTo>
                  <a:pt x="9" y="81"/>
                </a:lnTo>
                <a:lnTo>
                  <a:pt x="8" y="81"/>
                </a:lnTo>
                <a:lnTo>
                  <a:pt x="7" y="81"/>
                </a:lnTo>
                <a:lnTo>
                  <a:pt x="7" y="82"/>
                </a:lnTo>
                <a:lnTo>
                  <a:pt x="5" y="82"/>
                </a:lnTo>
                <a:lnTo>
                  <a:pt x="3" y="81"/>
                </a:lnTo>
                <a:lnTo>
                  <a:pt x="3" y="83"/>
                </a:lnTo>
                <a:lnTo>
                  <a:pt x="2" y="84"/>
                </a:lnTo>
                <a:lnTo>
                  <a:pt x="1" y="86"/>
                </a:lnTo>
                <a:lnTo>
                  <a:pt x="0" y="86"/>
                </a:lnTo>
                <a:lnTo>
                  <a:pt x="2" y="87"/>
                </a:lnTo>
                <a:lnTo>
                  <a:pt x="2" y="88"/>
                </a:lnTo>
                <a:lnTo>
                  <a:pt x="5" y="87"/>
                </a:lnTo>
                <a:lnTo>
                  <a:pt x="7" y="87"/>
                </a:lnTo>
                <a:lnTo>
                  <a:pt x="6" y="86"/>
                </a:lnTo>
                <a:lnTo>
                  <a:pt x="6" y="84"/>
                </a:lnTo>
                <a:lnTo>
                  <a:pt x="6" y="83"/>
                </a:lnTo>
                <a:lnTo>
                  <a:pt x="7" y="82"/>
                </a:lnTo>
                <a:lnTo>
                  <a:pt x="10" y="82"/>
                </a:lnTo>
                <a:lnTo>
                  <a:pt x="12" y="83"/>
                </a:lnTo>
                <a:lnTo>
                  <a:pt x="13" y="84"/>
                </a:lnTo>
                <a:lnTo>
                  <a:pt x="13" y="85"/>
                </a:lnTo>
                <a:lnTo>
                  <a:pt x="12" y="86"/>
                </a:lnTo>
                <a:lnTo>
                  <a:pt x="14" y="89"/>
                </a:lnTo>
                <a:lnTo>
                  <a:pt x="16" y="91"/>
                </a:lnTo>
                <a:lnTo>
                  <a:pt x="18" y="91"/>
                </a:lnTo>
                <a:lnTo>
                  <a:pt x="19" y="91"/>
                </a:lnTo>
                <a:lnTo>
                  <a:pt x="19" y="95"/>
                </a:lnTo>
                <a:lnTo>
                  <a:pt x="21" y="95"/>
                </a:lnTo>
                <a:lnTo>
                  <a:pt x="24" y="95"/>
                </a:lnTo>
                <a:lnTo>
                  <a:pt x="25" y="92"/>
                </a:lnTo>
                <a:lnTo>
                  <a:pt x="28" y="93"/>
                </a:lnTo>
                <a:lnTo>
                  <a:pt x="29" y="93"/>
                </a:lnTo>
                <a:lnTo>
                  <a:pt x="29" y="94"/>
                </a:lnTo>
                <a:lnTo>
                  <a:pt x="28" y="95"/>
                </a:lnTo>
                <a:lnTo>
                  <a:pt x="28" y="96"/>
                </a:lnTo>
                <a:lnTo>
                  <a:pt x="29" y="96"/>
                </a:lnTo>
                <a:lnTo>
                  <a:pt x="29" y="97"/>
                </a:lnTo>
                <a:lnTo>
                  <a:pt x="30" y="98"/>
                </a:lnTo>
                <a:lnTo>
                  <a:pt x="30" y="99"/>
                </a:lnTo>
                <a:lnTo>
                  <a:pt x="30" y="100"/>
                </a:lnTo>
                <a:lnTo>
                  <a:pt x="30" y="101"/>
                </a:lnTo>
                <a:lnTo>
                  <a:pt x="30" y="103"/>
                </a:lnTo>
                <a:lnTo>
                  <a:pt x="33" y="102"/>
                </a:lnTo>
                <a:lnTo>
                  <a:pt x="37" y="103"/>
                </a:lnTo>
                <a:lnTo>
                  <a:pt x="41" y="103"/>
                </a:lnTo>
                <a:lnTo>
                  <a:pt x="43" y="105"/>
                </a:lnTo>
                <a:lnTo>
                  <a:pt x="55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" name="Freeform 36"/>
          <p:cNvSpPr>
            <a:spLocks/>
          </p:cNvSpPr>
          <p:nvPr/>
        </p:nvSpPr>
        <p:spPr bwMode="auto">
          <a:xfrm>
            <a:off x="2221115" y="2211927"/>
            <a:ext cx="442132" cy="687200"/>
          </a:xfrm>
          <a:custGeom>
            <a:avLst/>
            <a:gdLst>
              <a:gd name="T0" fmla="*/ 2147483647 w 70"/>
              <a:gd name="T1" fmla="*/ 2147483647 h 88"/>
              <a:gd name="T2" fmla="*/ 2147483647 w 70"/>
              <a:gd name="T3" fmla="*/ 2147483647 h 88"/>
              <a:gd name="T4" fmla="*/ 2147483647 w 70"/>
              <a:gd name="T5" fmla="*/ 2147483647 h 88"/>
              <a:gd name="T6" fmla="*/ 2147483647 w 70"/>
              <a:gd name="T7" fmla="*/ 2147483647 h 88"/>
              <a:gd name="T8" fmla="*/ 2147483647 w 70"/>
              <a:gd name="T9" fmla="*/ 2147483647 h 88"/>
              <a:gd name="T10" fmla="*/ 2147483647 w 70"/>
              <a:gd name="T11" fmla="*/ 2147483647 h 88"/>
              <a:gd name="T12" fmla="*/ 2147483647 w 70"/>
              <a:gd name="T13" fmla="*/ 2147483647 h 88"/>
              <a:gd name="T14" fmla="*/ 2147483647 w 70"/>
              <a:gd name="T15" fmla="*/ 2147483647 h 88"/>
              <a:gd name="T16" fmla="*/ 2147483647 w 70"/>
              <a:gd name="T17" fmla="*/ 2147483647 h 88"/>
              <a:gd name="T18" fmla="*/ 2147483647 w 70"/>
              <a:gd name="T19" fmla="*/ 2147483647 h 88"/>
              <a:gd name="T20" fmla="*/ 2147483647 w 70"/>
              <a:gd name="T21" fmla="*/ 2147483647 h 88"/>
              <a:gd name="T22" fmla="*/ 2147483647 w 70"/>
              <a:gd name="T23" fmla="*/ 2147483647 h 88"/>
              <a:gd name="T24" fmla="*/ 2147483647 w 70"/>
              <a:gd name="T25" fmla="*/ 2147483647 h 88"/>
              <a:gd name="T26" fmla="*/ 2147483647 w 70"/>
              <a:gd name="T27" fmla="*/ 2147483647 h 88"/>
              <a:gd name="T28" fmla="*/ 2147483647 w 70"/>
              <a:gd name="T29" fmla="*/ 2147483647 h 88"/>
              <a:gd name="T30" fmla="*/ 2147483647 w 70"/>
              <a:gd name="T31" fmla="*/ 2147483647 h 88"/>
              <a:gd name="T32" fmla="*/ 2147483647 w 70"/>
              <a:gd name="T33" fmla="*/ 2147483647 h 88"/>
              <a:gd name="T34" fmla="*/ 2147483647 w 70"/>
              <a:gd name="T35" fmla="*/ 2147483647 h 88"/>
              <a:gd name="T36" fmla="*/ 2147483647 w 70"/>
              <a:gd name="T37" fmla="*/ 2147483647 h 88"/>
              <a:gd name="T38" fmla="*/ 2147483647 w 70"/>
              <a:gd name="T39" fmla="*/ 2147483647 h 88"/>
              <a:gd name="T40" fmla="*/ 2147483647 w 70"/>
              <a:gd name="T41" fmla="*/ 2147483647 h 88"/>
              <a:gd name="T42" fmla="*/ 2147483647 w 70"/>
              <a:gd name="T43" fmla="*/ 2147483647 h 88"/>
              <a:gd name="T44" fmla="*/ 2147483647 w 70"/>
              <a:gd name="T45" fmla="*/ 2147483647 h 88"/>
              <a:gd name="T46" fmla="*/ 2147483647 w 70"/>
              <a:gd name="T47" fmla="*/ 2147483647 h 88"/>
              <a:gd name="T48" fmla="*/ 2147483647 w 70"/>
              <a:gd name="T49" fmla="*/ 2147483647 h 88"/>
              <a:gd name="T50" fmla="*/ 2147483647 w 70"/>
              <a:gd name="T51" fmla="*/ 2147483647 h 88"/>
              <a:gd name="T52" fmla="*/ 2147483647 w 70"/>
              <a:gd name="T53" fmla="*/ 2147483647 h 88"/>
              <a:gd name="T54" fmla="*/ 2147483647 w 70"/>
              <a:gd name="T55" fmla="*/ 2147483647 h 88"/>
              <a:gd name="T56" fmla="*/ 2147483647 w 70"/>
              <a:gd name="T57" fmla="*/ 2147483647 h 88"/>
              <a:gd name="T58" fmla="*/ 2147483647 w 70"/>
              <a:gd name="T59" fmla="*/ 2147483647 h 88"/>
              <a:gd name="T60" fmla="*/ 2147483647 w 70"/>
              <a:gd name="T61" fmla="*/ 2147483647 h 88"/>
              <a:gd name="T62" fmla="*/ 2147483647 w 70"/>
              <a:gd name="T63" fmla="*/ 2147483647 h 88"/>
              <a:gd name="T64" fmla="*/ 2147483647 w 70"/>
              <a:gd name="T65" fmla="*/ 2147483647 h 88"/>
              <a:gd name="T66" fmla="*/ 2147483647 w 70"/>
              <a:gd name="T67" fmla="*/ 2147483647 h 88"/>
              <a:gd name="T68" fmla="*/ 2147483647 w 70"/>
              <a:gd name="T69" fmla="*/ 2147483647 h 88"/>
              <a:gd name="T70" fmla="*/ 2147483647 w 70"/>
              <a:gd name="T71" fmla="*/ 2147483647 h 88"/>
              <a:gd name="T72" fmla="*/ 2147483647 w 70"/>
              <a:gd name="T73" fmla="*/ 2147483647 h 88"/>
              <a:gd name="T74" fmla="*/ 2147483647 w 70"/>
              <a:gd name="T75" fmla="*/ 2147483647 h 88"/>
              <a:gd name="T76" fmla="*/ 2147483647 w 70"/>
              <a:gd name="T77" fmla="*/ 2147483647 h 88"/>
              <a:gd name="T78" fmla="*/ 2147483647 w 70"/>
              <a:gd name="T79" fmla="*/ 2147483647 h 88"/>
              <a:gd name="T80" fmla="*/ 2147483647 w 70"/>
              <a:gd name="T81" fmla="*/ 2147483647 h 88"/>
              <a:gd name="T82" fmla="*/ 2147483647 w 70"/>
              <a:gd name="T83" fmla="*/ 2147483647 h 88"/>
              <a:gd name="T84" fmla="*/ 2147483647 w 70"/>
              <a:gd name="T85" fmla="*/ 2147483647 h 88"/>
              <a:gd name="T86" fmla="*/ 2147483647 w 70"/>
              <a:gd name="T87" fmla="*/ 2147483647 h 88"/>
              <a:gd name="T88" fmla="*/ 2147483647 w 70"/>
              <a:gd name="T89" fmla="*/ 2147483647 h 88"/>
              <a:gd name="T90" fmla="*/ 2147483647 w 70"/>
              <a:gd name="T91" fmla="*/ 2147483647 h 88"/>
              <a:gd name="T92" fmla="*/ 2147483647 w 70"/>
              <a:gd name="T93" fmla="*/ 0 h 88"/>
              <a:gd name="T94" fmla="*/ 2147483647 w 70"/>
              <a:gd name="T95" fmla="*/ 2147483647 h 88"/>
              <a:gd name="T96" fmla="*/ 2147483647 w 70"/>
              <a:gd name="T97" fmla="*/ 2147483647 h 88"/>
              <a:gd name="T98" fmla="*/ 2147483647 w 70"/>
              <a:gd name="T99" fmla="*/ 2147483647 h 88"/>
              <a:gd name="T100" fmla="*/ 2147483647 w 70"/>
              <a:gd name="T101" fmla="*/ 2147483647 h 88"/>
              <a:gd name="T102" fmla="*/ 2147483647 w 70"/>
              <a:gd name="T103" fmla="*/ 2147483647 h 88"/>
              <a:gd name="T104" fmla="*/ 2147483647 w 70"/>
              <a:gd name="T105" fmla="*/ 2147483647 h 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0"/>
              <a:gd name="T160" fmla="*/ 0 h 88"/>
              <a:gd name="T161" fmla="*/ 70 w 70"/>
              <a:gd name="T162" fmla="*/ 88 h 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0" h="88">
                <a:moveTo>
                  <a:pt x="35" y="10"/>
                </a:moveTo>
                <a:lnTo>
                  <a:pt x="35" y="13"/>
                </a:lnTo>
                <a:lnTo>
                  <a:pt x="35" y="15"/>
                </a:lnTo>
                <a:lnTo>
                  <a:pt x="36" y="17"/>
                </a:lnTo>
                <a:lnTo>
                  <a:pt x="36" y="18"/>
                </a:lnTo>
                <a:lnTo>
                  <a:pt x="35" y="23"/>
                </a:lnTo>
                <a:lnTo>
                  <a:pt x="35" y="25"/>
                </a:lnTo>
                <a:lnTo>
                  <a:pt x="35" y="27"/>
                </a:lnTo>
                <a:lnTo>
                  <a:pt x="32" y="30"/>
                </a:lnTo>
                <a:lnTo>
                  <a:pt x="31" y="29"/>
                </a:lnTo>
                <a:lnTo>
                  <a:pt x="31" y="28"/>
                </a:lnTo>
                <a:lnTo>
                  <a:pt x="30" y="27"/>
                </a:lnTo>
                <a:lnTo>
                  <a:pt x="28" y="26"/>
                </a:lnTo>
                <a:lnTo>
                  <a:pt x="27" y="26"/>
                </a:lnTo>
                <a:lnTo>
                  <a:pt x="26" y="28"/>
                </a:lnTo>
                <a:lnTo>
                  <a:pt x="27" y="29"/>
                </a:lnTo>
                <a:lnTo>
                  <a:pt x="28" y="31"/>
                </a:lnTo>
                <a:lnTo>
                  <a:pt x="27" y="31"/>
                </a:lnTo>
                <a:lnTo>
                  <a:pt x="27" y="33"/>
                </a:lnTo>
                <a:lnTo>
                  <a:pt x="26" y="34"/>
                </a:lnTo>
                <a:lnTo>
                  <a:pt x="23" y="33"/>
                </a:lnTo>
                <a:lnTo>
                  <a:pt x="22" y="32"/>
                </a:lnTo>
                <a:lnTo>
                  <a:pt x="20" y="30"/>
                </a:lnTo>
                <a:lnTo>
                  <a:pt x="18" y="29"/>
                </a:lnTo>
                <a:lnTo>
                  <a:pt x="17" y="29"/>
                </a:lnTo>
                <a:lnTo>
                  <a:pt x="16" y="27"/>
                </a:lnTo>
                <a:lnTo>
                  <a:pt x="14" y="24"/>
                </a:lnTo>
                <a:lnTo>
                  <a:pt x="12" y="21"/>
                </a:lnTo>
                <a:lnTo>
                  <a:pt x="11" y="20"/>
                </a:lnTo>
                <a:lnTo>
                  <a:pt x="10" y="20"/>
                </a:lnTo>
                <a:lnTo>
                  <a:pt x="9" y="20"/>
                </a:lnTo>
                <a:lnTo>
                  <a:pt x="8" y="20"/>
                </a:lnTo>
                <a:lnTo>
                  <a:pt x="7" y="19"/>
                </a:lnTo>
                <a:lnTo>
                  <a:pt x="6" y="19"/>
                </a:lnTo>
                <a:lnTo>
                  <a:pt x="5" y="23"/>
                </a:lnTo>
                <a:lnTo>
                  <a:pt x="5" y="24"/>
                </a:lnTo>
                <a:lnTo>
                  <a:pt x="7" y="24"/>
                </a:lnTo>
                <a:lnTo>
                  <a:pt x="8" y="25"/>
                </a:lnTo>
                <a:lnTo>
                  <a:pt x="8" y="26"/>
                </a:lnTo>
                <a:lnTo>
                  <a:pt x="6" y="28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2" y="27"/>
                </a:lnTo>
                <a:lnTo>
                  <a:pt x="1" y="27"/>
                </a:lnTo>
                <a:lnTo>
                  <a:pt x="1" y="29"/>
                </a:lnTo>
                <a:lnTo>
                  <a:pt x="3" y="30"/>
                </a:lnTo>
                <a:lnTo>
                  <a:pt x="3" y="33"/>
                </a:lnTo>
                <a:lnTo>
                  <a:pt x="0" y="35"/>
                </a:lnTo>
                <a:lnTo>
                  <a:pt x="1" y="37"/>
                </a:lnTo>
                <a:lnTo>
                  <a:pt x="0" y="38"/>
                </a:lnTo>
                <a:lnTo>
                  <a:pt x="1" y="39"/>
                </a:lnTo>
                <a:lnTo>
                  <a:pt x="3" y="38"/>
                </a:lnTo>
                <a:lnTo>
                  <a:pt x="4" y="38"/>
                </a:lnTo>
                <a:lnTo>
                  <a:pt x="7" y="41"/>
                </a:lnTo>
                <a:lnTo>
                  <a:pt x="9" y="42"/>
                </a:lnTo>
                <a:lnTo>
                  <a:pt x="9" y="43"/>
                </a:lnTo>
                <a:lnTo>
                  <a:pt x="9" y="46"/>
                </a:lnTo>
                <a:lnTo>
                  <a:pt x="12" y="50"/>
                </a:lnTo>
                <a:lnTo>
                  <a:pt x="12" y="52"/>
                </a:lnTo>
                <a:lnTo>
                  <a:pt x="12" y="54"/>
                </a:lnTo>
                <a:lnTo>
                  <a:pt x="12" y="55"/>
                </a:lnTo>
                <a:lnTo>
                  <a:pt x="11" y="56"/>
                </a:lnTo>
                <a:lnTo>
                  <a:pt x="9" y="57"/>
                </a:lnTo>
                <a:lnTo>
                  <a:pt x="9" y="58"/>
                </a:lnTo>
                <a:lnTo>
                  <a:pt x="10" y="59"/>
                </a:lnTo>
                <a:lnTo>
                  <a:pt x="12" y="63"/>
                </a:lnTo>
                <a:lnTo>
                  <a:pt x="13" y="64"/>
                </a:lnTo>
                <a:lnTo>
                  <a:pt x="14" y="65"/>
                </a:lnTo>
                <a:lnTo>
                  <a:pt x="16" y="66"/>
                </a:lnTo>
                <a:lnTo>
                  <a:pt x="18" y="67"/>
                </a:lnTo>
                <a:lnTo>
                  <a:pt x="20" y="67"/>
                </a:lnTo>
                <a:lnTo>
                  <a:pt x="20" y="69"/>
                </a:lnTo>
                <a:lnTo>
                  <a:pt x="21" y="71"/>
                </a:lnTo>
                <a:lnTo>
                  <a:pt x="22" y="69"/>
                </a:lnTo>
                <a:lnTo>
                  <a:pt x="23" y="67"/>
                </a:lnTo>
                <a:lnTo>
                  <a:pt x="25" y="68"/>
                </a:lnTo>
                <a:lnTo>
                  <a:pt x="27" y="69"/>
                </a:lnTo>
                <a:lnTo>
                  <a:pt x="27" y="67"/>
                </a:lnTo>
                <a:lnTo>
                  <a:pt x="28" y="66"/>
                </a:lnTo>
                <a:lnTo>
                  <a:pt x="29" y="67"/>
                </a:lnTo>
                <a:lnTo>
                  <a:pt x="30" y="68"/>
                </a:lnTo>
                <a:lnTo>
                  <a:pt x="31" y="68"/>
                </a:lnTo>
                <a:lnTo>
                  <a:pt x="33" y="68"/>
                </a:lnTo>
                <a:lnTo>
                  <a:pt x="34" y="69"/>
                </a:lnTo>
                <a:lnTo>
                  <a:pt x="33" y="71"/>
                </a:lnTo>
                <a:lnTo>
                  <a:pt x="31" y="72"/>
                </a:lnTo>
                <a:lnTo>
                  <a:pt x="31" y="74"/>
                </a:lnTo>
                <a:lnTo>
                  <a:pt x="32" y="76"/>
                </a:lnTo>
                <a:lnTo>
                  <a:pt x="34" y="77"/>
                </a:lnTo>
                <a:lnTo>
                  <a:pt x="35" y="79"/>
                </a:lnTo>
                <a:lnTo>
                  <a:pt x="34" y="82"/>
                </a:lnTo>
                <a:lnTo>
                  <a:pt x="35" y="84"/>
                </a:lnTo>
                <a:lnTo>
                  <a:pt x="37" y="87"/>
                </a:lnTo>
                <a:lnTo>
                  <a:pt x="40" y="86"/>
                </a:lnTo>
                <a:lnTo>
                  <a:pt x="43" y="84"/>
                </a:lnTo>
                <a:lnTo>
                  <a:pt x="44" y="87"/>
                </a:lnTo>
                <a:lnTo>
                  <a:pt x="44" y="88"/>
                </a:lnTo>
                <a:lnTo>
                  <a:pt x="46" y="88"/>
                </a:lnTo>
                <a:lnTo>
                  <a:pt x="49" y="88"/>
                </a:lnTo>
                <a:lnTo>
                  <a:pt x="56" y="83"/>
                </a:lnTo>
                <a:lnTo>
                  <a:pt x="56" y="81"/>
                </a:lnTo>
                <a:lnTo>
                  <a:pt x="57" y="78"/>
                </a:lnTo>
                <a:lnTo>
                  <a:pt x="55" y="77"/>
                </a:lnTo>
                <a:lnTo>
                  <a:pt x="54" y="76"/>
                </a:lnTo>
                <a:lnTo>
                  <a:pt x="51" y="77"/>
                </a:lnTo>
                <a:lnTo>
                  <a:pt x="48" y="78"/>
                </a:lnTo>
                <a:lnTo>
                  <a:pt x="45" y="79"/>
                </a:lnTo>
                <a:lnTo>
                  <a:pt x="44" y="77"/>
                </a:lnTo>
                <a:lnTo>
                  <a:pt x="42" y="75"/>
                </a:lnTo>
                <a:lnTo>
                  <a:pt x="45" y="74"/>
                </a:lnTo>
                <a:lnTo>
                  <a:pt x="47" y="73"/>
                </a:lnTo>
                <a:lnTo>
                  <a:pt x="48" y="73"/>
                </a:lnTo>
                <a:lnTo>
                  <a:pt x="53" y="69"/>
                </a:lnTo>
                <a:lnTo>
                  <a:pt x="55" y="67"/>
                </a:lnTo>
                <a:lnTo>
                  <a:pt x="59" y="67"/>
                </a:lnTo>
                <a:lnTo>
                  <a:pt x="60" y="66"/>
                </a:lnTo>
                <a:lnTo>
                  <a:pt x="70" y="64"/>
                </a:lnTo>
                <a:lnTo>
                  <a:pt x="70" y="62"/>
                </a:lnTo>
                <a:lnTo>
                  <a:pt x="70" y="61"/>
                </a:lnTo>
                <a:lnTo>
                  <a:pt x="65" y="62"/>
                </a:lnTo>
                <a:lnTo>
                  <a:pt x="67" y="60"/>
                </a:lnTo>
                <a:lnTo>
                  <a:pt x="68" y="60"/>
                </a:lnTo>
                <a:lnTo>
                  <a:pt x="67" y="59"/>
                </a:lnTo>
                <a:lnTo>
                  <a:pt x="66" y="57"/>
                </a:lnTo>
                <a:lnTo>
                  <a:pt x="65" y="56"/>
                </a:lnTo>
                <a:lnTo>
                  <a:pt x="64" y="54"/>
                </a:lnTo>
                <a:lnTo>
                  <a:pt x="61" y="53"/>
                </a:lnTo>
                <a:lnTo>
                  <a:pt x="59" y="50"/>
                </a:lnTo>
                <a:lnTo>
                  <a:pt x="59" y="45"/>
                </a:lnTo>
                <a:lnTo>
                  <a:pt x="60" y="43"/>
                </a:lnTo>
                <a:lnTo>
                  <a:pt x="61" y="42"/>
                </a:lnTo>
                <a:lnTo>
                  <a:pt x="64" y="40"/>
                </a:lnTo>
                <a:lnTo>
                  <a:pt x="64" y="37"/>
                </a:lnTo>
                <a:lnTo>
                  <a:pt x="64" y="34"/>
                </a:lnTo>
                <a:lnTo>
                  <a:pt x="64" y="32"/>
                </a:lnTo>
                <a:lnTo>
                  <a:pt x="64" y="31"/>
                </a:lnTo>
                <a:lnTo>
                  <a:pt x="65" y="30"/>
                </a:lnTo>
                <a:lnTo>
                  <a:pt x="66" y="30"/>
                </a:lnTo>
                <a:lnTo>
                  <a:pt x="66" y="29"/>
                </a:lnTo>
                <a:lnTo>
                  <a:pt x="64" y="29"/>
                </a:lnTo>
                <a:lnTo>
                  <a:pt x="63" y="30"/>
                </a:lnTo>
                <a:lnTo>
                  <a:pt x="60" y="32"/>
                </a:lnTo>
                <a:lnTo>
                  <a:pt x="58" y="31"/>
                </a:lnTo>
                <a:lnTo>
                  <a:pt x="59" y="29"/>
                </a:lnTo>
                <a:lnTo>
                  <a:pt x="59" y="28"/>
                </a:lnTo>
                <a:lnTo>
                  <a:pt x="59" y="26"/>
                </a:lnTo>
                <a:lnTo>
                  <a:pt x="59" y="25"/>
                </a:lnTo>
                <a:lnTo>
                  <a:pt x="58" y="24"/>
                </a:lnTo>
                <a:lnTo>
                  <a:pt x="54" y="20"/>
                </a:lnTo>
                <a:lnTo>
                  <a:pt x="52" y="18"/>
                </a:lnTo>
                <a:lnTo>
                  <a:pt x="52" y="17"/>
                </a:lnTo>
                <a:lnTo>
                  <a:pt x="50" y="16"/>
                </a:lnTo>
                <a:lnTo>
                  <a:pt x="50" y="15"/>
                </a:lnTo>
                <a:lnTo>
                  <a:pt x="49" y="14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1"/>
                </a:lnTo>
                <a:lnTo>
                  <a:pt x="48" y="13"/>
                </a:lnTo>
                <a:lnTo>
                  <a:pt x="47" y="13"/>
                </a:lnTo>
                <a:lnTo>
                  <a:pt x="46" y="13"/>
                </a:lnTo>
                <a:lnTo>
                  <a:pt x="45" y="12"/>
                </a:lnTo>
                <a:lnTo>
                  <a:pt x="44" y="12"/>
                </a:lnTo>
                <a:lnTo>
                  <a:pt x="43" y="13"/>
                </a:lnTo>
                <a:lnTo>
                  <a:pt x="42" y="12"/>
                </a:lnTo>
                <a:lnTo>
                  <a:pt x="41" y="11"/>
                </a:lnTo>
                <a:lnTo>
                  <a:pt x="41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7"/>
                </a:lnTo>
                <a:lnTo>
                  <a:pt x="41" y="6"/>
                </a:lnTo>
                <a:lnTo>
                  <a:pt x="41" y="5"/>
                </a:lnTo>
                <a:lnTo>
                  <a:pt x="41" y="4"/>
                </a:lnTo>
                <a:lnTo>
                  <a:pt x="42" y="2"/>
                </a:lnTo>
                <a:lnTo>
                  <a:pt x="44" y="2"/>
                </a:lnTo>
                <a:lnTo>
                  <a:pt x="44" y="1"/>
                </a:lnTo>
                <a:lnTo>
                  <a:pt x="45" y="1"/>
                </a:lnTo>
                <a:lnTo>
                  <a:pt x="45" y="0"/>
                </a:lnTo>
                <a:lnTo>
                  <a:pt x="44" y="1"/>
                </a:lnTo>
                <a:lnTo>
                  <a:pt x="43" y="1"/>
                </a:lnTo>
                <a:lnTo>
                  <a:pt x="42" y="1"/>
                </a:lnTo>
                <a:lnTo>
                  <a:pt x="41" y="1"/>
                </a:lnTo>
                <a:lnTo>
                  <a:pt x="40" y="2"/>
                </a:lnTo>
                <a:lnTo>
                  <a:pt x="40" y="1"/>
                </a:lnTo>
                <a:lnTo>
                  <a:pt x="39" y="1"/>
                </a:lnTo>
                <a:lnTo>
                  <a:pt x="38" y="0"/>
                </a:lnTo>
                <a:lnTo>
                  <a:pt x="37" y="2"/>
                </a:lnTo>
                <a:lnTo>
                  <a:pt x="38" y="4"/>
                </a:lnTo>
                <a:lnTo>
                  <a:pt x="39" y="3"/>
                </a:lnTo>
                <a:lnTo>
                  <a:pt x="40" y="3"/>
                </a:lnTo>
                <a:lnTo>
                  <a:pt x="40" y="7"/>
                </a:lnTo>
                <a:lnTo>
                  <a:pt x="39" y="7"/>
                </a:lnTo>
                <a:lnTo>
                  <a:pt x="36" y="7"/>
                </a:lnTo>
                <a:lnTo>
                  <a:pt x="35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" name="Freeform 37"/>
          <p:cNvSpPr>
            <a:spLocks/>
          </p:cNvSpPr>
          <p:nvPr/>
        </p:nvSpPr>
        <p:spPr bwMode="auto">
          <a:xfrm>
            <a:off x="1967968" y="2407858"/>
            <a:ext cx="758274" cy="1107876"/>
          </a:xfrm>
          <a:custGeom>
            <a:avLst/>
            <a:gdLst>
              <a:gd name="T0" fmla="*/ 2147483647 w 120"/>
              <a:gd name="T1" fmla="*/ 2147483647 h 142"/>
              <a:gd name="T2" fmla="*/ 2147483647 w 120"/>
              <a:gd name="T3" fmla="*/ 2147483647 h 142"/>
              <a:gd name="T4" fmla="*/ 2147483647 w 120"/>
              <a:gd name="T5" fmla="*/ 2147483647 h 142"/>
              <a:gd name="T6" fmla="*/ 2147483647 w 120"/>
              <a:gd name="T7" fmla="*/ 2147483647 h 142"/>
              <a:gd name="T8" fmla="*/ 2147483647 w 120"/>
              <a:gd name="T9" fmla="*/ 2147483647 h 142"/>
              <a:gd name="T10" fmla="*/ 2147483647 w 120"/>
              <a:gd name="T11" fmla="*/ 2147483647 h 142"/>
              <a:gd name="T12" fmla="*/ 2147483647 w 120"/>
              <a:gd name="T13" fmla="*/ 2147483647 h 142"/>
              <a:gd name="T14" fmla="*/ 2147483647 w 120"/>
              <a:gd name="T15" fmla="*/ 2147483647 h 142"/>
              <a:gd name="T16" fmla="*/ 2147483647 w 120"/>
              <a:gd name="T17" fmla="*/ 2147483647 h 142"/>
              <a:gd name="T18" fmla="*/ 2147483647 w 120"/>
              <a:gd name="T19" fmla="*/ 2147483647 h 142"/>
              <a:gd name="T20" fmla="*/ 2147483647 w 120"/>
              <a:gd name="T21" fmla="*/ 2147483647 h 142"/>
              <a:gd name="T22" fmla="*/ 2147483647 w 120"/>
              <a:gd name="T23" fmla="*/ 2147483647 h 142"/>
              <a:gd name="T24" fmla="*/ 2147483647 w 120"/>
              <a:gd name="T25" fmla="*/ 2147483647 h 142"/>
              <a:gd name="T26" fmla="*/ 2147483647 w 120"/>
              <a:gd name="T27" fmla="*/ 2147483647 h 142"/>
              <a:gd name="T28" fmla="*/ 2147483647 w 120"/>
              <a:gd name="T29" fmla="*/ 2147483647 h 142"/>
              <a:gd name="T30" fmla="*/ 2147483647 w 120"/>
              <a:gd name="T31" fmla="*/ 2147483647 h 142"/>
              <a:gd name="T32" fmla="*/ 2147483647 w 120"/>
              <a:gd name="T33" fmla="*/ 2147483647 h 142"/>
              <a:gd name="T34" fmla="*/ 2147483647 w 120"/>
              <a:gd name="T35" fmla="*/ 2147483647 h 142"/>
              <a:gd name="T36" fmla="*/ 2147483647 w 120"/>
              <a:gd name="T37" fmla="*/ 2147483647 h 142"/>
              <a:gd name="T38" fmla="*/ 2147483647 w 120"/>
              <a:gd name="T39" fmla="*/ 2147483647 h 142"/>
              <a:gd name="T40" fmla="*/ 2147483647 w 120"/>
              <a:gd name="T41" fmla="*/ 2147483647 h 142"/>
              <a:gd name="T42" fmla="*/ 2147483647 w 120"/>
              <a:gd name="T43" fmla="*/ 2147483647 h 142"/>
              <a:gd name="T44" fmla="*/ 2147483647 w 120"/>
              <a:gd name="T45" fmla="*/ 2147483647 h 142"/>
              <a:gd name="T46" fmla="*/ 2147483647 w 120"/>
              <a:gd name="T47" fmla="*/ 2147483647 h 142"/>
              <a:gd name="T48" fmla="*/ 2147483647 w 120"/>
              <a:gd name="T49" fmla="*/ 2147483647 h 142"/>
              <a:gd name="T50" fmla="*/ 2147483647 w 120"/>
              <a:gd name="T51" fmla="*/ 2147483647 h 142"/>
              <a:gd name="T52" fmla="*/ 2147483647 w 120"/>
              <a:gd name="T53" fmla="*/ 2147483647 h 142"/>
              <a:gd name="T54" fmla="*/ 2147483647 w 120"/>
              <a:gd name="T55" fmla="*/ 2147483647 h 142"/>
              <a:gd name="T56" fmla="*/ 2147483647 w 120"/>
              <a:gd name="T57" fmla="*/ 2147483647 h 142"/>
              <a:gd name="T58" fmla="*/ 2147483647 w 120"/>
              <a:gd name="T59" fmla="*/ 2147483647 h 142"/>
              <a:gd name="T60" fmla="*/ 2147483647 w 120"/>
              <a:gd name="T61" fmla="*/ 2147483647 h 142"/>
              <a:gd name="T62" fmla="*/ 2147483647 w 120"/>
              <a:gd name="T63" fmla="*/ 2147483647 h 142"/>
              <a:gd name="T64" fmla="*/ 2147483647 w 120"/>
              <a:gd name="T65" fmla="*/ 2147483647 h 142"/>
              <a:gd name="T66" fmla="*/ 2147483647 w 120"/>
              <a:gd name="T67" fmla="*/ 2147483647 h 142"/>
              <a:gd name="T68" fmla="*/ 2147483647 w 120"/>
              <a:gd name="T69" fmla="*/ 2147483647 h 142"/>
              <a:gd name="T70" fmla="*/ 2147483647 w 120"/>
              <a:gd name="T71" fmla="*/ 2147483647 h 142"/>
              <a:gd name="T72" fmla="*/ 2147483647 w 120"/>
              <a:gd name="T73" fmla="*/ 2147483647 h 142"/>
              <a:gd name="T74" fmla="*/ 2147483647 w 120"/>
              <a:gd name="T75" fmla="*/ 2147483647 h 142"/>
              <a:gd name="T76" fmla="*/ 2147483647 w 120"/>
              <a:gd name="T77" fmla="*/ 2147483647 h 142"/>
              <a:gd name="T78" fmla="*/ 2147483647 w 120"/>
              <a:gd name="T79" fmla="*/ 2147483647 h 142"/>
              <a:gd name="T80" fmla="*/ 2147483647 w 120"/>
              <a:gd name="T81" fmla="*/ 2147483647 h 142"/>
              <a:gd name="T82" fmla="*/ 2147483647 w 120"/>
              <a:gd name="T83" fmla="*/ 2147483647 h 142"/>
              <a:gd name="T84" fmla="*/ 2147483647 w 120"/>
              <a:gd name="T85" fmla="*/ 2147483647 h 142"/>
              <a:gd name="T86" fmla="*/ 2147483647 w 120"/>
              <a:gd name="T87" fmla="*/ 2147483647 h 142"/>
              <a:gd name="T88" fmla="*/ 2147483647 w 120"/>
              <a:gd name="T89" fmla="*/ 2147483647 h 142"/>
              <a:gd name="T90" fmla="*/ 2147483647 w 120"/>
              <a:gd name="T91" fmla="*/ 2147483647 h 142"/>
              <a:gd name="T92" fmla="*/ 2147483647 w 120"/>
              <a:gd name="T93" fmla="*/ 2147483647 h 142"/>
              <a:gd name="T94" fmla="*/ 2147483647 w 120"/>
              <a:gd name="T95" fmla="*/ 2147483647 h 142"/>
              <a:gd name="T96" fmla="*/ 2147483647 w 120"/>
              <a:gd name="T97" fmla="*/ 2147483647 h 142"/>
              <a:gd name="T98" fmla="*/ 2147483647 w 120"/>
              <a:gd name="T99" fmla="*/ 2147483647 h 142"/>
              <a:gd name="T100" fmla="*/ 2147483647 w 120"/>
              <a:gd name="T101" fmla="*/ 2147483647 h 142"/>
              <a:gd name="T102" fmla="*/ 2147483647 w 120"/>
              <a:gd name="T103" fmla="*/ 2147483647 h 142"/>
              <a:gd name="T104" fmla="*/ 2147483647 w 120"/>
              <a:gd name="T105" fmla="*/ 2147483647 h 142"/>
              <a:gd name="T106" fmla="*/ 2147483647 w 120"/>
              <a:gd name="T107" fmla="*/ 2147483647 h 142"/>
              <a:gd name="T108" fmla="*/ 2147483647 w 120"/>
              <a:gd name="T109" fmla="*/ 2147483647 h 142"/>
              <a:gd name="T110" fmla="*/ 2147483647 w 120"/>
              <a:gd name="T111" fmla="*/ 2147483647 h 142"/>
              <a:gd name="T112" fmla="*/ 2147483647 w 120"/>
              <a:gd name="T113" fmla="*/ 2147483647 h 142"/>
              <a:gd name="T114" fmla="*/ 2147483647 w 120"/>
              <a:gd name="T115" fmla="*/ 2147483647 h 142"/>
              <a:gd name="T116" fmla="*/ 2147483647 w 120"/>
              <a:gd name="T117" fmla="*/ 2147483647 h 142"/>
              <a:gd name="T118" fmla="*/ 2147483647 w 120"/>
              <a:gd name="T119" fmla="*/ 2147483647 h 142"/>
              <a:gd name="T120" fmla="*/ 2147483647 w 120"/>
              <a:gd name="T121" fmla="*/ 2147483647 h 1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"/>
              <a:gd name="T184" fmla="*/ 0 h 142"/>
              <a:gd name="T185" fmla="*/ 120 w 120"/>
              <a:gd name="T186" fmla="*/ 142 h 1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" h="142">
                <a:moveTo>
                  <a:pt x="53" y="39"/>
                </a:moveTo>
                <a:lnTo>
                  <a:pt x="52" y="38"/>
                </a:lnTo>
                <a:lnTo>
                  <a:pt x="50" y="34"/>
                </a:lnTo>
                <a:lnTo>
                  <a:pt x="49" y="33"/>
                </a:lnTo>
                <a:lnTo>
                  <a:pt x="49" y="32"/>
                </a:lnTo>
                <a:lnTo>
                  <a:pt x="51" y="31"/>
                </a:lnTo>
                <a:lnTo>
                  <a:pt x="52" y="30"/>
                </a:lnTo>
                <a:lnTo>
                  <a:pt x="52" y="29"/>
                </a:lnTo>
                <a:lnTo>
                  <a:pt x="52" y="27"/>
                </a:lnTo>
                <a:lnTo>
                  <a:pt x="52" y="25"/>
                </a:lnTo>
                <a:lnTo>
                  <a:pt x="49" y="21"/>
                </a:lnTo>
                <a:lnTo>
                  <a:pt x="49" y="18"/>
                </a:lnTo>
                <a:lnTo>
                  <a:pt x="49" y="17"/>
                </a:lnTo>
                <a:lnTo>
                  <a:pt x="47" y="16"/>
                </a:lnTo>
                <a:lnTo>
                  <a:pt x="44" y="13"/>
                </a:lnTo>
                <a:lnTo>
                  <a:pt x="43" y="13"/>
                </a:lnTo>
                <a:lnTo>
                  <a:pt x="41" y="14"/>
                </a:lnTo>
                <a:lnTo>
                  <a:pt x="40" y="13"/>
                </a:lnTo>
                <a:lnTo>
                  <a:pt x="41" y="12"/>
                </a:lnTo>
                <a:lnTo>
                  <a:pt x="40" y="10"/>
                </a:lnTo>
                <a:lnTo>
                  <a:pt x="43" y="8"/>
                </a:lnTo>
                <a:lnTo>
                  <a:pt x="43" y="5"/>
                </a:lnTo>
                <a:lnTo>
                  <a:pt x="41" y="4"/>
                </a:lnTo>
                <a:lnTo>
                  <a:pt x="41" y="2"/>
                </a:lnTo>
                <a:lnTo>
                  <a:pt x="40" y="1"/>
                </a:lnTo>
                <a:lnTo>
                  <a:pt x="40" y="0"/>
                </a:lnTo>
                <a:lnTo>
                  <a:pt x="38" y="0"/>
                </a:lnTo>
                <a:lnTo>
                  <a:pt x="39" y="1"/>
                </a:lnTo>
                <a:lnTo>
                  <a:pt x="38" y="2"/>
                </a:lnTo>
                <a:lnTo>
                  <a:pt x="38" y="3"/>
                </a:lnTo>
                <a:lnTo>
                  <a:pt x="38" y="4"/>
                </a:lnTo>
                <a:lnTo>
                  <a:pt x="37" y="4"/>
                </a:lnTo>
                <a:lnTo>
                  <a:pt x="37" y="5"/>
                </a:lnTo>
                <a:lnTo>
                  <a:pt x="34" y="6"/>
                </a:lnTo>
                <a:lnTo>
                  <a:pt x="33" y="5"/>
                </a:lnTo>
                <a:lnTo>
                  <a:pt x="33" y="6"/>
                </a:lnTo>
                <a:lnTo>
                  <a:pt x="32" y="6"/>
                </a:lnTo>
                <a:lnTo>
                  <a:pt x="32" y="5"/>
                </a:lnTo>
                <a:lnTo>
                  <a:pt x="33" y="4"/>
                </a:lnTo>
                <a:lnTo>
                  <a:pt x="30" y="5"/>
                </a:lnTo>
                <a:lnTo>
                  <a:pt x="29" y="8"/>
                </a:lnTo>
                <a:lnTo>
                  <a:pt x="29" y="9"/>
                </a:lnTo>
                <a:lnTo>
                  <a:pt x="30" y="9"/>
                </a:lnTo>
                <a:lnTo>
                  <a:pt x="30" y="10"/>
                </a:lnTo>
                <a:lnTo>
                  <a:pt x="30" y="9"/>
                </a:lnTo>
                <a:lnTo>
                  <a:pt x="30" y="10"/>
                </a:lnTo>
                <a:lnTo>
                  <a:pt x="31" y="10"/>
                </a:lnTo>
                <a:lnTo>
                  <a:pt x="30" y="11"/>
                </a:lnTo>
                <a:lnTo>
                  <a:pt x="29" y="12"/>
                </a:lnTo>
                <a:lnTo>
                  <a:pt x="27" y="13"/>
                </a:lnTo>
                <a:lnTo>
                  <a:pt x="27" y="16"/>
                </a:lnTo>
                <a:lnTo>
                  <a:pt x="28" y="17"/>
                </a:lnTo>
                <a:lnTo>
                  <a:pt x="27" y="18"/>
                </a:lnTo>
                <a:lnTo>
                  <a:pt x="25" y="19"/>
                </a:lnTo>
                <a:lnTo>
                  <a:pt x="20" y="20"/>
                </a:lnTo>
                <a:lnTo>
                  <a:pt x="13" y="25"/>
                </a:lnTo>
                <a:lnTo>
                  <a:pt x="15" y="31"/>
                </a:lnTo>
                <a:lnTo>
                  <a:pt x="23" y="32"/>
                </a:lnTo>
                <a:lnTo>
                  <a:pt x="26" y="29"/>
                </a:lnTo>
                <a:lnTo>
                  <a:pt x="26" y="31"/>
                </a:lnTo>
                <a:lnTo>
                  <a:pt x="28" y="32"/>
                </a:lnTo>
                <a:lnTo>
                  <a:pt x="28" y="33"/>
                </a:lnTo>
                <a:lnTo>
                  <a:pt x="28" y="34"/>
                </a:lnTo>
                <a:lnTo>
                  <a:pt x="30" y="35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8"/>
                </a:lnTo>
                <a:lnTo>
                  <a:pt x="30" y="38"/>
                </a:lnTo>
                <a:lnTo>
                  <a:pt x="29" y="38"/>
                </a:lnTo>
                <a:lnTo>
                  <a:pt x="30" y="39"/>
                </a:lnTo>
                <a:lnTo>
                  <a:pt x="29" y="40"/>
                </a:lnTo>
                <a:lnTo>
                  <a:pt x="27" y="40"/>
                </a:lnTo>
                <a:lnTo>
                  <a:pt x="25" y="38"/>
                </a:lnTo>
                <a:lnTo>
                  <a:pt x="24" y="38"/>
                </a:lnTo>
                <a:lnTo>
                  <a:pt x="22" y="37"/>
                </a:lnTo>
                <a:lnTo>
                  <a:pt x="21" y="38"/>
                </a:lnTo>
                <a:lnTo>
                  <a:pt x="20" y="42"/>
                </a:lnTo>
                <a:lnTo>
                  <a:pt x="21" y="42"/>
                </a:lnTo>
                <a:lnTo>
                  <a:pt x="21" y="43"/>
                </a:lnTo>
                <a:lnTo>
                  <a:pt x="20" y="44"/>
                </a:lnTo>
                <a:lnTo>
                  <a:pt x="20" y="46"/>
                </a:lnTo>
                <a:lnTo>
                  <a:pt x="18" y="46"/>
                </a:lnTo>
                <a:lnTo>
                  <a:pt x="17" y="46"/>
                </a:lnTo>
                <a:lnTo>
                  <a:pt x="17" y="47"/>
                </a:lnTo>
                <a:lnTo>
                  <a:pt x="16" y="49"/>
                </a:lnTo>
                <a:lnTo>
                  <a:pt x="16" y="51"/>
                </a:lnTo>
                <a:lnTo>
                  <a:pt x="14" y="52"/>
                </a:lnTo>
                <a:lnTo>
                  <a:pt x="13" y="53"/>
                </a:lnTo>
                <a:lnTo>
                  <a:pt x="12" y="53"/>
                </a:lnTo>
                <a:lnTo>
                  <a:pt x="10" y="52"/>
                </a:lnTo>
                <a:lnTo>
                  <a:pt x="9" y="52"/>
                </a:lnTo>
                <a:lnTo>
                  <a:pt x="8" y="53"/>
                </a:lnTo>
                <a:lnTo>
                  <a:pt x="7" y="53"/>
                </a:lnTo>
                <a:lnTo>
                  <a:pt x="7" y="54"/>
                </a:lnTo>
                <a:lnTo>
                  <a:pt x="7" y="53"/>
                </a:lnTo>
                <a:lnTo>
                  <a:pt x="6" y="54"/>
                </a:lnTo>
                <a:lnTo>
                  <a:pt x="6" y="55"/>
                </a:lnTo>
                <a:lnTo>
                  <a:pt x="5" y="56"/>
                </a:lnTo>
                <a:lnTo>
                  <a:pt x="4" y="56"/>
                </a:lnTo>
                <a:lnTo>
                  <a:pt x="3" y="56"/>
                </a:lnTo>
                <a:lnTo>
                  <a:pt x="2" y="59"/>
                </a:lnTo>
                <a:lnTo>
                  <a:pt x="2" y="61"/>
                </a:lnTo>
                <a:lnTo>
                  <a:pt x="1" y="61"/>
                </a:lnTo>
                <a:lnTo>
                  <a:pt x="1" y="62"/>
                </a:lnTo>
                <a:lnTo>
                  <a:pt x="0" y="63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1" y="67"/>
                </a:lnTo>
                <a:lnTo>
                  <a:pt x="4" y="68"/>
                </a:lnTo>
                <a:lnTo>
                  <a:pt x="5" y="69"/>
                </a:lnTo>
                <a:lnTo>
                  <a:pt x="6" y="70"/>
                </a:lnTo>
                <a:lnTo>
                  <a:pt x="8" y="72"/>
                </a:lnTo>
                <a:lnTo>
                  <a:pt x="10" y="74"/>
                </a:lnTo>
                <a:lnTo>
                  <a:pt x="11" y="75"/>
                </a:lnTo>
                <a:lnTo>
                  <a:pt x="13" y="75"/>
                </a:lnTo>
                <a:lnTo>
                  <a:pt x="15" y="74"/>
                </a:lnTo>
                <a:lnTo>
                  <a:pt x="17" y="75"/>
                </a:lnTo>
                <a:lnTo>
                  <a:pt x="18" y="75"/>
                </a:lnTo>
                <a:lnTo>
                  <a:pt x="19" y="74"/>
                </a:lnTo>
                <a:lnTo>
                  <a:pt x="22" y="74"/>
                </a:lnTo>
                <a:lnTo>
                  <a:pt x="35" y="83"/>
                </a:lnTo>
                <a:lnTo>
                  <a:pt x="33" y="85"/>
                </a:lnTo>
                <a:lnTo>
                  <a:pt x="28" y="86"/>
                </a:lnTo>
                <a:lnTo>
                  <a:pt x="24" y="86"/>
                </a:lnTo>
                <a:lnTo>
                  <a:pt x="22" y="86"/>
                </a:lnTo>
                <a:lnTo>
                  <a:pt x="20" y="87"/>
                </a:lnTo>
                <a:lnTo>
                  <a:pt x="21" y="88"/>
                </a:lnTo>
                <a:lnTo>
                  <a:pt x="22" y="88"/>
                </a:lnTo>
                <a:lnTo>
                  <a:pt x="24" y="89"/>
                </a:lnTo>
                <a:lnTo>
                  <a:pt x="26" y="90"/>
                </a:lnTo>
                <a:lnTo>
                  <a:pt x="27" y="90"/>
                </a:lnTo>
                <a:lnTo>
                  <a:pt x="28" y="91"/>
                </a:lnTo>
                <a:lnTo>
                  <a:pt x="26" y="93"/>
                </a:lnTo>
                <a:lnTo>
                  <a:pt x="25" y="93"/>
                </a:lnTo>
                <a:lnTo>
                  <a:pt x="25" y="92"/>
                </a:lnTo>
                <a:lnTo>
                  <a:pt x="23" y="91"/>
                </a:lnTo>
                <a:lnTo>
                  <a:pt x="21" y="91"/>
                </a:lnTo>
                <a:lnTo>
                  <a:pt x="21" y="93"/>
                </a:lnTo>
                <a:lnTo>
                  <a:pt x="21" y="94"/>
                </a:lnTo>
                <a:lnTo>
                  <a:pt x="22" y="95"/>
                </a:lnTo>
                <a:lnTo>
                  <a:pt x="22" y="96"/>
                </a:lnTo>
                <a:lnTo>
                  <a:pt x="22" y="97"/>
                </a:lnTo>
                <a:lnTo>
                  <a:pt x="21" y="98"/>
                </a:lnTo>
                <a:lnTo>
                  <a:pt x="22" y="98"/>
                </a:lnTo>
                <a:lnTo>
                  <a:pt x="22" y="100"/>
                </a:lnTo>
                <a:lnTo>
                  <a:pt x="22" y="102"/>
                </a:lnTo>
                <a:lnTo>
                  <a:pt x="22" y="103"/>
                </a:lnTo>
                <a:lnTo>
                  <a:pt x="22" y="104"/>
                </a:lnTo>
                <a:lnTo>
                  <a:pt x="24" y="105"/>
                </a:lnTo>
                <a:lnTo>
                  <a:pt x="24" y="106"/>
                </a:lnTo>
                <a:lnTo>
                  <a:pt x="25" y="108"/>
                </a:lnTo>
                <a:lnTo>
                  <a:pt x="27" y="109"/>
                </a:lnTo>
                <a:lnTo>
                  <a:pt x="29" y="110"/>
                </a:lnTo>
                <a:lnTo>
                  <a:pt x="30" y="110"/>
                </a:lnTo>
                <a:lnTo>
                  <a:pt x="31" y="108"/>
                </a:lnTo>
                <a:lnTo>
                  <a:pt x="31" y="106"/>
                </a:lnTo>
                <a:lnTo>
                  <a:pt x="33" y="108"/>
                </a:lnTo>
                <a:lnTo>
                  <a:pt x="34" y="108"/>
                </a:lnTo>
                <a:lnTo>
                  <a:pt x="36" y="109"/>
                </a:lnTo>
                <a:lnTo>
                  <a:pt x="36" y="110"/>
                </a:lnTo>
                <a:lnTo>
                  <a:pt x="38" y="112"/>
                </a:lnTo>
                <a:lnTo>
                  <a:pt x="37" y="113"/>
                </a:lnTo>
                <a:lnTo>
                  <a:pt x="38" y="113"/>
                </a:lnTo>
                <a:lnTo>
                  <a:pt x="38" y="114"/>
                </a:lnTo>
                <a:lnTo>
                  <a:pt x="39" y="114"/>
                </a:lnTo>
                <a:lnTo>
                  <a:pt x="39" y="115"/>
                </a:lnTo>
                <a:lnTo>
                  <a:pt x="39" y="117"/>
                </a:lnTo>
                <a:lnTo>
                  <a:pt x="41" y="118"/>
                </a:lnTo>
                <a:lnTo>
                  <a:pt x="43" y="118"/>
                </a:lnTo>
                <a:lnTo>
                  <a:pt x="44" y="118"/>
                </a:lnTo>
                <a:lnTo>
                  <a:pt x="45" y="116"/>
                </a:lnTo>
                <a:lnTo>
                  <a:pt x="47" y="115"/>
                </a:lnTo>
                <a:lnTo>
                  <a:pt x="48" y="115"/>
                </a:lnTo>
                <a:lnTo>
                  <a:pt x="47" y="113"/>
                </a:lnTo>
                <a:lnTo>
                  <a:pt x="47" y="112"/>
                </a:lnTo>
                <a:lnTo>
                  <a:pt x="48" y="110"/>
                </a:lnTo>
                <a:lnTo>
                  <a:pt x="49" y="108"/>
                </a:lnTo>
                <a:lnTo>
                  <a:pt x="50" y="108"/>
                </a:lnTo>
                <a:lnTo>
                  <a:pt x="52" y="110"/>
                </a:lnTo>
                <a:lnTo>
                  <a:pt x="54" y="110"/>
                </a:lnTo>
                <a:lnTo>
                  <a:pt x="52" y="111"/>
                </a:lnTo>
                <a:lnTo>
                  <a:pt x="51" y="113"/>
                </a:lnTo>
                <a:lnTo>
                  <a:pt x="51" y="115"/>
                </a:lnTo>
                <a:lnTo>
                  <a:pt x="52" y="116"/>
                </a:lnTo>
                <a:lnTo>
                  <a:pt x="52" y="119"/>
                </a:lnTo>
                <a:lnTo>
                  <a:pt x="53" y="121"/>
                </a:lnTo>
                <a:lnTo>
                  <a:pt x="52" y="122"/>
                </a:lnTo>
                <a:lnTo>
                  <a:pt x="50" y="124"/>
                </a:lnTo>
                <a:lnTo>
                  <a:pt x="50" y="126"/>
                </a:lnTo>
                <a:lnTo>
                  <a:pt x="51" y="127"/>
                </a:lnTo>
                <a:lnTo>
                  <a:pt x="50" y="127"/>
                </a:lnTo>
                <a:lnTo>
                  <a:pt x="49" y="128"/>
                </a:lnTo>
                <a:lnTo>
                  <a:pt x="47" y="129"/>
                </a:lnTo>
                <a:lnTo>
                  <a:pt x="48" y="130"/>
                </a:lnTo>
                <a:lnTo>
                  <a:pt x="50" y="130"/>
                </a:lnTo>
                <a:lnTo>
                  <a:pt x="50" y="131"/>
                </a:lnTo>
                <a:lnTo>
                  <a:pt x="50" y="133"/>
                </a:lnTo>
                <a:lnTo>
                  <a:pt x="50" y="134"/>
                </a:lnTo>
                <a:lnTo>
                  <a:pt x="49" y="135"/>
                </a:lnTo>
                <a:lnTo>
                  <a:pt x="49" y="136"/>
                </a:lnTo>
                <a:lnTo>
                  <a:pt x="52" y="139"/>
                </a:lnTo>
                <a:lnTo>
                  <a:pt x="52" y="141"/>
                </a:lnTo>
                <a:lnTo>
                  <a:pt x="53" y="140"/>
                </a:lnTo>
                <a:lnTo>
                  <a:pt x="55" y="138"/>
                </a:lnTo>
                <a:lnTo>
                  <a:pt x="57" y="139"/>
                </a:lnTo>
                <a:lnTo>
                  <a:pt x="56" y="140"/>
                </a:lnTo>
                <a:lnTo>
                  <a:pt x="56" y="141"/>
                </a:lnTo>
                <a:lnTo>
                  <a:pt x="57" y="142"/>
                </a:lnTo>
                <a:lnTo>
                  <a:pt x="58" y="140"/>
                </a:lnTo>
                <a:lnTo>
                  <a:pt x="59" y="140"/>
                </a:lnTo>
                <a:lnTo>
                  <a:pt x="59" y="139"/>
                </a:lnTo>
                <a:lnTo>
                  <a:pt x="60" y="138"/>
                </a:lnTo>
                <a:lnTo>
                  <a:pt x="61" y="137"/>
                </a:lnTo>
                <a:lnTo>
                  <a:pt x="61" y="136"/>
                </a:lnTo>
                <a:lnTo>
                  <a:pt x="59" y="135"/>
                </a:lnTo>
                <a:lnTo>
                  <a:pt x="58" y="134"/>
                </a:lnTo>
                <a:lnTo>
                  <a:pt x="60" y="134"/>
                </a:lnTo>
                <a:lnTo>
                  <a:pt x="62" y="134"/>
                </a:lnTo>
                <a:lnTo>
                  <a:pt x="61" y="133"/>
                </a:lnTo>
                <a:lnTo>
                  <a:pt x="60" y="133"/>
                </a:lnTo>
                <a:lnTo>
                  <a:pt x="59" y="133"/>
                </a:lnTo>
                <a:lnTo>
                  <a:pt x="60" y="132"/>
                </a:lnTo>
                <a:lnTo>
                  <a:pt x="61" y="131"/>
                </a:lnTo>
                <a:lnTo>
                  <a:pt x="61" y="132"/>
                </a:lnTo>
                <a:lnTo>
                  <a:pt x="62" y="132"/>
                </a:lnTo>
                <a:lnTo>
                  <a:pt x="63" y="132"/>
                </a:lnTo>
                <a:lnTo>
                  <a:pt x="63" y="131"/>
                </a:lnTo>
                <a:lnTo>
                  <a:pt x="62" y="130"/>
                </a:lnTo>
                <a:lnTo>
                  <a:pt x="62" y="129"/>
                </a:lnTo>
                <a:lnTo>
                  <a:pt x="63" y="127"/>
                </a:lnTo>
                <a:lnTo>
                  <a:pt x="64" y="125"/>
                </a:lnTo>
                <a:lnTo>
                  <a:pt x="64" y="123"/>
                </a:lnTo>
                <a:lnTo>
                  <a:pt x="65" y="121"/>
                </a:lnTo>
                <a:lnTo>
                  <a:pt x="66" y="122"/>
                </a:lnTo>
                <a:lnTo>
                  <a:pt x="67" y="123"/>
                </a:lnTo>
                <a:lnTo>
                  <a:pt x="68" y="124"/>
                </a:lnTo>
                <a:lnTo>
                  <a:pt x="69" y="124"/>
                </a:lnTo>
                <a:lnTo>
                  <a:pt x="69" y="123"/>
                </a:lnTo>
                <a:lnTo>
                  <a:pt x="68" y="122"/>
                </a:lnTo>
                <a:lnTo>
                  <a:pt x="69" y="121"/>
                </a:lnTo>
                <a:lnTo>
                  <a:pt x="69" y="120"/>
                </a:lnTo>
                <a:lnTo>
                  <a:pt x="70" y="121"/>
                </a:lnTo>
                <a:lnTo>
                  <a:pt x="75" y="122"/>
                </a:lnTo>
                <a:lnTo>
                  <a:pt x="76" y="121"/>
                </a:lnTo>
                <a:lnTo>
                  <a:pt x="76" y="119"/>
                </a:lnTo>
                <a:lnTo>
                  <a:pt x="76" y="118"/>
                </a:lnTo>
                <a:lnTo>
                  <a:pt x="76" y="116"/>
                </a:lnTo>
                <a:lnTo>
                  <a:pt x="77" y="115"/>
                </a:lnTo>
                <a:lnTo>
                  <a:pt x="78" y="115"/>
                </a:lnTo>
                <a:lnTo>
                  <a:pt x="78" y="114"/>
                </a:lnTo>
                <a:lnTo>
                  <a:pt x="80" y="115"/>
                </a:lnTo>
                <a:lnTo>
                  <a:pt x="81" y="115"/>
                </a:lnTo>
                <a:lnTo>
                  <a:pt x="83" y="115"/>
                </a:lnTo>
                <a:lnTo>
                  <a:pt x="84" y="115"/>
                </a:lnTo>
                <a:lnTo>
                  <a:pt x="84" y="113"/>
                </a:lnTo>
                <a:lnTo>
                  <a:pt x="84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2"/>
                </a:lnTo>
                <a:lnTo>
                  <a:pt x="83" y="111"/>
                </a:lnTo>
                <a:lnTo>
                  <a:pt x="84" y="111"/>
                </a:lnTo>
                <a:lnTo>
                  <a:pt x="85" y="111"/>
                </a:lnTo>
                <a:lnTo>
                  <a:pt x="86" y="112"/>
                </a:lnTo>
                <a:lnTo>
                  <a:pt x="87" y="112"/>
                </a:lnTo>
                <a:lnTo>
                  <a:pt x="86" y="113"/>
                </a:lnTo>
                <a:lnTo>
                  <a:pt x="88" y="113"/>
                </a:lnTo>
                <a:lnTo>
                  <a:pt x="88" y="114"/>
                </a:lnTo>
                <a:lnTo>
                  <a:pt x="87" y="114"/>
                </a:lnTo>
                <a:lnTo>
                  <a:pt x="86" y="115"/>
                </a:lnTo>
                <a:lnTo>
                  <a:pt x="87" y="116"/>
                </a:lnTo>
                <a:lnTo>
                  <a:pt x="89" y="117"/>
                </a:lnTo>
                <a:lnTo>
                  <a:pt x="90" y="119"/>
                </a:lnTo>
                <a:lnTo>
                  <a:pt x="92" y="119"/>
                </a:lnTo>
                <a:lnTo>
                  <a:pt x="96" y="117"/>
                </a:lnTo>
                <a:lnTo>
                  <a:pt x="98" y="116"/>
                </a:lnTo>
                <a:lnTo>
                  <a:pt x="100" y="115"/>
                </a:lnTo>
                <a:lnTo>
                  <a:pt x="101" y="114"/>
                </a:lnTo>
                <a:lnTo>
                  <a:pt x="104" y="111"/>
                </a:lnTo>
                <a:lnTo>
                  <a:pt x="104" y="110"/>
                </a:lnTo>
                <a:lnTo>
                  <a:pt x="103" y="109"/>
                </a:lnTo>
                <a:lnTo>
                  <a:pt x="103" y="108"/>
                </a:lnTo>
                <a:lnTo>
                  <a:pt x="105" y="105"/>
                </a:lnTo>
                <a:lnTo>
                  <a:pt x="107" y="104"/>
                </a:lnTo>
                <a:lnTo>
                  <a:pt x="111" y="105"/>
                </a:lnTo>
                <a:lnTo>
                  <a:pt x="113" y="105"/>
                </a:lnTo>
                <a:lnTo>
                  <a:pt x="115" y="106"/>
                </a:lnTo>
                <a:lnTo>
                  <a:pt x="117" y="106"/>
                </a:lnTo>
                <a:lnTo>
                  <a:pt x="119" y="105"/>
                </a:lnTo>
                <a:lnTo>
                  <a:pt x="120" y="104"/>
                </a:lnTo>
                <a:lnTo>
                  <a:pt x="120" y="103"/>
                </a:lnTo>
                <a:lnTo>
                  <a:pt x="119" y="103"/>
                </a:lnTo>
                <a:lnTo>
                  <a:pt x="119" y="101"/>
                </a:lnTo>
                <a:lnTo>
                  <a:pt x="119" y="100"/>
                </a:lnTo>
                <a:lnTo>
                  <a:pt x="119" y="99"/>
                </a:lnTo>
                <a:lnTo>
                  <a:pt x="119" y="97"/>
                </a:lnTo>
                <a:lnTo>
                  <a:pt x="118" y="97"/>
                </a:lnTo>
                <a:lnTo>
                  <a:pt x="117" y="97"/>
                </a:lnTo>
                <a:lnTo>
                  <a:pt x="116" y="97"/>
                </a:lnTo>
                <a:lnTo>
                  <a:pt x="115" y="96"/>
                </a:lnTo>
                <a:lnTo>
                  <a:pt x="115" y="95"/>
                </a:lnTo>
                <a:lnTo>
                  <a:pt x="114" y="95"/>
                </a:lnTo>
                <a:lnTo>
                  <a:pt x="114" y="96"/>
                </a:lnTo>
                <a:lnTo>
                  <a:pt x="113" y="96"/>
                </a:lnTo>
                <a:lnTo>
                  <a:pt x="112" y="95"/>
                </a:lnTo>
                <a:lnTo>
                  <a:pt x="111" y="94"/>
                </a:lnTo>
                <a:lnTo>
                  <a:pt x="110" y="93"/>
                </a:lnTo>
                <a:lnTo>
                  <a:pt x="112" y="91"/>
                </a:lnTo>
                <a:lnTo>
                  <a:pt x="113" y="91"/>
                </a:lnTo>
                <a:lnTo>
                  <a:pt x="112" y="91"/>
                </a:lnTo>
                <a:lnTo>
                  <a:pt x="112" y="87"/>
                </a:lnTo>
                <a:lnTo>
                  <a:pt x="112" y="84"/>
                </a:lnTo>
                <a:lnTo>
                  <a:pt x="113" y="82"/>
                </a:lnTo>
                <a:lnTo>
                  <a:pt x="113" y="78"/>
                </a:lnTo>
                <a:lnTo>
                  <a:pt x="114" y="77"/>
                </a:lnTo>
                <a:lnTo>
                  <a:pt x="114" y="76"/>
                </a:lnTo>
                <a:lnTo>
                  <a:pt x="113" y="74"/>
                </a:lnTo>
                <a:lnTo>
                  <a:pt x="113" y="72"/>
                </a:lnTo>
                <a:lnTo>
                  <a:pt x="112" y="69"/>
                </a:lnTo>
                <a:lnTo>
                  <a:pt x="112" y="67"/>
                </a:lnTo>
                <a:lnTo>
                  <a:pt x="111" y="64"/>
                </a:lnTo>
                <a:lnTo>
                  <a:pt x="110" y="64"/>
                </a:lnTo>
                <a:lnTo>
                  <a:pt x="110" y="65"/>
                </a:lnTo>
                <a:lnTo>
                  <a:pt x="111" y="66"/>
                </a:lnTo>
                <a:lnTo>
                  <a:pt x="110" y="68"/>
                </a:lnTo>
                <a:lnTo>
                  <a:pt x="110" y="69"/>
                </a:lnTo>
                <a:lnTo>
                  <a:pt x="107" y="71"/>
                </a:lnTo>
                <a:lnTo>
                  <a:pt x="104" y="72"/>
                </a:lnTo>
                <a:lnTo>
                  <a:pt x="100" y="72"/>
                </a:lnTo>
                <a:lnTo>
                  <a:pt x="99" y="72"/>
                </a:lnTo>
                <a:lnTo>
                  <a:pt x="98" y="72"/>
                </a:lnTo>
                <a:lnTo>
                  <a:pt x="98" y="70"/>
                </a:lnTo>
                <a:lnTo>
                  <a:pt x="100" y="69"/>
                </a:lnTo>
                <a:lnTo>
                  <a:pt x="100" y="67"/>
                </a:lnTo>
                <a:lnTo>
                  <a:pt x="99" y="66"/>
                </a:lnTo>
                <a:lnTo>
                  <a:pt x="98" y="64"/>
                </a:lnTo>
                <a:lnTo>
                  <a:pt x="97" y="64"/>
                </a:lnTo>
                <a:lnTo>
                  <a:pt x="96" y="66"/>
                </a:lnTo>
                <a:lnTo>
                  <a:pt x="95" y="67"/>
                </a:lnTo>
                <a:lnTo>
                  <a:pt x="94" y="67"/>
                </a:lnTo>
                <a:lnTo>
                  <a:pt x="92" y="67"/>
                </a:lnTo>
                <a:lnTo>
                  <a:pt x="90" y="67"/>
                </a:lnTo>
                <a:lnTo>
                  <a:pt x="89" y="63"/>
                </a:lnTo>
                <a:lnTo>
                  <a:pt x="86" y="63"/>
                </a:lnTo>
                <a:lnTo>
                  <a:pt x="84" y="63"/>
                </a:lnTo>
                <a:lnTo>
                  <a:pt x="84" y="62"/>
                </a:lnTo>
                <a:lnTo>
                  <a:pt x="83" y="59"/>
                </a:lnTo>
                <a:lnTo>
                  <a:pt x="80" y="61"/>
                </a:lnTo>
                <a:lnTo>
                  <a:pt x="77" y="62"/>
                </a:lnTo>
                <a:lnTo>
                  <a:pt x="75" y="59"/>
                </a:lnTo>
                <a:lnTo>
                  <a:pt x="74" y="57"/>
                </a:lnTo>
                <a:lnTo>
                  <a:pt x="75" y="54"/>
                </a:lnTo>
                <a:lnTo>
                  <a:pt x="74" y="52"/>
                </a:lnTo>
                <a:lnTo>
                  <a:pt x="72" y="51"/>
                </a:lnTo>
                <a:lnTo>
                  <a:pt x="71" y="49"/>
                </a:lnTo>
                <a:lnTo>
                  <a:pt x="71" y="47"/>
                </a:lnTo>
                <a:lnTo>
                  <a:pt x="73" y="46"/>
                </a:lnTo>
                <a:lnTo>
                  <a:pt x="74" y="44"/>
                </a:lnTo>
                <a:lnTo>
                  <a:pt x="73" y="43"/>
                </a:lnTo>
                <a:lnTo>
                  <a:pt x="71" y="43"/>
                </a:lnTo>
                <a:lnTo>
                  <a:pt x="70" y="43"/>
                </a:lnTo>
                <a:lnTo>
                  <a:pt x="69" y="42"/>
                </a:lnTo>
                <a:lnTo>
                  <a:pt x="68" y="41"/>
                </a:lnTo>
                <a:lnTo>
                  <a:pt x="67" y="42"/>
                </a:lnTo>
                <a:lnTo>
                  <a:pt x="67" y="44"/>
                </a:lnTo>
                <a:lnTo>
                  <a:pt x="65" y="43"/>
                </a:lnTo>
                <a:lnTo>
                  <a:pt x="63" y="42"/>
                </a:lnTo>
                <a:lnTo>
                  <a:pt x="62" y="44"/>
                </a:lnTo>
                <a:lnTo>
                  <a:pt x="61" y="46"/>
                </a:lnTo>
                <a:lnTo>
                  <a:pt x="60" y="44"/>
                </a:lnTo>
                <a:lnTo>
                  <a:pt x="60" y="42"/>
                </a:lnTo>
                <a:lnTo>
                  <a:pt x="58" y="42"/>
                </a:lnTo>
                <a:lnTo>
                  <a:pt x="56" y="41"/>
                </a:lnTo>
                <a:lnTo>
                  <a:pt x="54" y="40"/>
                </a:lnTo>
                <a:lnTo>
                  <a:pt x="53" y="39"/>
                </a:lnTo>
                <a:close/>
              </a:path>
            </a:pathLst>
          </a:custGeom>
          <a:pattFill prst="wdUpDiag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122" name="Freeform 38"/>
          <p:cNvSpPr>
            <a:spLocks/>
          </p:cNvSpPr>
          <p:nvPr/>
        </p:nvSpPr>
        <p:spPr bwMode="auto">
          <a:xfrm>
            <a:off x="1607496" y="3375986"/>
            <a:ext cx="537792" cy="897539"/>
          </a:xfrm>
          <a:custGeom>
            <a:avLst/>
            <a:gdLst>
              <a:gd name="T0" fmla="*/ 2147483647 w 85"/>
              <a:gd name="T1" fmla="*/ 2147483647 h 115"/>
              <a:gd name="T2" fmla="*/ 2147483647 w 85"/>
              <a:gd name="T3" fmla="*/ 2147483647 h 115"/>
              <a:gd name="T4" fmla="*/ 2147483647 w 85"/>
              <a:gd name="T5" fmla="*/ 2147483647 h 115"/>
              <a:gd name="T6" fmla="*/ 2147483647 w 85"/>
              <a:gd name="T7" fmla="*/ 2147483647 h 115"/>
              <a:gd name="T8" fmla="*/ 2147483647 w 85"/>
              <a:gd name="T9" fmla="*/ 0 h 115"/>
              <a:gd name="T10" fmla="*/ 2147483647 w 85"/>
              <a:gd name="T11" fmla="*/ 2147483647 h 115"/>
              <a:gd name="T12" fmla="*/ 2147483647 w 85"/>
              <a:gd name="T13" fmla="*/ 2147483647 h 115"/>
              <a:gd name="T14" fmla="*/ 2147483647 w 85"/>
              <a:gd name="T15" fmla="*/ 2147483647 h 115"/>
              <a:gd name="T16" fmla="*/ 2147483647 w 85"/>
              <a:gd name="T17" fmla="*/ 2147483647 h 115"/>
              <a:gd name="T18" fmla="*/ 2147483647 w 85"/>
              <a:gd name="T19" fmla="*/ 2147483647 h 115"/>
              <a:gd name="T20" fmla="*/ 2147483647 w 85"/>
              <a:gd name="T21" fmla="*/ 2147483647 h 115"/>
              <a:gd name="T22" fmla="*/ 2147483647 w 85"/>
              <a:gd name="T23" fmla="*/ 2147483647 h 115"/>
              <a:gd name="T24" fmla="*/ 2147483647 w 85"/>
              <a:gd name="T25" fmla="*/ 2147483647 h 115"/>
              <a:gd name="T26" fmla="*/ 2147483647 w 85"/>
              <a:gd name="T27" fmla="*/ 2147483647 h 115"/>
              <a:gd name="T28" fmla="*/ 2147483647 w 85"/>
              <a:gd name="T29" fmla="*/ 2147483647 h 115"/>
              <a:gd name="T30" fmla="*/ 0 w 85"/>
              <a:gd name="T31" fmla="*/ 2147483647 h 115"/>
              <a:gd name="T32" fmla="*/ 2147483647 w 85"/>
              <a:gd name="T33" fmla="*/ 2147483647 h 115"/>
              <a:gd name="T34" fmla="*/ 2147483647 w 85"/>
              <a:gd name="T35" fmla="*/ 2147483647 h 115"/>
              <a:gd name="T36" fmla="*/ 2147483647 w 85"/>
              <a:gd name="T37" fmla="*/ 2147483647 h 115"/>
              <a:gd name="T38" fmla="*/ 2147483647 w 85"/>
              <a:gd name="T39" fmla="*/ 2147483647 h 115"/>
              <a:gd name="T40" fmla="*/ 2147483647 w 85"/>
              <a:gd name="T41" fmla="*/ 2147483647 h 115"/>
              <a:gd name="T42" fmla="*/ 2147483647 w 85"/>
              <a:gd name="T43" fmla="*/ 2147483647 h 115"/>
              <a:gd name="T44" fmla="*/ 2147483647 w 85"/>
              <a:gd name="T45" fmla="*/ 2147483647 h 115"/>
              <a:gd name="T46" fmla="*/ 2147483647 w 85"/>
              <a:gd name="T47" fmla="*/ 2147483647 h 115"/>
              <a:gd name="T48" fmla="*/ 2147483647 w 85"/>
              <a:gd name="T49" fmla="*/ 2147483647 h 115"/>
              <a:gd name="T50" fmla="*/ 2147483647 w 85"/>
              <a:gd name="T51" fmla="*/ 2147483647 h 115"/>
              <a:gd name="T52" fmla="*/ 2147483647 w 85"/>
              <a:gd name="T53" fmla="*/ 2147483647 h 115"/>
              <a:gd name="T54" fmla="*/ 2147483647 w 85"/>
              <a:gd name="T55" fmla="*/ 2147483647 h 115"/>
              <a:gd name="T56" fmla="*/ 2147483647 w 85"/>
              <a:gd name="T57" fmla="*/ 2147483647 h 115"/>
              <a:gd name="T58" fmla="*/ 2147483647 w 85"/>
              <a:gd name="T59" fmla="*/ 2147483647 h 115"/>
              <a:gd name="T60" fmla="*/ 2147483647 w 85"/>
              <a:gd name="T61" fmla="*/ 2147483647 h 115"/>
              <a:gd name="T62" fmla="*/ 2147483647 w 85"/>
              <a:gd name="T63" fmla="*/ 2147483647 h 115"/>
              <a:gd name="T64" fmla="*/ 2147483647 w 85"/>
              <a:gd name="T65" fmla="*/ 2147483647 h 115"/>
              <a:gd name="T66" fmla="*/ 2147483647 w 85"/>
              <a:gd name="T67" fmla="*/ 2147483647 h 115"/>
              <a:gd name="T68" fmla="*/ 2147483647 w 85"/>
              <a:gd name="T69" fmla="*/ 2147483647 h 115"/>
              <a:gd name="T70" fmla="*/ 2147483647 w 85"/>
              <a:gd name="T71" fmla="*/ 2147483647 h 115"/>
              <a:gd name="T72" fmla="*/ 2147483647 w 85"/>
              <a:gd name="T73" fmla="*/ 2147483647 h 115"/>
              <a:gd name="T74" fmla="*/ 2147483647 w 85"/>
              <a:gd name="T75" fmla="*/ 2147483647 h 115"/>
              <a:gd name="T76" fmla="*/ 2147483647 w 85"/>
              <a:gd name="T77" fmla="*/ 2147483647 h 115"/>
              <a:gd name="T78" fmla="*/ 2147483647 w 85"/>
              <a:gd name="T79" fmla="*/ 2147483647 h 115"/>
              <a:gd name="T80" fmla="*/ 2147483647 w 85"/>
              <a:gd name="T81" fmla="*/ 2147483647 h 115"/>
              <a:gd name="T82" fmla="*/ 2147483647 w 85"/>
              <a:gd name="T83" fmla="*/ 2147483647 h 115"/>
              <a:gd name="T84" fmla="*/ 2147483647 w 85"/>
              <a:gd name="T85" fmla="*/ 2147483647 h 115"/>
              <a:gd name="T86" fmla="*/ 2147483647 w 85"/>
              <a:gd name="T87" fmla="*/ 2147483647 h 115"/>
              <a:gd name="T88" fmla="*/ 2147483647 w 85"/>
              <a:gd name="T89" fmla="*/ 2147483647 h 115"/>
              <a:gd name="T90" fmla="*/ 2147483647 w 85"/>
              <a:gd name="T91" fmla="*/ 2147483647 h 115"/>
              <a:gd name="T92" fmla="*/ 2147483647 w 85"/>
              <a:gd name="T93" fmla="*/ 2147483647 h 115"/>
              <a:gd name="T94" fmla="*/ 2147483647 w 85"/>
              <a:gd name="T95" fmla="*/ 2147483647 h 115"/>
              <a:gd name="T96" fmla="*/ 2147483647 w 85"/>
              <a:gd name="T97" fmla="*/ 2147483647 h 115"/>
              <a:gd name="T98" fmla="*/ 2147483647 w 85"/>
              <a:gd name="T99" fmla="*/ 2147483647 h 115"/>
              <a:gd name="T100" fmla="*/ 2147483647 w 85"/>
              <a:gd name="T101" fmla="*/ 2147483647 h 115"/>
              <a:gd name="T102" fmla="*/ 2147483647 w 85"/>
              <a:gd name="T103" fmla="*/ 2147483647 h 115"/>
              <a:gd name="T104" fmla="*/ 2147483647 w 85"/>
              <a:gd name="T105" fmla="*/ 2147483647 h 115"/>
              <a:gd name="T106" fmla="*/ 2147483647 w 85"/>
              <a:gd name="T107" fmla="*/ 2147483647 h 115"/>
              <a:gd name="T108" fmla="*/ 2147483647 w 85"/>
              <a:gd name="T109" fmla="*/ 2147483647 h 115"/>
              <a:gd name="T110" fmla="*/ 2147483647 w 85"/>
              <a:gd name="T111" fmla="*/ 2147483647 h 115"/>
              <a:gd name="T112" fmla="*/ 2147483647 w 85"/>
              <a:gd name="T113" fmla="*/ 2147483647 h 115"/>
              <a:gd name="T114" fmla="*/ 2147483647 w 85"/>
              <a:gd name="T115" fmla="*/ 2147483647 h 115"/>
              <a:gd name="T116" fmla="*/ 2147483647 w 85"/>
              <a:gd name="T117" fmla="*/ 2147483647 h 115"/>
              <a:gd name="T118" fmla="*/ 2147483647 w 85"/>
              <a:gd name="T119" fmla="*/ 2147483647 h 11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5"/>
              <a:gd name="T181" fmla="*/ 0 h 115"/>
              <a:gd name="T182" fmla="*/ 85 w 85"/>
              <a:gd name="T183" fmla="*/ 115 h 11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5" h="115">
                <a:moveTo>
                  <a:pt x="81" y="71"/>
                </a:moveTo>
                <a:lnTo>
                  <a:pt x="80" y="68"/>
                </a:lnTo>
                <a:lnTo>
                  <a:pt x="79" y="67"/>
                </a:lnTo>
                <a:lnTo>
                  <a:pt x="78" y="63"/>
                </a:lnTo>
                <a:lnTo>
                  <a:pt x="77" y="59"/>
                </a:lnTo>
                <a:lnTo>
                  <a:pt x="76" y="56"/>
                </a:lnTo>
                <a:lnTo>
                  <a:pt x="74" y="49"/>
                </a:lnTo>
                <a:lnTo>
                  <a:pt x="73" y="46"/>
                </a:lnTo>
                <a:lnTo>
                  <a:pt x="73" y="41"/>
                </a:lnTo>
                <a:lnTo>
                  <a:pt x="73" y="38"/>
                </a:lnTo>
                <a:lnTo>
                  <a:pt x="77" y="27"/>
                </a:lnTo>
                <a:lnTo>
                  <a:pt x="81" y="21"/>
                </a:lnTo>
                <a:lnTo>
                  <a:pt x="82" y="21"/>
                </a:lnTo>
                <a:lnTo>
                  <a:pt x="84" y="19"/>
                </a:lnTo>
                <a:lnTo>
                  <a:pt x="85" y="15"/>
                </a:lnTo>
                <a:lnTo>
                  <a:pt x="84" y="13"/>
                </a:lnTo>
                <a:lnTo>
                  <a:pt x="83" y="11"/>
                </a:lnTo>
                <a:lnTo>
                  <a:pt x="80" y="9"/>
                </a:lnTo>
                <a:lnTo>
                  <a:pt x="75" y="8"/>
                </a:lnTo>
                <a:lnTo>
                  <a:pt x="68" y="8"/>
                </a:lnTo>
                <a:lnTo>
                  <a:pt x="61" y="8"/>
                </a:lnTo>
                <a:lnTo>
                  <a:pt x="56" y="7"/>
                </a:lnTo>
                <a:lnTo>
                  <a:pt x="51" y="7"/>
                </a:lnTo>
                <a:lnTo>
                  <a:pt x="49" y="7"/>
                </a:lnTo>
                <a:lnTo>
                  <a:pt x="47" y="6"/>
                </a:lnTo>
                <a:lnTo>
                  <a:pt x="46" y="4"/>
                </a:lnTo>
                <a:lnTo>
                  <a:pt x="46" y="2"/>
                </a:lnTo>
                <a:lnTo>
                  <a:pt x="44" y="1"/>
                </a:lnTo>
                <a:lnTo>
                  <a:pt x="42" y="0"/>
                </a:lnTo>
                <a:lnTo>
                  <a:pt x="37" y="2"/>
                </a:lnTo>
                <a:lnTo>
                  <a:pt x="35" y="2"/>
                </a:lnTo>
                <a:lnTo>
                  <a:pt x="33" y="1"/>
                </a:lnTo>
                <a:lnTo>
                  <a:pt x="30" y="0"/>
                </a:lnTo>
                <a:lnTo>
                  <a:pt x="31" y="7"/>
                </a:lnTo>
                <a:lnTo>
                  <a:pt x="31" y="11"/>
                </a:lnTo>
                <a:lnTo>
                  <a:pt x="33" y="11"/>
                </a:lnTo>
                <a:lnTo>
                  <a:pt x="33" y="13"/>
                </a:lnTo>
                <a:lnTo>
                  <a:pt x="34" y="14"/>
                </a:lnTo>
                <a:lnTo>
                  <a:pt x="35" y="14"/>
                </a:lnTo>
                <a:lnTo>
                  <a:pt x="35" y="15"/>
                </a:lnTo>
                <a:lnTo>
                  <a:pt x="33" y="16"/>
                </a:lnTo>
                <a:lnTo>
                  <a:pt x="33" y="18"/>
                </a:lnTo>
                <a:lnTo>
                  <a:pt x="33" y="19"/>
                </a:lnTo>
                <a:lnTo>
                  <a:pt x="33" y="20"/>
                </a:lnTo>
                <a:lnTo>
                  <a:pt x="32" y="21"/>
                </a:lnTo>
                <a:lnTo>
                  <a:pt x="31" y="21"/>
                </a:lnTo>
                <a:lnTo>
                  <a:pt x="27" y="19"/>
                </a:lnTo>
                <a:lnTo>
                  <a:pt x="26" y="19"/>
                </a:lnTo>
                <a:lnTo>
                  <a:pt x="23" y="19"/>
                </a:lnTo>
                <a:lnTo>
                  <a:pt x="22" y="23"/>
                </a:lnTo>
                <a:lnTo>
                  <a:pt x="22" y="24"/>
                </a:lnTo>
                <a:lnTo>
                  <a:pt x="21" y="25"/>
                </a:lnTo>
                <a:lnTo>
                  <a:pt x="20" y="27"/>
                </a:lnTo>
                <a:lnTo>
                  <a:pt x="20" y="28"/>
                </a:lnTo>
                <a:lnTo>
                  <a:pt x="19" y="30"/>
                </a:lnTo>
                <a:lnTo>
                  <a:pt x="18" y="32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5"/>
                </a:lnTo>
                <a:lnTo>
                  <a:pt x="14" y="36"/>
                </a:lnTo>
                <a:lnTo>
                  <a:pt x="13" y="35"/>
                </a:lnTo>
                <a:lnTo>
                  <a:pt x="11" y="34"/>
                </a:lnTo>
                <a:lnTo>
                  <a:pt x="10" y="35"/>
                </a:lnTo>
                <a:lnTo>
                  <a:pt x="10" y="36"/>
                </a:lnTo>
                <a:lnTo>
                  <a:pt x="10" y="37"/>
                </a:lnTo>
                <a:lnTo>
                  <a:pt x="10" y="38"/>
                </a:lnTo>
                <a:lnTo>
                  <a:pt x="9" y="38"/>
                </a:lnTo>
                <a:lnTo>
                  <a:pt x="8" y="37"/>
                </a:lnTo>
                <a:lnTo>
                  <a:pt x="7" y="38"/>
                </a:lnTo>
                <a:lnTo>
                  <a:pt x="7" y="39"/>
                </a:lnTo>
                <a:lnTo>
                  <a:pt x="6" y="39"/>
                </a:lnTo>
                <a:lnTo>
                  <a:pt x="5" y="39"/>
                </a:lnTo>
                <a:lnTo>
                  <a:pt x="4" y="39"/>
                </a:lnTo>
                <a:lnTo>
                  <a:pt x="3" y="38"/>
                </a:lnTo>
                <a:lnTo>
                  <a:pt x="2" y="39"/>
                </a:lnTo>
                <a:lnTo>
                  <a:pt x="2" y="40"/>
                </a:lnTo>
                <a:lnTo>
                  <a:pt x="2" y="41"/>
                </a:lnTo>
                <a:lnTo>
                  <a:pt x="3" y="42"/>
                </a:lnTo>
                <a:lnTo>
                  <a:pt x="4" y="42"/>
                </a:lnTo>
                <a:lnTo>
                  <a:pt x="4" y="43"/>
                </a:lnTo>
                <a:lnTo>
                  <a:pt x="4" y="45"/>
                </a:lnTo>
                <a:lnTo>
                  <a:pt x="5" y="47"/>
                </a:lnTo>
                <a:lnTo>
                  <a:pt x="6" y="49"/>
                </a:lnTo>
                <a:lnTo>
                  <a:pt x="6" y="50"/>
                </a:lnTo>
                <a:lnTo>
                  <a:pt x="6" y="51"/>
                </a:lnTo>
                <a:lnTo>
                  <a:pt x="7" y="52"/>
                </a:lnTo>
                <a:lnTo>
                  <a:pt x="6" y="54"/>
                </a:lnTo>
                <a:lnTo>
                  <a:pt x="5" y="56"/>
                </a:lnTo>
                <a:lnTo>
                  <a:pt x="6" y="56"/>
                </a:lnTo>
                <a:lnTo>
                  <a:pt x="8" y="58"/>
                </a:lnTo>
                <a:lnTo>
                  <a:pt x="7" y="59"/>
                </a:lnTo>
                <a:lnTo>
                  <a:pt x="6" y="60"/>
                </a:lnTo>
                <a:lnTo>
                  <a:pt x="5" y="59"/>
                </a:lnTo>
                <a:lnTo>
                  <a:pt x="4" y="58"/>
                </a:lnTo>
                <a:lnTo>
                  <a:pt x="3" y="59"/>
                </a:lnTo>
                <a:lnTo>
                  <a:pt x="2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1" y="62"/>
                </a:lnTo>
                <a:lnTo>
                  <a:pt x="2" y="63"/>
                </a:lnTo>
                <a:lnTo>
                  <a:pt x="3" y="66"/>
                </a:lnTo>
                <a:lnTo>
                  <a:pt x="4" y="67"/>
                </a:lnTo>
                <a:lnTo>
                  <a:pt x="6" y="67"/>
                </a:lnTo>
                <a:lnTo>
                  <a:pt x="8" y="67"/>
                </a:lnTo>
                <a:lnTo>
                  <a:pt x="8" y="69"/>
                </a:lnTo>
                <a:lnTo>
                  <a:pt x="8" y="71"/>
                </a:lnTo>
                <a:lnTo>
                  <a:pt x="8" y="72"/>
                </a:lnTo>
                <a:lnTo>
                  <a:pt x="7" y="72"/>
                </a:lnTo>
                <a:lnTo>
                  <a:pt x="6" y="73"/>
                </a:lnTo>
                <a:lnTo>
                  <a:pt x="7" y="74"/>
                </a:lnTo>
                <a:lnTo>
                  <a:pt x="8" y="74"/>
                </a:lnTo>
                <a:lnTo>
                  <a:pt x="8" y="75"/>
                </a:lnTo>
                <a:lnTo>
                  <a:pt x="9" y="76"/>
                </a:lnTo>
                <a:lnTo>
                  <a:pt x="9" y="77"/>
                </a:lnTo>
                <a:lnTo>
                  <a:pt x="11" y="76"/>
                </a:lnTo>
                <a:lnTo>
                  <a:pt x="12" y="77"/>
                </a:lnTo>
                <a:lnTo>
                  <a:pt x="13" y="77"/>
                </a:lnTo>
                <a:lnTo>
                  <a:pt x="13" y="78"/>
                </a:lnTo>
                <a:lnTo>
                  <a:pt x="14" y="78"/>
                </a:lnTo>
                <a:lnTo>
                  <a:pt x="15" y="79"/>
                </a:lnTo>
                <a:lnTo>
                  <a:pt x="15" y="80"/>
                </a:lnTo>
                <a:lnTo>
                  <a:pt x="14" y="80"/>
                </a:lnTo>
                <a:lnTo>
                  <a:pt x="13" y="81"/>
                </a:lnTo>
                <a:lnTo>
                  <a:pt x="13" y="82"/>
                </a:lnTo>
                <a:lnTo>
                  <a:pt x="14" y="82"/>
                </a:lnTo>
                <a:lnTo>
                  <a:pt x="15" y="82"/>
                </a:lnTo>
                <a:lnTo>
                  <a:pt x="16" y="83"/>
                </a:lnTo>
                <a:lnTo>
                  <a:pt x="16" y="84"/>
                </a:lnTo>
                <a:lnTo>
                  <a:pt x="17" y="84"/>
                </a:lnTo>
                <a:lnTo>
                  <a:pt x="18" y="84"/>
                </a:lnTo>
                <a:lnTo>
                  <a:pt x="18" y="83"/>
                </a:lnTo>
                <a:lnTo>
                  <a:pt x="19" y="83"/>
                </a:lnTo>
                <a:lnTo>
                  <a:pt x="19" y="82"/>
                </a:lnTo>
                <a:lnTo>
                  <a:pt x="20" y="83"/>
                </a:lnTo>
                <a:lnTo>
                  <a:pt x="20" y="84"/>
                </a:lnTo>
                <a:lnTo>
                  <a:pt x="20" y="85"/>
                </a:lnTo>
                <a:lnTo>
                  <a:pt x="20" y="86"/>
                </a:lnTo>
                <a:lnTo>
                  <a:pt x="19" y="86"/>
                </a:lnTo>
                <a:lnTo>
                  <a:pt x="19" y="87"/>
                </a:lnTo>
                <a:lnTo>
                  <a:pt x="18" y="88"/>
                </a:lnTo>
                <a:lnTo>
                  <a:pt x="17" y="88"/>
                </a:lnTo>
                <a:lnTo>
                  <a:pt x="16" y="87"/>
                </a:lnTo>
                <a:lnTo>
                  <a:pt x="15" y="87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3"/>
                </a:lnTo>
                <a:lnTo>
                  <a:pt x="16" y="93"/>
                </a:lnTo>
                <a:lnTo>
                  <a:pt x="17" y="93"/>
                </a:lnTo>
                <a:lnTo>
                  <a:pt x="19" y="93"/>
                </a:lnTo>
                <a:lnTo>
                  <a:pt x="20" y="93"/>
                </a:lnTo>
                <a:lnTo>
                  <a:pt x="22" y="92"/>
                </a:lnTo>
                <a:lnTo>
                  <a:pt x="23" y="92"/>
                </a:lnTo>
                <a:lnTo>
                  <a:pt x="24" y="92"/>
                </a:lnTo>
                <a:lnTo>
                  <a:pt x="25" y="92"/>
                </a:lnTo>
                <a:lnTo>
                  <a:pt x="26" y="92"/>
                </a:lnTo>
                <a:lnTo>
                  <a:pt x="26" y="93"/>
                </a:lnTo>
                <a:lnTo>
                  <a:pt x="26" y="94"/>
                </a:lnTo>
                <a:lnTo>
                  <a:pt x="26" y="95"/>
                </a:lnTo>
                <a:lnTo>
                  <a:pt x="27" y="95"/>
                </a:lnTo>
                <a:lnTo>
                  <a:pt x="29" y="98"/>
                </a:lnTo>
                <a:lnTo>
                  <a:pt x="28" y="99"/>
                </a:lnTo>
                <a:lnTo>
                  <a:pt x="28" y="100"/>
                </a:lnTo>
                <a:lnTo>
                  <a:pt x="27" y="101"/>
                </a:lnTo>
                <a:lnTo>
                  <a:pt x="26" y="101"/>
                </a:lnTo>
                <a:lnTo>
                  <a:pt x="27" y="99"/>
                </a:lnTo>
                <a:lnTo>
                  <a:pt x="27" y="98"/>
                </a:lnTo>
                <a:lnTo>
                  <a:pt x="27" y="97"/>
                </a:lnTo>
                <a:lnTo>
                  <a:pt x="26" y="96"/>
                </a:lnTo>
                <a:lnTo>
                  <a:pt x="25" y="97"/>
                </a:lnTo>
                <a:lnTo>
                  <a:pt x="24" y="97"/>
                </a:lnTo>
                <a:lnTo>
                  <a:pt x="24" y="98"/>
                </a:lnTo>
                <a:lnTo>
                  <a:pt x="24" y="99"/>
                </a:lnTo>
                <a:lnTo>
                  <a:pt x="24" y="100"/>
                </a:lnTo>
                <a:lnTo>
                  <a:pt x="24" y="101"/>
                </a:lnTo>
                <a:lnTo>
                  <a:pt x="22" y="104"/>
                </a:lnTo>
                <a:lnTo>
                  <a:pt x="23" y="106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4" y="106"/>
                </a:lnTo>
                <a:lnTo>
                  <a:pt x="25" y="104"/>
                </a:lnTo>
                <a:lnTo>
                  <a:pt x="26" y="103"/>
                </a:lnTo>
                <a:lnTo>
                  <a:pt x="28" y="103"/>
                </a:lnTo>
                <a:lnTo>
                  <a:pt x="29" y="103"/>
                </a:lnTo>
                <a:lnTo>
                  <a:pt x="31" y="104"/>
                </a:lnTo>
                <a:lnTo>
                  <a:pt x="32" y="104"/>
                </a:lnTo>
                <a:lnTo>
                  <a:pt x="31" y="108"/>
                </a:lnTo>
                <a:lnTo>
                  <a:pt x="33" y="108"/>
                </a:lnTo>
                <a:lnTo>
                  <a:pt x="34" y="107"/>
                </a:lnTo>
                <a:lnTo>
                  <a:pt x="35" y="107"/>
                </a:lnTo>
                <a:lnTo>
                  <a:pt x="36" y="108"/>
                </a:lnTo>
                <a:lnTo>
                  <a:pt x="35" y="110"/>
                </a:lnTo>
                <a:lnTo>
                  <a:pt x="34" y="112"/>
                </a:lnTo>
                <a:lnTo>
                  <a:pt x="35" y="114"/>
                </a:lnTo>
                <a:lnTo>
                  <a:pt x="37" y="115"/>
                </a:lnTo>
                <a:lnTo>
                  <a:pt x="38" y="114"/>
                </a:lnTo>
                <a:lnTo>
                  <a:pt x="40" y="114"/>
                </a:lnTo>
                <a:lnTo>
                  <a:pt x="41" y="113"/>
                </a:lnTo>
                <a:lnTo>
                  <a:pt x="41" y="112"/>
                </a:lnTo>
                <a:lnTo>
                  <a:pt x="41" y="111"/>
                </a:lnTo>
                <a:lnTo>
                  <a:pt x="42" y="110"/>
                </a:lnTo>
                <a:lnTo>
                  <a:pt x="42" y="109"/>
                </a:lnTo>
                <a:lnTo>
                  <a:pt x="46" y="109"/>
                </a:lnTo>
                <a:lnTo>
                  <a:pt x="49" y="108"/>
                </a:lnTo>
                <a:lnTo>
                  <a:pt x="51" y="107"/>
                </a:lnTo>
                <a:lnTo>
                  <a:pt x="52" y="106"/>
                </a:lnTo>
                <a:lnTo>
                  <a:pt x="52" y="105"/>
                </a:lnTo>
                <a:lnTo>
                  <a:pt x="52" y="104"/>
                </a:lnTo>
                <a:lnTo>
                  <a:pt x="53" y="104"/>
                </a:lnTo>
                <a:lnTo>
                  <a:pt x="54" y="103"/>
                </a:lnTo>
                <a:lnTo>
                  <a:pt x="54" y="102"/>
                </a:lnTo>
                <a:lnTo>
                  <a:pt x="54" y="101"/>
                </a:lnTo>
                <a:lnTo>
                  <a:pt x="54" y="100"/>
                </a:lnTo>
                <a:lnTo>
                  <a:pt x="53" y="99"/>
                </a:lnTo>
                <a:lnTo>
                  <a:pt x="54" y="98"/>
                </a:lnTo>
                <a:lnTo>
                  <a:pt x="55" y="99"/>
                </a:lnTo>
                <a:lnTo>
                  <a:pt x="56" y="99"/>
                </a:lnTo>
                <a:lnTo>
                  <a:pt x="56" y="98"/>
                </a:lnTo>
                <a:lnTo>
                  <a:pt x="55" y="98"/>
                </a:lnTo>
                <a:lnTo>
                  <a:pt x="55" y="97"/>
                </a:lnTo>
                <a:lnTo>
                  <a:pt x="55" y="96"/>
                </a:lnTo>
                <a:lnTo>
                  <a:pt x="54" y="95"/>
                </a:lnTo>
                <a:lnTo>
                  <a:pt x="56" y="94"/>
                </a:lnTo>
                <a:lnTo>
                  <a:pt x="57" y="95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8" y="94"/>
                </a:lnTo>
                <a:lnTo>
                  <a:pt x="59" y="93"/>
                </a:lnTo>
                <a:lnTo>
                  <a:pt x="60" y="92"/>
                </a:lnTo>
                <a:lnTo>
                  <a:pt x="60" y="91"/>
                </a:lnTo>
                <a:lnTo>
                  <a:pt x="59" y="91"/>
                </a:lnTo>
                <a:lnTo>
                  <a:pt x="59" y="92"/>
                </a:lnTo>
                <a:lnTo>
                  <a:pt x="58" y="93"/>
                </a:lnTo>
                <a:lnTo>
                  <a:pt x="57" y="93"/>
                </a:lnTo>
                <a:lnTo>
                  <a:pt x="56" y="93"/>
                </a:lnTo>
                <a:lnTo>
                  <a:pt x="55" y="94"/>
                </a:lnTo>
                <a:lnTo>
                  <a:pt x="55" y="93"/>
                </a:lnTo>
                <a:lnTo>
                  <a:pt x="55" y="92"/>
                </a:lnTo>
                <a:lnTo>
                  <a:pt x="55" y="91"/>
                </a:lnTo>
                <a:lnTo>
                  <a:pt x="56" y="91"/>
                </a:lnTo>
                <a:lnTo>
                  <a:pt x="57" y="91"/>
                </a:lnTo>
                <a:lnTo>
                  <a:pt x="57" y="90"/>
                </a:lnTo>
                <a:lnTo>
                  <a:pt x="57" y="91"/>
                </a:lnTo>
                <a:lnTo>
                  <a:pt x="58" y="91"/>
                </a:lnTo>
                <a:lnTo>
                  <a:pt x="59" y="90"/>
                </a:lnTo>
                <a:lnTo>
                  <a:pt x="59" y="89"/>
                </a:lnTo>
                <a:lnTo>
                  <a:pt x="58" y="89"/>
                </a:lnTo>
                <a:lnTo>
                  <a:pt x="57" y="90"/>
                </a:lnTo>
                <a:lnTo>
                  <a:pt x="57" y="89"/>
                </a:lnTo>
                <a:lnTo>
                  <a:pt x="56" y="88"/>
                </a:lnTo>
                <a:lnTo>
                  <a:pt x="55" y="88"/>
                </a:lnTo>
                <a:lnTo>
                  <a:pt x="54" y="89"/>
                </a:lnTo>
                <a:lnTo>
                  <a:pt x="54" y="90"/>
                </a:lnTo>
                <a:lnTo>
                  <a:pt x="53" y="91"/>
                </a:lnTo>
                <a:lnTo>
                  <a:pt x="52" y="91"/>
                </a:lnTo>
                <a:lnTo>
                  <a:pt x="51" y="91"/>
                </a:lnTo>
                <a:lnTo>
                  <a:pt x="51" y="90"/>
                </a:lnTo>
                <a:lnTo>
                  <a:pt x="52" y="90"/>
                </a:lnTo>
                <a:lnTo>
                  <a:pt x="52" y="88"/>
                </a:lnTo>
                <a:lnTo>
                  <a:pt x="53" y="88"/>
                </a:lnTo>
                <a:lnTo>
                  <a:pt x="55" y="87"/>
                </a:lnTo>
                <a:lnTo>
                  <a:pt x="57" y="87"/>
                </a:lnTo>
                <a:lnTo>
                  <a:pt x="57" y="86"/>
                </a:lnTo>
                <a:lnTo>
                  <a:pt x="56" y="85"/>
                </a:lnTo>
                <a:lnTo>
                  <a:pt x="54" y="86"/>
                </a:lnTo>
                <a:lnTo>
                  <a:pt x="52" y="87"/>
                </a:lnTo>
                <a:lnTo>
                  <a:pt x="51" y="88"/>
                </a:lnTo>
                <a:lnTo>
                  <a:pt x="52" y="86"/>
                </a:lnTo>
                <a:lnTo>
                  <a:pt x="52" y="85"/>
                </a:lnTo>
                <a:lnTo>
                  <a:pt x="52" y="84"/>
                </a:lnTo>
                <a:lnTo>
                  <a:pt x="52" y="83"/>
                </a:lnTo>
                <a:lnTo>
                  <a:pt x="53" y="82"/>
                </a:lnTo>
                <a:lnTo>
                  <a:pt x="54" y="82"/>
                </a:lnTo>
                <a:lnTo>
                  <a:pt x="53" y="82"/>
                </a:lnTo>
                <a:lnTo>
                  <a:pt x="52" y="81"/>
                </a:lnTo>
                <a:lnTo>
                  <a:pt x="52" y="80"/>
                </a:lnTo>
                <a:lnTo>
                  <a:pt x="53" y="80"/>
                </a:lnTo>
                <a:lnTo>
                  <a:pt x="54" y="79"/>
                </a:lnTo>
                <a:lnTo>
                  <a:pt x="55" y="79"/>
                </a:lnTo>
                <a:lnTo>
                  <a:pt x="56" y="80"/>
                </a:lnTo>
                <a:lnTo>
                  <a:pt x="56" y="79"/>
                </a:lnTo>
                <a:lnTo>
                  <a:pt x="57" y="80"/>
                </a:lnTo>
                <a:lnTo>
                  <a:pt x="59" y="80"/>
                </a:lnTo>
                <a:lnTo>
                  <a:pt x="59" y="79"/>
                </a:lnTo>
                <a:lnTo>
                  <a:pt x="60" y="79"/>
                </a:lnTo>
                <a:lnTo>
                  <a:pt x="61" y="78"/>
                </a:lnTo>
                <a:lnTo>
                  <a:pt x="60" y="78"/>
                </a:lnTo>
                <a:lnTo>
                  <a:pt x="59" y="77"/>
                </a:lnTo>
                <a:lnTo>
                  <a:pt x="58" y="77"/>
                </a:lnTo>
                <a:lnTo>
                  <a:pt x="57" y="76"/>
                </a:lnTo>
                <a:lnTo>
                  <a:pt x="58" y="75"/>
                </a:lnTo>
                <a:lnTo>
                  <a:pt x="59" y="75"/>
                </a:lnTo>
                <a:lnTo>
                  <a:pt x="60" y="75"/>
                </a:lnTo>
                <a:lnTo>
                  <a:pt x="61" y="76"/>
                </a:lnTo>
                <a:lnTo>
                  <a:pt x="62" y="75"/>
                </a:lnTo>
                <a:lnTo>
                  <a:pt x="62" y="74"/>
                </a:lnTo>
                <a:lnTo>
                  <a:pt x="61" y="75"/>
                </a:lnTo>
                <a:lnTo>
                  <a:pt x="60" y="75"/>
                </a:lnTo>
                <a:lnTo>
                  <a:pt x="60" y="74"/>
                </a:lnTo>
                <a:lnTo>
                  <a:pt x="59" y="73"/>
                </a:lnTo>
                <a:lnTo>
                  <a:pt x="60" y="73"/>
                </a:lnTo>
                <a:lnTo>
                  <a:pt x="60" y="72"/>
                </a:lnTo>
                <a:lnTo>
                  <a:pt x="61" y="71"/>
                </a:lnTo>
                <a:lnTo>
                  <a:pt x="62" y="71"/>
                </a:lnTo>
                <a:lnTo>
                  <a:pt x="62" y="70"/>
                </a:lnTo>
                <a:lnTo>
                  <a:pt x="63" y="71"/>
                </a:lnTo>
                <a:lnTo>
                  <a:pt x="64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6" y="73"/>
                </a:lnTo>
                <a:lnTo>
                  <a:pt x="67" y="73"/>
                </a:lnTo>
                <a:lnTo>
                  <a:pt x="67" y="74"/>
                </a:lnTo>
                <a:lnTo>
                  <a:pt x="68" y="74"/>
                </a:lnTo>
                <a:lnTo>
                  <a:pt x="68" y="73"/>
                </a:lnTo>
                <a:lnTo>
                  <a:pt x="69" y="72"/>
                </a:lnTo>
                <a:lnTo>
                  <a:pt x="70" y="72"/>
                </a:lnTo>
                <a:lnTo>
                  <a:pt x="70" y="73"/>
                </a:lnTo>
                <a:lnTo>
                  <a:pt x="71" y="74"/>
                </a:lnTo>
                <a:lnTo>
                  <a:pt x="72" y="73"/>
                </a:lnTo>
                <a:lnTo>
                  <a:pt x="74" y="73"/>
                </a:lnTo>
                <a:lnTo>
                  <a:pt x="75" y="74"/>
                </a:lnTo>
                <a:lnTo>
                  <a:pt x="74" y="75"/>
                </a:lnTo>
                <a:lnTo>
                  <a:pt x="74" y="76"/>
                </a:lnTo>
                <a:lnTo>
                  <a:pt x="76" y="77"/>
                </a:lnTo>
                <a:lnTo>
                  <a:pt x="77" y="77"/>
                </a:lnTo>
                <a:lnTo>
                  <a:pt x="80" y="77"/>
                </a:lnTo>
                <a:lnTo>
                  <a:pt x="81" y="76"/>
                </a:lnTo>
                <a:lnTo>
                  <a:pt x="82" y="75"/>
                </a:lnTo>
                <a:lnTo>
                  <a:pt x="81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" name="Freeform 39"/>
          <p:cNvSpPr>
            <a:spLocks/>
          </p:cNvSpPr>
          <p:nvPr/>
        </p:nvSpPr>
        <p:spPr bwMode="auto">
          <a:xfrm>
            <a:off x="950715" y="3851411"/>
            <a:ext cx="782773" cy="554659"/>
          </a:xfrm>
          <a:custGeom>
            <a:avLst/>
            <a:gdLst>
              <a:gd name="T0" fmla="*/ 2147483647 w 124"/>
              <a:gd name="T1" fmla="*/ 2147483647 h 71"/>
              <a:gd name="T2" fmla="*/ 2147483647 w 124"/>
              <a:gd name="T3" fmla="*/ 2147483647 h 71"/>
              <a:gd name="T4" fmla="*/ 2147483647 w 124"/>
              <a:gd name="T5" fmla="*/ 2147483647 h 71"/>
              <a:gd name="T6" fmla="*/ 2147483647 w 124"/>
              <a:gd name="T7" fmla="*/ 2147483647 h 71"/>
              <a:gd name="T8" fmla="*/ 2147483647 w 124"/>
              <a:gd name="T9" fmla="*/ 2147483647 h 71"/>
              <a:gd name="T10" fmla="*/ 2147483647 w 124"/>
              <a:gd name="T11" fmla="*/ 2147483647 h 71"/>
              <a:gd name="T12" fmla="*/ 2147483647 w 124"/>
              <a:gd name="T13" fmla="*/ 2147483647 h 71"/>
              <a:gd name="T14" fmla="*/ 2147483647 w 124"/>
              <a:gd name="T15" fmla="*/ 2147483647 h 71"/>
              <a:gd name="T16" fmla="*/ 2147483647 w 124"/>
              <a:gd name="T17" fmla="*/ 2147483647 h 71"/>
              <a:gd name="T18" fmla="*/ 2147483647 w 124"/>
              <a:gd name="T19" fmla="*/ 2147483647 h 71"/>
              <a:gd name="T20" fmla="*/ 2147483647 w 124"/>
              <a:gd name="T21" fmla="*/ 2147483647 h 71"/>
              <a:gd name="T22" fmla="*/ 2147483647 w 124"/>
              <a:gd name="T23" fmla="*/ 2147483647 h 71"/>
              <a:gd name="T24" fmla="*/ 2147483647 w 124"/>
              <a:gd name="T25" fmla="*/ 2147483647 h 71"/>
              <a:gd name="T26" fmla="*/ 2147483647 w 124"/>
              <a:gd name="T27" fmla="*/ 2147483647 h 71"/>
              <a:gd name="T28" fmla="*/ 2147483647 w 124"/>
              <a:gd name="T29" fmla="*/ 2147483647 h 71"/>
              <a:gd name="T30" fmla="*/ 2147483647 w 124"/>
              <a:gd name="T31" fmla="*/ 2147483647 h 71"/>
              <a:gd name="T32" fmla="*/ 2147483647 w 124"/>
              <a:gd name="T33" fmla="*/ 2147483647 h 71"/>
              <a:gd name="T34" fmla="*/ 2147483647 w 124"/>
              <a:gd name="T35" fmla="*/ 2147483647 h 71"/>
              <a:gd name="T36" fmla="*/ 2147483647 w 124"/>
              <a:gd name="T37" fmla="*/ 2147483647 h 71"/>
              <a:gd name="T38" fmla="*/ 2147483647 w 124"/>
              <a:gd name="T39" fmla="*/ 2147483647 h 71"/>
              <a:gd name="T40" fmla="*/ 2147483647 w 124"/>
              <a:gd name="T41" fmla="*/ 2147483647 h 71"/>
              <a:gd name="T42" fmla="*/ 2147483647 w 124"/>
              <a:gd name="T43" fmla="*/ 2147483647 h 71"/>
              <a:gd name="T44" fmla="*/ 2147483647 w 124"/>
              <a:gd name="T45" fmla="*/ 2147483647 h 71"/>
              <a:gd name="T46" fmla="*/ 2147483647 w 124"/>
              <a:gd name="T47" fmla="*/ 2147483647 h 71"/>
              <a:gd name="T48" fmla="*/ 2147483647 w 124"/>
              <a:gd name="T49" fmla="*/ 2147483647 h 71"/>
              <a:gd name="T50" fmla="*/ 2147483647 w 124"/>
              <a:gd name="T51" fmla="*/ 2147483647 h 71"/>
              <a:gd name="T52" fmla="*/ 2147483647 w 124"/>
              <a:gd name="T53" fmla="*/ 2147483647 h 71"/>
              <a:gd name="T54" fmla="*/ 2147483647 w 124"/>
              <a:gd name="T55" fmla="*/ 2147483647 h 71"/>
              <a:gd name="T56" fmla="*/ 2147483647 w 124"/>
              <a:gd name="T57" fmla="*/ 2147483647 h 71"/>
              <a:gd name="T58" fmla="*/ 2147483647 w 124"/>
              <a:gd name="T59" fmla="*/ 2147483647 h 71"/>
              <a:gd name="T60" fmla="*/ 2147483647 w 124"/>
              <a:gd name="T61" fmla="*/ 2147483647 h 71"/>
              <a:gd name="T62" fmla="*/ 2147483647 w 124"/>
              <a:gd name="T63" fmla="*/ 2147483647 h 71"/>
              <a:gd name="T64" fmla="*/ 2147483647 w 124"/>
              <a:gd name="T65" fmla="*/ 2147483647 h 71"/>
              <a:gd name="T66" fmla="*/ 2147483647 w 124"/>
              <a:gd name="T67" fmla="*/ 2147483647 h 71"/>
              <a:gd name="T68" fmla="*/ 2147483647 w 124"/>
              <a:gd name="T69" fmla="*/ 2147483647 h 71"/>
              <a:gd name="T70" fmla="*/ 2147483647 w 124"/>
              <a:gd name="T71" fmla="*/ 2147483647 h 71"/>
              <a:gd name="T72" fmla="*/ 2147483647 w 124"/>
              <a:gd name="T73" fmla="*/ 2147483647 h 71"/>
              <a:gd name="T74" fmla="*/ 2147483647 w 124"/>
              <a:gd name="T75" fmla="*/ 2147483647 h 71"/>
              <a:gd name="T76" fmla="*/ 2147483647 w 124"/>
              <a:gd name="T77" fmla="*/ 2147483647 h 71"/>
              <a:gd name="T78" fmla="*/ 2147483647 w 124"/>
              <a:gd name="T79" fmla="*/ 2147483647 h 71"/>
              <a:gd name="T80" fmla="*/ 2147483647 w 124"/>
              <a:gd name="T81" fmla="*/ 2147483647 h 71"/>
              <a:gd name="T82" fmla="*/ 2147483647 w 124"/>
              <a:gd name="T83" fmla="*/ 2147483647 h 71"/>
              <a:gd name="T84" fmla="*/ 2147483647 w 124"/>
              <a:gd name="T85" fmla="*/ 2147483647 h 71"/>
              <a:gd name="T86" fmla="*/ 2147483647 w 124"/>
              <a:gd name="T87" fmla="*/ 2147483647 h 71"/>
              <a:gd name="T88" fmla="*/ 2147483647 w 124"/>
              <a:gd name="T89" fmla="*/ 2147483647 h 71"/>
              <a:gd name="T90" fmla="*/ 2147483647 w 124"/>
              <a:gd name="T91" fmla="*/ 2147483647 h 71"/>
              <a:gd name="T92" fmla="*/ 2147483647 w 124"/>
              <a:gd name="T93" fmla="*/ 2147483647 h 71"/>
              <a:gd name="T94" fmla="*/ 2147483647 w 124"/>
              <a:gd name="T95" fmla="*/ 2147483647 h 71"/>
              <a:gd name="T96" fmla="*/ 2147483647 w 124"/>
              <a:gd name="T97" fmla="*/ 2147483647 h 71"/>
              <a:gd name="T98" fmla="*/ 2147483647 w 124"/>
              <a:gd name="T99" fmla="*/ 2147483647 h 71"/>
              <a:gd name="T100" fmla="*/ 2147483647 w 124"/>
              <a:gd name="T101" fmla="*/ 2147483647 h 71"/>
              <a:gd name="T102" fmla="*/ 2147483647 w 124"/>
              <a:gd name="T103" fmla="*/ 2147483647 h 71"/>
              <a:gd name="T104" fmla="*/ 2147483647 w 124"/>
              <a:gd name="T105" fmla="*/ 2147483647 h 71"/>
              <a:gd name="T106" fmla="*/ 2147483647 w 124"/>
              <a:gd name="T107" fmla="*/ 2147483647 h 71"/>
              <a:gd name="T108" fmla="*/ 2147483647 w 124"/>
              <a:gd name="T109" fmla="*/ 2147483647 h 71"/>
              <a:gd name="T110" fmla="*/ 2147483647 w 124"/>
              <a:gd name="T111" fmla="*/ 2147483647 h 71"/>
              <a:gd name="T112" fmla="*/ 2147483647 w 124"/>
              <a:gd name="T113" fmla="*/ 2147483647 h 71"/>
              <a:gd name="T114" fmla="*/ 2147483647 w 124"/>
              <a:gd name="T115" fmla="*/ 2147483647 h 71"/>
              <a:gd name="T116" fmla="*/ 2147483647 w 124"/>
              <a:gd name="T117" fmla="*/ 2147483647 h 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4"/>
              <a:gd name="T178" fmla="*/ 0 h 71"/>
              <a:gd name="T179" fmla="*/ 124 w 124"/>
              <a:gd name="T180" fmla="*/ 71 h 7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4" h="71">
                <a:moveTo>
                  <a:pt x="0" y="43"/>
                </a:moveTo>
                <a:lnTo>
                  <a:pt x="0" y="43"/>
                </a:lnTo>
                <a:lnTo>
                  <a:pt x="3" y="43"/>
                </a:lnTo>
                <a:lnTo>
                  <a:pt x="2" y="43"/>
                </a:lnTo>
                <a:lnTo>
                  <a:pt x="3" y="43"/>
                </a:lnTo>
                <a:lnTo>
                  <a:pt x="3" y="44"/>
                </a:lnTo>
                <a:lnTo>
                  <a:pt x="3" y="45"/>
                </a:lnTo>
                <a:lnTo>
                  <a:pt x="3" y="46"/>
                </a:lnTo>
                <a:lnTo>
                  <a:pt x="4" y="46"/>
                </a:lnTo>
                <a:lnTo>
                  <a:pt x="5" y="45"/>
                </a:lnTo>
                <a:lnTo>
                  <a:pt x="4" y="47"/>
                </a:lnTo>
                <a:lnTo>
                  <a:pt x="4" y="49"/>
                </a:lnTo>
                <a:lnTo>
                  <a:pt x="5" y="50"/>
                </a:lnTo>
                <a:lnTo>
                  <a:pt x="5" y="51"/>
                </a:lnTo>
                <a:lnTo>
                  <a:pt x="5" y="52"/>
                </a:lnTo>
                <a:lnTo>
                  <a:pt x="6" y="53"/>
                </a:lnTo>
                <a:lnTo>
                  <a:pt x="7" y="54"/>
                </a:lnTo>
                <a:lnTo>
                  <a:pt x="7" y="55"/>
                </a:lnTo>
                <a:lnTo>
                  <a:pt x="6" y="56"/>
                </a:lnTo>
                <a:lnTo>
                  <a:pt x="6" y="57"/>
                </a:lnTo>
                <a:lnTo>
                  <a:pt x="6" y="58"/>
                </a:lnTo>
                <a:lnTo>
                  <a:pt x="6" y="60"/>
                </a:lnTo>
                <a:lnTo>
                  <a:pt x="6" y="61"/>
                </a:lnTo>
                <a:lnTo>
                  <a:pt x="5" y="61"/>
                </a:lnTo>
                <a:lnTo>
                  <a:pt x="5" y="62"/>
                </a:lnTo>
                <a:lnTo>
                  <a:pt x="5" y="63"/>
                </a:lnTo>
                <a:lnTo>
                  <a:pt x="5" y="64"/>
                </a:lnTo>
                <a:lnTo>
                  <a:pt x="4" y="65"/>
                </a:lnTo>
                <a:lnTo>
                  <a:pt x="4" y="66"/>
                </a:lnTo>
                <a:lnTo>
                  <a:pt x="5" y="67"/>
                </a:lnTo>
                <a:lnTo>
                  <a:pt x="4" y="67"/>
                </a:lnTo>
                <a:lnTo>
                  <a:pt x="2" y="67"/>
                </a:lnTo>
                <a:lnTo>
                  <a:pt x="2" y="68"/>
                </a:lnTo>
                <a:lnTo>
                  <a:pt x="2" y="69"/>
                </a:lnTo>
                <a:lnTo>
                  <a:pt x="2" y="70"/>
                </a:lnTo>
                <a:lnTo>
                  <a:pt x="2" y="71"/>
                </a:lnTo>
                <a:lnTo>
                  <a:pt x="6" y="71"/>
                </a:lnTo>
                <a:lnTo>
                  <a:pt x="7" y="67"/>
                </a:lnTo>
                <a:lnTo>
                  <a:pt x="10" y="66"/>
                </a:lnTo>
                <a:lnTo>
                  <a:pt x="14" y="66"/>
                </a:lnTo>
                <a:lnTo>
                  <a:pt x="17" y="66"/>
                </a:lnTo>
                <a:lnTo>
                  <a:pt x="17" y="63"/>
                </a:lnTo>
                <a:lnTo>
                  <a:pt x="18" y="64"/>
                </a:lnTo>
                <a:lnTo>
                  <a:pt x="18" y="63"/>
                </a:lnTo>
                <a:lnTo>
                  <a:pt x="18" y="61"/>
                </a:lnTo>
                <a:lnTo>
                  <a:pt x="18" y="59"/>
                </a:lnTo>
                <a:lnTo>
                  <a:pt x="20" y="58"/>
                </a:lnTo>
                <a:lnTo>
                  <a:pt x="20" y="57"/>
                </a:lnTo>
                <a:lnTo>
                  <a:pt x="20" y="55"/>
                </a:lnTo>
                <a:lnTo>
                  <a:pt x="19" y="54"/>
                </a:lnTo>
                <a:lnTo>
                  <a:pt x="18" y="52"/>
                </a:lnTo>
                <a:lnTo>
                  <a:pt x="19" y="52"/>
                </a:lnTo>
                <a:lnTo>
                  <a:pt x="20" y="51"/>
                </a:lnTo>
                <a:lnTo>
                  <a:pt x="21" y="53"/>
                </a:lnTo>
                <a:lnTo>
                  <a:pt x="22" y="55"/>
                </a:lnTo>
                <a:lnTo>
                  <a:pt x="23" y="56"/>
                </a:lnTo>
                <a:lnTo>
                  <a:pt x="23" y="57"/>
                </a:lnTo>
                <a:lnTo>
                  <a:pt x="24" y="57"/>
                </a:lnTo>
                <a:lnTo>
                  <a:pt x="25" y="58"/>
                </a:lnTo>
                <a:lnTo>
                  <a:pt x="26" y="59"/>
                </a:lnTo>
                <a:lnTo>
                  <a:pt x="27" y="59"/>
                </a:lnTo>
                <a:lnTo>
                  <a:pt x="28" y="59"/>
                </a:lnTo>
                <a:lnTo>
                  <a:pt x="28" y="62"/>
                </a:lnTo>
                <a:lnTo>
                  <a:pt x="28" y="63"/>
                </a:lnTo>
                <a:lnTo>
                  <a:pt x="29" y="63"/>
                </a:lnTo>
                <a:lnTo>
                  <a:pt x="29" y="62"/>
                </a:lnTo>
                <a:lnTo>
                  <a:pt x="31" y="62"/>
                </a:lnTo>
                <a:lnTo>
                  <a:pt x="33" y="61"/>
                </a:lnTo>
                <a:lnTo>
                  <a:pt x="31" y="59"/>
                </a:lnTo>
                <a:lnTo>
                  <a:pt x="29" y="57"/>
                </a:lnTo>
                <a:lnTo>
                  <a:pt x="28" y="57"/>
                </a:lnTo>
                <a:lnTo>
                  <a:pt x="28" y="56"/>
                </a:lnTo>
                <a:lnTo>
                  <a:pt x="29" y="55"/>
                </a:lnTo>
                <a:lnTo>
                  <a:pt x="30" y="52"/>
                </a:lnTo>
                <a:lnTo>
                  <a:pt x="30" y="50"/>
                </a:lnTo>
                <a:lnTo>
                  <a:pt x="29" y="48"/>
                </a:lnTo>
                <a:lnTo>
                  <a:pt x="30" y="47"/>
                </a:lnTo>
                <a:lnTo>
                  <a:pt x="31" y="47"/>
                </a:lnTo>
                <a:lnTo>
                  <a:pt x="32" y="47"/>
                </a:lnTo>
                <a:lnTo>
                  <a:pt x="32" y="48"/>
                </a:lnTo>
                <a:lnTo>
                  <a:pt x="32" y="49"/>
                </a:lnTo>
                <a:lnTo>
                  <a:pt x="33" y="49"/>
                </a:lnTo>
                <a:lnTo>
                  <a:pt x="34" y="48"/>
                </a:lnTo>
                <a:lnTo>
                  <a:pt x="35" y="47"/>
                </a:lnTo>
                <a:lnTo>
                  <a:pt x="35" y="48"/>
                </a:lnTo>
                <a:lnTo>
                  <a:pt x="37" y="48"/>
                </a:lnTo>
                <a:lnTo>
                  <a:pt x="37" y="49"/>
                </a:lnTo>
                <a:lnTo>
                  <a:pt x="40" y="51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3"/>
                </a:lnTo>
                <a:lnTo>
                  <a:pt x="43" y="54"/>
                </a:lnTo>
                <a:lnTo>
                  <a:pt x="44" y="55"/>
                </a:lnTo>
                <a:lnTo>
                  <a:pt x="45" y="54"/>
                </a:lnTo>
                <a:lnTo>
                  <a:pt x="45" y="55"/>
                </a:lnTo>
                <a:lnTo>
                  <a:pt x="46" y="55"/>
                </a:lnTo>
                <a:lnTo>
                  <a:pt x="48" y="55"/>
                </a:lnTo>
                <a:lnTo>
                  <a:pt x="48" y="56"/>
                </a:lnTo>
                <a:lnTo>
                  <a:pt x="48" y="57"/>
                </a:lnTo>
                <a:lnTo>
                  <a:pt x="48" y="58"/>
                </a:lnTo>
                <a:lnTo>
                  <a:pt x="48" y="59"/>
                </a:lnTo>
                <a:lnTo>
                  <a:pt x="47" y="60"/>
                </a:lnTo>
                <a:lnTo>
                  <a:pt x="49" y="60"/>
                </a:lnTo>
                <a:lnTo>
                  <a:pt x="50" y="61"/>
                </a:lnTo>
                <a:lnTo>
                  <a:pt x="51" y="61"/>
                </a:lnTo>
                <a:lnTo>
                  <a:pt x="52" y="59"/>
                </a:lnTo>
                <a:lnTo>
                  <a:pt x="52" y="57"/>
                </a:lnTo>
                <a:lnTo>
                  <a:pt x="53" y="55"/>
                </a:lnTo>
                <a:lnTo>
                  <a:pt x="54" y="55"/>
                </a:lnTo>
                <a:lnTo>
                  <a:pt x="54" y="54"/>
                </a:lnTo>
                <a:lnTo>
                  <a:pt x="54" y="53"/>
                </a:lnTo>
                <a:lnTo>
                  <a:pt x="53" y="53"/>
                </a:lnTo>
                <a:lnTo>
                  <a:pt x="52" y="53"/>
                </a:lnTo>
                <a:lnTo>
                  <a:pt x="51" y="53"/>
                </a:lnTo>
                <a:lnTo>
                  <a:pt x="51" y="52"/>
                </a:lnTo>
                <a:lnTo>
                  <a:pt x="52" y="51"/>
                </a:lnTo>
                <a:lnTo>
                  <a:pt x="53" y="50"/>
                </a:lnTo>
                <a:lnTo>
                  <a:pt x="54" y="50"/>
                </a:lnTo>
                <a:lnTo>
                  <a:pt x="55" y="51"/>
                </a:lnTo>
                <a:lnTo>
                  <a:pt x="55" y="52"/>
                </a:lnTo>
                <a:lnTo>
                  <a:pt x="56" y="52"/>
                </a:lnTo>
                <a:lnTo>
                  <a:pt x="58" y="52"/>
                </a:lnTo>
                <a:lnTo>
                  <a:pt x="59" y="53"/>
                </a:lnTo>
                <a:lnTo>
                  <a:pt x="60" y="54"/>
                </a:lnTo>
                <a:lnTo>
                  <a:pt x="60" y="55"/>
                </a:lnTo>
                <a:lnTo>
                  <a:pt x="61" y="56"/>
                </a:lnTo>
                <a:lnTo>
                  <a:pt x="62" y="56"/>
                </a:lnTo>
                <a:lnTo>
                  <a:pt x="63" y="57"/>
                </a:lnTo>
                <a:lnTo>
                  <a:pt x="64" y="58"/>
                </a:lnTo>
                <a:lnTo>
                  <a:pt x="65" y="58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8"/>
                </a:lnTo>
                <a:lnTo>
                  <a:pt x="69" y="58"/>
                </a:lnTo>
                <a:lnTo>
                  <a:pt x="69" y="59"/>
                </a:lnTo>
                <a:lnTo>
                  <a:pt x="70" y="59"/>
                </a:lnTo>
                <a:lnTo>
                  <a:pt x="71" y="59"/>
                </a:lnTo>
                <a:lnTo>
                  <a:pt x="72" y="59"/>
                </a:lnTo>
                <a:lnTo>
                  <a:pt x="73" y="59"/>
                </a:lnTo>
                <a:lnTo>
                  <a:pt x="74" y="58"/>
                </a:lnTo>
                <a:lnTo>
                  <a:pt x="74" y="56"/>
                </a:lnTo>
                <a:lnTo>
                  <a:pt x="74" y="55"/>
                </a:lnTo>
                <a:lnTo>
                  <a:pt x="75" y="54"/>
                </a:lnTo>
                <a:lnTo>
                  <a:pt x="76" y="55"/>
                </a:lnTo>
                <a:lnTo>
                  <a:pt x="78" y="55"/>
                </a:lnTo>
                <a:lnTo>
                  <a:pt x="78" y="56"/>
                </a:lnTo>
                <a:lnTo>
                  <a:pt x="79" y="56"/>
                </a:lnTo>
                <a:lnTo>
                  <a:pt x="79" y="55"/>
                </a:lnTo>
                <a:lnTo>
                  <a:pt x="80" y="54"/>
                </a:lnTo>
                <a:lnTo>
                  <a:pt x="80" y="53"/>
                </a:lnTo>
                <a:lnTo>
                  <a:pt x="80" y="52"/>
                </a:lnTo>
                <a:lnTo>
                  <a:pt x="80" y="51"/>
                </a:lnTo>
                <a:lnTo>
                  <a:pt x="80" y="50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4" y="51"/>
                </a:lnTo>
                <a:lnTo>
                  <a:pt x="86" y="52"/>
                </a:lnTo>
                <a:lnTo>
                  <a:pt x="88" y="54"/>
                </a:lnTo>
                <a:lnTo>
                  <a:pt x="90" y="56"/>
                </a:lnTo>
                <a:lnTo>
                  <a:pt x="91" y="57"/>
                </a:lnTo>
                <a:lnTo>
                  <a:pt x="92" y="57"/>
                </a:lnTo>
                <a:lnTo>
                  <a:pt x="93" y="57"/>
                </a:lnTo>
                <a:lnTo>
                  <a:pt x="93" y="56"/>
                </a:lnTo>
                <a:lnTo>
                  <a:pt x="94" y="55"/>
                </a:lnTo>
                <a:lnTo>
                  <a:pt x="94" y="54"/>
                </a:lnTo>
                <a:lnTo>
                  <a:pt x="94" y="53"/>
                </a:lnTo>
                <a:lnTo>
                  <a:pt x="95" y="52"/>
                </a:lnTo>
                <a:lnTo>
                  <a:pt x="96" y="52"/>
                </a:lnTo>
                <a:lnTo>
                  <a:pt x="96" y="53"/>
                </a:lnTo>
                <a:lnTo>
                  <a:pt x="97" y="53"/>
                </a:lnTo>
                <a:lnTo>
                  <a:pt x="98" y="54"/>
                </a:lnTo>
                <a:lnTo>
                  <a:pt x="98" y="52"/>
                </a:lnTo>
                <a:lnTo>
                  <a:pt x="99" y="50"/>
                </a:lnTo>
                <a:lnTo>
                  <a:pt x="99" y="48"/>
                </a:lnTo>
                <a:lnTo>
                  <a:pt x="100" y="47"/>
                </a:lnTo>
                <a:lnTo>
                  <a:pt x="102" y="46"/>
                </a:lnTo>
                <a:lnTo>
                  <a:pt x="103" y="46"/>
                </a:lnTo>
                <a:lnTo>
                  <a:pt x="104" y="46"/>
                </a:lnTo>
                <a:lnTo>
                  <a:pt x="105" y="48"/>
                </a:lnTo>
                <a:lnTo>
                  <a:pt x="106" y="49"/>
                </a:lnTo>
                <a:lnTo>
                  <a:pt x="108" y="49"/>
                </a:lnTo>
                <a:lnTo>
                  <a:pt x="109" y="48"/>
                </a:lnTo>
                <a:lnTo>
                  <a:pt x="109" y="45"/>
                </a:lnTo>
                <a:lnTo>
                  <a:pt x="109" y="44"/>
                </a:lnTo>
                <a:lnTo>
                  <a:pt x="110" y="43"/>
                </a:lnTo>
                <a:lnTo>
                  <a:pt x="109" y="42"/>
                </a:lnTo>
                <a:lnTo>
                  <a:pt x="108" y="43"/>
                </a:lnTo>
                <a:lnTo>
                  <a:pt x="107" y="43"/>
                </a:lnTo>
                <a:lnTo>
                  <a:pt x="107" y="42"/>
                </a:lnTo>
                <a:lnTo>
                  <a:pt x="106" y="42"/>
                </a:lnTo>
                <a:lnTo>
                  <a:pt x="104" y="42"/>
                </a:lnTo>
                <a:lnTo>
                  <a:pt x="103" y="42"/>
                </a:lnTo>
                <a:lnTo>
                  <a:pt x="103" y="41"/>
                </a:lnTo>
                <a:lnTo>
                  <a:pt x="102" y="40"/>
                </a:lnTo>
                <a:lnTo>
                  <a:pt x="103" y="39"/>
                </a:lnTo>
                <a:lnTo>
                  <a:pt x="105" y="39"/>
                </a:lnTo>
                <a:lnTo>
                  <a:pt x="105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8"/>
                </a:lnTo>
                <a:lnTo>
                  <a:pt x="105" y="37"/>
                </a:lnTo>
                <a:lnTo>
                  <a:pt x="106" y="37"/>
                </a:lnTo>
                <a:lnTo>
                  <a:pt x="106" y="36"/>
                </a:lnTo>
                <a:lnTo>
                  <a:pt x="107" y="35"/>
                </a:lnTo>
                <a:lnTo>
                  <a:pt x="107" y="34"/>
                </a:lnTo>
                <a:lnTo>
                  <a:pt x="106" y="34"/>
                </a:lnTo>
                <a:lnTo>
                  <a:pt x="106" y="33"/>
                </a:lnTo>
                <a:lnTo>
                  <a:pt x="105" y="32"/>
                </a:lnTo>
                <a:lnTo>
                  <a:pt x="104" y="32"/>
                </a:lnTo>
                <a:lnTo>
                  <a:pt x="103" y="31"/>
                </a:lnTo>
                <a:lnTo>
                  <a:pt x="102" y="31"/>
                </a:lnTo>
                <a:lnTo>
                  <a:pt x="102" y="30"/>
                </a:lnTo>
                <a:lnTo>
                  <a:pt x="102" y="29"/>
                </a:lnTo>
                <a:lnTo>
                  <a:pt x="103" y="28"/>
                </a:lnTo>
                <a:lnTo>
                  <a:pt x="102" y="28"/>
                </a:lnTo>
                <a:lnTo>
                  <a:pt x="102" y="27"/>
                </a:lnTo>
                <a:lnTo>
                  <a:pt x="103" y="26"/>
                </a:lnTo>
                <a:lnTo>
                  <a:pt x="108" y="26"/>
                </a:lnTo>
                <a:lnTo>
                  <a:pt x="113" y="26"/>
                </a:lnTo>
                <a:lnTo>
                  <a:pt x="116" y="26"/>
                </a:lnTo>
                <a:lnTo>
                  <a:pt x="118" y="26"/>
                </a:lnTo>
                <a:lnTo>
                  <a:pt x="119" y="26"/>
                </a:lnTo>
                <a:lnTo>
                  <a:pt x="120" y="26"/>
                </a:lnTo>
                <a:lnTo>
                  <a:pt x="121" y="27"/>
                </a:lnTo>
                <a:lnTo>
                  <a:pt x="122" y="27"/>
                </a:lnTo>
                <a:lnTo>
                  <a:pt x="123" y="26"/>
                </a:lnTo>
                <a:lnTo>
                  <a:pt x="123" y="25"/>
                </a:lnTo>
                <a:lnTo>
                  <a:pt x="124" y="25"/>
                </a:lnTo>
                <a:lnTo>
                  <a:pt x="124" y="24"/>
                </a:lnTo>
                <a:lnTo>
                  <a:pt x="124" y="23"/>
                </a:lnTo>
                <a:lnTo>
                  <a:pt x="124" y="22"/>
                </a:lnTo>
                <a:lnTo>
                  <a:pt x="123" y="21"/>
                </a:lnTo>
                <a:lnTo>
                  <a:pt x="123" y="22"/>
                </a:lnTo>
                <a:lnTo>
                  <a:pt x="122" y="22"/>
                </a:lnTo>
                <a:lnTo>
                  <a:pt x="122" y="23"/>
                </a:lnTo>
                <a:lnTo>
                  <a:pt x="121" y="23"/>
                </a:lnTo>
                <a:lnTo>
                  <a:pt x="120" y="23"/>
                </a:lnTo>
                <a:lnTo>
                  <a:pt x="120" y="22"/>
                </a:lnTo>
                <a:lnTo>
                  <a:pt x="119" y="21"/>
                </a:lnTo>
                <a:lnTo>
                  <a:pt x="118" y="21"/>
                </a:lnTo>
                <a:lnTo>
                  <a:pt x="117" y="21"/>
                </a:lnTo>
                <a:lnTo>
                  <a:pt x="117" y="20"/>
                </a:lnTo>
                <a:lnTo>
                  <a:pt x="118" y="19"/>
                </a:lnTo>
                <a:lnTo>
                  <a:pt x="119" y="19"/>
                </a:lnTo>
                <a:lnTo>
                  <a:pt x="119" y="18"/>
                </a:lnTo>
                <a:lnTo>
                  <a:pt x="118" y="17"/>
                </a:lnTo>
                <a:lnTo>
                  <a:pt x="117" y="17"/>
                </a:lnTo>
                <a:lnTo>
                  <a:pt x="117" y="16"/>
                </a:lnTo>
                <a:lnTo>
                  <a:pt x="116" y="16"/>
                </a:lnTo>
                <a:lnTo>
                  <a:pt x="115" y="15"/>
                </a:lnTo>
                <a:lnTo>
                  <a:pt x="113" y="16"/>
                </a:lnTo>
                <a:lnTo>
                  <a:pt x="113" y="15"/>
                </a:lnTo>
                <a:lnTo>
                  <a:pt x="112" y="14"/>
                </a:lnTo>
                <a:lnTo>
                  <a:pt x="112" y="13"/>
                </a:lnTo>
                <a:lnTo>
                  <a:pt x="111" y="13"/>
                </a:lnTo>
                <a:lnTo>
                  <a:pt x="110" y="12"/>
                </a:lnTo>
                <a:lnTo>
                  <a:pt x="111" y="11"/>
                </a:lnTo>
                <a:lnTo>
                  <a:pt x="112" y="11"/>
                </a:lnTo>
                <a:lnTo>
                  <a:pt x="112" y="10"/>
                </a:lnTo>
                <a:lnTo>
                  <a:pt x="112" y="8"/>
                </a:lnTo>
                <a:lnTo>
                  <a:pt x="112" y="6"/>
                </a:lnTo>
                <a:lnTo>
                  <a:pt x="110" y="6"/>
                </a:lnTo>
                <a:lnTo>
                  <a:pt x="108" y="6"/>
                </a:lnTo>
                <a:lnTo>
                  <a:pt x="107" y="5"/>
                </a:lnTo>
                <a:lnTo>
                  <a:pt x="106" y="2"/>
                </a:lnTo>
                <a:lnTo>
                  <a:pt x="105" y="1"/>
                </a:lnTo>
                <a:lnTo>
                  <a:pt x="105" y="0"/>
                </a:lnTo>
                <a:lnTo>
                  <a:pt x="104" y="0"/>
                </a:lnTo>
                <a:lnTo>
                  <a:pt x="105" y="1"/>
                </a:lnTo>
                <a:lnTo>
                  <a:pt x="105" y="2"/>
                </a:lnTo>
                <a:lnTo>
                  <a:pt x="104" y="3"/>
                </a:lnTo>
                <a:lnTo>
                  <a:pt x="103" y="4"/>
                </a:lnTo>
                <a:lnTo>
                  <a:pt x="102" y="5"/>
                </a:lnTo>
                <a:lnTo>
                  <a:pt x="102" y="6"/>
                </a:lnTo>
                <a:lnTo>
                  <a:pt x="100" y="7"/>
                </a:lnTo>
                <a:lnTo>
                  <a:pt x="100" y="8"/>
                </a:lnTo>
                <a:lnTo>
                  <a:pt x="100" y="9"/>
                </a:lnTo>
                <a:lnTo>
                  <a:pt x="99" y="9"/>
                </a:lnTo>
                <a:lnTo>
                  <a:pt x="97" y="8"/>
                </a:lnTo>
                <a:lnTo>
                  <a:pt x="96" y="8"/>
                </a:lnTo>
                <a:lnTo>
                  <a:pt x="95" y="8"/>
                </a:lnTo>
                <a:lnTo>
                  <a:pt x="94" y="7"/>
                </a:lnTo>
                <a:lnTo>
                  <a:pt x="93" y="8"/>
                </a:lnTo>
                <a:lnTo>
                  <a:pt x="93" y="7"/>
                </a:lnTo>
                <a:lnTo>
                  <a:pt x="92" y="6"/>
                </a:lnTo>
                <a:lnTo>
                  <a:pt x="91" y="6"/>
                </a:lnTo>
                <a:lnTo>
                  <a:pt x="90" y="7"/>
                </a:lnTo>
                <a:lnTo>
                  <a:pt x="88" y="8"/>
                </a:lnTo>
                <a:lnTo>
                  <a:pt x="87" y="8"/>
                </a:lnTo>
                <a:lnTo>
                  <a:pt x="85" y="7"/>
                </a:lnTo>
                <a:lnTo>
                  <a:pt x="85" y="6"/>
                </a:lnTo>
                <a:lnTo>
                  <a:pt x="84" y="5"/>
                </a:lnTo>
                <a:lnTo>
                  <a:pt x="83" y="4"/>
                </a:lnTo>
                <a:lnTo>
                  <a:pt x="82" y="4"/>
                </a:lnTo>
                <a:lnTo>
                  <a:pt x="81" y="4"/>
                </a:lnTo>
                <a:lnTo>
                  <a:pt x="80" y="3"/>
                </a:lnTo>
                <a:lnTo>
                  <a:pt x="79" y="3"/>
                </a:lnTo>
                <a:lnTo>
                  <a:pt x="78" y="4"/>
                </a:lnTo>
                <a:lnTo>
                  <a:pt x="78" y="5"/>
                </a:lnTo>
                <a:lnTo>
                  <a:pt x="77" y="6"/>
                </a:lnTo>
                <a:lnTo>
                  <a:pt x="77" y="7"/>
                </a:lnTo>
                <a:lnTo>
                  <a:pt x="75" y="9"/>
                </a:lnTo>
                <a:lnTo>
                  <a:pt x="75" y="10"/>
                </a:lnTo>
                <a:lnTo>
                  <a:pt x="74" y="10"/>
                </a:lnTo>
                <a:lnTo>
                  <a:pt x="74" y="8"/>
                </a:lnTo>
                <a:lnTo>
                  <a:pt x="72" y="9"/>
                </a:lnTo>
                <a:lnTo>
                  <a:pt x="71" y="10"/>
                </a:lnTo>
                <a:lnTo>
                  <a:pt x="68" y="9"/>
                </a:lnTo>
                <a:lnTo>
                  <a:pt x="67" y="9"/>
                </a:lnTo>
                <a:lnTo>
                  <a:pt x="66" y="9"/>
                </a:lnTo>
                <a:lnTo>
                  <a:pt x="65" y="9"/>
                </a:lnTo>
                <a:lnTo>
                  <a:pt x="64" y="8"/>
                </a:lnTo>
                <a:lnTo>
                  <a:pt x="64" y="6"/>
                </a:lnTo>
                <a:lnTo>
                  <a:pt x="64" y="4"/>
                </a:lnTo>
                <a:lnTo>
                  <a:pt x="64" y="3"/>
                </a:lnTo>
                <a:lnTo>
                  <a:pt x="63" y="2"/>
                </a:lnTo>
                <a:lnTo>
                  <a:pt x="61" y="3"/>
                </a:lnTo>
                <a:lnTo>
                  <a:pt x="60" y="3"/>
                </a:lnTo>
                <a:lnTo>
                  <a:pt x="59" y="3"/>
                </a:lnTo>
                <a:lnTo>
                  <a:pt x="60" y="2"/>
                </a:lnTo>
                <a:lnTo>
                  <a:pt x="59" y="2"/>
                </a:lnTo>
                <a:lnTo>
                  <a:pt x="59" y="1"/>
                </a:lnTo>
                <a:lnTo>
                  <a:pt x="58" y="1"/>
                </a:lnTo>
                <a:lnTo>
                  <a:pt x="58" y="2"/>
                </a:lnTo>
                <a:lnTo>
                  <a:pt x="58" y="3"/>
                </a:lnTo>
                <a:lnTo>
                  <a:pt x="57" y="3"/>
                </a:lnTo>
                <a:lnTo>
                  <a:pt x="57" y="4"/>
                </a:lnTo>
                <a:lnTo>
                  <a:pt x="57" y="5"/>
                </a:lnTo>
                <a:lnTo>
                  <a:pt x="56" y="5"/>
                </a:lnTo>
                <a:lnTo>
                  <a:pt x="55" y="4"/>
                </a:lnTo>
                <a:lnTo>
                  <a:pt x="55" y="3"/>
                </a:lnTo>
                <a:lnTo>
                  <a:pt x="55" y="2"/>
                </a:lnTo>
                <a:lnTo>
                  <a:pt x="54" y="2"/>
                </a:lnTo>
                <a:lnTo>
                  <a:pt x="53" y="2"/>
                </a:lnTo>
                <a:lnTo>
                  <a:pt x="52" y="3"/>
                </a:lnTo>
                <a:lnTo>
                  <a:pt x="50" y="3"/>
                </a:lnTo>
                <a:lnTo>
                  <a:pt x="49" y="3"/>
                </a:lnTo>
                <a:lnTo>
                  <a:pt x="49" y="4"/>
                </a:lnTo>
                <a:lnTo>
                  <a:pt x="48" y="4"/>
                </a:lnTo>
                <a:lnTo>
                  <a:pt x="46" y="4"/>
                </a:lnTo>
                <a:lnTo>
                  <a:pt x="45" y="4"/>
                </a:lnTo>
                <a:lnTo>
                  <a:pt x="45" y="5"/>
                </a:lnTo>
                <a:lnTo>
                  <a:pt x="45" y="6"/>
                </a:lnTo>
                <a:lnTo>
                  <a:pt x="45" y="7"/>
                </a:lnTo>
                <a:lnTo>
                  <a:pt x="46" y="7"/>
                </a:lnTo>
                <a:lnTo>
                  <a:pt x="46" y="8"/>
                </a:lnTo>
                <a:lnTo>
                  <a:pt x="47" y="9"/>
                </a:lnTo>
                <a:lnTo>
                  <a:pt x="46" y="9"/>
                </a:lnTo>
                <a:lnTo>
                  <a:pt x="44" y="10"/>
                </a:lnTo>
                <a:lnTo>
                  <a:pt x="44" y="11"/>
                </a:lnTo>
                <a:lnTo>
                  <a:pt x="43" y="11"/>
                </a:lnTo>
                <a:lnTo>
                  <a:pt x="42" y="11"/>
                </a:lnTo>
                <a:lnTo>
                  <a:pt x="42" y="12"/>
                </a:lnTo>
                <a:lnTo>
                  <a:pt x="41" y="12"/>
                </a:lnTo>
                <a:lnTo>
                  <a:pt x="42" y="12"/>
                </a:lnTo>
                <a:lnTo>
                  <a:pt x="41" y="12"/>
                </a:lnTo>
                <a:lnTo>
                  <a:pt x="40" y="12"/>
                </a:lnTo>
                <a:lnTo>
                  <a:pt x="40" y="13"/>
                </a:lnTo>
                <a:lnTo>
                  <a:pt x="40" y="14"/>
                </a:lnTo>
                <a:lnTo>
                  <a:pt x="40" y="15"/>
                </a:lnTo>
                <a:lnTo>
                  <a:pt x="39" y="15"/>
                </a:lnTo>
                <a:lnTo>
                  <a:pt x="39" y="16"/>
                </a:lnTo>
                <a:lnTo>
                  <a:pt x="39" y="17"/>
                </a:lnTo>
                <a:lnTo>
                  <a:pt x="38" y="17"/>
                </a:lnTo>
                <a:lnTo>
                  <a:pt x="38" y="16"/>
                </a:lnTo>
                <a:lnTo>
                  <a:pt x="39" y="16"/>
                </a:lnTo>
                <a:lnTo>
                  <a:pt x="38" y="16"/>
                </a:lnTo>
                <a:lnTo>
                  <a:pt x="37" y="16"/>
                </a:lnTo>
                <a:lnTo>
                  <a:pt x="37" y="17"/>
                </a:lnTo>
                <a:lnTo>
                  <a:pt x="37" y="18"/>
                </a:lnTo>
                <a:lnTo>
                  <a:pt x="37" y="19"/>
                </a:lnTo>
                <a:lnTo>
                  <a:pt x="37" y="20"/>
                </a:lnTo>
                <a:lnTo>
                  <a:pt x="37" y="21"/>
                </a:lnTo>
                <a:lnTo>
                  <a:pt x="37" y="22"/>
                </a:lnTo>
                <a:lnTo>
                  <a:pt x="37" y="23"/>
                </a:lnTo>
                <a:lnTo>
                  <a:pt x="36" y="23"/>
                </a:lnTo>
                <a:lnTo>
                  <a:pt x="35" y="23"/>
                </a:lnTo>
                <a:lnTo>
                  <a:pt x="35" y="24"/>
                </a:lnTo>
                <a:lnTo>
                  <a:pt x="35" y="25"/>
                </a:lnTo>
                <a:lnTo>
                  <a:pt x="34" y="26"/>
                </a:lnTo>
                <a:lnTo>
                  <a:pt x="32" y="26"/>
                </a:lnTo>
                <a:lnTo>
                  <a:pt x="32" y="27"/>
                </a:lnTo>
                <a:lnTo>
                  <a:pt x="32" y="28"/>
                </a:lnTo>
                <a:lnTo>
                  <a:pt x="33" y="29"/>
                </a:lnTo>
                <a:lnTo>
                  <a:pt x="32" y="30"/>
                </a:lnTo>
                <a:lnTo>
                  <a:pt x="32" y="31"/>
                </a:lnTo>
                <a:lnTo>
                  <a:pt x="32" y="32"/>
                </a:lnTo>
                <a:lnTo>
                  <a:pt x="31" y="32"/>
                </a:lnTo>
                <a:lnTo>
                  <a:pt x="30" y="32"/>
                </a:lnTo>
                <a:lnTo>
                  <a:pt x="29" y="32"/>
                </a:lnTo>
                <a:lnTo>
                  <a:pt x="29" y="33"/>
                </a:lnTo>
                <a:lnTo>
                  <a:pt x="28" y="34"/>
                </a:lnTo>
                <a:lnTo>
                  <a:pt x="27" y="35"/>
                </a:lnTo>
                <a:lnTo>
                  <a:pt x="27" y="36"/>
                </a:lnTo>
                <a:lnTo>
                  <a:pt x="26" y="36"/>
                </a:lnTo>
                <a:lnTo>
                  <a:pt x="25" y="37"/>
                </a:lnTo>
                <a:lnTo>
                  <a:pt x="22" y="37"/>
                </a:lnTo>
                <a:lnTo>
                  <a:pt x="22" y="39"/>
                </a:lnTo>
                <a:lnTo>
                  <a:pt x="23" y="41"/>
                </a:lnTo>
                <a:lnTo>
                  <a:pt x="20" y="43"/>
                </a:lnTo>
                <a:lnTo>
                  <a:pt x="20" y="44"/>
                </a:lnTo>
                <a:lnTo>
                  <a:pt x="19" y="44"/>
                </a:lnTo>
                <a:lnTo>
                  <a:pt x="19" y="43"/>
                </a:lnTo>
                <a:lnTo>
                  <a:pt x="18" y="43"/>
                </a:lnTo>
                <a:lnTo>
                  <a:pt x="18" y="44"/>
                </a:lnTo>
                <a:lnTo>
                  <a:pt x="18" y="45"/>
                </a:lnTo>
                <a:lnTo>
                  <a:pt x="16" y="45"/>
                </a:lnTo>
                <a:lnTo>
                  <a:pt x="15" y="44"/>
                </a:lnTo>
                <a:lnTo>
                  <a:pt x="16" y="43"/>
                </a:lnTo>
                <a:lnTo>
                  <a:pt x="15" y="43"/>
                </a:lnTo>
                <a:lnTo>
                  <a:pt x="14" y="43"/>
                </a:lnTo>
                <a:lnTo>
                  <a:pt x="15" y="43"/>
                </a:lnTo>
                <a:lnTo>
                  <a:pt x="16" y="43"/>
                </a:lnTo>
                <a:lnTo>
                  <a:pt x="16" y="42"/>
                </a:lnTo>
                <a:lnTo>
                  <a:pt x="15" y="42"/>
                </a:lnTo>
                <a:lnTo>
                  <a:pt x="15" y="41"/>
                </a:lnTo>
                <a:lnTo>
                  <a:pt x="14" y="40"/>
                </a:lnTo>
                <a:lnTo>
                  <a:pt x="12" y="39"/>
                </a:lnTo>
                <a:lnTo>
                  <a:pt x="12" y="40"/>
                </a:lnTo>
                <a:lnTo>
                  <a:pt x="11" y="39"/>
                </a:lnTo>
                <a:lnTo>
                  <a:pt x="11" y="40"/>
                </a:lnTo>
                <a:lnTo>
                  <a:pt x="12" y="40"/>
                </a:lnTo>
                <a:lnTo>
                  <a:pt x="11" y="41"/>
                </a:lnTo>
                <a:lnTo>
                  <a:pt x="10" y="40"/>
                </a:lnTo>
                <a:lnTo>
                  <a:pt x="9" y="40"/>
                </a:lnTo>
                <a:lnTo>
                  <a:pt x="8" y="39"/>
                </a:lnTo>
                <a:lnTo>
                  <a:pt x="7" y="37"/>
                </a:lnTo>
                <a:lnTo>
                  <a:pt x="7" y="38"/>
                </a:lnTo>
                <a:lnTo>
                  <a:pt x="7" y="39"/>
                </a:lnTo>
                <a:lnTo>
                  <a:pt x="7" y="38"/>
                </a:lnTo>
                <a:lnTo>
                  <a:pt x="6" y="39"/>
                </a:lnTo>
                <a:lnTo>
                  <a:pt x="6" y="40"/>
                </a:lnTo>
                <a:lnTo>
                  <a:pt x="7" y="40"/>
                </a:lnTo>
                <a:lnTo>
                  <a:pt x="6" y="41"/>
                </a:lnTo>
                <a:lnTo>
                  <a:pt x="5" y="40"/>
                </a:lnTo>
                <a:lnTo>
                  <a:pt x="5" y="39"/>
                </a:lnTo>
                <a:lnTo>
                  <a:pt x="3" y="41"/>
                </a:lnTo>
                <a:lnTo>
                  <a:pt x="0" y="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" name="Freeform 40"/>
          <p:cNvSpPr>
            <a:spLocks/>
          </p:cNvSpPr>
          <p:nvPr/>
        </p:nvSpPr>
        <p:spPr bwMode="auto">
          <a:xfrm>
            <a:off x="1278521" y="2922178"/>
            <a:ext cx="909930" cy="1007028"/>
          </a:xfrm>
          <a:custGeom>
            <a:avLst/>
            <a:gdLst>
              <a:gd name="T0" fmla="*/ 2147483647 w 144"/>
              <a:gd name="T1" fmla="*/ 2147483647 h 129"/>
              <a:gd name="T2" fmla="*/ 2147483647 w 144"/>
              <a:gd name="T3" fmla="*/ 2147483647 h 129"/>
              <a:gd name="T4" fmla="*/ 2147483647 w 144"/>
              <a:gd name="T5" fmla="*/ 2147483647 h 129"/>
              <a:gd name="T6" fmla="*/ 2147483647 w 144"/>
              <a:gd name="T7" fmla="*/ 2147483647 h 129"/>
              <a:gd name="T8" fmla="*/ 2147483647 w 144"/>
              <a:gd name="T9" fmla="*/ 2147483647 h 129"/>
              <a:gd name="T10" fmla="*/ 2147483647 w 144"/>
              <a:gd name="T11" fmla="*/ 2147483647 h 129"/>
              <a:gd name="T12" fmla="*/ 2147483647 w 144"/>
              <a:gd name="T13" fmla="*/ 2147483647 h 129"/>
              <a:gd name="T14" fmla="*/ 0 w 144"/>
              <a:gd name="T15" fmla="*/ 2147483647 h 129"/>
              <a:gd name="T16" fmla="*/ 2147483647 w 144"/>
              <a:gd name="T17" fmla="*/ 2147483647 h 129"/>
              <a:gd name="T18" fmla="*/ 2147483647 w 144"/>
              <a:gd name="T19" fmla="*/ 2147483647 h 129"/>
              <a:gd name="T20" fmla="*/ 2147483647 w 144"/>
              <a:gd name="T21" fmla="*/ 2147483647 h 129"/>
              <a:gd name="T22" fmla="*/ 2147483647 w 144"/>
              <a:gd name="T23" fmla="*/ 2147483647 h 129"/>
              <a:gd name="T24" fmla="*/ 2147483647 w 144"/>
              <a:gd name="T25" fmla="*/ 2147483647 h 129"/>
              <a:gd name="T26" fmla="*/ 2147483647 w 144"/>
              <a:gd name="T27" fmla="*/ 2147483647 h 129"/>
              <a:gd name="T28" fmla="*/ 2147483647 w 144"/>
              <a:gd name="T29" fmla="*/ 2147483647 h 129"/>
              <a:gd name="T30" fmla="*/ 2147483647 w 144"/>
              <a:gd name="T31" fmla="*/ 2147483647 h 129"/>
              <a:gd name="T32" fmla="*/ 2147483647 w 144"/>
              <a:gd name="T33" fmla="*/ 2147483647 h 129"/>
              <a:gd name="T34" fmla="*/ 2147483647 w 144"/>
              <a:gd name="T35" fmla="*/ 2147483647 h 129"/>
              <a:gd name="T36" fmla="*/ 2147483647 w 144"/>
              <a:gd name="T37" fmla="*/ 2147483647 h 129"/>
              <a:gd name="T38" fmla="*/ 2147483647 w 144"/>
              <a:gd name="T39" fmla="*/ 2147483647 h 129"/>
              <a:gd name="T40" fmla="*/ 2147483647 w 144"/>
              <a:gd name="T41" fmla="*/ 2147483647 h 129"/>
              <a:gd name="T42" fmla="*/ 2147483647 w 144"/>
              <a:gd name="T43" fmla="*/ 2147483647 h 129"/>
              <a:gd name="T44" fmla="*/ 2147483647 w 144"/>
              <a:gd name="T45" fmla="*/ 2147483647 h 129"/>
              <a:gd name="T46" fmla="*/ 2147483647 w 144"/>
              <a:gd name="T47" fmla="*/ 2147483647 h 129"/>
              <a:gd name="T48" fmla="*/ 2147483647 w 144"/>
              <a:gd name="T49" fmla="*/ 2147483647 h 129"/>
              <a:gd name="T50" fmla="*/ 2147483647 w 144"/>
              <a:gd name="T51" fmla="*/ 2147483647 h 129"/>
              <a:gd name="T52" fmla="*/ 2147483647 w 144"/>
              <a:gd name="T53" fmla="*/ 2147483647 h 129"/>
              <a:gd name="T54" fmla="*/ 2147483647 w 144"/>
              <a:gd name="T55" fmla="*/ 2147483647 h 129"/>
              <a:gd name="T56" fmla="*/ 2147483647 w 144"/>
              <a:gd name="T57" fmla="*/ 2147483647 h 129"/>
              <a:gd name="T58" fmla="*/ 2147483647 w 144"/>
              <a:gd name="T59" fmla="*/ 2147483647 h 129"/>
              <a:gd name="T60" fmla="*/ 2147483647 w 144"/>
              <a:gd name="T61" fmla="*/ 2147483647 h 129"/>
              <a:gd name="T62" fmla="*/ 2147483647 w 144"/>
              <a:gd name="T63" fmla="*/ 2147483647 h 129"/>
              <a:gd name="T64" fmla="*/ 2147483647 w 144"/>
              <a:gd name="T65" fmla="*/ 2147483647 h 129"/>
              <a:gd name="T66" fmla="*/ 2147483647 w 144"/>
              <a:gd name="T67" fmla="*/ 2147483647 h 129"/>
              <a:gd name="T68" fmla="*/ 2147483647 w 144"/>
              <a:gd name="T69" fmla="*/ 2147483647 h 129"/>
              <a:gd name="T70" fmla="*/ 2147483647 w 144"/>
              <a:gd name="T71" fmla="*/ 2147483647 h 129"/>
              <a:gd name="T72" fmla="*/ 2147483647 w 144"/>
              <a:gd name="T73" fmla="*/ 2147483647 h 129"/>
              <a:gd name="T74" fmla="*/ 2147483647 w 144"/>
              <a:gd name="T75" fmla="*/ 2147483647 h 129"/>
              <a:gd name="T76" fmla="*/ 2147483647 w 144"/>
              <a:gd name="T77" fmla="*/ 2147483647 h 129"/>
              <a:gd name="T78" fmla="*/ 2147483647 w 144"/>
              <a:gd name="T79" fmla="*/ 2147483647 h 129"/>
              <a:gd name="T80" fmla="*/ 2147483647 w 144"/>
              <a:gd name="T81" fmla="*/ 2147483647 h 129"/>
              <a:gd name="T82" fmla="*/ 2147483647 w 144"/>
              <a:gd name="T83" fmla="*/ 2147483647 h 129"/>
              <a:gd name="T84" fmla="*/ 2147483647 w 144"/>
              <a:gd name="T85" fmla="*/ 2147483647 h 129"/>
              <a:gd name="T86" fmla="*/ 2147483647 w 144"/>
              <a:gd name="T87" fmla="*/ 2147483647 h 129"/>
              <a:gd name="T88" fmla="*/ 2147483647 w 144"/>
              <a:gd name="T89" fmla="*/ 2147483647 h 129"/>
              <a:gd name="T90" fmla="*/ 2147483647 w 144"/>
              <a:gd name="T91" fmla="*/ 2147483647 h 129"/>
              <a:gd name="T92" fmla="*/ 2147483647 w 144"/>
              <a:gd name="T93" fmla="*/ 2147483647 h 129"/>
              <a:gd name="T94" fmla="*/ 2147483647 w 144"/>
              <a:gd name="T95" fmla="*/ 2147483647 h 129"/>
              <a:gd name="T96" fmla="*/ 2147483647 w 144"/>
              <a:gd name="T97" fmla="*/ 2147483647 h 129"/>
              <a:gd name="T98" fmla="*/ 2147483647 w 144"/>
              <a:gd name="T99" fmla="*/ 2147483647 h 129"/>
              <a:gd name="T100" fmla="*/ 2147483647 w 144"/>
              <a:gd name="T101" fmla="*/ 2147483647 h 129"/>
              <a:gd name="T102" fmla="*/ 2147483647 w 144"/>
              <a:gd name="T103" fmla="*/ 2147483647 h 129"/>
              <a:gd name="T104" fmla="*/ 2147483647 w 144"/>
              <a:gd name="T105" fmla="*/ 2147483647 h 129"/>
              <a:gd name="T106" fmla="*/ 2147483647 w 144"/>
              <a:gd name="T107" fmla="*/ 2147483647 h 129"/>
              <a:gd name="T108" fmla="*/ 2147483647 w 144"/>
              <a:gd name="T109" fmla="*/ 2147483647 h 129"/>
              <a:gd name="T110" fmla="*/ 2147483647 w 144"/>
              <a:gd name="T111" fmla="*/ 2147483647 h 129"/>
              <a:gd name="T112" fmla="*/ 2147483647 w 144"/>
              <a:gd name="T113" fmla="*/ 2147483647 h 129"/>
              <a:gd name="T114" fmla="*/ 2147483647 w 144"/>
              <a:gd name="T115" fmla="*/ 2147483647 h 129"/>
              <a:gd name="T116" fmla="*/ 2147483647 w 144"/>
              <a:gd name="T117" fmla="*/ 2147483647 h 129"/>
              <a:gd name="T118" fmla="*/ 2147483647 w 144"/>
              <a:gd name="T119" fmla="*/ 2147483647 h 129"/>
              <a:gd name="T120" fmla="*/ 2147483647 w 144"/>
              <a:gd name="T121" fmla="*/ 2147483647 h 12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4"/>
              <a:gd name="T184" fmla="*/ 0 h 129"/>
              <a:gd name="T185" fmla="*/ 144 w 144"/>
              <a:gd name="T186" fmla="*/ 129 h 12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4" h="129">
                <a:moveTo>
                  <a:pt x="29" y="78"/>
                </a:moveTo>
                <a:lnTo>
                  <a:pt x="29" y="79"/>
                </a:lnTo>
                <a:lnTo>
                  <a:pt x="30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5"/>
                </a:lnTo>
                <a:lnTo>
                  <a:pt x="27" y="85"/>
                </a:lnTo>
                <a:lnTo>
                  <a:pt x="23" y="84"/>
                </a:lnTo>
                <a:lnTo>
                  <a:pt x="19" y="84"/>
                </a:lnTo>
                <a:lnTo>
                  <a:pt x="16" y="84"/>
                </a:lnTo>
                <a:lnTo>
                  <a:pt x="15" y="84"/>
                </a:lnTo>
                <a:lnTo>
                  <a:pt x="15" y="87"/>
                </a:lnTo>
                <a:lnTo>
                  <a:pt x="16" y="88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4"/>
                </a:lnTo>
                <a:lnTo>
                  <a:pt x="13" y="93"/>
                </a:lnTo>
                <a:lnTo>
                  <a:pt x="12" y="92"/>
                </a:lnTo>
                <a:lnTo>
                  <a:pt x="13" y="90"/>
                </a:lnTo>
                <a:lnTo>
                  <a:pt x="12" y="87"/>
                </a:lnTo>
                <a:lnTo>
                  <a:pt x="13" y="85"/>
                </a:lnTo>
                <a:lnTo>
                  <a:pt x="13" y="84"/>
                </a:lnTo>
                <a:lnTo>
                  <a:pt x="11" y="83"/>
                </a:lnTo>
                <a:lnTo>
                  <a:pt x="10" y="83"/>
                </a:lnTo>
                <a:lnTo>
                  <a:pt x="9" y="82"/>
                </a:lnTo>
                <a:lnTo>
                  <a:pt x="9" y="85"/>
                </a:lnTo>
                <a:lnTo>
                  <a:pt x="10" y="87"/>
                </a:lnTo>
                <a:lnTo>
                  <a:pt x="10" y="89"/>
                </a:lnTo>
                <a:lnTo>
                  <a:pt x="9" y="90"/>
                </a:lnTo>
                <a:lnTo>
                  <a:pt x="10" y="91"/>
                </a:lnTo>
                <a:lnTo>
                  <a:pt x="10" y="93"/>
                </a:lnTo>
                <a:lnTo>
                  <a:pt x="9" y="93"/>
                </a:lnTo>
                <a:lnTo>
                  <a:pt x="7" y="93"/>
                </a:lnTo>
                <a:lnTo>
                  <a:pt x="5" y="92"/>
                </a:lnTo>
                <a:lnTo>
                  <a:pt x="4" y="92"/>
                </a:lnTo>
                <a:lnTo>
                  <a:pt x="3" y="92"/>
                </a:lnTo>
                <a:lnTo>
                  <a:pt x="3" y="93"/>
                </a:lnTo>
                <a:lnTo>
                  <a:pt x="3" y="94"/>
                </a:lnTo>
                <a:lnTo>
                  <a:pt x="1" y="96"/>
                </a:lnTo>
                <a:lnTo>
                  <a:pt x="0" y="97"/>
                </a:lnTo>
                <a:lnTo>
                  <a:pt x="0" y="99"/>
                </a:lnTo>
                <a:lnTo>
                  <a:pt x="0" y="101"/>
                </a:lnTo>
                <a:lnTo>
                  <a:pt x="0" y="103"/>
                </a:lnTo>
                <a:lnTo>
                  <a:pt x="2" y="102"/>
                </a:lnTo>
                <a:lnTo>
                  <a:pt x="3" y="102"/>
                </a:lnTo>
                <a:lnTo>
                  <a:pt x="5" y="102"/>
                </a:lnTo>
                <a:lnTo>
                  <a:pt x="6" y="101"/>
                </a:lnTo>
                <a:lnTo>
                  <a:pt x="8" y="101"/>
                </a:lnTo>
                <a:lnTo>
                  <a:pt x="8" y="102"/>
                </a:lnTo>
                <a:lnTo>
                  <a:pt x="7" y="104"/>
                </a:lnTo>
                <a:lnTo>
                  <a:pt x="7" y="105"/>
                </a:lnTo>
                <a:lnTo>
                  <a:pt x="7" y="106"/>
                </a:lnTo>
                <a:lnTo>
                  <a:pt x="8" y="108"/>
                </a:lnTo>
                <a:lnTo>
                  <a:pt x="9" y="108"/>
                </a:lnTo>
                <a:lnTo>
                  <a:pt x="10" y="109"/>
                </a:lnTo>
                <a:lnTo>
                  <a:pt x="10" y="110"/>
                </a:lnTo>
                <a:lnTo>
                  <a:pt x="9" y="110"/>
                </a:lnTo>
                <a:lnTo>
                  <a:pt x="11" y="111"/>
                </a:lnTo>
                <a:lnTo>
                  <a:pt x="12" y="111"/>
                </a:lnTo>
                <a:lnTo>
                  <a:pt x="12" y="112"/>
                </a:lnTo>
                <a:lnTo>
                  <a:pt x="13" y="112"/>
                </a:lnTo>
                <a:lnTo>
                  <a:pt x="14" y="112"/>
                </a:lnTo>
                <a:lnTo>
                  <a:pt x="16" y="111"/>
                </a:lnTo>
                <a:lnTo>
                  <a:pt x="16" y="112"/>
                </a:lnTo>
                <a:lnTo>
                  <a:pt x="16" y="113"/>
                </a:lnTo>
                <a:lnTo>
                  <a:pt x="15" y="112"/>
                </a:lnTo>
                <a:lnTo>
                  <a:pt x="15" y="113"/>
                </a:lnTo>
                <a:lnTo>
                  <a:pt x="14" y="114"/>
                </a:lnTo>
                <a:lnTo>
                  <a:pt x="14" y="115"/>
                </a:lnTo>
                <a:lnTo>
                  <a:pt x="13" y="114"/>
                </a:lnTo>
                <a:lnTo>
                  <a:pt x="13" y="115"/>
                </a:lnTo>
                <a:lnTo>
                  <a:pt x="12" y="116"/>
                </a:lnTo>
                <a:lnTo>
                  <a:pt x="11" y="120"/>
                </a:lnTo>
                <a:lnTo>
                  <a:pt x="11" y="121"/>
                </a:lnTo>
                <a:lnTo>
                  <a:pt x="12" y="121"/>
                </a:lnTo>
                <a:lnTo>
                  <a:pt x="13" y="122"/>
                </a:lnTo>
                <a:lnTo>
                  <a:pt x="12" y="122"/>
                </a:lnTo>
                <a:lnTo>
                  <a:pt x="12" y="123"/>
                </a:lnTo>
                <a:lnTo>
                  <a:pt x="12" y="125"/>
                </a:lnTo>
                <a:lnTo>
                  <a:pt x="12" y="127"/>
                </a:lnTo>
                <a:lnTo>
                  <a:pt x="13" y="128"/>
                </a:lnTo>
                <a:lnTo>
                  <a:pt x="14" y="128"/>
                </a:lnTo>
                <a:lnTo>
                  <a:pt x="16" y="128"/>
                </a:lnTo>
                <a:lnTo>
                  <a:pt x="19" y="129"/>
                </a:lnTo>
                <a:lnTo>
                  <a:pt x="20" y="128"/>
                </a:lnTo>
                <a:lnTo>
                  <a:pt x="22" y="127"/>
                </a:lnTo>
                <a:lnTo>
                  <a:pt x="22" y="129"/>
                </a:lnTo>
                <a:lnTo>
                  <a:pt x="23" y="129"/>
                </a:lnTo>
                <a:lnTo>
                  <a:pt x="23" y="128"/>
                </a:lnTo>
                <a:lnTo>
                  <a:pt x="25" y="126"/>
                </a:lnTo>
                <a:lnTo>
                  <a:pt x="25" y="125"/>
                </a:lnTo>
                <a:lnTo>
                  <a:pt x="26" y="124"/>
                </a:lnTo>
                <a:lnTo>
                  <a:pt x="26" y="123"/>
                </a:lnTo>
                <a:lnTo>
                  <a:pt x="27" y="122"/>
                </a:lnTo>
                <a:lnTo>
                  <a:pt x="28" y="122"/>
                </a:lnTo>
                <a:lnTo>
                  <a:pt x="29" y="123"/>
                </a:lnTo>
                <a:lnTo>
                  <a:pt x="30" y="123"/>
                </a:lnTo>
                <a:lnTo>
                  <a:pt x="31" y="123"/>
                </a:lnTo>
                <a:lnTo>
                  <a:pt x="32" y="124"/>
                </a:lnTo>
                <a:lnTo>
                  <a:pt x="33" y="125"/>
                </a:lnTo>
                <a:lnTo>
                  <a:pt x="33" y="126"/>
                </a:lnTo>
                <a:lnTo>
                  <a:pt x="35" y="127"/>
                </a:lnTo>
                <a:lnTo>
                  <a:pt x="36" y="127"/>
                </a:lnTo>
                <a:lnTo>
                  <a:pt x="38" y="126"/>
                </a:lnTo>
                <a:lnTo>
                  <a:pt x="39" y="125"/>
                </a:lnTo>
                <a:lnTo>
                  <a:pt x="40" y="125"/>
                </a:lnTo>
                <a:lnTo>
                  <a:pt x="41" y="126"/>
                </a:lnTo>
                <a:lnTo>
                  <a:pt x="41" y="127"/>
                </a:lnTo>
                <a:lnTo>
                  <a:pt x="42" y="126"/>
                </a:lnTo>
                <a:lnTo>
                  <a:pt x="43" y="127"/>
                </a:lnTo>
                <a:lnTo>
                  <a:pt x="44" y="127"/>
                </a:lnTo>
                <a:lnTo>
                  <a:pt x="45" y="127"/>
                </a:lnTo>
                <a:lnTo>
                  <a:pt x="47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6"/>
                </a:lnTo>
                <a:lnTo>
                  <a:pt x="50" y="125"/>
                </a:lnTo>
                <a:lnTo>
                  <a:pt x="50" y="124"/>
                </a:lnTo>
                <a:lnTo>
                  <a:pt x="51" y="123"/>
                </a:lnTo>
                <a:lnTo>
                  <a:pt x="52" y="122"/>
                </a:lnTo>
                <a:lnTo>
                  <a:pt x="53" y="121"/>
                </a:lnTo>
                <a:lnTo>
                  <a:pt x="53" y="120"/>
                </a:lnTo>
                <a:lnTo>
                  <a:pt x="52" y="119"/>
                </a:lnTo>
                <a:lnTo>
                  <a:pt x="52" y="118"/>
                </a:lnTo>
                <a:lnTo>
                  <a:pt x="53" y="118"/>
                </a:lnTo>
                <a:lnTo>
                  <a:pt x="54" y="118"/>
                </a:lnTo>
                <a:lnTo>
                  <a:pt x="55" y="117"/>
                </a:lnTo>
                <a:lnTo>
                  <a:pt x="56" y="116"/>
                </a:lnTo>
                <a:lnTo>
                  <a:pt x="57" y="117"/>
                </a:lnTo>
                <a:lnTo>
                  <a:pt x="58" y="118"/>
                </a:lnTo>
                <a:lnTo>
                  <a:pt x="59" y="117"/>
                </a:lnTo>
                <a:lnTo>
                  <a:pt x="60" y="116"/>
                </a:lnTo>
                <a:lnTo>
                  <a:pt x="58" y="114"/>
                </a:lnTo>
                <a:lnTo>
                  <a:pt x="57" y="114"/>
                </a:lnTo>
                <a:lnTo>
                  <a:pt x="58" y="112"/>
                </a:lnTo>
                <a:lnTo>
                  <a:pt x="59" y="110"/>
                </a:lnTo>
                <a:lnTo>
                  <a:pt x="58" y="109"/>
                </a:lnTo>
                <a:lnTo>
                  <a:pt x="58" y="108"/>
                </a:lnTo>
                <a:lnTo>
                  <a:pt x="58" y="107"/>
                </a:lnTo>
                <a:lnTo>
                  <a:pt x="57" y="105"/>
                </a:lnTo>
                <a:lnTo>
                  <a:pt x="56" y="103"/>
                </a:lnTo>
                <a:lnTo>
                  <a:pt x="56" y="101"/>
                </a:lnTo>
                <a:lnTo>
                  <a:pt x="56" y="100"/>
                </a:lnTo>
                <a:lnTo>
                  <a:pt x="55" y="100"/>
                </a:lnTo>
                <a:lnTo>
                  <a:pt x="54" y="99"/>
                </a:lnTo>
                <a:lnTo>
                  <a:pt x="54" y="98"/>
                </a:lnTo>
                <a:lnTo>
                  <a:pt x="54" y="97"/>
                </a:lnTo>
                <a:lnTo>
                  <a:pt x="55" y="96"/>
                </a:lnTo>
                <a:lnTo>
                  <a:pt x="56" y="97"/>
                </a:lnTo>
                <a:lnTo>
                  <a:pt x="57" y="97"/>
                </a:lnTo>
                <a:lnTo>
                  <a:pt x="58" y="97"/>
                </a:lnTo>
                <a:lnTo>
                  <a:pt x="59" y="97"/>
                </a:lnTo>
                <a:lnTo>
                  <a:pt x="59" y="96"/>
                </a:lnTo>
                <a:lnTo>
                  <a:pt x="60" y="95"/>
                </a:lnTo>
                <a:lnTo>
                  <a:pt x="61" y="96"/>
                </a:lnTo>
                <a:lnTo>
                  <a:pt x="62" y="96"/>
                </a:lnTo>
                <a:lnTo>
                  <a:pt x="62" y="95"/>
                </a:lnTo>
                <a:lnTo>
                  <a:pt x="62" y="94"/>
                </a:lnTo>
                <a:lnTo>
                  <a:pt x="62" y="93"/>
                </a:lnTo>
                <a:lnTo>
                  <a:pt x="63" y="92"/>
                </a:lnTo>
                <a:lnTo>
                  <a:pt x="65" y="93"/>
                </a:lnTo>
                <a:lnTo>
                  <a:pt x="66" y="94"/>
                </a:lnTo>
                <a:lnTo>
                  <a:pt x="67" y="93"/>
                </a:lnTo>
                <a:lnTo>
                  <a:pt x="68" y="92"/>
                </a:lnTo>
                <a:lnTo>
                  <a:pt x="69" y="91"/>
                </a:lnTo>
                <a:lnTo>
                  <a:pt x="69" y="90"/>
                </a:lnTo>
                <a:lnTo>
                  <a:pt x="70" y="90"/>
                </a:lnTo>
                <a:lnTo>
                  <a:pt x="71" y="88"/>
                </a:lnTo>
                <a:lnTo>
                  <a:pt x="72" y="86"/>
                </a:lnTo>
                <a:lnTo>
                  <a:pt x="72" y="85"/>
                </a:lnTo>
                <a:lnTo>
                  <a:pt x="73" y="83"/>
                </a:lnTo>
                <a:lnTo>
                  <a:pt x="74" y="82"/>
                </a:lnTo>
                <a:lnTo>
                  <a:pt x="74" y="81"/>
                </a:lnTo>
                <a:lnTo>
                  <a:pt x="75" y="77"/>
                </a:lnTo>
                <a:lnTo>
                  <a:pt x="78" y="77"/>
                </a:lnTo>
                <a:lnTo>
                  <a:pt x="79" y="77"/>
                </a:lnTo>
                <a:lnTo>
                  <a:pt x="83" y="79"/>
                </a:lnTo>
                <a:lnTo>
                  <a:pt x="84" y="79"/>
                </a:lnTo>
                <a:lnTo>
                  <a:pt x="85" y="78"/>
                </a:lnTo>
                <a:lnTo>
                  <a:pt x="85" y="76"/>
                </a:lnTo>
                <a:lnTo>
                  <a:pt x="85" y="74"/>
                </a:lnTo>
                <a:lnTo>
                  <a:pt x="87" y="73"/>
                </a:lnTo>
                <a:lnTo>
                  <a:pt x="87" y="72"/>
                </a:lnTo>
                <a:lnTo>
                  <a:pt x="86" y="72"/>
                </a:lnTo>
                <a:lnTo>
                  <a:pt x="85" y="71"/>
                </a:lnTo>
                <a:lnTo>
                  <a:pt x="85" y="69"/>
                </a:lnTo>
                <a:lnTo>
                  <a:pt x="83" y="69"/>
                </a:lnTo>
                <a:lnTo>
                  <a:pt x="83" y="65"/>
                </a:lnTo>
                <a:lnTo>
                  <a:pt x="82" y="58"/>
                </a:lnTo>
                <a:lnTo>
                  <a:pt x="85" y="59"/>
                </a:lnTo>
                <a:lnTo>
                  <a:pt x="87" y="60"/>
                </a:lnTo>
                <a:lnTo>
                  <a:pt x="89" y="60"/>
                </a:lnTo>
                <a:lnTo>
                  <a:pt x="94" y="58"/>
                </a:lnTo>
                <a:lnTo>
                  <a:pt x="96" y="59"/>
                </a:lnTo>
                <a:lnTo>
                  <a:pt x="98" y="60"/>
                </a:lnTo>
                <a:lnTo>
                  <a:pt x="98" y="62"/>
                </a:lnTo>
                <a:lnTo>
                  <a:pt x="99" y="64"/>
                </a:lnTo>
                <a:lnTo>
                  <a:pt x="101" y="65"/>
                </a:lnTo>
                <a:lnTo>
                  <a:pt x="103" y="65"/>
                </a:lnTo>
                <a:lnTo>
                  <a:pt x="108" y="65"/>
                </a:lnTo>
                <a:lnTo>
                  <a:pt x="108" y="62"/>
                </a:lnTo>
                <a:lnTo>
                  <a:pt x="110" y="52"/>
                </a:lnTo>
                <a:lnTo>
                  <a:pt x="108" y="51"/>
                </a:lnTo>
                <a:lnTo>
                  <a:pt x="107" y="51"/>
                </a:lnTo>
                <a:lnTo>
                  <a:pt x="111" y="48"/>
                </a:lnTo>
                <a:lnTo>
                  <a:pt x="113" y="49"/>
                </a:lnTo>
                <a:lnTo>
                  <a:pt x="114" y="48"/>
                </a:lnTo>
                <a:lnTo>
                  <a:pt x="117" y="46"/>
                </a:lnTo>
                <a:lnTo>
                  <a:pt x="118" y="47"/>
                </a:lnTo>
                <a:lnTo>
                  <a:pt x="122" y="49"/>
                </a:lnTo>
                <a:lnTo>
                  <a:pt x="123" y="49"/>
                </a:lnTo>
                <a:lnTo>
                  <a:pt x="124" y="49"/>
                </a:lnTo>
                <a:lnTo>
                  <a:pt x="124" y="48"/>
                </a:lnTo>
                <a:lnTo>
                  <a:pt x="125" y="45"/>
                </a:lnTo>
                <a:lnTo>
                  <a:pt x="126" y="38"/>
                </a:lnTo>
                <a:lnTo>
                  <a:pt x="128" y="37"/>
                </a:lnTo>
                <a:lnTo>
                  <a:pt x="131" y="37"/>
                </a:lnTo>
                <a:lnTo>
                  <a:pt x="131" y="36"/>
                </a:lnTo>
                <a:lnTo>
                  <a:pt x="131" y="34"/>
                </a:lnTo>
                <a:lnTo>
                  <a:pt x="131" y="32"/>
                </a:lnTo>
                <a:lnTo>
                  <a:pt x="130" y="32"/>
                </a:lnTo>
                <a:lnTo>
                  <a:pt x="131" y="31"/>
                </a:lnTo>
                <a:lnTo>
                  <a:pt x="131" y="30"/>
                </a:lnTo>
                <a:lnTo>
                  <a:pt x="131" y="29"/>
                </a:lnTo>
                <a:lnTo>
                  <a:pt x="130" y="28"/>
                </a:lnTo>
                <a:lnTo>
                  <a:pt x="130" y="27"/>
                </a:lnTo>
                <a:lnTo>
                  <a:pt x="130" y="25"/>
                </a:lnTo>
                <a:lnTo>
                  <a:pt x="132" y="25"/>
                </a:lnTo>
                <a:lnTo>
                  <a:pt x="134" y="26"/>
                </a:lnTo>
                <a:lnTo>
                  <a:pt x="134" y="27"/>
                </a:lnTo>
                <a:lnTo>
                  <a:pt x="135" y="27"/>
                </a:lnTo>
                <a:lnTo>
                  <a:pt x="137" y="25"/>
                </a:lnTo>
                <a:lnTo>
                  <a:pt x="136" y="24"/>
                </a:lnTo>
                <a:lnTo>
                  <a:pt x="135" y="24"/>
                </a:lnTo>
                <a:lnTo>
                  <a:pt x="133" y="23"/>
                </a:lnTo>
                <a:lnTo>
                  <a:pt x="131" y="22"/>
                </a:lnTo>
                <a:lnTo>
                  <a:pt x="130" y="22"/>
                </a:lnTo>
                <a:lnTo>
                  <a:pt x="129" y="21"/>
                </a:lnTo>
                <a:lnTo>
                  <a:pt x="131" y="20"/>
                </a:lnTo>
                <a:lnTo>
                  <a:pt x="133" y="20"/>
                </a:lnTo>
                <a:lnTo>
                  <a:pt x="137" y="20"/>
                </a:lnTo>
                <a:lnTo>
                  <a:pt x="142" y="19"/>
                </a:lnTo>
                <a:lnTo>
                  <a:pt x="144" y="17"/>
                </a:lnTo>
                <a:lnTo>
                  <a:pt x="131" y="8"/>
                </a:lnTo>
                <a:lnTo>
                  <a:pt x="128" y="8"/>
                </a:lnTo>
                <a:lnTo>
                  <a:pt x="127" y="9"/>
                </a:lnTo>
                <a:lnTo>
                  <a:pt x="126" y="9"/>
                </a:lnTo>
                <a:lnTo>
                  <a:pt x="124" y="8"/>
                </a:lnTo>
                <a:lnTo>
                  <a:pt x="122" y="9"/>
                </a:lnTo>
                <a:lnTo>
                  <a:pt x="120" y="9"/>
                </a:lnTo>
                <a:lnTo>
                  <a:pt x="119" y="8"/>
                </a:lnTo>
                <a:lnTo>
                  <a:pt x="117" y="6"/>
                </a:lnTo>
                <a:lnTo>
                  <a:pt x="115" y="4"/>
                </a:lnTo>
                <a:lnTo>
                  <a:pt x="113" y="2"/>
                </a:lnTo>
                <a:lnTo>
                  <a:pt x="110" y="1"/>
                </a:lnTo>
                <a:lnTo>
                  <a:pt x="109" y="4"/>
                </a:lnTo>
                <a:lnTo>
                  <a:pt x="109" y="5"/>
                </a:lnTo>
                <a:lnTo>
                  <a:pt x="108" y="5"/>
                </a:lnTo>
                <a:lnTo>
                  <a:pt x="107" y="4"/>
                </a:lnTo>
                <a:lnTo>
                  <a:pt x="105" y="4"/>
                </a:lnTo>
                <a:lnTo>
                  <a:pt x="102" y="3"/>
                </a:lnTo>
                <a:lnTo>
                  <a:pt x="101" y="4"/>
                </a:lnTo>
                <a:lnTo>
                  <a:pt x="98" y="6"/>
                </a:lnTo>
                <a:lnTo>
                  <a:pt x="97" y="4"/>
                </a:lnTo>
                <a:lnTo>
                  <a:pt x="94" y="3"/>
                </a:lnTo>
                <a:lnTo>
                  <a:pt x="94" y="2"/>
                </a:lnTo>
                <a:lnTo>
                  <a:pt x="96" y="1"/>
                </a:lnTo>
                <a:lnTo>
                  <a:pt x="94" y="0"/>
                </a:lnTo>
                <a:lnTo>
                  <a:pt x="92" y="3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3" y="8"/>
                </a:lnTo>
                <a:lnTo>
                  <a:pt x="92" y="8"/>
                </a:lnTo>
                <a:lnTo>
                  <a:pt x="90" y="8"/>
                </a:lnTo>
                <a:lnTo>
                  <a:pt x="88" y="10"/>
                </a:lnTo>
                <a:lnTo>
                  <a:pt x="91" y="10"/>
                </a:lnTo>
                <a:lnTo>
                  <a:pt x="92" y="12"/>
                </a:lnTo>
                <a:lnTo>
                  <a:pt x="94" y="13"/>
                </a:lnTo>
                <a:lnTo>
                  <a:pt x="94" y="16"/>
                </a:lnTo>
                <a:lnTo>
                  <a:pt x="92" y="18"/>
                </a:lnTo>
                <a:lnTo>
                  <a:pt x="92" y="23"/>
                </a:lnTo>
                <a:lnTo>
                  <a:pt x="90" y="26"/>
                </a:lnTo>
                <a:lnTo>
                  <a:pt x="88" y="27"/>
                </a:lnTo>
                <a:lnTo>
                  <a:pt x="87" y="28"/>
                </a:lnTo>
                <a:lnTo>
                  <a:pt x="86" y="29"/>
                </a:lnTo>
                <a:lnTo>
                  <a:pt x="86" y="30"/>
                </a:lnTo>
                <a:lnTo>
                  <a:pt x="84" y="29"/>
                </a:lnTo>
                <a:lnTo>
                  <a:pt x="82" y="28"/>
                </a:lnTo>
                <a:lnTo>
                  <a:pt x="81" y="28"/>
                </a:lnTo>
                <a:lnTo>
                  <a:pt x="80" y="28"/>
                </a:lnTo>
                <a:lnTo>
                  <a:pt x="78" y="27"/>
                </a:lnTo>
                <a:lnTo>
                  <a:pt x="75" y="28"/>
                </a:lnTo>
                <a:lnTo>
                  <a:pt x="71" y="29"/>
                </a:lnTo>
                <a:lnTo>
                  <a:pt x="69" y="31"/>
                </a:lnTo>
                <a:lnTo>
                  <a:pt x="66" y="30"/>
                </a:lnTo>
                <a:lnTo>
                  <a:pt x="62" y="29"/>
                </a:lnTo>
                <a:lnTo>
                  <a:pt x="61" y="30"/>
                </a:lnTo>
                <a:lnTo>
                  <a:pt x="58" y="32"/>
                </a:lnTo>
                <a:lnTo>
                  <a:pt x="54" y="34"/>
                </a:lnTo>
                <a:lnTo>
                  <a:pt x="54" y="35"/>
                </a:lnTo>
                <a:lnTo>
                  <a:pt x="52" y="39"/>
                </a:lnTo>
                <a:lnTo>
                  <a:pt x="51" y="42"/>
                </a:lnTo>
                <a:lnTo>
                  <a:pt x="50" y="44"/>
                </a:lnTo>
                <a:lnTo>
                  <a:pt x="52" y="46"/>
                </a:lnTo>
                <a:lnTo>
                  <a:pt x="52" y="48"/>
                </a:lnTo>
                <a:lnTo>
                  <a:pt x="53" y="50"/>
                </a:lnTo>
                <a:lnTo>
                  <a:pt x="55" y="52"/>
                </a:lnTo>
                <a:lnTo>
                  <a:pt x="59" y="52"/>
                </a:lnTo>
                <a:lnTo>
                  <a:pt x="59" y="54"/>
                </a:lnTo>
                <a:lnTo>
                  <a:pt x="58" y="54"/>
                </a:lnTo>
                <a:lnTo>
                  <a:pt x="55" y="54"/>
                </a:lnTo>
                <a:lnTo>
                  <a:pt x="51" y="54"/>
                </a:lnTo>
                <a:lnTo>
                  <a:pt x="51" y="56"/>
                </a:lnTo>
                <a:lnTo>
                  <a:pt x="50" y="58"/>
                </a:lnTo>
                <a:lnTo>
                  <a:pt x="52" y="59"/>
                </a:lnTo>
                <a:lnTo>
                  <a:pt x="53" y="60"/>
                </a:lnTo>
                <a:lnTo>
                  <a:pt x="54" y="61"/>
                </a:lnTo>
                <a:lnTo>
                  <a:pt x="54" y="62"/>
                </a:lnTo>
                <a:lnTo>
                  <a:pt x="53" y="63"/>
                </a:lnTo>
                <a:lnTo>
                  <a:pt x="53" y="65"/>
                </a:lnTo>
                <a:lnTo>
                  <a:pt x="50" y="66"/>
                </a:lnTo>
                <a:lnTo>
                  <a:pt x="48" y="65"/>
                </a:lnTo>
                <a:lnTo>
                  <a:pt x="47" y="66"/>
                </a:lnTo>
                <a:lnTo>
                  <a:pt x="46" y="66"/>
                </a:lnTo>
                <a:lnTo>
                  <a:pt x="45" y="65"/>
                </a:lnTo>
                <a:lnTo>
                  <a:pt x="44" y="65"/>
                </a:lnTo>
                <a:lnTo>
                  <a:pt x="44" y="66"/>
                </a:lnTo>
                <a:lnTo>
                  <a:pt x="42" y="67"/>
                </a:lnTo>
                <a:lnTo>
                  <a:pt x="41" y="67"/>
                </a:lnTo>
                <a:lnTo>
                  <a:pt x="40" y="64"/>
                </a:lnTo>
                <a:lnTo>
                  <a:pt x="38" y="64"/>
                </a:lnTo>
                <a:lnTo>
                  <a:pt x="36" y="63"/>
                </a:lnTo>
                <a:lnTo>
                  <a:pt x="33" y="64"/>
                </a:lnTo>
                <a:lnTo>
                  <a:pt x="33" y="66"/>
                </a:lnTo>
                <a:lnTo>
                  <a:pt x="33" y="67"/>
                </a:lnTo>
                <a:lnTo>
                  <a:pt x="33" y="68"/>
                </a:lnTo>
                <a:lnTo>
                  <a:pt x="29" y="69"/>
                </a:lnTo>
                <a:lnTo>
                  <a:pt x="30" y="72"/>
                </a:lnTo>
                <a:lnTo>
                  <a:pt x="31" y="75"/>
                </a:lnTo>
                <a:lnTo>
                  <a:pt x="30" y="78"/>
                </a:lnTo>
                <a:lnTo>
                  <a:pt x="29" y="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" name="Freeform 42"/>
          <p:cNvSpPr>
            <a:spLocks/>
          </p:cNvSpPr>
          <p:nvPr/>
        </p:nvSpPr>
        <p:spPr bwMode="auto">
          <a:xfrm>
            <a:off x="1026541" y="4397424"/>
            <a:ext cx="688280" cy="913384"/>
          </a:xfrm>
          <a:custGeom>
            <a:avLst/>
            <a:gdLst>
              <a:gd name="T0" fmla="*/ 2147483647 w 109"/>
              <a:gd name="T1" fmla="*/ 2147483647 h 117"/>
              <a:gd name="T2" fmla="*/ 2147483647 w 109"/>
              <a:gd name="T3" fmla="*/ 2147483647 h 117"/>
              <a:gd name="T4" fmla="*/ 0 w 109"/>
              <a:gd name="T5" fmla="*/ 2147483647 h 117"/>
              <a:gd name="T6" fmla="*/ 2147483647 w 109"/>
              <a:gd name="T7" fmla="*/ 2147483647 h 117"/>
              <a:gd name="T8" fmla="*/ 2147483647 w 109"/>
              <a:gd name="T9" fmla="*/ 2147483647 h 117"/>
              <a:gd name="T10" fmla="*/ 2147483647 w 109"/>
              <a:gd name="T11" fmla="*/ 2147483647 h 117"/>
              <a:gd name="T12" fmla="*/ 2147483647 w 109"/>
              <a:gd name="T13" fmla="*/ 2147483647 h 117"/>
              <a:gd name="T14" fmla="*/ 2147483647 w 109"/>
              <a:gd name="T15" fmla="*/ 2147483647 h 117"/>
              <a:gd name="T16" fmla="*/ 2147483647 w 109"/>
              <a:gd name="T17" fmla="*/ 2147483647 h 117"/>
              <a:gd name="T18" fmla="*/ 2147483647 w 109"/>
              <a:gd name="T19" fmla="*/ 2147483647 h 117"/>
              <a:gd name="T20" fmla="*/ 2147483647 w 109"/>
              <a:gd name="T21" fmla="*/ 2147483647 h 117"/>
              <a:gd name="T22" fmla="*/ 2147483647 w 109"/>
              <a:gd name="T23" fmla="*/ 2147483647 h 117"/>
              <a:gd name="T24" fmla="*/ 2147483647 w 109"/>
              <a:gd name="T25" fmla="*/ 2147483647 h 117"/>
              <a:gd name="T26" fmla="*/ 2147483647 w 109"/>
              <a:gd name="T27" fmla="*/ 2147483647 h 117"/>
              <a:gd name="T28" fmla="*/ 2147483647 w 109"/>
              <a:gd name="T29" fmla="*/ 2147483647 h 117"/>
              <a:gd name="T30" fmla="*/ 2147483647 w 109"/>
              <a:gd name="T31" fmla="*/ 2147483647 h 117"/>
              <a:gd name="T32" fmla="*/ 2147483647 w 109"/>
              <a:gd name="T33" fmla="*/ 2147483647 h 117"/>
              <a:gd name="T34" fmla="*/ 2147483647 w 109"/>
              <a:gd name="T35" fmla="*/ 2147483647 h 117"/>
              <a:gd name="T36" fmla="*/ 2147483647 w 109"/>
              <a:gd name="T37" fmla="*/ 2147483647 h 117"/>
              <a:gd name="T38" fmla="*/ 2147483647 w 109"/>
              <a:gd name="T39" fmla="*/ 2147483647 h 117"/>
              <a:gd name="T40" fmla="*/ 2147483647 w 109"/>
              <a:gd name="T41" fmla="*/ 2147483647 h 117"/>
              <a:gd name="T42" fmla="*/ 2147483647 w 109"/>
              <a:gd name="T43" fmla="*/ 2147483647 h 117"/>
              <a:gd name="T44" fmla="*/ 2147483647 w 109"/>
              <a:gd name="T45" fmla="*/ 2147483647 h 117"/>
              <a:gd name="T46" fmla="*/ 2147483647 w 109"/>
              <a:gd name="T47" fmla="*/ 2147483647 h 117"/>
              <a:gd name="T48" fmla="*/ 2147483647 w 109"/>
              <a:gd name="T49" fmla="*/ 2147483647 h 117"/>
              <a:gd name="T50" fmla="*/ 2147483647 w 109"/>
              <a:gd name="T51" fmla="*/ 2147483647 h 117"/>
              <a:gd name="T52" fmla="*/ 2147483647 w 109"/>
              <a:gd name="T53" fmla="*/ 2147483647 h 117"/>
              <a:gd name="T54" fmla="*/ 2147483647 w 109"/>
              <a:gd name="T55" fmla="*/ 2147483647 h 117"/>
              <a:gd name="T56" fmla="*/ 2147483647 w 109"/>
              <a:gd name="T57" fmla="*/ 2147483647 h 117"/>
              <a:gd name="T58" fmla="*/ 2147483647 w 109"/>
              <a:gd name="T59" fmla="*/ 2147483647 h 117"/>
              <a:gd name="T60" fmla="*/ 2147483647 w 109"/>
              <a:gd name="T61" fmla="*/ 2147483647 h 117"/>
              <a:gd name="T62" fmla="*/ 2147483647 w 109"/>
              <a:gd name="T63" fmla="*/ 2147483647 h 117"/>
              <a:gd name="T64" fmla="*/ 2147483647 w 109"/>
              <a:gd name="T65" fmla="*/ 2147483647 h 117"/>
              <a:gd name="T66" fmla="*/ 2147483647 w 109"/>
              <a:gd name="T67" fmla="*/ 2147483647 h 117"/>
              <a:gd name="T68" fmla="*/ 2147483647 w 109"/>
              <a:gd name="T69" fmla="*/ 2147483647 h 117"/>
              <a:gd name="T70" fmla="*/ 2147483647 w 109"/>
              <a:gd name="T71" fmla="*/ 2147483647 h 117"/>
              <a:gd name="T72" fmla="*/ 2147483647 w 109"/>
              <a:gd name="T73" fmla="*/ 2147483647 h 117"/>
              <a:gd name="T74" fmla="*/ 2147483647 w 109"/>
              <a:gd name="T75" fmla="*/ 2147483647 h 117"/>
              <a:gd name="T76" fmla="*/ 2147483647 w 109"/>
              <a:gd name="T77" fmla="*/ 2147483647 h 117"/>
              <a:gd name="T78" fmla="*/ 2147483647 w 109"/>
              <a:gd name="T79" fmla="*/ 2147483647 h 117"/>
              <a:gd name="T80" fmla="*/ 2147483647 w 109"/>
              <a:gd name="T81" fmla="*/ 2147483647 h 117"/>
              <a:gd name="T82" fmla="*/ 2147483647 w 109"/>
              <a:gd name="T83" fmla="*/ 2147483647 h 117"/>
              <a:gd name="T84" fmla="*/ 2147483647 w 109"/>
              <a:gd name="T85" fmla="*/ 2147483647 h 117"/>
              <a:gd name="T86" fmla="*/ 2147483647 w 109"/>
              <a:gd name="T87" fmla="*/ 2147483647 h 117"/>
              <a:gd name="T88" fmla="*/ 2147483647 w 109"/>
              <a:gd name="T89" fmla="*/ 2147483647 h 117"/>
              <a:gd name="T90" fmla="*/ 2147483647 w 109"/>
              <a:gd name="T91" fmla="*/ 2147483647 h 117"/>
              <a:gd name="T92" fmla="*/ 2147483647 w 109"/>
              <a:gd name="T93" fmla="*/ 2147483647 h 117"/>
              <a:gd name="T94" fmla="*/ 2147483647 w 109"/>
              <a:gd name="T95" fmla="*/ 2147483647 h 117"/>
              <a:gd name="T96" fmla="*/ 2147483647 w 109"/>
              <a:gd name="T97" fmla="*/ 2147483647 h 117"/>
              <a:gd name="T98" fmla="*/ 2147483647 w 109"/>
              <a:gd name="T99" fmla="*/ 2147483647 h 117"/>
              <a:gd name="T100" fmla="*/ 2147483647 w 109"/>
              <a:gd name="T101" fmla="*/ 2147483647 h 117"/>
              <a:gd name="T102" fmla="*/ 2147483647 w 109"/>
              <a:gd name="T103" fmla="*/ 2147483647 h 117"/>
              <a:gd name="T104" fmla="*/ 2147483647 w 109"/>
              <a:gd name="T105" fmla="*/ 2147483647 h 117"/>
              <a:gd name="T106" fmla="*/ 2147483647 w 109"/>
              <a:gd name="T107" fmla="*/ 2147483647 h 117"/>
              <a:gd name="T108" fmla="*/ 2147483647 w 109"/>
              <a:gd name="T109" fmla="*/ 2147483647 h 117"/>
              <a:gd name="T110" fmla="*/ 2147483647 w 109"/>
              <a:gd name="T111" fmla="*/ 2147483647 h 117"/>
              <a:gd name="T112" fmla="*/ 2147483647 w 109"/>
              <a:gd name="T113" fmla="*/ 2147483647 h 1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9"/>
              <a:gd name="T172" fmla="*/ 0 h 117"/>
              <a:gd name="T173" fmla="*/ 109 w 109"/>
              <a:gd name="T174" fmla="*/ 117 h 11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9" h="117">
                <a:moveTo>
                  <a:pt x="28" y="98"/>
                </a:moveTo>
                <a:lnTo>
                  <a:pt x="27" y="98"/>
                </a:lnTo>
                <a:lnTo>
                  <a:pt x="26" y="98"/>
                </a:lnTo>
                <a:lnTo>
                  <a:pt x="25" y="98"/>
                </a:lnTo>
                <a:lnTo>
                  <a:pt x="24" y="98"/>
                </a:lnTo>
                <a:lnTo>
                  <a:pt x="24" y="97"/>
                </a:lnTo>
                <a:lnTo>
                  <a:pt x="23" y="96"/>
                </a:lnTo>
                <a:lnTo>
                  <a:pt x="22" y="97"/>
                </a:lnTo>
                <a:lnTo>
                  <a:pt x="22" y="98"/>
                </a:lnTo>
                <a:lnTo>
                  <a:pt x="21" y="100"/>
                </a:lnTo>
                <a:lnTo>
                  <a:pt x="20" y="99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4" y="95"/>
                </a:lnTo>
                <a:lnTo>
                  <a:pt x="9" y="93"/>
                </a:lnTo>
                <a:lnTo>
                  <a:pt x="6" y="92"/>
                </a:lnTo>
                <a:lnTo>
                  <a:pt x="4" y="91"/>
                </a:lnTo>
                <a:lnTo>
                  <a:pt x="4" y="89"/>
                </a:lnTo>
                <a:lnTo>
                  <a:pt x="3" y="87"/>
                </a:lnTo>
                <a:lnTo>
                  <a:pt x="1" y="81"/>
                </a:lnTo>
                <a:lnTo>
                  <a:pt x="1" y="79"/>
                </a:lnTo>
                <a:lnTo>
                  <a:pt x="1" y="77"/>
                </a:lnTo>
                <a:lnTo>
                  <a:pt x="1" y="75"/>
                </a:lnTo>
                <a:lnTo>
                  <a:pt x="1" y="73"/>
                </a:lnTo>
                <a:lnTo>
                  <a:pt x="1" y="72"/>
                </a:lnTo>
                <a:lnTo>
                  <a:pt x="0" y="71"/>
                </a:lnTo>
                <a:lnTo>
                  <a:pt x="0" y="68"/>
                </a:lnTo>
                <a:lnTo>
                  <a:pt x="1" y="64"/>
                </a:lnTo>
                <a:lnTo>
                  <a:pt x="1" y="63"/>
                </a:lnTo>
                <a:lnTo>
                  <a:pt x="0" y="61"/>
                </a:lnTo>
                <a:lnTo>
                  <a:pt x="1" y="61"/>
                </a:lnTo>
                <a:lnTo>
                  <a:pt x="2" y="60"/>
                </a:lnTo>
                <a:lnTo>
                  <a:pt x="3" y="60"/>
                </a:lnTo>
                <a:lnTo>
                  <a:pt x="4" y="60"/>
                </a:lnTo>
                <a:lnTo>
                  <a:pt x="5" y="60"/>
                </a:lnTo>
                <a:lnTo>
                  <a:pt x="5" y="59"/>
                </a:lnTo>
                <a:lnTo>
                  <a:pt x="6" y="59"/>
                </a:lnTo>
                <a:lnTo>
                  <a:pt x="7" y="60"/>
                </a:lnTo>
                <a:lnTo>
                  <a:pt x="8" y="61"/>
                </a:lnTo>
                <a:lnTo>
                  <a:pt x="9" y="60"/>
                </a:lnTo>
                <a:lnTo>
                  <a:pt x="10" y="60"/>
                </a:lnTo>
                <a:lnTo>
                  <a:pt x="11" y="60"/>
                </a:lnTo>
                <a:lnTo>
                  <a:pt x="12" y="60"/>
                </a:lnTo>
                <a:lnTo>
                  <a:pt x="12" y="61"/>
                </a:lnTo>
                <a:lnTo>
                  <a:pt x="13" y="60"/>
                </a:lnTo>
                <a:lnTo>
                  <a:pt x="13" y="59"/>
                </a:lnTo>
                <a:lnTo>
                  <a:pt x="13" y="60"/>
                </a:lnTo>
                <a:lnTo>
                  <a:pt x="13" y="61"/>
                </a:lnTo>
                <a:lnTo>
                  <a:pt x="14" y="62"/>
                </a:lnTo>
                <a:lnTo>
                  <a:pt x="15" y="63"/>
                </a:lnTo>
                <a:lnTo>
                  <a:pt x="15" y="64"/>
                </a:lnTo>
                <a:lnTo>
                  <a:pt x="17" y="65"/>
                </a:lnTo>
                <a:lnTo>
                  <a:pt x="18" y="65"/>
                </a:lnTo>
                <a:lnTo>
                  <a:pt x="19" y="64"/>
                </a:lnTo>
                <a:lnTo>
                  <a:pt x="20" y="63"/>
                </a:lnTo>
                <a:lnTo>
                  <a:pt x="22" y="63"/>
                </a:lnTo>
                <a:lnTo>
                  <a:pt x="22" y="62"/>
                </a:lnTo>
                <a:lnTo>
                  <a:pt x="21" y="60"/>
                </a:lnTo>
                <a:lnTo>
                  <a:pt x="22" y="60"/>
                </a:lnTo>
                <a:lnTo>
                  <a:pt x="22" y="61"/>
                </a:lnTo>
                <a:lnTo>
                  <a:pt x="22" y="62"/>
                </a:lnTo>
                <a:lnTo>
                  <a:pt x="22" y="64"/>
                </a:lnTo>
                <a:lnTo>
                  <a:pt x="23" y="64"/>
                </a:lnTo>
                <a:lnTo>
                  <a:pt x="24" y="64"/>
                </a:lnTo>
                <a:lnTo>
                  <a:pt x="25" y="64"/>
                </a:lnTo>
                <a:lnTo>
                  <a:pt x="26" y="64"/>
                </a:lnTo>
                <a:lnTo>
                  <a:pt x="27" y="63"/>
                </a:lnTo>
                <a:lnTo>
                  <a:pt x="27" y="62"/>
                </a:lnTo>
                <a:lnTo>
                  <a:pt x="28" y="63"/>
                </a:lnTo>
                <a:lnTo>
                  <a:pt x="29" y="62"/>
                </a:lnTo>
                <a:lnTo>
                  <a:pt x="30" y="60"/>
                </a:lnTo>
                <a:lnTo>
                  <a:pt x="31" y="58"/>
                </a:lnTo>
                <a:lnTo>
                  <a:pt x="32" y="57"/>
                </a:lnTo>
                <a:lnTo>
                  <a:pt x="33" y="56"/>
                </a:lnTo>
                <a:lnTo>
                  <a:pt x="34" y="49"/>
                </a:lnTo>
                <a:lnTo>
                  <a:pt x="36" y="43"/>
                </a:lnTo>
                <a:lnTo>
                  <a:pt x="35" y="43"/>
                </a:lnTo>
                <a:lnTo>
                  <a:pt x="34" y="43"/>
                </a:lnTo>
                <a:lnTo>
                  <a:pt x="33" y="42"/>
                </a:lnTo>
                <a:lnTo>
                  <a:pt x="32" y="41"/>
                </a:lnTo>
                <a:lnTo>
                  <a:pt x="32" y="40"/>
                </a:lnTo>
                <a:lnTo>
                  <a:pt x="31" y="40"/>
                </a:lnTo>
                <a:lnTo>
                  <a:pt x="30" y="41"/>
                </a:lnTo>
                <a:lnTo>
                  <a:pt x="29" y="42"/>
                </a:lnTo>
                <a:lnTo>
                  <a:pt x="29" y="40"/>
                </a:lnTo>
                <a:lnTo>
                  <a:pt x="29" y="39"/>
                </a:lnTo>
                <a:lnTo>
                  <a:pt x="29" y="37"/>
                </a:lnTo>
                <a:lnTo>
                  <a:pt x="28" y="37"/>
                </a:lnTo>
                <a:lnTo>
                  <a:pt x="27" y="37"/>
                </a:lnTo>
                <a:lnTo>
                  <a:pt x="25" y="37"/>
                </a:lnTo>
                <a:lnTo>
                  <a:pt x="24" y="38"/>
                </a:lnTo>
                <a:lnTo>
                  <a:pt x="24" y="40"/>
                </a:lnTo>
                <a:lnTo>
                  <a:pt x="25" y="42"/>
                </a:lnTo>
                <a:lnTo>
                  <a:pt x="25" y="43"/>
                </a:lnTo>
                <a:lnTo>
                  <a:pt x="24" y="44"/>
                </a:lnTo>
                <a:lnTo>
                  <a:pt x="23" y="46"/>
                </a:lnTo>
                <a:lnTo>
                  <a:pt x="22" y="43"/>
                </a:lnTo>
                <a:lnTo>
                  <a:pt x="21" y="41"/>
                </a:lnTo>
                <a:lnTo>
                  <a:pt x="20" y="40"/>
                </a:lnTo>
                <a:lnTo>
                  <a:pt x="19" y="39"/>
                </a:lnTo>
                <a:lnTo>
                  <a:pt x="19" y="38"/>
                </a:lnTo>
                <a:lnTo>
                  <a:pt x="19" y="37"/>
                </a:lnTo>
                <a:lnTo>
                  <a:pt x="19" y="36"/>
                </a:lnTo>
                <a:lnTo>
                  <a:pt x="20" y="35"/>
                </a:lnTo>
                <a:lnTo>
                  <a:pt x="19" y="35"/>
                </a:lnTo>
                <a:lnTo>
                  <a:pt x="19" y="34"/>
                </a:lnTo>
                <a:lnTo>
                  <a:pt x="19" y="33"/>
                </a:lnTo>
                <a:lnTo>
                  <a:pt x="19" y="32"/>
                </a:lnTo>
                <a:lnTo>
                  <a:pt x="19" y="31"/>
                </a:lnTo>
                <a:lnTo>
                  <a:pt x="20" y="31"/>
                </a:lnTo>
                <a:lnTo>
                  <a:pt x="21" y="31"/>
                </a:lnTo>
                <a:lnTo>
                  <a:pt x="22" y="31"/>
                </a:lnTo>
                <a:lnTo>
                  <a:pt x="23" y="31"/>
                </a:lnTo>
                <a:lnTo>
                  <a:pt x="24" y="31"/>
                </a:lnTo>
                <a:lnTo>
                  <a:pt x="25" y="31"/>
                </a:lnTo>
                <a:lnTo>
                  <a:pt x="24" y="30"/>
                </a:lnTo>
                <a:lnTo>
                  <a:pt x="25" y="30"/>
                </a:lnTo>
                <a:lnTo>
                  <a:pt x="24" y="30"/>
                </a:lnTo>
                <a:lnTo>
                  <a:pt x="25" y="30"/>
                </a:lnTo>
                <a:lnTo>
                  <a:pt x="26" y="30"/>
                </a:lnTo>
                <a:lnTo>
                  <a:pt x="27" y="30"/>
                </a:lnTo>
                <a:lnTo>
                  <a:pt x="27" y="29"/>
                </a:lnTo>
                <a:lnTo>
                  <a:pt x="28" y="29"/>
                </a:lnTo>
                <a:lnTo>
                  <a:pt x="29" y="29"/>
                </a:lnTo>
                <a:lnTo>
                  <a:pt x="30" y="29"/>
                </a:lnTo>
                <a:lnTo>
                  <a:pt x="31" y="29"/>
                </a:lnTo>
                <a:lnTo>
                  <a:pt x="31" y="28"/>
                </a:lnTo>
                <a:lnTo>
                  <a:pt x="33" y="28"/>
                </a:lnTo>
                <a:lnTo>
                  <a:pt x="33" y="27"/>
                </a:lnTo>
                <a:lnTo>
                  <a:pt x="34" y="27"/>
                </a:lnTo>
                <a:lnTo>
                  <a:pt x="35" y="27"/>
                </a:lnTo>
                <a:lnTo>
                  <a:pt x="35" y="26"/>
                </a:lnTo>
                <a:lnTo>
                  <a:pt x="35" y="25"/>
                </a:lnTo>
                <a:lnTo>
                  <a:pt x="36" y="25"/>
                </a:lnTo>
                <a:lnTo>
                  <a:pt x="36" y="24"/>
                </a:lnTo>
                <a:lnTo>
                  <a:pt x="37" y="25"/>
                </a:lnTo>
                <a:lnTo>
                  <a:pt x="38" y="26"/>
                </a:lnTo>
                <a:lnTo>
                  <a:pt x="38" y="27"/>
                </a:lnTo>
                <a:lnTo>
                  <a:pt x="38" y="29"/>
                </a:lnTo>
                <a:lnTo>
                  <a:pt x="39" y="30"/>
                </a:lnTo>
                <a:lnTo>
                  <a:pt x="41" y="33"/>
                </a:lnTo>
                <a:lnTo>
                  <a:pt x="42" y="32"/>
                </a:lnTo>
                <a:lnTo>
                  <a:pt x="43" y="31"/>
                </a:lnTo>
                <a:lnTo>
                  <a:pt x="44" y="31"/>
                </a:lnTo>
                <a:lnTo>
                  <a:pt x="44" y="30"/>
                </a:lnTo>
                <a:lnTo>
                  <a:pt x="43" y="27"/>
                </a:lnTo>
                <a:lnTo>
                  <a:pt x="42" y="25"/>
                </a:lnTo>
                <a:lnTo>
                  <a:pt x="41" y="23"/>
                </a:lnTo>
                <a:lnTo>
                  <a:pt x="42" y="22"/>
                </a:lnTo>
                <a:lnTo>
                  <a:pt x="43" y="22"/>
                </a:lnTo>
                <a:lnTo>
                  <a:pt x="44" y="22"/>
                </a:lnTo>
                <a:lnTo>
                  <a:pt x="44" y="21"/>
                </a:lnTo>
                <a:lnTo>
                  <a:pt x="46" y="21"/>
                </a:lnTo>
                <a:lnTo>
                  <a:pt x="46" y="20"/>
                </a:lnTo>
                <a:lnTo>
                  <a:pt x="47" y="18"/>
                </a:lnTo>
                <a:lnTo>
                  <a:pt x="44" y="14"/>
                </a:lnTo>
                <a:lnTo>
                  <a:pt x="43" y="12"/>
                </a:lnTo>
                <a:lnTo>
                  <a:pt x="43" y="8"/>
                </a:lnTo>
                <a:lnTo>
                  <a:pt x="42" y="3"/>
                </a:lnTo>
                <a:lnTo>
                  <a:pt x="42" y="1"/>
                </a:lnTo>
                <a:lnTo>
                  <a:pt x="42" y="0"/>
                </a:lnTo>
                <a:lnTo>
                  <a:pt x="44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7" y="3"/>
                </a:lnTo>
                <a:lnTo>
                  <a:pt x="46" y="6"/>
                </a:lnTo>
                <a:lnTo>
                  <a:pt x="46" y="9"/>
                </a:lnTo>
                <a:lnTo>
                  <a:pt x="46" y="10"/>
                </a:lnTo>
                <a:lnTo>
                  <a:pt x="48" y="12"/>
                </a:lnTo>
                <a:lnTo>
                  <a:pt x="49" y="13"/>
                </a:lnTo>
                <a:lnTo>
                  <a:pt x="50" y="14"/>
                </a:lnTo>
                <a:lnTo>
                  <a:pt x="50" y="15"/>
                </a:lnTo>
                <a:lnTo>
                  <a:pt x="50" y="16"/>
                </a:lnTo>
                <a:lnTo>
                  <a:pt x="51" y="16"/>
                </a:lnTo>
                <a:lnTo>
                  <a:pt x="50" y="16"/>
                </a:lnTo>
                <a:lnTo>
                  <a:pt x="51" y="16"/>
                </a:lnTo>
                <a:lnTo>
                  <a:pt x="52" y="16"/>
                </a:lnTo>
                <a:lnTo>
                  <a:pt x="51" y="16"/>
                </a:lnTo>
                <a:lnTo>
                  <a:pt x="52" y="16"/>
                </a:lnTo>
                <a:lnTo>
                  <a:pt x="53" y="16"/>
                </a:lnTo>
                <a:lnTo>
                  <a:pt x="54" y="16"/>
                </a:lnTo>
                <a:lnTo>
                  <a:pt x="54" y="17"/>
                </a:lnTo>
                <a:lnTo>
                  <a:pt x="53" y="18"/>
                </a:lnTo>
                <a:lnTo>
                  <a:pt x="53" y="17"/>
                </a:lnTo>
                <a:lnTo>
                  <a:pt x="53" y="18"/>
                </a:lnTo>
                <a:lnTo>
                  <a:pt x="54" y="18"/>
                </a:lnTo>
                <a:lnTo>
                  <a:pt x="55" y="17"/>
                </a:lnTo>
                <a:lnTo>
                  <a:pt x="56" y="16"/>
                </a:lnTo>
                <a:lnTo>
                  <a:pt x="56" y="15"/>
                </a:lnTo>
                <a:lnTo>
                  <a:pt x="57" y="15"/>
                </a:lnTo>
                <a:lnTo>
                  <a:pt x="58" y="15"/>
                </a:lnTo>
                <a:lnTo>
                  <a:pt x="59" y="16"/>
                </a:lnTo>
                <a:lnTo>
                  <a:pt x="59" y="17"/>
                </a:lnTo>
                <a:lnTo>
                  <a:pt x="63" y="16"/>
                </a:lnTo>
                <a:lnTo>
                  <a:pt x="63" y="17"/>
                </a:lnTo>
                <a:lnTo>
                  <a:pt x="64" y="19"/>
                </a:lnTo>
                <a:lnTo>
                  <a:pt x="64" y="20"/>
                </a:lnTo>
                <a:lnTo>
                  <a:pt x="64" y="22"/>
                </a:lnTo>
                <a:lnTo>
                  <a:pt x="64" y="23"/>
                </a:lnTo>
                <a:lnTo>
                  <a:pt x="64" y="25"/>
                </a:lnTo>
                <a:lnTo>
                  <a:pt x="65" y="25"/>
                </a:lnTo>
                <a:lnTo>
                  <a:pt x="65" y="24"/>
                </a:lnTo>
                <a:lnTo>
                  <a:pt x="67" y="25"/>
                </a:lnTo>
                <a:lnTo>
                  <a:pt x="69" y="25"/>
                </a:lnTo>
                <a:lnTo>
                  <a:pt x="69" y="26"/>
                </a:lnTo>
                <a:lnTo>
                  <a:pt x="70" y="26"/>
                </a:lnTo>
                <a:lnTo>
                  <a:pt x="71" y="25"/>
                </a:lnTo>
                <a:lnTo>
                  <a:pt x="72" y="24"/>
                </a:lnTo>
                <a:lnTo>
                  <a:pt x="73" y="23"/>
                </a:lnTo>
                <a:lnTo>
                  <a:pt x="73" y="22"/>
                </a:lnTo>
                <a:lnTo>
                  <a:pt x="73" y="21"/>
                </a:lnTo>
                <a:lnTo>
                  <a:pt x="74" y="21"/>
                </a:lnTo>
                <a:lnTo>
                  <a:pt x="75" y="22"/>
                </a:lnTo>
                <a:lnTo>
                  <a:pt x="76" y="22"/>
                </a:lnTo>
                <a:lnTo>
                  <a:pt x="77" y="21"/>
                </a:lnTo>
                <a:lnTo>
                  <a:pt x="78" y="22"/>
                </a:lnTo>
                <a:lnTo>
                  <a:pt x="79" y="22"/>
                </a:lnTo>
                <a:lnTo>
                  <a:pt x="79" y="21"/>
                </a:lnTo>
                <a:lnTo>
                  <a:pt x="80" y="21"/>
                </a:lnTo>
                <a:lnTo>
                  <a:pt x="81" y="21"/>
                </a:lnTo>
                <a:lnTo>
                  <a:pt x="82" y="19"/>
                </a:lnTo>
                <a:lnTo>
                  <a:pt x="82" y="17"/>
                </a:lnTo>
                <a:lnTo>
                  <a:pt x="82" y="16"/>
                </a:lnTo>
                <a:lnTo>
                  <a:pt x="82" y="15"/>
                </a:lnTo>
                <a:lnTo>
                  <a:pt x="83" y="14"/>
                </a:lnTo>
                <a:lnTo>
                  <a:pt x="83" y="13"/>
                </a:lnTo>
                <a:lnTo>
                  <a:pt x="84" y="13"/>
                </a:lnTo>
                <a:lnTo>
                  <a:pt x="85" y="13"/>
                </a:lnTo>
                <a:lnTo>
                  <a:pt x="86" y="13"/>
                </a:lnTo>
                <a:lnTo>
                  <a:pt x="86" y="14"/>
                </a:lnTo>
                <a:lnTo>
                  <a:pt x="85" y="16"/>
                </a:lnTo>
                <a:lnTo>
                  <a:pt x="84" y="18"/>
                </a:lnTo>
                <a:lnTo>
                  <a:pt x="83" y="20"/>
                </a:lnTo>
                <a:lnTo>
                  <a:pt x="83" y="22"/>
                </a:lnTo>
                <a:lnTo>
                  <a:pt x="85" y="22"/>
                </a:lnTo>
                <a:lnTo>
                  <a:pt x="85" y="23"/>
                </a:lnTo>
                <a:lnTo>
                  <a:pt x="85" y="24"/>
                </a:lnTo>
                <a:lnTo>
                  <a:pt x="85" y="25"/>
                </a:lnTo>
                <a:lnTo>
                  <a:pt x="86" y="26"/>
                </a:lnTo>
                <a:lnTo>
                  <a:pt x="86" y="27"/>
                </a:lnTo>
                <a:lnTo>
                  <a:pt x="87" y="28"/>
                </a:lnTo>
                <a:lnTo>
                  <a:pt x="88" y="28"/>
                </a:lnTo>
                <a:lnTo>
                  <a:pt x="89" y="29"/>
                </a:lnTo>
                <a:lnTo>
                  <a:pt x="90" y="30"/>
                </a:lnTo>
                <a:lnTo>
                  <a:pt x="90" y="31"/>
                </a:lnTo>
                <a:lnTo>
                  <a:pt x="89" y="33"/>
                </a:lnTo>
                <a:lnTo>
                  <a:pt x="90" y="33"/>
                </a:lnTo>
                <a:lnTo>
                  <a:pt x="91" y="32"/>
                </a:lnTo>
                <a:lnTo>
                  <a:pt x="92" y="31"/>
                </a:lnTo>
                <a:lnTo>
                  <a:pt x="93" y="31"/>
                </a:lnTo>
                <a:lnTo>
                  <a:pt x="93" y="32"/>
                </a:lnTo>
                <a:lnTo>
                  <a:pt x="93" y="33"/>
                </a:lnTo>
                <a:lnTo>
                  <a:pt x="92" y="34"/>
                </a:lnTo>
                <a:lnTo>
                  <a:pt x="92" y="35"/>
                </a:lnTo>
                <a:lnTo>
                  <a:pt x="93" y="37"/>
                </a:lnTo>
                <a:lnTo>
                  <a:pt x="94" y="37"/>
                </a:lnTo>
                <a:lnTo>
                  <a:pt x="96" y="37"/>
                </a:lnTo>
                <a:lnTo>
                  <a:pt x="96" y="38"/>
                </a:lnTo>
                <a:lnTo>
                  <a:pt x="95" y="40"/>
                </a:lnTo>
                <a:lnTo>
                  <a:pt x="96" y="40"/>
                </a:lnTo>
                <a:lnTo>
                  <a:pt x="99" y="41"/>
                </a:lnTo>
                <a:lnTo>
                  <a:pt x="99" y="42"/>
                </a:lnTo>
                <a:lnTo>
                  <a:pt x="96" y="45"/>
                </a:lnTo>
                <a:lnTo>
                  <a:pt x="97" y="45"/>
                </a:lnTo>
                <a:lnTo>
                  <a:pt x="97" y="46"/>
                </a:lnTo>
                <a:lnTo>
                  <a:pt x="97" y="47"/>
                </a:lnTo>
                <a:lnTo>
                  <a:pt x="96" y="47"/>
                </a:lnTo>
                <a:lnTo>
                  <a:pt x="94" y="48"/>
                </a:lnTo>
                <a:lnTo>
                  <a:pt x="94" y="49"/>
                </a:lnTo>
                <a:lnTo>
                  <a:pt x="94" y="51"/>
                </a:lnTo>
                <a:lnTo>
                  <a:pt x="94" y="53"/>
                </a:lnTo>
                <a:lnTo>
                  <a:pt x="94" y="54"/>
                </a:lnTo>
                <a:lnTo>
                  <a:pt x="92" y="55"/>
                </a:lnTo>
                <a:lnTo>
                  <a:pt x="91" y="56"/>
                </a:lnTo>
                <a:lnTo>
                  <a:pt x="90" y="57"/>
                </a:lnTo>
                <a:lnTo>
                  <a:pt x="88" y="57"/>
                </a:lnTo>
                <a:lnTo>
                  <a:pt x="87" y="59"/>
                </a:lnTo>
                <a:lnTo>
                  <a:pt x="86" y="60"/>
                </a:lnTo>
                <a:lnTo>
                  <a:pt x="86" y="59"/>
                </a:lnTo>
                <a:lnTo>
                  <a:pt x="84" y="59"/>
                </a:lnTo>
                <a:lnTo>
                  <a:pt x="83" y="59"/>
                </a:lnTo>
                <a:lnTo>
                  <a:pt x="83" y="60"/>
                </a:lnTo>
                <a:lnTo>
                  <a:pt x="83" y="61"/>
                </a:lnTo>
                <a:lnTo>
                  <a:pt x="83" y="62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6" y="65"/>
                </a:lnTo>
                <a:lnTo>
                  <a:pt x="85" y="66"/>
                </a:lnTo>
                <a:lnTo>
                  <a:pt x="84" y="66"/>
                </a:lnTo>
                <a:lnTo>
                  <a:pt x="83" y="65"/>
                </a:lnTo>
                <a:lnTo>
                  <a:pt x="83" y="66"/>
                </a:lnTo>
                <a:lnTo>
                  <a:pt x="83" y="67"/>
                </a:lnTo>
                <a:lnTo>
                  <a:pt x="84" y="66"/>
                </a:lnTo>
                <a:lnTo>
                  <a:pt x="84" y="67"/>
                </a:lnTo>
                <a:lnTo>
                  <a:pt x="85" y="67"/>
                </a:lnTo>
                <a:lnTo>
                  <a:pt x="85" y="66"/>
                </a:lnTo>
                <a:lnTo>
                  <a:pt x="86" y="67"/>
                </a:lnTo>
                <a:lnTo>
                  <a:pt x="86" y="68"/>
                </a:lnTo>
                <a:lnTo>
                  <a:pt x="87" y="67"/>
                </a:lnTo>
                <a:lnTo>
                  <a:pt x="88" y="67"/>
                </a:lnTo>
                <a:lnTo>
                  <a:pt x="89" y="68"/>
                </a:lnTo>
                <a:lnTo>
                  <a:pt x="89" y="69"/>
                </a:lnTo>
                <a:lnTo>
                  <a:pt x="88" y="70"/>
                </a:lnTo>
                <a:lnTo>
                  <a:pt x="89" y="72"/>
                </a:lnTo>
                <a:lnTo>
                  <a:pt x="89" y="73"/>
                </a:lnTo>
                <a:lnTo>
                  <a:pt x="90" y="73"/>
                </a:lnTo>
                <a:lnTo>
                  <a:pt x="92" y="72"/>
                </a:lnTo>
                <a:lnTo>
                  <a:pt x="93" y="71"/>
                </a:lnTo>
                <a:lnTo>
                  <a:pt x="95" y="71"/>
                </a:lnTo>
                <a:lnTo>
                  <a:pt x="95" y="70"/>
                </a:lnTo>
                <a:lnTo>
                  <a:pt x="95" y="69"/>
                </a:lnTo>
                <a:lnTo>
                  <a:pt x="96" y="67"/>
                </a:lnTo>
                <a:lnTo>
                  <a:pt x="97" y="66"/>
                </a:lnTo>
                <a:lnTo>
                  <a:pt x="97" y="65"/>
                </a:lnTo>
                <a:lnTo>
                  <a:pt x="98" y="64"/>
                </a:lnTo>
                <a:lnTo>
                  <a:pt x="99" y="64"/>
                </a:lnTo>
                <a:lnTo>
                  <a:pt x="100" y="64"/>
                </a:lnTo>
                <a:lnTo>
                  <a:pt x="100" y="65"/>
                </a:lnTo>
                <a:lnTo>
                  <a:pt x="101" y="66"/>
                </a:lnTo>
                <a:lnTo>
                  <a:pt x="103" y="67"/>
                </a:lnTo>
                <a:lnTo>
                  <a:pt x="102" y="67"/>
                </a:lnTo>
                <a:lnTo>
                  <a:pt x="102" y="68"/>
                </a:lnTo>
                <a:lnTo>
                  <a:pt x="101" y="69"/>
                </a:lnTo>
                <a:lnTo>
                  <a:pt x="101" y="70"/>
                </a:lnTo>
                <a:lnTo>
                  <a:pt x="101" y="71"/>
                </a:lnTo>
                <a:lnTo>
                  <a:pt x="104" y="70"/>
                </a:lnTo>
                <a:lnTo>
                  <a:pt x="104" y="71"/>
                </a:lnTo>
                <a:lnTo>
                  <a:pt x="106" y="72"/>
                </a:lnTo>
                <a:lnTo>
                  <a:pt x="108" y="70"/>
                </a:lnTo>
                <a:lnTo>
                  <a:pt x="109" y="71"/>
                </a:lnTo>
                <a:lnTo>
                  <a:pt x="108" y="72"/>
                </a:lnTo>
                <a:lnTo>
                  <a:pt x="108" y="74"/>
                </a:lnTo>
                <a:lnTo>
                  <a:pt x="107" y="75"/>
                </a:lnTo>
                <a:lnTo>
                  <a:pt x="107" y="76"/>
                </a:lnTo>
                <a:lnTo>
                  <a:pt x="107" y="77"/>
                </a:lnTo>
                <a:lnTo>
                  <a:pt x="106" y="78"/>
                </a:lnTo>
                <a:lnTo>
                  <a:pt x="106" y="79"/>
                </a:lnTo>
                <a:lnTo>
                  <a:pt x="107" y="80"/>
                </a:lnTo>
                <a:lnTo>
                  <a:pt x="108" y="81"/>
                </a:lnTo>
                <a:lnTo>
                  <a:pt x="107" y="82"/>
                </a:lnTo>
                <a:lnTo>
                  <a:pt x="107" y="83"/>
                </a:lnTo>
                <a:lnTo>
                  <a:pt x="106" y="83"/>
                </a:lnTo>
                <a:lnTo>
                  <a:pt x="106" y="84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1"/>
                </a:lnTo>
                <a:lnTo>
                  <a:pt x="105" y="92"/>
                </a:lnTo>
                <a:lnTo>
                  <a:pt x="103" y="91"/>
                </a:lnTo>
                <a:lnTo>
                  <a:pt x="103" y="90"/>
                </a:lnTo>
                <a:lnTo>
                  <a:pt x="101" y="90"/>
                </a:lnTo>
                <a:lnTo>
                  <a:pt x="100" y="91"/>
                </a:lnTo>
                <a:lnTo>
                  <a:pt x="99" y="92"/>
                </a:lnTo>
                <a:lnTo>
                  <a:pt x="98" y="92"/>
                </a:lnTo>
                <a:lnTo>
                  <a:pt x="96" y="92"/>
                </a:lnTo>
                <a:lnTo>
                  <a:pt x="93" y="93"/>
                </a:lnTo>
                <a:lnTo>
                  <a:pt x="91" y="94"/>
                </a:lnTo>
                <a:lnTo>
                  <a:pt x="90" y="94"/>
                </a:lnTo>
                <a:lnTo>
                  <a:pt x="89" y="94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6" y="95"/>
                </a:lnTo>
                <a:lnTo>
                  <a:pt x="85" y="96"/>
                </a:lnTo>
                <a:lnTo>
                  <a:pt x="85" y="97"/>
                </a:lnTo>
                <a:lnTo>
                  <a:pt x="85" y="98"/>
                </a:lnTo>
                <a:lnTo>
                  <a:pt x="84" y="99"/>
                </a:lnTo>
                <a:lnTo>
                  <a:pt x="83" y="100"/>
                </a:lnTo>
                <a:lnTo>
                  <a:pt x="83" y="101"/>
                </a:lnTo>
                <a:lnTo>
                  <a:pt x="82" y="101"/>
                </a:lnTo>
                <a:lnTo>
                  <a:pt x="82" y="102"/>
                </a:lnTo>
                <a:lnTo>
                  <a:pt x="81" y="103"/>
                </a:lnTo>
                <a:lnTo>
                  <a:pt x="81" y="104"/>
                </a:lnTo>
                <a:lnTo>
                  <a:pt x="81" y="105"/>
                </a:lnTo>
                <a:lnTo>
                  <a:pt x="81" y="106"/>
                </a:lnTo>
                <a:lnTo>
                  <a:pt x="81" y="107"/>
                </a:lnTo>
                <a:lnTo>
                  <a:pt x="80" y="108"/>
                </a:lnTo>
                <a:lnTo>
                  <a:pt x="79" y="109"/>
                </a:lnTo>
                <a:lnTo>
                  <a:pt x="78" y="108"/>
                </a:lnTo>
                <a:lnTo>
                  <a:pt x="77" y="108"/>
                </a:lnTo>
                <a:lnTo>
                  <a:pt x="77" y="109"/>
                </a:lnTo>
                <a:lnTo>
                  <a:pt x="77" y="110"/>
                </a:lnTo>
                <a:lnTo>
                  <a:pt x="76" y="111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5" y="112"/>
                </a:lnTo>
                <a:lnTo>
                  <a:pt x="74" y="112"/>
                </a:lnTo>
                <a:lnTo>
                  <a:pt x="72" y="113"/>
                </a:lnTo>
                <a:lnTo>
                  <a:pt x="72" y="114"/>
                </a:lnTo>
                <a:lnTo>
                  <a:pt x="71" y="115"/>
                </a:lnTo>
                <a:lnTo>
                  <a:pt x="72" y="115"/>
                </a:lnTo>
                <a:lnTo>
                  <a:pt x="71" y="115"/>
                </a:lnTo>
                <a:lnTo>
                  <a:pt x="71" y="116"/>
                </a:lnTo>
                <a:lnTo>
                  <a:pt x="69" y="116"/>
                </a:lnTo>
                <a:lnTo>
                  <a:pt x="68" y="116"/>
                </a:lnTo>
                <a:lnTo>
                  <a:pt x="67" y="115"/>
                </a:lnTo>
                <a:lnTo>
                  <a:pt x="66" y="115"/>
                </a:lnTo>
                <a:lnTo>
                  <a:pt x="66" y="114"/>
                </a:lnTo>
                <a:lnTo>
                  <a:pt x="65" y="114"/>
                </a:lnTo>
                <a:lnTo>
                  <a:pt x="65" y="115"/>
                </a:lnTo>
                <a:lnTo>
                  <a:pt x="64" y="115"/>
                </a:lnTo>
                <a:lnTo>
                  <a:pt x="64" y="116"/>
                </a:lnTo>
                <a:lnTo>
                  <a:pt x="63" y="116"/>
                </a:lnTo>
                <a:lnTo>
                  <a:pt x="62" y="117"/>
                </a:lnTo>
                <a:lnTo>
                  <a:pt x="61" y="117"/>
                </a:lnTo>
                <a:lnTo>
                  <a:pt x="60" y="117"/>
                </a:lnTo>
                <a:lnTo>
                  <a:pt x="58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3"/>
                </a:lnTo>
                <a:lnTo>
                  <a:pt x="56" y="113"/>
                </a:lnTo>
                <a:lnTo>
                  <a:pt x="55" y="114"/>
                </a:lnTo>
                <a:lnTo>
                  <a:pt x="54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4"/>
                </a:lnTo>
                <a:lnTo>
                  <a:pt x="52" y="115"/>
                </a:lnTo>
                <a:lnTo>
                  <a:pt x="51" y="116"/>
                </a:lnTo>
                <a:lnTo>
                  <a:pt x="50" y="116"/>
                </a:lnTo>
                <a:lnTo>
                  <a:pt x="49" y="115"/>
                </a:lnTo>
                <a:lnTo>
                  <a:pt x="47" y="114"/>
                </a:lnTo>
                <a:lnTo>
                  <a:pt x="46" y="113"/>
                </a:lnTo>
                <a:lnTo>
                  <a:pt x="45" y="113"/>
                </a:lnTo>
                <a:lnTo>
                  <a:pt x="44" y="112"/>
                </a:lnTo>
                <a:lnTo>
                  <a:pt x="42" y="112"/>
                </a:lnTo>
                <a:lnTo>
                  <a:pt x="43" y="111"/>
                </a:lnTo>
                <a:lnTo>
                  <a:pt x="43" y="109"/>
                </a:lnTo>
                <a:lnTo>
                  <a:pt x="43" y="106"/>
                </a:lnTo>
                <a:lnTo>
                  <a:pt x="43" y="104"/>
                </a:lnTo>
                <a:lnTo>
                  <a:pt x="44" y="103"/>
                </a:lnTo>
                <a:lnTo>
                  <a:pt x="43" y="103"/>
                </a:lnTo>
                <a:lnTo>
                  <a:pt x="44" y="103"/>
                </a:lnTo>
                <a:lnTo>
                  <a:pt x="43" y="103"/>
                </a:lnTo>
                <a:lnTo>
                  <a:pt x="41" y="103"/>
                </a:lnTo>
                <a:lnTo>
                  <a:pt x="40" y="103"/>
                </a:lnTo>
                <a:lnTo>
                  <a:pt x="39" y="103"/>
                </a:lnTo>
                <a:lnTo>
                  <a:pt x="39" y="101"/>
                </a:lnTo>
                <a:lnTo>
                  <a:pt x="39" y="97"/>
                </a:lnTo>
                <a:lnTo>
                  <a:pt x="38" y="96"/>
                </a:lnTo>
                <a:lnTo>
                  <a:pt x="37" y="97"/>
                </a:lnTo>
                <a:lnTo>
                  <a:pt x="37" y="96"/>
                </a:lnTo>
                <a:lnTo>
                  <a:pt x="36" y="97"/>
                </a:lnTo>
                <a:lnTo>
                  <a:pt x="35" y="97"/>
                </a:lnTo>
                <a:lnTo>
                  <a:pt x="34" y="98"/>
                </a:lnTo>
                <a:lnTo>
                  <a:pt x="32" y="99"/>
                </a:lnTo>
                <a:lnTo>
                  <a:pt x="31" y="99"/>
                </a:lnTo>
                <a:lnTo>
                  <a:pt x="30" y="98"/>
                </a:lnTo>
                <a:lnTo>
                  <a:pt x="29" y="98"/>
                </a:lnTo>
                <a:lnTo>
                  <a:pt x="28" y="9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" name="Freeform 43"/>
          <p:cNvSpPr>
            <a:spLocks/>
          </p:cNvSpPr>
          <p:nvPr/>
        </p:nvSpPr>
        <p:spPr bwMode="auto">
          <a:xfrm>
            <a:off x="1247026" y="4054544"/>
            <a:ext cx="708111" cy="607963"/>
          </a:xfrm>
          <a:custGeom>
            <a:avLst/>
            <a:gdLst>
              <a:gd name="T0" fmla="*/ 2147483647 w 112"/>
              <a:gd name="T1" fmla="*/ 2147483647 h 78"/>
              <a:gd name="T2" fmla="*/ 2147483647 w 112"/>
              <a:gd name="T3" fmla="*/ 2147483647 h 78"/>
              <a:gd name="T4" fmla="*/ 2147483647 w 112"/>
              <a:gd name="T5" fmla="*/ 2147483647 h 78"/>
              <a:gd name="T6" fmla="*/ 2147483647 w 112"/>
              <a:gd name="T7" fmla="*/ 2147483647 h 78"/>
              <a:gd name="T8" fmla="*/ 2147483647 w 112"/>
              <a:gd name="T9" fmla="*/ 2147483647 h 78"/>
              <a:gd name="T10" fmla="*/ 2147483647 w 112"/>
              <a:gd name="T11" fmla="*/ 2147483647 h 78"/>
              <a:gd name="T12" fmla="*/ 2147483647 w 112"/>
              <a:gd name="T13" fmla="*/ 2147483647 h 78"/>
              <a:gd name="T14" fmla="*/ 2147483647 w 112"/>
              <a:gd name="T15" fmla="*/ 2147483647 h 78"/>
              <a:gd name="T16" fmla="*/ 2147483647 w 112"/>
              <a:gd name="T17" fmla="*/ 2147483647 h 78"/>
              <a:gd name="T18" fmla="*/ 2147483647 w 112"/>
              <a:gd name="T19" fmla="*/ 2147483647 h 78"/>
              <a:gd name="T20" fmla="*/ 2147483647 w 112"/>
              <a:gd name="T21" fmla="*/ 2147483647 h 78"/>
              <a:gd name="T22" fmla="*/ 2147483647 w 112"/>
              <a:gd name="T23" fmla="*/ 2147483647 h 78"/>
              <a:gd name="T24" fmla="*/ 2147483647 w 112"/>
              <a:gd name="T25" fmla="*/ 2147483647 h 78"/>
              <a:gd name="T26" fmla="*/ 2147483647 w 112"/>
              <a:gd name="T27" fmla="*/ 2147483647 h 78"/>
              <a:gd name="T28" fmla="*/ 2147483647 w 112"/>
              <a:gd name="T29" fmla="*/ 2147483647 h 78"/>
              <a:gd name="T30" fmla="*/ 2147483647 w 112"/>
              <a:gd name="T31" fmla="*/ 2147483647 h 78"/>
              <a:gd name="T32" fmla="*/ 2147483647 w 112"/>
              <a:gd name="T33" fmla="*/ 2147483647 h 78"/>
              <a:gd name="T34" fmla="*/ 2147483647 w 112"/>
              <a:gd name="T35" fmla="*/ 2147483647 h 78"/>
              <a:gd name="T36" fmla="*/ 2147483647 w 112"/>
              <a:gd name="T37" fmla="*/ 2147483647 h 78"/>
              <a:gd name="T38" fmla="*/ 2147483647 w 112"/>
              <a:gd name="T39" fmla="*/ 2147483647 h 78"/>
              <a:gd name="T40" fmla="*/ 2147483647 w 112"/>
              <a:gd name="T41" fmla="*/ 2147483647 h 78"/>
              <a:gd name="T42" fmla="*/ 2147483647 w 112"/>
              <a:gd name="T43" fmla="*/ 2147483647 h 78"/>
              <a:gd name="T44" fmla="*/ 2147483647 w 112"/>
              <a:gd name="T45" fmla="*/ 2147483647 h 78"/>
              <a:gd name="T46" fmla="*/ 2147483647 w 112"/>
              <a:gd name="T47" fmla="*/ 2147483647 h 78"/>
              <a:gd name="T48" fmla="*/ 2147483647 w 112"/>
              <a:gd name="T49" fmla="*/ 2147483647 h 78"/>
              <a:gd name="T50" fmla="*/ 2147483647 w 112"/>
              <a:gd name="T51" fmla="*/ 2147483647 h 78"/>
              <a:gd name="T52" fmla="*/ 2147483647 w 112"/>
              <a:gd name="T53" fmla="*/ 2147483647 h 78"/>
              <a:gd name="T54" fmla="*/ 2147483647 w 112"/>
              <a:gd name="T55" fmla="*/ 2147483647 h 78"/>
              <a:gd name="T56" fmla="*/ 2147483647 w 112"/>
              <a:gd name="T57" fmla="*/ 2147483647 h 78"/>
              <a:gd name="T58" fmla="*/ 2147483647 w 112"/>
              <a:gd name="T59" fmla="*/ 2147483647 h 78"/>
              <a:gd name="T60" fmla="*/ 2147483647 w 112"/>
              <a:gd name="T61" fmla="*/ 2147483647 h 78"/>
              <a:gd name="T62" fmla="*/ 2147483647 w 112"/>
              <a:gd name="T63" fmla="*/ 2147483647 h 78"/>
              <a:gd name="T64" fmla="*/ 2147483647 w 112"/>
              <a:gd name="T65" fmla="*/ 2147483647 h 78"/>
              <a:gd name="T66" fmla="*/ 2147483647 w 112"/>
              <a:gd name="T67" fmla="*/ 2147483647 h 78"/>
              <a:gd name="T68" fmla="*/ 2147483647 w 112"/>
              <a:gd name="T69" fmla="*/ 2147483647 h 78"/>
              <a:gd name="T70" fmla="*/ 2147483647 w 112"/>
              <a:gd name="T71" fmla="*/ 2147483647 h 78"/>
              <a:gd name="T72" fmla="*/ 2147483647 w 112"/>
              <a:gd name="T73" fmla="*/ 2147483647 h 78"/>
              <a:gd name="T74" fmla="*/ 2147483647 w 112"/>
              <a:gd name="T75" fmla="*/ 2147483647 h 78"/>
              <a:gd name="T76" fmla="*/ 2147483647 w 112"/>
              <a:gd name="T77" fmla="*/ 2147483647 h 78"/>
              <a:gd name="T78" fmla="*/ 2147483647 w 112"/>
              <a:gd name="T79" fmla="*/ 2147483647 h 78"/>
              <a:gd name="T80" fmla="*/ 2147483647 w 112"/>
              <a:gd name="T81" fmla="*/ 2147483647 h 78"/>
              <a:gd name="T82" fmla="*/ 2147483647 w 112"/>
              <a:gd name="T83" fmla="*/ 2147483647 h 78"/>
              <a:gd name="T84" fmla="*/ 2147483647 w 112"/>
              <a:gd name="T85" fmla="*/ 2147483647 h 78"/>
              <a:gd name="T86" fmla="*/ 2147483647 w 112"/>
              <a:gd name="T87" fmla="*/ 2147483647 h 78"/>
              <a:gd name="T88" fmla="*/ 2147483647 w 112"/>
              <a:gd name="T89" fmla="*/ 2147483647 h 78"/>
              <a:gd name="T90" fmla="*/ 2147483647 w 112"/>
              <a:gd name="T91" fmla="*/ 2147483647 h 78"/>
              <a:gd name="T92" fmla="*/ 2147483647 w 112"/>
              <a:gd name="T93" fmla="*/ 2147483647 h 78"/>
              <a:gd name="T94" fmla="*/ 2147483647 w 112"/>
              <a:gd name="T95" fmla="*/ 2147483647 h 78"/>
              <a:gd name="T96" fmla="*/ 2147483647 w 112"/>
              <a:gd name="T97" fmla="*/ 2147483647 h 78"/>
              <a:gd name="T98" fmla="*/ 2147483647 w 112"/>
              <a:gd name="T99" fmla="*/ 2147483647 h 78"/>
              <a:gd name="T100" fmla="*/ 2147483647 w 112"/>
              <a:gd name="T101" fmla="*/ 2147483647 h 78"/>
              <a:gd name="T102" fmla="*/ 2147483647 w 112"/>
              <a:gd name="T103" fmla="*/ 2147483647 h 78"/>
              <a:gd name="T104" fmla="*/ 2147483647 w 112"/>
              <a:gd name="T105" fmla="*/ 2147483647 h 78"/>
              <a:gd name="T106" fmla="*/ 2147483647 w 112"/>
              <a:gd name="T107" fmla="*/ 2147483647 h 78"/>
              <a:gd name="T108" fmla="*/ 2147483647 w 112"/>
              <a:gd name="T109" fmla="*/ 2147483647 h 78"/>
              <a:gd name="T110" fmla="*/ 2147483647 w 112"/>
              <a:gd name="T111" fmla="*/ 2147483647 h 78"/>
              <a:gd name="T112" fmla="*/ 2147483647 w 112"/>
              <a:gd name="T113" fmla="*/ 2147483647 h 78"/>
              <a:gd name="T114" fmla="*/ 2147483647 w 112"/>
              <a:gd name="T115" fmla="*/ 2147483647 h 78"/>
              <a:gd name="T116" fmla="*/ 0 w 112"/>
              <a:gd name="T117" fmla="*/ 2147483647 h 78"/>
              <a:gd name="T118" fmla="*/ 2147483647 w 112"/>
              <a:gd name="T119" fmla="*/ 2147483647 h 78"/>
              <a:gd name="T120" fmla="*/ 2147483647 w 112"/>
              <a:gd name="T121" fmla="*/ 2147483647 h 78"/>
              <a:gd name="T122" fmla="*/ 2147483647 w 112"/>
              <a:gd name="T123" fmla="*/ 2147483647 h 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78"/>
              <a:gd name="T188" fmla="*/ 112 w 112"/>
              <a:gd name="T189" fmla="*/ 78 h 7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78">
                <a:moveTo>
                  <a:pt x="15" y="58"/>
                </a:moveTo>
                <a:lnTo>
                  <a:pt x="15" y="59"/>
                </a:lnTo>
                <a:lnTo>
                  <a:pt x="15" y="60"/>
                </a:lnTo>
                <a:lnTo>
                  <a:pt x="16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6" y="60"/>
                </a:lnTo>
                <a:lnTo>
                  <a:pt x="17" y="60"/>
                </a:lnTo>
                <a:lnTo>
                  <a:pt x="18" y="60"/>
                </a:lnTo>
                <a:lnTo>
                  <a:pt x="19" y="60"/>
                </a:lnTo>
                <a:lnTo>
                  <a:pt x="19" y="61"/>
                </a:lnTo>
                <a:lnTo>
                  <a:pt x="18" y="62"/>
                </a:lnTo>
                <a:lnTo>
                  <a:pt x="18" y="61"/>
                </a:lnTo>
                <a:lnTo>
                  <a:pt x="18" y="62"/>
                </a:lnTo>
                <a:lnTo>
                  <a:pt x="19" y="62"/>
                </a:lnTo>
                <a:lnTo>
                  <a:pt x="20" y="61"/>
                </a:lnTo>
                <a:lnTo>
                  <a:pt x="21" y="60"/>
                </a:lnTo>
                <a:lnTo>
                  <a:pt x="21" y="59"/>
                </a:lnTo>
                <a:lnTo>
                  <a:pt x="22" y="59"/>
                </a:lnTo>
                <a:lnTo>
                  <a:pt x="23" y="59"/>
                </a:lnTo>
                <a:lnTo>
                  <a:pt x="24" y="60"/>
                </a:lnTo>
                <a:lnTo>
                  <a:pt x="24" y="61"/>
                </a:lnTo>
                <a:lnTo>
                  <a:pt x="28" y="60"/>
                </a:lnTo>
                <a:lnTo>
                  <a:pt x="28" y="61"/>
                </a:lnTo>
                <a:lnTo>
                  <a:pt x="29" y="63"/>
                </a:lnTo>
                <a:lnTo>
                  <a:pt x="29" y="64"/>
                </a:lnTo>
                <a:lnTo>
                  <a:pt x="29" y="66"/>
                </a:lnTo>
                <a:lnTo>
                  <a:pt x="29" y="67"/>
                </a:lnTo>
                <a:lnTo>
                  <a:pt x="29" y="69"/>
                </a:lnTo>
                <a:lnTo>
                  <a:pt x="30" y="69"/>
                </a:lnTo>
                <a:lnTo>
                  <a:pt x="30" y="68"/>
                </a:lnTo>
                <a:lnTo>
                  <a:pt x="32" y="69"/>
                </a:lnTo>
                <a:lnTo>
                  <a:pt x="34" y="69"/>
                </a:lnTo>
                <a:lnTo>
                  <a:pt x="34" y="70"/>
                </a:lnTo>
                <a:lnTo>
                  <a:pt x="35" y="70"/>
                </a:lnTo>
                <a:lnTo>
                  <a:pt x="36" y="69"/>
                </a:lnTo>
                <a:lnTo>
                  <a:pt x="37" y="68"/>
                </a:lnTo>
                <a:lnTo>
                  <a:pt x="38" y="67"/>
                </a:lnTo>
                <a:lnTo>
                  <a:pt x="38" y="66"/>
                </a:lnTo>
                <a:lnTo>
                  <a:pt x="38" y="65"/>
                </a:lnTo>
                <a:lnTo>
                  <a:pt x="39" y="65"/>
                </a:lnTo>
                <a:lnTo>
                  <a:pt x="40" y="66"/>
                </a:lnTo>
                <a:lnTo>
                  <a:pt x="41" y="66"/>
                </a:lnTo>
                <a:lnTo>
                  <a:pt x="42" y="65"/>
                </a:lnTo>
                <a:lnTo>
                  <a:pt x="43" y="66"/>
                </a:lnTo>
                <a:lnTo>
                  <a:pt x="44" y="66"/>
                </a:lnTo>
                <a:lnTo>
                  <a:pt x="44" y="65"/>
                </a:lnTo>
                <a:lnTo>
                  <a:pt x="45" y="65"/>
                </a:lnTo>
                <a:lnTo>
                  <a:pt x="46" y="65"/>
                </a:lnTo>
                <a:lnTo>
                  <a:pt x="47" y="63"/>
                </a:lnTo>
                <a:lnTo>
                  <a:pt x="47" y="61"/>
                </a:lnTo>
                <a:lnTo>
                  <a:pt x="47" y="60"/>
                </a:lnTo>
                <a:lnTo>
                  <a:pt x="47" y="59"/>
                </a:lnTo>
                <a:lnTo>
                  <a:pt x="48" y="58"/>
                </a:lnTo>
                <a:lnTo>
                  <a:pt x="48" y="57"/>
                </a:lnTo>
                <a:lnTo>
                  <a:pt x="49" y="57"/>
                </a:lnTo>
                <a:lnTo>
                  <a:pt x="50" y="57"/>
                </a:lnTo>
                <a:lnTo>
                  <a:pt x="51" y="57"/>
                </a:lnTo>
                <a:lnTo>
                  <a:pt x="51" y="58"/>
                </a:lnTo>
                <a:lnTo>
                  <a:pt x="50" y="60"/>
                </a:lnTo>
                <a:lnTo>
                  <a:pt x="49" y="62"/>
                </a:lnTo>
                <a:lnTo>
                  <a:pt x="48" y="64"/>
                </a:lnTo>
                <a:lnTo>
                  <a:pt x="48" y="66"/>
                </a:lnTo>
                <a:lnTo>
                  <a:pt x="50" y="66"/>
                </a:lnTo>
                <a:lnTo>
                  <a:pt x="50" y="67"/>
                </a:lnTo>
                <a:lnTo>
                  <a:pt x="50" y="68"/>
                </a:lnTo>
                <a:lnTo>
                  <a:pt x="50" y="69"/>
                </a:lnTo>
                <a:lnTo>
                  <a:pt x="51" y="70"/>
                </a:lnTo>
                <a:lnTo>
                  <a:pt x="51" y="71"/>
                </a:lnTo>
                <a:lnTo>
                  <a:pt x="52" y="72"/>
                </a:lnTo>
                <a:lnTo>
                  <a:pt x="53" y="72"/>
                </a:lnTo>
                <a:lnTo>
                  <a:pt x="54" y="73"/>
                </a:lnTo>
                <a:lnTo>
                  <a:pt x="55" y="74"/>
                </a:lnTo>
                <a:lnTo>
                  <a:pt x="55" y="75"/>
                </a:lnTo>
                <a:lnTo>
                  <a:pt x="54" y="77"/>
                </a:lnTo>
                <a:lnTo>
                  <a:pt x="55" y="77"/>
                </a:lnTo>
                <a:lnTo>
                  <a:pt x="56" y="76"/>
                </a:lnTo>
                <a:lnTo>
                  <a:pt x="57" y="75"/>
                </a:lnTo>
                <a:lnTo>
                  <a:pt x="58" y="75"/>
                </a:lnTo>
                <a:lnTo>
                  <a:pt x="58" y="76"/>
                </a:lnTo>
                <a:lnTo>
                  <a:pt x="58" y="77"/>
                </a:lnTo>
                <a:lnTo>
                  <a:pt x="60" y="77"/>
                </a:lnTo>
                <a:lnTo>
                  <a:pt x="60" y="76"/>
                </a:lnTo>
                <a:lnTo>
                  <a:pt x="61" y="77"/>
                </a:lnTo>
                <a:lnTo>
                  <a:pt x="63" y="78"/>
                </a:lnTo>
                <a:lnTo>
                  <a:pt x="66" y="77"/>
                </a:lnTo>
                <a:lnTo>
                  <a:pt x="68" y="77"/>
                </a:lnTo>
                <a:lnTo>
                  <a:pt x="68" y="76"/>
                </a:lnTo>
                <a:lnTo>
                  <a:pt x="68" y="75"/>
                </a:lnTo>
                <a:lnTo>
                  <a:pt x="70" y="75"/>
                </a:lnTo>
                <a:lnTo>
                  <a:pt x="72" y="74"/>
                </a:lnTo>
                <a:lnTo>
                  <a:pt x="75" y="72"/>
                </a:lnTo>
                <a:lnTo>
                  <a:pt x="79" y="71"/>
                </a:lnTo>
                <a:lnTo>
                  <a:pt x="83" y="69"/>
                </a:lnTo>
                <a:lnTo>
                  <a:pt x="84" y="69"/>
                </a:lnTo>
                <a:lnTo>
                  <a:pt x="85" y="68"/>
                </a:lnTo>
                <a:lnTo>
                  <a:pt x="84" y="67"/>
                </a:lnTo>
                <a:lnTo>
                  <a:pt x="83" y="67"/>
                </a:lnTo>
                <a:lnTo>
                  <a:pt x="82" y="67"/>
                </a:lnTo>
                <a:lnTo>
                  <a:pt x="82" y="66"/>
                </a:lnTo>
                <a:lnTo>
                  <a:pt x="82" y="65"/>
                </a:lnTo>
                <a:lnTo>
                  <a:pt x="83" y="64"/>
                </a:lnTo>
                <a:lnTo>
                  <a:pt x="84" y="63"/>
                </a:lnTo>
                <a:lnTo>
                  <a:pt x="85" y="63"/>
                </a:lnTo>
                <a:lnTo>
                  <a:pt x="85" y="65"/>
                </a:lnTo>
                <a:lnTo>
                  <a:pt x="86" y="65"/>
                </a:lnTo>
                <a:lnTo>
                  <a:pt x="87" y="65"/>
                </a:lnTo>
                <a:lnTo>
                  <a:pt x="88" y="64"/>
                </a:lnTo>
                <a:lnTo>
                  <a:pt x="90" y="64"/>
                </a:lnTo>
                <a:lnTo>
                  <a:pt x="91" y="64"/>
                </a:lnTo>
                <a:lnTo>
                  <a:pt x="92" y="64"/>
                </a:lnTo>
                <a:lnTo>
                  <a:pt x="93" y="64"/>
                </a:lnTo>
                <a:lnTo>
                  <a:pt x="93" y="63"/>
                </a:lnTo>
                <a:lnTo>
                  <a:pt x="92" y="62"/>
                </a:lnTo>
                <a:lnTo>
                  <a:pt x="92" y="61"/>
                </a:lnTo>
                <a:lnTo>
                  <a:pt x="93" y="62"/>
                </a:lnTo>
                <a:lnTo>
                  <a:pt x="94" y="62"/>
                </a:lnTo>
                <a:lnTo>
                  <a:pt x="94" y="61"/>
                </a:lnTo>
                <a:lnTo>
                  <a:pt x="95" y="61"/>
                </a:lnTo>
                <a:lnTo>
                  <a:pt x="96" y="61"/>
                </a:lnTo>
                <a:lnTo>
                  <a:pt x="97" y="62"/>
                </a:lnTo>
                <a:lnTo>
                  <a:pt x="99" y="63"/>
                </a:lnTo>
                <a:lnTo>
                  <a:pt x="99" y="64"/>
                </a:lnTo>
                <a:lnTo>
                  <a:pt x="100" y="64"/>
                </a:lnTo>
                <a:lnTo>
                  <a:pt x="100" y="63"/>
                </a:lnTo>
                <a:lnTo>
                  <a:pt x="101" y="64"/>
                </a:lnTo>
                <a:lnTo>
                  <a:pt x="102" y="63"/>
                </a:lnTo>
                <a:lnTo>
                  <a:pt x="104" y="62"/>
                </a:lnTo>
                <a:lnTo>
                  <a:pt x="106" y="62"/>
                </a:lnTo>
                <a:lnTo>
                  <a:pt x="107" y="62"/>
                </a:lnTo>
                <a:lnTo>
                  <a:pt x="108" y="58"/>
                </a:lnTo>
                <a:lnTo>
                  <a:pt x="109" y="56"/>
                </a:lnTo>
                <a:lnTo>
                  <a:pt x="109" y="54"/>
                </a:lnTo>
                <a:lnTo>
                  <a:pt x="108" y="52"/>
                </a:lnTo>
                <a:lnTo>
                  <a:pt x="108" y="51"/>
                </a:lnTo>
                <a:lnTo>
                  <a:pt x="109" y="48"/>
                </a:lnTo>
                <a:lnTo>
                  <a:pt x="108" y="47"/>
                </a:lnTo>
                <a:lnTo>
                  <a:pt x="107" y="46"/>
                </a:lnTo>
                <a:lnTo>
                  <a:pt x="107" y="44"/>
                </a:lnTo>
                <a:lnTo>
                  <a:pt x="109" y="42"/>
                </a:lnTo>
                <a:lnTo>
                  <a:pt x="111" y="41"/>
                </a:lnTo>
                <a:lnTo>
                  <a:pt x="112" y="39"/>
                </a:lnTo>
                <a:lnTo>
                  <a:pt x="112" y="38"/>
                </a:lnTo>
                <a:lnTo>
                  <a:pt x="112" y="37"/>
                </a:lnTo>
                <a:lnTo>
                  <a:pt x="110" y="37"/>
                </a:lnTo>
                <a:lnTo>
                  <a:pt x="109" y="37"/>
                </a:lnTo>
                <a:lnTo>
                  <a:pt x="108" y="37"/>
                </a:lnTo>
                <a:lnTo>
                  <a:pt x="105" y="37"/>
                </a:lnTo>
                <a:lnTo>
                  <a:pt x="104" y="37"/>
                </a:lnTo>
                <a:lnTo>
                  <a:pt x="103" y="38"/>
                </a:lnTo>
                <a:lnTo>
                  <a:pt x="102" y="38"/>
                </a:lnTo>
                <a:lnTo>
                  <a:pt x="102" y="37"/>
                </a:lnTo>
                <a:lnTo>
                  <a:pt x="101" y="37"/>
                </a:lnTo>
                <a:lnTo>
                  <a:pt x="99" y="36"/>
                </a:lnTo>
                <a:lnTo>
                  <a:pt x="99" y="35"/>
                </a:lnTo>
                <a:lnTo>
                  <a:pt x="98" y="35"/>
                </a:lnTo>
                <a:lnTo>
                  <a:pt x="97" y="35"/>
                </a:lnTo>
                <a:lnTo>
                  <a:pt x="97" y="34"/>
                </a:lnTo>
                <a:lnTo>
                  <a:pt x="96" y="33"/>
                </a:lnTo>
                <a:lnTo>
                  <a:pt x="95" y="32"/>
                </a:lnTo>
                <a:lnTo>
                  <a:pt x="95" y="31"/>
                </a:lnTo>
                <a:lnTo>
                  <a:pt x="94" y="30"/>
                </a:lnTo>
                <a:lnTo>
                  <a:pt x="94" y="28"/>
                </a:lnTo>
                <a:lnTo>
                  <a:pt x="92" y="27"/>
                </a:lnTo>
                <a:lnTo>
                  <a:pt x="91" y="25"/>
                </a:lnTo>
                <a:lnTo>
                  <a:pt x="92" y="23"/>
                </a:lnTo>
                <a:lnTo>
                  <a:pt x="93" y="21"/>
                </a:lnTo>
                <a:lnTo>
                  <a:pt x="92" y="20"/>
                </a:lnTo>
                <a:lnTo>
                  <a:pt x="91" y="20"/>
                </a:lnTo>
                <a:lnTo>
                  <a:pt x="90" y="21"/>
                </a:lnTo>
                <a:lnTo>
                  <a:pt x="88" y="21"/>
                </a:lnTo>
                <a:lnTo>
                  <a:pt x="89" y="17"/>
                </a:lnTo>
                <a:lnTo>
                  <a:pt x="88" y="17"/>
                </a:lnTo>
                <a:lnTo>
                  <a:pt x="86" y="16"/>
                </a:lnTo>
                <a:lnTo>
                  <a:pt x="85" y="16"/>
                </a:lnTo>
                <a:lnTo>
                  <a:pt x="83" y="16"/>
                </a:lnTo>
                <a:lnTo>
                  <a:pt x="82" y="17"/>
                </a:lnTo>
                <a:lnTo>
                  <a:pt x="81" y="19"/>
                </a:lnTo>
                <a:lnTo>
                  <a:pt x="82" y="20"/>
                </a:lnTo>
                <a:lnTo>
                  <a:pt x="81" y="20"/>
                </a:lnTo>
                <a:lnTo>
                  <a:pt x="80" y="20"/>
                </a:lnTo>
                <a:lnTo>
                  <a:pt x="80" y="19"/>
                </a:lnTo>
                <a:lnTo>
                  <a:pt x="79" y="17"/>
                </a:lnTo>
                <a:lnTo>
                  <a:pt x="81" y="14"/>
                </a:lnTo>
                <a:lnTo>
                  <a:pt x="81" y="13"/>
                </a:lnTo>
                <a:lnTo>
                  <a:pt x="81" y="12"/>
                </a:lnTo>
                <a:lnTo>
                  <a:pt x="81" y="11"/>
                </a:lnTo>
                <a:lnTo>
                  <a:pt x="81" y="10"/>
                </a:lnTo>
                <a:lnTo>
                  <a:pt x="82" y="10"/>
                </a:lnTo>
                <a:lnTo>
                  <a:pt x="83" y="9"/>
                </a:lnTo>
                <a:lnTo>
                  <a:pt x="84" y="10"/>
                </a:lnTo>
                <a:lnTo>
                  <a:pt x="84" y="11"/>
                </a:lnTo>
                <a:lnTo>
                  <a:pt x="84" y="12"/>
                </a:lnTo>
                <a:lnTo>
                  <a:pt x="83" y="14"/>
                </a:lnTo>
                <a:lnTo>
                  <a:pt x="84" y="14"/>
                </a:lnTo>
                <a:lnTo>
                  <a:pt x="85" y="13"/>
                </a:lnTo>
                <a:lnTo>
                  <a:pt x="85" y="12"/>
                </a:lnTo>
                <a:lnTo>
                  <a:pt x="86" y="11"/>
                </a:lnTo>
                <a:lnTo>
                  <a:pt x="84" y="8"/>
                </a:lnTo>
                <a:lnTo>
                  <a:pt x="83" y="8"/>
                </a:lnTo>
                <a:lnTo>
                  <a:pt x="83" y="7"/>
                </a:lnTo>
                <a:lnTo>
                  <a:pt x="83" y="6"/>
                </a:lnTo>
                <a:lnTo>
                  <a:pt x="83" y="5"/>
                </a:lnTo>
                <a:lnTo>
                  <a:pt x="82" y="5"/>
                </a:lnTo>
                <a:lnTo>
                  <a:pt x="81" y="5"/>
                </a:lnTo>
                <a:lnTo>
                  <a:pt x="80" y="5"/>
                </a:lnTo>
                <a:lnTo>
                  <a:pt x="79" y="5"/>
                </a:lnTo>
                <a:lnTo>
                  <a:pt x="77" y="6"/>
                </a:lnTo>
                <a:lnTo>
                  <a:pt x="76" y="6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2" y="4"/>
                </a:lnTo>
                <a:lnTo>
                  <a:pt x="72" y="2"/>
                </a:lnTo>
                <a:lnTo>
                  <a:pt x="72" y="0"/>
                </a:lnTo>
                <a:lnTo>
                  <a:pt x="71" y="0"/>
                </a:lnTo>
                <a:lnTo>
                  <a:pt x="69" y="0"/>
                </a:lnTo>
                <a:lnTo>
                  <a:pt x="66" y="0"/>
                </a:lnTo>
                <a:lnTo>
                  <a:pt x="61" y="0"/>
                </a:lnTo>
                <a:lnTo>
                  <a:pt x="56" y="0"/>
                </a:lnTo>
                <a:lnTo>
                  <a:pt x="55" y="1"/>
                </a:lnTo>
                <a:lnTo>
                  <a:pt x="55" y="2"/>
                </a:lnTo>
                <a:lnTo>
                  <a:pt x="56" y="2"/>
                </a:lnTo>
                <a:lnTo>
                  <a:pt x="55" y="3"/>
                </a:lnTo>
                <a:lnTo>
                  <a:pt x="55" y="4"/>
                </a:lnTo>
                <a:lnTo>
                  <a:pt x="55" y="5"/>
                </a:lnTo>
                <a:lnTo>
                  <a:pt x="56" y="5"/>
                </a:lnTo>
                <a:lnTo>
                  <a:pt x="58" y="6"/>
                </a:lnTo>
                <a:lnTo>
                  <a:pt x="59" y="7"/>
                </a:lnTo>
                <a:lnTo>
                  <a:pt x="59" y="8"/>
                </a:lnTo>
                <a:lnTo>
                  <a:pt x="60" y="8"/>
                </a:lnTo>
                <a:lnTo>
                  <a:pt x="60" y="9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8" y="13"/>
                </a:lnTo>
                <a:lnTo>
                  <a:pt x="59" y="14"/>
                </a:lnTo>
                <a:lnTo>
                  <a:pt x="58" y="14"/>
                </a:lnTo>
                <a:lnTo>
                  <a:pt x="58" y="13"/>
                </a:lnTo>
                <a:lnTo>
                  <a:pt x="56" y="13"/>
                </a:lnTo>
                <a:lnTo>
                  <a:pt x="55" y="14"/>
                </a:lnTo>
                <a:lnTo>
                  <a:pt x="56" y="15"/>
                </a:lnTo>
                <a:lnTo>
                  <a:pt x="56" y="16"/>
                </a:lnTo>
                <a:lnTo>
                  <a:pt x="57" y="16"/>
                </a:lnTo>
                <a:lnTo>
                  <a:pt x="59" y="16"/>
                </a:lnTo>
                <a:lnTo>
                  <a:pt x="60" y="16"/>
                </a:lnTo>
                <a:lnTo>
                  <a:pt x="60" y="17"/>
                </a:lnTo>
                <a:lnTo>
                  <a:pt x="61" y="17"/>
                </a:lnTo>
                <a:lnTo>
                  <a:pt x="62" y="16"/>
                </a:lnTo>
                <a:lnTo>
                  <a:pt x="63" y="17"/>
                </a:lnTo>
                <a:lnTo>
                  <a:pt x="62" y="18"/>
                </a:lnTo>
                <a:lnTo>
                  <a:pt x="62" y="19"/>
                </a:lnTo>
                <a:lnTo>
                  <a:pt x="62" y="22"/>
                </a:lnTo>
                <a:lnTo>
                  <a:pt x="61" y="23"/>
                </a:lnTo>
                <a:lnTo>
                  <a:pt x="59" y="23"/>
                </a:lnTo>
                <a:lnTo>
                  <a:pt x="58" y="22"/>
                </a:lnTo>
                <a:lnTo>
                  <a:pt x="57" y="20"/>
                </a:lnTo>
                <a:lnTo>
                  <a:pt x="56" y="20"/>
                </a:lnTo>
                <a:lnTo>
                  <a:pt x="55" y="20"/>
                </a:lnTo>
                <a:lnTo>
                  <a:pt x="53" y="21"/>
                </a:lnTo>
                <a:lnTo>
                  <a:pt x="52" y="22"/>
                </a:lnTo>
                <a:lnTo>
                  <a:pt x="52" y="24"/>
                </a:lnTo>
                <a:lnTo>
                  <a:pt x="51" y="26"/>
                </a:lnTo>
                <a:lnTo>
                  <a:pt x="51" y="28"/>
                </a:lnTo>
                <a:lnTo>
                  <a:pt x="50" y="27"/>
                </a:lnTo>
                <a:lnTo>
                  <a:pt x="49" y="27"/>
                </a:lnTo>
                <a:lnTo>
                  <a:pt x="49" y="26"/>
                </a:lnTo>
                <a:lnTo>
                  <a:pt x="48" y="26"/>
                </a:lnTo>
                <a:lnTo>
                  <a:pt x="47" y="27"/>
                </a:lnTo>
                <a:lnTo>
                  <a:pt x="47" y="28"/>
                </a:lnTo>
                <a:lnTo>
                  <a:pt x="47" y="29"/>
                </a:lnTo>
                <a:lnTo>
                  <a:pt x="46" y="30"/>
                </a:lnTo>
                <a:lnTo>
                  <a:pt x="46" y="31"/>
                </a:lnTo>
                <a:lnTo>
                  <a:pt x="45" y="31"/>
                </a:lnTo>
                <a:lnTo>
                  <a:pt x="44" y="31"/>
                </a:lnTo>
                <a:lnTo>
                  <a:pt x="43" y="30"/>
                </a:lnTo>
                <a:lnTo>
                  <a:pt x="41" y="28"/>
                </a:lnTo>
                <a:lnTo>
                  <a:pt x="39" y="26"/>
                </a:lnTo>
                <a:lnTo>
                  <a:pt x="37" y="25"/>
                </a:lnTo>
                <a:lnTo>
                  <a:pt x="35" y="25"/>
                </a:lnTo>
                <a:lnTo>
                  <a:pt x="35" y="24"/>
                </a:lnTo>
                <a:lnTo>
                  <a:pt x="34" y="24"/>
                </a:lnTo>
                <a:lnTo>
                  <a:pt x="33" y="24"/>
                </a:lnTo>
                <a:lnTo>
                  <a:pt x="33" y="25"/>
                </a:lnTo>
                <a:lnTo>
                  <a:pt x="33" y="26"/>
                </a:lnTo>
                <a:lnTo>
                  <a:pt x="33" y="27"/>
                </a:lnTo>
                <a:lnTo>
                  <a:pt x="33" y="28"/>
                </a:lnTo>
                <a:lnTo>
                  <a:pt x="32" y="29"/>
                </a:lnTo>
                <a:lnTo>
                  <a:pt x="32" y="30"/>
                </a:lnTo>
                <a:lnTo>
                  <a:pt x="31" y="30"/>
                </a:lnTo>
                <a:lnTo>
                  <a:pt x="31" y="29"/>
                </a:lnTo>
                <a:lnTo>
                  <a:pt x="29" y="29"/>
                </a:lnTo>
                <a:lnTo>
                  <a:pt x="28" y="28"/>
                </a:lnTo>
                <a:lnTo>
                  <a:pt x="27" y="29"/>
                </a:lnTo>
                <a:lnTo>
                  <a:pt x="27" y="30"/>
                </a:lnTo>
                <a:lnTo>
                  <a:pt x="27" y="32"/>
                </a:lnTo>
                <a:lnTo>
                  <a:pt x="26" y="33"/>
                </a:lnTo>
                <a:lnTo>
                  <a:pt x="25" y="33"/>
                </a:lnTo>
                <a:lnTo>
                  <a:pt x="24" y="33"/>
                </a:lnTo>
                <a:lnTo>
                  <a:pt x="23" y="33"/>
                </a:lnTo>
                <a:lnTo>
                  <a:pt x="22" y="33"/>
                </a:lnTo>
                <a:lnTo>
                  <a:pt x="22" y="32"/>
                </a:lnTo>
                <a:lnTo>
                  <a:pt x="21" y="32"/>
                </a:lnTo>
                <a:lnTo>
                  <a:pt x="20" y="31"/>
                </a:lnTo>
                <a:lnTo>
                  <a:pt x="19" y="31"/>
                </a:lnTo>
                <a:lnTo>
                  <a:pt x="19" y="32"/>
                </a:lnTo>
                <a:lnTo>
                  <a:pt x="18" y="32"/>
                </a:lnTo>
                <a:lnTo>
                  <a:pt x="17" y="32"/>
                </a:lnTo>
                <a:lnTo>
                  <a:pt x="16" y="31"/>
                </a:lnTo>
                <a:lnTo>
                  <a:pt x="15" y="30"/>
                </a:lnTo>
                <a:lnTo>
                  <a:pt x="14" y="30"/>
                </a:lnTo>
                <a:lnTo>
                  <a:pt x="13" y="29"/>
                </a:lnTo>
                <a:lnTo>
                  <a:pt x="13" y="28"/>
                </a:lnTo>
                <a:lnTo>
                  <a:pt x="12" y="27"/>
                </a:lnTo>
                <a:lnTo>
                  <a:pt x="11" y="26"/>
                </a:lnTo>
                <a:lnTo>
                  <a:pt x="9" y="26"/>
                </a:lnTo>
                <a:lnTo>
                  <a:pt x="8" y="26"/>
                </a:lnTo>
                <a:lnTo>
                  <a:pt x="8" y="25"/>
                </a:lnTo>
                <a:lnTo>
                  <a:pt x="7" y="24"/>
                </a:lnTo>
                <a:lnTo>
                  <a:pt x="6" y="24"/>
                </a:lnTo>
                <a:lnTo>
                  <a:pt x="5" y="25"/>
                </a:lnTo>
                <a:lnTo>
                  <a:pt x="4" y="26"/>
                </a:lnTo>
                <a:lnTo>
                  <a:pt x="4" y="27"/>
                </a:lnTo>
                <a:lnTo>
                  <a:pt x="5" y="27"/>
                </a:lnTo>
                <a:lnTo>
                  <a:pt x="6" y="27"/>
                </a:lnTo>
                <a:lnTo>
                  <a:pt x="7" y="27"/>
                </a:lnTo>
                <a:lnTo>
                  <a:pt x="7" y="28"/>
                </a:lnTo>
                <a:lnTo>
                  <a:pt x="7" y="29"/>
                </a:lnTo>
                <a:lnTo>
                  <a:pt x="6" y="29"/>
                </a:lnTo>
                <a:lnTo>
                  <a:pt x="5" y="31"/>
                </a:lnTo>
                <a:lnTo>
                  <a:pt x="5" y="33"/>
                </a:lnTo>
                <a:lnTo>
                  <a:pt x="4" y="35"/>
                </a:lnTo>
                <a:lnTo>
                  <a:pt x="3" y="35"/>
                </a:lnTo>
                <a:lnTo>
                  <a:pt x="2" y="34"/>
                </a:lnTo>
                <a:lnTo>
                  <a:pt x="0" y="34"/>
                </a:lnTo>
                <a:lnTo>
                  <a:pt x="0" y="35"/>
                </a:lnTo>
                <a:lnTo>
                  <a:pt x="0" y="38"/>
                </a:lnTo>
                <a:lnTo>
                  <a:pt x="0" y="40"/>
                </a:lnTo>
                <a:lnTo>
                  <a:pt x="0" y="41"/>
                </a:lnTo>
                <a:lnTo>
                  <a:pt x="1" y="41"/>
                </a:lnTo>
                <a:lnTo>
                  <a:pt x="1" y="42"/>
                </a:lnTo>
                <a:lnTo>
                  <a:pt x="3" y="43"/>
                </a:lnTo>
                <a:lnTo>
                  <a:pt x="4" y="43"/>
                </a:lnTo>
                <a:lnTo>
                  <a:pt x="6" y="44"/>
                </a:lnTo>
                <a:lnTo>
                  <a:pt x="7" y="44"/>
                </a:lnTo>
                <a:lnTo>
                  <a:pt x="9" y="44"/>
                </a:lnTo>
                <a:lnTo>
                  <a:pt x="11" y="44"/>
                </a:lnTo>
                <a:lnTo>
                  <a:pt x="12" y="44"/>
                </a:lnTo>
                <a:lnTo>
                  <a:pt x="13" y="44"/>
                </a:lnTo>
                <a:lnTo>
                  <a:pt x="12" y="47"/>
                </a:lnTo>
                <a:lnTo>
                  <a:pt x="11" y="50"/>
                </a:lnTo>
                <a:lnTo>
                  <a:pt x="11" y="53"/>
                </a:lnTo>
                <a:lnTo>
                  <a:pt x="11" y="54"/>
                </a:lnTo>
                <a:lnTo>
                  <a:pt x="11" y="55"/>
                </a:lnTo>
                <a:lnTo>
                  <a:pt x="13" y="56"/>
                </a:lnTo>
                <a:lnTo>
                  <a:pt x="14" y="57"/>
                </a:lnTo>
                <a:lnTo>
                  <a:pt x="15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8" name="Freeform 44"/>
          <p:cNvSpPr>
            <a:spLocks/>
          </p:cNvSpPr>
          <p:nvPr/>
        </p:nvSpPr>
        <p:spPr bwMode="auto">
          <a:xfrm>
            <a:off x="1840812" y="3922005"/>
            <a:ext cx="556457" cy="826945"/>
          </a:xfrm>
          <a:custGeom>
            <a:avLst/>
            <a:gdLst>
              <a:gd name="T0" fmla="*/ 2147483647 w 88"/>
              <a:gd name="T1" fmla="*/ 2147483647 h 106"/>
              <a:gd name="T2" fmla="*/ 2147483647 w 88"/>
              <a:gd name="T3" fmla="*/ 2147483647 h 106"/>
              <a:gd name="T4" fmla="*/ 2147483647 w 88"/>
              <a:gd name="T5" fmla="*/ 2147483647 h 106"/>
              <a:gd name="T6" fmla="*/ 2147483647 w 88"/>
              <a:gd name="T7" fmla="*/ 2147483647 h 106"/>
              <a:gd name="T8" fmla="*/ 2147483647 w 88"/>
              <a:gd name="T9" fmla="*/ 2147483647 h 106"/>
              <a:gd name="T10" fmla="*/ 2147483647 w 88"/>
              <a:gd name="T11" fmla="*/ 2147483647 h 106"/>
              <a:gd name="T12" fmla="*/ 2147483647 w 88"/>
              <a:gd name="T13" fmla="*/ 2147483647 h 106"/>
              <a:gd name="T14" fmla="*/ 2147483647 w 88"/>
              <a:gd name="T15" fmla="*/ 2147483647 h 106"/>
              <a:gd name="T16" fmla="*/ 2147483647 w 88"/>
              <a:gd name="T17" fmla="*/ 2147483647 h 106"/>
              <a:gd name="T18" fmla="*/ 2147483647 w 88"/>
              <a:gd name="T19" fmla="*/ 2147483647 h 106"/>
              <a:gd name="T20" fmla="*/ 2147483647 w 88"/>
              <a:gd name="T21" fmla="*/ 2147483647 h 106"/>
              <a:gd name="T22" fmla="*/ 2147483647 w 88"/>
              <a:gd name="T23" fmla="*/ 2147483647 h 106"/>
              <a:gd name="T24" fmla="*/ 2147483647 w 88"/>
              <a:gd name="T25" fmla="*/ 2147483647 h 106"/>
              <a:gd name="T26" fmla="*/ 2147483647 w 88"/>
              <a:gd name="T27" fmla="*/ 2147483647 h 106"/>
              <a:gd name="T28" fmla="*/ 2147483647 w 88"/>
              <a:gd name="T29" fmla="*/ 2147483647 h 106"/>
              <a:gd name="T30" fmla="*/ 2147483647 w 88"/>
              <a:gd name="T31" fmla="*/ 2147483647 h 106"/>
              <a:gd name="T32" fmla="*/ 2147483647 w 88"/>
              <a:gd name="T33" fmla="*/ 2147483647 h 106"/>
              <a:gd name="T34" fmla="*/ 2147483647 w 88"/>
              <a:gd name="T35" fmla="*/ 2147483647 h 106"/>
              <a:gd name="T36" fmla="*/ 2147483647 w 88"/>
              <a:gd name="T37" fmla="*/ 2147483647 h 106"/>
              <a:gd name="T38" fmla="*/ 2147483647 w 88"/>
              <a:gd name="T39" fmla="*/ 2147483647 h 106"/>
              <a:gd name="T40" fmla="*/ 2147483647 w 88"/>
              <a:gd name="T41" fmla="*/ 2147483647 h 106"/>
              <a:gd name="T42" fmla="*/ 2147483647 w 88"/>
              <a:gd name="T43" fmla="*/ 2147483647 h 106"/>
              <a:gd name="T44" fmla="*/ 2147483647 w 88"/>
              <a:gd name="T45" fmla="*/ 2147483647 h 106"/>
              <a:gd name="T46" fmla="*/ 2147483647 w 88"/>
              <a:gd name="T47" fmla="*/ 2147483647 h 106"/>
              <a:gd name="T48" fmla="*/ 2147483647 w 88"/>
              <a:gd name="T49" fmla="*/ 2147483647 h 106"/>
              <a:gd name="T50" fmla="*/ 2147483647 w 88"/>
              <a:gd name="T51" fmla="*/ 2147483647 h 106"/>
              <a:gd name="T52" fmla="*/ 2147483647 w 88"/>
              <a:gd name="T53" fmla="*/ 2147483647 h 106"/>
              <a:gd name="T54" fmla="*/ 2147483647 w 88"/>
              <a:gd name="T55" fmla="*/ 2147483647 h 106"/>
              <a:gd name="T56" fmla="*/ 2147483647 w 88"/>
              <a:gd name="T57" fmla="*/ 2147483647 h 106"/>
              <a:gd name="T58" fmla="*/ 2147483647 w 88"/>
              <a:gd name="T59" fmla="*/ 2147483647 h 106"/>
              <a:gd name="T60" fmla="*/ 2147483647 w 88"/>
              <a:gd name="T61" fmla="*/ 2147483647 h 106"/>
              <a:gd name="T62" fmla="*/ 2147483647 w 88"/>
              <a:gd name="T63" fmla="*/ 2147483647 h 106"/>
              <a:gd name="T64" fmla="*/ 2147483647 w 88"/>
              <a:gd name="T65" fmla="*/ 2147483647 h 106"/>
              <a:gd name="T66" fmla="*/ 2147483647 w 88"/>
              <a:gd name="T67" fmla="*/ 2147483647 h 106"/>
              <a:gd name="T68" fmla="*/ 2147483647 w 88"/>
              <a:gd name="T69" fmla="*/ 2147483647 h 106"/>
              <a:gd name="T70" fmla="*/ 2147483647 w 88"/>
              <a:gd name="T71" fmla="*/ 2147483647 h 106"/>
              <a:gd name="T72" fmla="*/ 2147483647 w 88"/>
              <a:gd name="T73" fmla="*/ 2147483647 h 106"/>
              <a:gd name="T74" fmla="*/ 2147483647 w 88"/>
              <a:gd name="T75" fmla="*/ 2147483647 h 106"/>
              <a:gd name="T76" fmla="*/ 2147483647 w 88"/>
              <a:gd name="T77" fmla="*/ 2147483647 h 106"/>
              <a:gd name="T78" fmla="*/ 2147483647 w 88"/>
              <a:gd name="T79" fmla="*/ 2147483647 h 106"/>
              <a:gd name="T80" fmla="*/ 2147483647 w 88"/>
              <a:gd name="T81" fmla="*/ 2147483647 h 106"/>
              <a:gd name="T82" fmla="*/ 2147483647 w 88"/>
              <a:gd name="T83" fmla="*/ 2147483647 h 106"/>
              <a:gd name="T84" fmla="*/ 2147483647 w 88"/>
              <a:gd name="T85" fmla="*/ 2147483647 h 106"/>
              <a:gd name="T86" fmla="*/ 2147483647 w 88"/>
              <a:gd name="T87" fmla="*/ 2147483647 h 106"/>
              <a:gd name="T88" fmla="*/ 2147483647 w 88"/>
              <a:gd name="T89" fmla="*/ 2147483647 h 106"/>
              <a:gd name="T90" fmla="*/ 2147483647 w 88"/>
              <a:gd name="T91" fmla="*/ 2147483647 h 106"/>
              <a:gd name="T92" fmla="*/ 2147483647 w 88"/>
              <a:gd name="T93" fmla="*/ 2147483647 h 106"/>
              <a:gd name="T94" fmla="*/ 2147483647 w 88"/>
              <a:gd name="T95" fmla="*/ 2147483647 h 106"/>
              <a:gd name="T96" fmla="*/ 2147483647 w 88"/>
              <a:gd name="T97" fmla="*/ 2147483647 h 106"/>
              <a:gd name="T98" fmla="*/ 2147483647 w 88"/>
              <a:gd name="T99" fmla="*/ 2147483647 h 106"/>
              <a:gd name="T100" fmla="*/ 2147483647 w 88"/>
              <a:gd name="T101" fmla="*/ 2147483647 h 106"/>
              <a:gd name="T102" fmla="*/ 2147483647 w 88"/>
              <a:gd name="T103" fmla="*/ 2147483647 h 106"/>
              <a:gd name="T104" fmla="*/ 2147483647 w 88"/>
              <a:gd name="T105" fmla="*/ 2147483647 h 106"/>
              <a:gd name="T106" fmla="*/ 2147483647 w 88"/>
              <a:gd name="T107" fmla="*/ 2147483647 h 106"/>
              <a:gd name="T108" fmla="*/ 2147483647 w 88"/>
              <a:gd name="T109" fmla="*/ 2147483647 h 106"/>
              <a:gd name="T110" fmla="*/ 2147483647 w 88"/>
              <a:gd name="T111" fmla="*/ 2147483647 h 106"/>
              <a:gd name="T112" fmla="*/ 2147483647 w 88"/>
              <a:gd name="T113" fmla="*/ 2147483647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"/>
              <a:gd name="T172" fmla="*/ 0 h 106"/>
              <a:gd name="T173" fmla="*/ 88 w 88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" h="106">
                <a:moveTo>
                  <a:pt x="15" y="59"/>
                </a:moveTo>
                <a:lnTo>
                  <a:pt x="15" y="59"/>
                </a:lnTo>
                <a:lnTo>
                  <a:pt x="13" y="61"/>
                </a:lnTo>
                <a:lnTo>
                  <a:pt x="13" y="63"/>
                </a:lnTo>
                <a:lnTo>
                  <a:pt x="14" y="64"/>
                </a:lnTo>
                <a:lnTo>
                  <a:pt x="15" y="65"/>
                </a:lnTo>
                <a:lnTo>
                  <a:pt x="14" y="68"/>
                </a:lnTo>
                <a:lnTo>
                  <a:pt x="14" y="69"/>
                </a:lnTo>
                <a:lnTo>
                  <a:pt x="15" y="71"/>
                </a:lnTo>
                <a:lnTo>
                  <a:pt x="15" y="72"/>
                </a:lnTo>
                <a:lnTo>
                  <a:pt x="14" y="75"/>
                </a:lnTo>
                <a:lnTo>
                  <a:pt x="13" y="79"/>
                </a:lnTo>
                <a:lnTo>
                  <a:pt x="14" y="79"/>
                </a:lnTo>
                <a:lnTo>
                  <a:pt x="13" y="82"/>
                </a:lnTo>
                <a:lnTo>
                  <a:pt x="12" y="85"/>
                </a:lnTo>
                <a:lnTo>
                  <a:pt x="11" y="86"/>
                </a:lnTo>
                <a:lnTo>
                  <a:pt x="12" y="87"/>
                </a:lnTo>
                <a:lnTo>
                  <a:pt x="13" y="88"/>
                </a:lnTo>
                <a:lnTo>
                  <a:pt x="13" y="89"/>
                </a:lnTo>
                <a:lnTo>
                  <a:pt x="13" y="90"/>
                </a:lnTo>
                <a:lnTo>
                  <a:pt x="14" y="91"/>
                </a:lnTo>
                <a:lnTo>
                  <a:pt x="15" y="91"/>
                </a:lnTo>
                <a:lnTo>
                  <a:pt x="15" y="90"/>
                </a:lnTo>
                <a:lnTo>
                  <a:pt x="15" y="89"/>
                </a:lnTo>
                <a:lnTo>
                  <a:pt x="15" y="88"/>
                </a:lnTo>
                <a:lnTo>
                  <a:pt x="14" y="87"/>
                </a:lnTo>
                <a:lnTo>
                  <a:pt x="14" y="85"/>
                </a:lnTo>
                <a:lnTo>
                  <a:pt x="16" y="86"/>
                </a:lnTo>
                <a:lnTo>
                  <a:pt x="19" y="86"/>
                </a:lnTo>
                <a:lnTo>
                  <a:pt x="21" y="86"/>
                </a:lnTo>
                <a:lnTo>
                  <a:pt x="23" y="87"/>
                </a:lnTo>
                <a:lnTo>
                  <a:pt x="24" y="87"/>
                </a:lnTo>
                <a:lnTo>
                  <a:pt x="24" y="89"/>
                </a:lnTo>
                <a:lnTo>
                  <a:pt x="24" y="90"/>
                </a:lnTo>
                <a:lnTo>
                  <a:pt x="24" y="91"/>
                </a:lnTo>
                <a:lnTo>
                  <a:pt x="26" y="91"/>
                </a:lnTo>
                <a:lnTo>
                  <a:pt x="28" y="91"/>
                </a:lnTo>
                <a:lnTo>
                  <a:pt x="29" y="91"/>
                </a:lnTo>
                <a:lnTo>
                  <a:pt x="30" y="91"/>
                </a:lnTo>
                <a:lnTo>
                  <a:pt x="29" y="93"/>
                </a:lnTo>
                <a:lnTo>
                  <a:pt x="28" y="94"/>
                </a:lnTo>
                <a:lnTo>
                  <a:pt x="27" y="95"/>
                </a:lnTo>
                <a:lnTo>
                  <a:pt x="25" y="95"/>
                </a:lnTo>
                <a:lnTo>
                  <a:pt x="24" y="95"/>
                </a:lnTo>
                <a:lnTo>
                  <a:pt x="23" y="95"/>
                </a:lnTo>
                <a:lnTo>
                  <a:pt x="22" y="96"/>
                </a:lnTo>
                <a:lnTo>
                  <a:pt x="21" y="96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5" y="97"/>
                </a:lnTo>
                <a:lnTo>
                  <a:pt x="15" y="98"/>
                </a:lnTo>
                <a:lnTo>
                  <a:pt x="16" y="98"/>
                </a:lnTo>
                <a:lnTo>
                  <a:pt x="17" y="98"/>
                </a:lnTo>
                <a:lnTo>
                  <a:pt x="17" y="99"/>
                </a:lnTo>
                <a:lnTo>
                  <a:pt x="17" y="100"/>
                </a:lnTo>
                <a:lnTo>
                  <a:pt x="17" y="101"/>
                </a:lnTo>
                <a:lnTo>
                  <a:pt x="19" y="101"/>
                </a:lnTo>
                <a:lnTo>
                  <a:pt x="20" y="102"/>
                </a:lnTo>
                <a:lnTo>
                  <a:pt x="21" y="102"/>
                </a:lnTo>
                <a:lnTo>
                  <a:pt x="22" y="102"/>
                </a:lnTo>
                <a:lnTo>
                  <a:pt x="22" y="101"/>
                </a:lnTo>
                <a:lnTo>
                  <a:pt x="20" y="101"/>
                </a:lnTo>
                <a:lnTo>
                  <a:pt x="21" y="100"/>
                </a:lnTo>
                <a:lnTo>
                  <a:pt x="21" y="99"/>
                </a:lnTo>
                <a:lnTo>
                  <a:pt x="22" y="98"/>
                </a:lnTo>
                <a:lnTo>
                  <a:pt x="22" y="99"/>
                </a:lnTo>
                <a:lnTo>
                  <a:pt x="23" y="99"/>
                </a:lnTo>
                <a:lnTo>
                  <a:pt x="25" y="98"/>
                </a:lnTo>
                <a:lnTo>
                  <a:pt x="26" y="98"/>
                </a:lnTo>
                <a:lnTo>
                  <a:pt x="27" y="99"/>
                </a:lnTo>
                <a:lnTo>
                  <a:pt x="28" y="101"/>
                </a:lnTo>
                <a:lnTo>
                  <a:pt x="29" y="102"/>
                </a:lnTo>
                <a:lnTo>
                  <a:pt x="32" y="99"/>
                </a:lnTo>
                <a:lnTo>
                  <a:pt x="33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3"/>
                </a:lnTo>
                <a:lnTo>
                  <a:pt x="35" y="106"/>
                </a:lnTo>
                <a:lnTo>
                  <a:pt x="36" y="105"/>
                </a:lnTo>
                <a:lnTo>
                  <a:pt x="41" y="103"/>
                </a:lnTo>
                <a:lnTo>
                  <a:pt x="43" y="103"/>
                </a:lnTo>
                <a:lnTo>
                  <a:pt x="48" y="105"/>
                </a:lnTo>
                <a:lnTo>
                  <a:pt x="51" y="106"/>
                </a:lnTo>
                <a:lnTo>
                  <a:pt x="52" y="105"/>
                </a:lnTo>
                <a:lnTo>
                  <a:pt x="54" y="103"/>
                </a:lnTo>
                <a:lnTo>
                  <a:pt x="55" y="99"/>
                </a:lnTo>
                <a:lnTo>
                  <a:pt x="56" y="98"/>
                </a:lnTo>
                <a:lnTo>
                  <a:pt x="57" y="96"/>
                </a:lnTo>
                <a:lnTo>
                  <a:pt x="62" y="94"/>
                </a:lnTo>
                <a:lnTo>
                  <a:pt x="66" y="93"/>
                </a:lnTo>
                <a:lnTo>
                  <a:pt x="67" y="93"/>
                </a:lnTo>
                <a:lnTo>
                  <a:pt x="68" y="94"/>
                </a:lnTo>
                <a:lnTo>
                  <a:pt x="70" y="94"/>
                </a:lnTo>
                <a:lnTo>
                  <a:pt x="72" y="93"/>
                </a:lnTo>
                <a:lnTo>
                  <a:pt x="73" y="92"/>
                </a:lnTo>
                <a:lnTo>
                  <a:pt x="72" y="91"/>
                </a:lnTo>
                <a:lnTo>
                  <a:pt x="72" y="90"/>
                </a:lnTo>
                <a:lnTo>
                  <a:pt x="72" y="89"/>
                </a:lnTo>
                <a:lnTo>
                  <a:pt x="75" y="89"/>
                </a:lnTo>
                <a:lnTo>
                  <a:pt x="76" y="88"/>
                </a:lnTo>
                <a:lnTo>
                  <a:pt x="79" y="88"/>
                </a:lnTo>
                <a:lnTo>
                  <a:pt x="83" y="88"/>
                </a:lnTo>
                <a:lnTo>
                  <a:pt x="85" y="87"/>
                </a:lnTo>
                <a:lnTo>
                  <a:pt x="85" y="86"/>
                </a:lnTo>
                <a:lnTo>
                  <a:pt x="88" y="82"/>
                </a:lnTo>
                <a:lnTo>
                  <a:pt x="87" y="82"/>
                </a:lnTo>
                <a:lnTo>
                  <a:pt x="86" y="82"/>
                </a:lnTo>
                <a:lnTo>
                  <a:pt x="85" y="81"/>
                </a:lnTo>
                <a:lnTo>
                  <a:pt x="83" y="81"/>
                </a:lnTo>
                <a:lnTo>
                  <a:pt x="83" y="80"/>
                </a:lnTo>
                <a:lnTo>
                  <a:pt x="83" y="79"/>
                </a:lnTo>
                <a:lnTo>
                  <a:pt x="85" y="77"/>
                </a:lnTo>
                <a:lnTo>
                  <a:pt x="87" y="74"/>
                </a:lnTo>
                <a:lnTo>
                  <a:pt x="86" y="71"/>
                </a:lnTo>
                <a:lnTo>
                  <a:pt x="85" y="71"/>
                </a:lnTo>
                <a:lnTo>
                  <a:pt x="84" y="71"/>
                </a:lnTo>
                <a:lnTo>
                  <a:pt x="83" y="70"/>
                </a:lnTo>
                <a:lnTo>
                  <a:pt x="83" y="69"/>
                </a:lnTo>
                <a:lnTo>
                  <a:pt x="83" y="68"/>
                </a:lnTo>
                <a:lnTo>
                  <a:pt x="81" y="68"/>
                </a:lnTo>
                <a:lnTo>
                  <a:pt x="80" y="67"/>
                </a:lnTo>
                <a:lnTo>
                  <a:pt x="78" y="66"/>
                </a:lnTo>
                <a:lnTo>
                  <a:pt x="78" y="65"/>
                </a:lnTo>
                <a:lnTo>
                  <a:pt x="77" y="64"/>
                </a:lnTo>
                <a:lnTo>
                  <a:pt x="77" y="63"/>
                </a:lnTo>
                <a:lnTo>
                  <a:pt x="74" y="63"/>
                </a:lnTo>
                <a:lnTo>
                  <a:pt x="73" y="63"/>
                </a:lnTo>
                <a:lnTo>
                  <a:pt x="72" y="61"/>
                </a:lnTo>
                <a:lnTo>
                  <a:pt x="70" y="60"/>
                </a:lnTo>
                <a:lnTo>
                  <a:pt x="69" y="59"/>
                </a:lnTo>
                <a:lnTo>
                  <a:pt x="68" y="56"/>
                </a:lnTo>
                <a:lnTo>
                  <a:pt x="66" y="53"/>
                </a:lnTo>
                <a:lnTo>
                  <a:pt x="66" y="49"/>
                </a:lnTo>
                <a:lnTo>
                  <a:pt x="64" y="46"/>
                </a:lnTo>
                <a:lnTo>
                  <a:pt x="64" y="47"/>
                </a:lnTo>
                <a:lnTo>
                  <a:pt x="64" y="48"/>
                </a:lnTo>
                <a:lnTo>
                  <a:pt x="64" y="50"/>
                </a:lnTo>
                <a:lnTo>
                  <a:pt x="64" y="51"/>
                </a:lnTo>
                <a:lnTo>
                  <a:pt x="63" y="51"/>
                </a:lnTo>
                <a:lnTo>
                  <a:pt x="62" y="48"/>
                </a:lnTo>
                <a:lnTo>
                  <a:pt x="60" y="43"/>
                </a:lnTo>
                <a:lnTo>
                  <a:pt x="55" y="35"/>
                </a:lnTo>
                <a:lnTo>
                  <a:pt x="56" y="35"/>
                </a:lnTo>
                <a:lnTo>
                  <a:pt x="55" y="33"/>
                </a:lnTo>
                <a:lnTo>
                  <a:pt x="53" y="29"/>
                </a:lnTo>
                <a:lnTo>
                  <a:pt x="52" y="26"/>
                </a:lnTo>
                <a:lnTo>
                  <a:pt x="52" y="25"/>
                </a:lnTo>
                <a:lnTo>
                  <a:pt x="52" y="24"/>
                </a:lnTo>
                <a:lnTo>
                  <a:pt x="53" y="24"/>
                </a:lnTo>
                <a:lnTo>
                  <a:pt x="54" y="22"/>
                </a:lnTo>
                <a:lnTo>
                  <a:pt x="52" y="20"/>
                </a:lnTo>
                <a:lnTo>
                  <a:pt x="50" y="18"/>
                </a:lnTo>
                <a:lnTo>
                  <a:pt x="48" y="18"/>
                </a:lnTo>
                <a:lnTo>
                  <a:pt x="47" y="18"/>
                </a:lnTo>
                <a:lnTo>
                  <a:pt x="46" y="18"/>
                </a:lnTo>
                <a:lnTo>
                  <a:pt x="45" y="17"/>
                </a:lnTo>
                <a:lnTo>
                  <a:pt x="46" y="15"/>
                </a:lnTo>
                <a:lnTo>
                  <a:pt x="46" y="14"/>
                </a:lnTo>
                <a:lnTo>
                  <a:pt x="46" y="12"/>
                </a:lnTo>
                <a:lnTo>
                  <a:pt x="45" y="10"/>
                </a:lnTo>
                <a:lnTo>
                  <a:pt x="45" y="9"/>
                </a:lnTo>
                <a:lnTo>
                  <a:pt x="46" y="8"/>
                </a:lnTo>
                <a:lnTo>
                  <a:pt x="46" y="6"/>
                </a:lnTo>
                <a:lnTo>
                  <a:pt x="45" y="5"/>
                </a:lnTo>
                <a:lnTo>
                  <a:pt x="44" y="6"/>
                </a:lnTo>
                <a:lnTo>
                  <a:pt x="43" y="7"/>
                </a:lnTo>
                <a:lnTo>
                  <a:pt x="40" y="7"/>
                </a:lnTo>
                <a:lnTo>
                  <a:pt x="39" y="7"/>
                </a:lnTo>
                <a:lnTo>
                  <a:pt x="37" y="6"/>
                </a:lnTo>
                <a:lnTo>
                  <a:pt x="37" y="5"/>
                </a:lnTo>
                <a:lnTo>
                  <a:pt x="38" y="4"/>
                </a:lnTo>
                <a:lnTo>
                  <a:pt x="37" y="3"/>
                </a:lnTo>
                <a:lnTo>
                  <a:pt x="35" y="3"/>
                </a:lnTo>
                <a:lnTo>
                  <a:pt x="34" y="4"/>
                </a:lnTo>
                <a:lnTo>
                  <a:pt x="33" y="3"/>
                </a:lnTo>
                <a:lnTo>
                  <a:pt x="33" y="2"/>
                </a:lnTo>
                <a:lnTo>
                  <a:pt x="32" y="2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30" y="3"/>
                </a:lnTo>
                <a:lnTo>
                  <a:pt x="29" y="3"/>
                </a:lnTo>
                <a:lnTo>
                  <a:pt x="28" y="3"/>
                </a:lnTo>
                <a:lnTo>
                  <a:pt x="27" y="3"/>
                </a:lnTo>
                <a:lnTo>
                  <a:pt x="27" y="2"/>
                </a:lnTo>
                <a:lnTo>
                  <a:pt x="27" y="1"/>
                </a:lnTo>
                <a:lnTo>
                  <a:pt x="26" y="1"/>
                </a:lnTo>
                <a:lnTo>
                  <a:pt x="25" y="0"/>
                </a:lnTo>
                <a:lnTo>
                  <a:pt x="25" y="1"/>
                </a:lnTo>
                <a:lnTo>
                  <a:pt x="24" y="1"/>
                </a:lnTo>
                <a:lnTo>
                  <a:pt x="23" y="2"/>
                </a:lnTo>
                <a:lnTo>
                  <a:pt x="23" y="3"/>
                </a:lnTo>
                <a:lnTo>
                  <a:pt x="22" y="3"/>
                </a:lnTo>
                <a:lnTo>
                  <a:pt x="23" y="4"/>
                </a:lnTo>
                <a:lnTo>
                  <a:pt x="23" y="5"/>
                </a:lnTo>
                <a:lnTo>
                  <a:pt x="24" y="5"/>
                </a:lnTo>
                <a:lnTo>
                  <a:pt x="25" y="4"/>
                </a:lnTo>
                <a:lnTo>
                  <a:pt x="25" y="5"/>
                </a:lnTo>
                <a:lnTo>
                  <a:pt x="24" y="6"/>
                </a:lnTo>
                <a:lnTo>
                  <a:pt x="23" y="5"/>
                </a:lnTo>
                <a:lnTo>
                  <a:pt x="22" y="5"/>
                </a:lnTo>
                <a:lnTo>
                  <a:pt x="21" y="5"/>
                </a:lnTo>
                <a:lnTo>
                  <a:pt x="20" y="6"/>
                </a:lnTo>
                <a:lnTo>
                  <a:pt x="21" y="7"/>
                </a:lnTo>
                <a:lnTo>
                  <a:pt x="22" y="7"/>
                </a:lnTo>
                <a:lnTo>
                  <a:pt x="23" y="8"/>
                </a:lnTo>
                <a:lnTo>
                  <a:pt x="24" y="8"/>
                </a:lnTo>
                <a:lnTo>
                  <a:pt x="23" y="9"/>
                </a:lnTo>
                <a:lnTo>
                  <a:pt x="22" y="9"/>
                </a:lnTo>
                <a:lnTo>
                  <a:pt x="22" y="10"/>
                </a:lnTo>
                <a:lnTo>
                  <a:pt x="20" y="10"/>
                </a:lnTo>
                <a:lnTo>
                  <a:pt x="19" y="9"/>
                </a:lnTo>
                <a:lnTo>
                  <a:pt x="19" y="10"/>
                </a:lnTo>
                <a:lnTo>
                  <a:pt x="18" y="9"/>
                </a:lnTo>
                <a:lnTo>
                  <a:pt x="17" y="9"/>
                </a:lnTo>
                <a:lnTo>
                  <a:pt x="16" y="10"/>
                </a:lnTo>
                <a:lnTo>
                  <a:pt x="15" y="10"/>
                </a:lnTo>
                <a:lnTo>
                  <a:pt x="15" y="11"/>
                </a:lnTo>
                <a:lnTo>
                  <a:pt x="16" y="12"/>
                </a:lnTo>
                <a:lnTo>
                  <a:pt x="17" y="12"/>
                </a:lnTo>
                <a:lnTo>
                  <a:pt x="16" y="12"/>
                </a:lnTo>
                <a:lnTo>
                  <a:pt x="15" y="13"/>
                </a:lnTo>
                <a:lnTo>
                  <a:pt x="15" y="14"/>
                </a:lnTo>
                <a:lnTo>
                  <a:pt x="15" y="15"/>
                </a:lnTo>
                <a:lnTo>
                  <a:pt x="15" y="16"/>
                </a:lnTo>
                <a:lnTo>
                  <a:pt x="14" y="18"/>
                </a:lnTo>
                <a:lnTo>
                  <a:pt x="15" y="17"/>
                </a:lnTo>
                <a:lnTo>
                  <a:pt x="17" y="16"/>
                </a:lnTo>
                <a:lnTo>
                  <a:pt x="19" y="15"/>
                </a:lnTo>
                <a:lnTo>
                  <a:pt x="20" y="16"/>
                </a:lnTo>
                <a:lnTo>
                  <a:pt x="20" y="17"/>
                </a:lnTo>
                <a:lnTo>
                  <a:pt x="18" y="17"/>
                </a:lnTo>
                <a:lnTo>
                  <a:pt x="16" y="18"/>
                </a:lnTo>
                <a:lnTo>
                  <a:pt x="15" y="18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5" y="21"/>
                </a:lnTo>
                <a:lnTo>
                  <a:pt x="16" y="21"/>
                </a:lnTo>
                <a:lnTo>
                  <a:pt x="17" y="20"/>
                </a:lnTo>
                <a:lnTo>
                  <a:pt x="17" y="19"/>
                </a:lnTo>
                <a:lnTo>
                  <a:pt x="18" y="18"/>
                </a:lnTo>
                <a:lnTo>
                  <a:pt x="19" y="18"/>
                </a:lnTo>
                <a:lnTo>
                  <a:pt x="20" y="19"/>
                </a:lnTo>
                <a:lnTo>
                  <a:pt x="20" y="20"/>
                </a:lnTo>
                <a:lnTo>
                  <a:pt x="21" y="19"/>
                </a:lnTo>
                <a:lnTo>
                  <a:pt x="22" y="19"/>
                </a:lnTo>
                <a:lnTo>
                  <a:pt x="22" y="20"/>
                </a:lnTo>
                <a:lnTo>
                  <a:pt x="21" y="21"/>
                </a:lnTo>
                <a:lnTo>
                  <a:pt x="20" y="21"/>
                </a:lnTo>
                <a:lnTo>
                  <a:pt x="20" y="20"/>
                </a:lnTo>
                <a:lnTo>
                  <a:pt x="20" y="21"/>
                </a:lnTo>
                <a:lnTo>
                  <a:pt x="19" y="21"/>
                </a:lnTo>
                <a:lnTo>
                  <a:pt x="18" y="21"/>
                </a:lnTo>
                <a:lnTo>
                  <a:pt x="18" y="22"/>
                </a:lnTo>
                <a:lnTo>
                  <a:pt x="18" y="23"/>
                </a:lnTo>
                <a:lnTo>
                  <a:pt x="18" y="24"/>
                </a:lnTo>
                <a:lnTo>
                  <a:pt x="19" y="23"/>
                </a:lnTo>
                <a:lnTo>
                  <a:pt x="20" y="23"/>
                </a:lnTo>
                <a:lnTo>
                  <a:pt x="21" y="23"/>
                </a:lnTo>
                <a:lnTo>
                  <a:pt x="22" y="22"/>
                </a:lnTo>
                <a:lnTo>
                  <a:pt x="22" y="21"/>
                </a:lnTo>
                <a:lnTo>
                  <a:pt x="23" y="21"/>
                </a:lnTo>
                <a:lnTo>
                  <a:pt x="23" y="22"/>
                </a:lnTo>
                <a:lnTo>
                  <a:pt x="22" y="23"/>
                </a:lnTo>
                <a:lnTo>
                  <a:pt x="21" y="24"/>
                </a:lnTo>
                <a:lnTo>
                  <a:pt x="20" y="25"/>
                </a:lnTo>
                <a:lnTo>
                  <a:pt x="20" y="26"/>
                </a:lnTo>
                <a:lnTo>
                  <a:pt x="19" y="26"/>
                </a:lnTo>
                <a:lnTo>
                  <a:pt x="20" y="25"/>
                </a:lnTo>
                <a:lnTo>
                  <a:pt x="19" y="24"/>
                </a:lnTo>
                <a:lnTo>
                  <a:pt x="17" y="25"/>
                </a:lnTo>
                <a:lnTo>
                  <a:pt x="18" y="26"/>
                </a:lnTo>
                <a:lnTo>
                  <a:pt x="18" y="27"/>
                </a:lnTo>
                <a:lnTo>
                  <a:pt x="18" y="28"/>
                </a:lnTo>
                <a:lnTo>
                  <a:pt x="19" y="28"/>
                </a:lnTo>
                <a:lnTo>
                  <a:pt x="19" y="29"/>
                </a:lnTo>
                <a:lnTo>
                  <a:pt x="18" y="29"/>
                </a:lnTo>
                <a:lnTo>
                  <a:pt x="17" y="28"/>
                </a:lnTo>
                <a:lnTo>
                  <a:pt x="16" y="29"/>
                </a:lnTo>
                <a:lnTo>
                  <a:pt x="17" y="30"/>
                </a:lnTo>
                <a:lnTo>
                  <a:pt x="17" y="31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4"/>
                </a:lnTo>
                <a:lnTo>
                  <a:pt x="15" y="35"/>
                </a:lnTo>
                <a:lnTo>
                  <a:pt x="15" y="36"/>
                </a:lnTo>
                <a:lnTo>
                  <a:pt x="14" y="37"/>
                </a:lnTo>
                <a:lnTo>
                  <a:pt x="12" y="38"/>
                </a:lnTo>
                <a:lnTo>
                  <a:pt x="9" y="39"/>
                </a:lnTo>
                <a:lnTo>
                  <a:pt x="7" y="39"/>
                </a:lnTo>
                <a:lnTo>
                  <a:pt x="5" y="39"/>
                </a:lnTo>
                <a:lnTo>
                  <a:pt x="5" y="40"/>
                </a:lnTo>
                <a:lnTo>
                  <a:pt x="4" y="41"/>
                </a:lnTo>
                <a:lnTo>
                  <a:pt x="4" y="42"/>
                </a:lnTo>
                <a:lnTo>
                  <a:pt x="4" y="43"/>
                </a:lnTo>
                <a:lnTo>
                  <a:pt x="3" y="44"/>
                </a:lnTo>
                <a:lnTo>
                  <a:pt x="1" y="44"/>
                </a:lnTo>
                <a:lnTo>
                  <a:pt x="0" y="45"/>
                </a:lnTo>
                <a:lnTo>
                  <a:pt x="0" y="47"/>
                </a:lnTo>
                <a:lnTo>
                  <a:pt x="1" y="48"/>
                </a:lnTo>
                <a:lnTo>
                  <a:pt x="1" y="49"/>
                </a:lnTo>
                <a:lnTo>
                  <a:pt x="2" y="50"/>
                </a:lnTo>
                <a:lnTo>
                  <a:pt x="3" y="51"/>
                </a:lnTo>
                <a:lnTo>
                  <a:pt x="3" y="52"/>
                </a:lnTo>
                <a:lnTo>
                  <a:pt x="4" y="52"/>
                </a:lnTo>
                <a:lnTo>
                  <a:pt x="5" y="52"/>
                </a:lnTo>
                <a:lnTo>
                  <a:pt x="5" y="53"/>
                </a:lnTo>
                <a:lnTo>
                  <a:pt x="7" y="54"/>
                </a:lnTo>
                <a:lnTo>
                  <a:pt x="8" y="54"/>
                </a:lnTo>
                <a:lnTo>
                  <a:pt x="8" y="55"/>
                </a:lnTo>
                <a:lnTo>
                  <a:pt x="9" y="55"/>
                </a:lnTo>
                <a:lnTo>
                  <a:pt x="10" y="54"/>
                </a:lnTo>
                <a:lnTo>
                  <a:pt x="11" y="54"/>
                </a:lnTo>
                <a:lnTo>
                  <a:pt x="12" y="54"/>
                </a:lnTo>
                <a:lnTo>
                  <a:pt x="14" y="54"/>
                </a:lnTo>
                <a:lnTo>
                  <a:pt x="15" y="54"/>
                </a:lnTo>
                <a:lnTo>
                  <a:pt x="16" y="54"/>
                </a:lnTo>
                <a:lnTo>
                  <a:pt x="18" y="54"/>
                </a:lnTo>
                <a:lnTo>
                  <a:pt x="18" y="55"/>
                </a:lnTo>
                <a:lnTo>
                  <a:pt x="18" y="56"/>
                </a:lnTo>
                <a:lnTo>
                  <a:pt x="17" y="58"/>
                </a:lnTo>
                <a:lnTo>
                  <a:pt x="15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" name="Freeform 45"/>
          <p:cNvSpPr>
            <a:spLocks/>
          </p:cNvSpPr>
          <p:nvPr/>
        </p:nvSpPr>
        <p:spPr bwMode="auto">
          <a:xfrm>
            <a:off x="545911" y="4952084"/>
            <a:ext cx="758274" cy="726097"/>
          </a:xfrm>
          <a:custGeom>
            <a:avLst/>
            <a:gdLst>
              <a:gd name="T0" fmla="*/ 2147483647 w 120"/>
              <a:gd name="T1" fmla="*/ 2147483647 h 93"/>
              <a:gd name="T2" fmla="*/ 2147483647 w 120"/>
              <a:gd name="T3" fmla="*/ 2147483647 h 93"/>
              <a:gd name="T4" fmla="*/ 2147483647 w 120"/>
              <a:gd name="T5" fmla="*/ 2147483647 h 93"/>
              <a:gd name="T6" fmla="*/ 2147483647 w 120"/>
              <a:gd name="T7" fmla="*/ 2147483647 h 93"/>
              <a:gd name="T8" fmla="*/ 2147483647 w 120"/>
              <a:gd name="T9" fmla="*/ 2147483647 h 93"/>
              <a:gd name="T10" fmla="*/ 2147483647 w 120"/>
              <a:gd name="T11" fmla="*/ 2147483647 h 93"/>
              <a:gd name="T12" fmla="*/ 2147483647 w 120"/>
              <a:gd name="T13" fmla="*/ 2147483647 h 93"/>
              <a:gd name="T14" fmla="*/ 2147483647 w 120"/>
              <a:gd name="T15" fmla="*/ 2147483647 h 93"/>
              <a:gd name="T16" fmla="*/ 2147483647 w 120"/>
              <a:gd name="T17" fmla="*/ 2147483647 h 93"/>
              <a:gd name="T18" fmla="*/ 2147483647 w 120"/>
              <a:gd name="T19" fmla="*/ 2147483647 h 93"/>
              <a:gd name="T20" fmla="*/ 2147483647 w 120"/>
              <a:gd name="T21" fmla="*/ 2147483647 h 93"/>
              <a:gd name="T22" fmla="*/ 2147483647 w 120"/>
              <a:gd name="T23" fmla="*/ 2147483647 h 93"/>
              <a:gd name="T24" fmla="*/ 2147483647 w 120"/>
              <a:gd name="T25" fmla="*/ 2147483647 h 93"/>
              <a:gd name="T26" fmla="*/ 2147483647 w 120"/>
              <a:gd name="T27" fmla="*/ 2147483647 h 93"/>
              <a:gd name="T28" fmla="*/ 2147483647 w 120"/>
              <a:gd name="T29" fmla="*/ 2147483647 h 93"/>
              <a:gd name="T30" fmla="*/ 2147483647 w 120"/>
              <a:gd name="T31" fmla="*/ 2147483647 h 93"/>
              <a:gd name="T32" fmla="*/ 2147483647 w 120"/>
              <a:gd name="T33" fmla="*/ 2147483647 h 93"/>
              <a:gd name="T34" fmla="*/ 2147483647 w 120"/>
              <a:gd name="T35" fmla="*/ 2147483647 h 93"/>
              <a:gd name="T36" fmla="*/ 2147483647 w 120"/>
              <a:gd name="T37" fmla="*/ 2147483647 h 93"/>
              <a:gd name="T38" fmla="*/ 2147483647 w 120"/>
              <a:gd name="T39" fmla="*/ 2147483647 h 93"/>
              <a:gd name="T40" fmla="*/ 2147483647 w 120"/>
              <a:gd name="T41" fmla="*/ 2147483647 h 93"/>
              <a:gd name="T42" fmla="*/ 2147483647 w 120"/>
              <a:gd name="T43" fmla="*/ 2147483647 h 93"/>
              <a:gd name="T44" fmla="*/ 2147483647 w 120"/>
              <a:gd name="T45" fmla="*/ 2147483647 h 93"/>
              <a:gd name="T46" fmla="*/ 2147483647 w 120"/>
              <a:gd name="T47" fmla="*/ 2147483647 h 93"/>
              <a:gd name="T48" fmla="*/ 2147483647 w 120"/>
              <a:gd name="T49" fmla="*/ 2147483647 h 93"/>
              <a:gd name="T50" fmla="*/ 2147483647 w 120"/>
              <a:gd name="T51" fmla="*/ 2147483647 h 93"/>
              <a:gd name="T52" fmla="*/ 2147483647 w 120"/>
              <a:gd name="T53" fmla="*/ 2147483647 h 93"/>
              <a:gd name="T54" fmla="*/ 2147483647 w 120"/>
              <a:gd name="T55" fmla="*/ 2147483647 h 93"/>
              <a:gd name="T56" fmla="*/ 2147483647 w 120"/>
              <a:gd name="T57" fmla="*/ 2147483647 h 93"/>
              <a:gd name="T58" fmla="*/ 2147483647 w 120"/>
              <a:gd name="T59" fmla="*/ 2147483647 h 93"/>
              <a:gd name="T60" fmla="*/ 2147483647 w 120"/>
              <a:gd name="T61" fmla="*/ 2147483647 h 93"/>
              <a:gd name="T62" fmla="*/ 2147483647 w 120"/>
              <a:gd name="T63" fmla="*/ 2147483647 h 93"/>
              <a:gd name="T64" fmla="*/ 2147483647 w 120"/>
              <a:gd name="T65" fmla="*/ 2147483647 h 93"/>
              <a:gd name="T66" fmla="*/ 2147483647 w 120"/>
              <a:gd name="T67" fmla="*/ 2147483647 h 93"/>
              <a:gd name="T68" fmla="*/ 2147483647 w 120"/>
              <a:gd name="T69" fmla="*/ 2147483647 h 93"/>
              <a:gd name="T70" fmla="*/ 2147483647 w 120"/>
              <a:gd name="T71" fmla="*/ 2147483647 h 93"/>
              <a:gd name="T72" fmla="*/ 2147483647 w 120"/>
              <a:gd name="T73" fmla="*/ 2147483647 h 93"/>
              <a:gd name="T74" fmla="*/ 2147483647 w 120"/>
              <a:gd name="T75" fmla="*/ 2147483647 h 93"/>
              <a:gd name="T76" fmla="*/ 2147483647 w 120"/>
              <a:gd name="T77" fmla="*/ 2147483647 h 93"/>
              <a:gd name="T78" fmla="*/ 2147483647 w 120"/>
              <a:gd name="T79" fmla="*/ 2147483647 h 93"/>
              <a:gd name="T80" fmla="*/ 2147483647 w 120"/>
              <a:gd name="T81" fmla="*/ 2147483647 h 93"/>
              <a:gd name="T82" fmla="*/ 2147483647 w 120"/>
              <a:gd name="T83" fmla="*/ 2147483647 h 93"/>
              <a:gd name="T84" fmla="*/ 2147483647 w 120"/>
              <a:gd name="T85" fmla="*/ 2147483647 h 93"/>
              <a:gd name="T86" fmla="*/ 2147483647 w 120"/>
              <a:gd name="T87" fmla="*/ 2147483647 h 93"/>
              <a:gd name="T88" fmla="*/ 2147483647 w 120"/>
              <a:gd name="T89" fmla="*/ 2147483647 h 93"/>
              <a:gd name="T90" fmla="*/ 2147483647 w 120"/>
              <a:gd name="T91" fmla="*/ 2147483647 h 93"/>
              <a:gd name="T92" fmla="*/ 2147483647 w 120"/>
              <a:gd name="T93" fmla="*/ 2147483647 h 93"/>
              <a:gd name="T94" fmla="*/ 2147483647 w 120"/>
              <a:gd name="T95" fmla="*/ 2147483647 h 93"/>
              <a:gd name="T96" fmla="*/ 2147483647 w 120"/>
              <a:gd name="T97" fmla="*/ 2147483647 h 93"/>
              <a:gd name="T98" fmla="*/ 2147483647 w 120"/>
              <a:gd name="T99" fmla="*/ 2147483647 h 93"/>
              <a:gd name="T100" fmla="*/ 2147483647 w 120"/>
              <a:gd name="T101" fmla="*/ 2147483647 h 93"/>
              <a:gd name="T102" fmla="*/ 2147483647 w 120"/>
              <a:gd name="T103" fmla="*/ 2147483647 h 93"/>
              <a:gd name="T104" fmla="*/ 2147483647 w 120"/>
              <a:gd name="T105" fmla="*/ 2147483647 h 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93"/>
              <a:gd name="T161" fmla="*/ 120 w 120"/>
              <a:gd name="T162" fmla="*/ 93 h 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93">
                <a:moveTo>
                  <a:pt x="61" y="54"/>
                </a:moveTo>
                <a:lnTo>
                  <a:pt x="64" y="51"/>
                </a:lnTo>
                <a:lnTo>
                  <a:pt x="65" y="49"/>
                </a:lnTo>
                <a:lnTo>
                  <a:pt x="67" y="46"/>
                </a:lnTo>
                <a:lnTo>
                  <a:pt x="66" y="43"/>
                </a:lnTo>
                <a:lnTo>
                  <a:pt x="68" y="40"/>
                </a:lnTo>
                <a:lnTo>
                  <a:pt x="70" y="41"/>
                </a:lnTo>
                <a:lnTo>
                  <a:pt x="71" y="41"/>
                </a:lnTo>
                <a:lnTo>
                  <a:pt x="70" y="41"/>
                </a:lnTo>
                <a:lnTo>
                  <a:pt x="82" y="42"/>
                </a:lnTo>
                <a:lnTo>
                  <a:pt x="83" y="48"/>
                </a:lnTo>
                <a:lnTo>
                  <a:pt x="82" y="48"/>
                </a:lnTo>
                <a:lnTo>
                  <a:pt x="83" y="51"/>
                </a:lnTo>
                <a:lnTo>
                  <a:pt x="78" y="51"/>
                </a:lnTo>
                <a:lnTo>
                  <a:pt x="76" y="51"/>
                </a:lnTo>
                <a:lnTo>
                  <a:pt x="74" y="53"/>
                </a:lnTo>
                <a:lnTo>
                  <a:pt x="78" y="58"/>
                </a:lnTo>
                <a:lnTo>
                  <a:pt x="81" y="62"/>
                </a:lnTo>
                <a:lnTo>
                  <a:pt x="85" y="62"/>
                </a:lnTo>
                <a:lnTo>
                  <a:pt x="87" y="61"/>
                </a:lnTo>
                <a:lnTo>
                  <a:pt x="91" y="61"/>
                </a:lnTo>
                <a:lnTo>
                  <a:pt x="92" y="61"/>
                </a:lnTo>
                <a:lnTo>
                  <a:pt x="92" y="62"/>
                </a:lnTo>
                <a:lnTo>
                  <a:pt x="93" y="62"/>
                </a:lnTo>
                <a:lnTo>
                  <a:pt x="95" y="63"/>
                </a:lnTo>
                <a:lnTo>
                  <a:pt x="95" y="62"/>
                </a:lnTo>
                <a:lnTo>
                  <a:pt x="95" y="58"/>
                </a:lnTo>
                <a:lnTo>
                  <a:pt x="94" y="57"/>
                </a:lnTo>
                <a:lnTo>
                  <a:pt x="92" y="56"/>
                </a:lnTo>
                <a:lnTo>
                  <a:pt x="93" y="55"/>
                </a:lnTo>
                <a:lnTo>
                  <a:pt x="92" y="55"/>
                </a:lnTo>
                <a:lnTo>
                  <a:pt x="92" y="53"/>
                </a:lnTo>
                <a:lnTo>
                  <a:pt x="92" y="50"/>
                </a:lnTo>
                <a:lnTo>
                  <a:pt x="92" y="49"/>
                </a:lnTo>
                <a:lnTo>
                  <a:pt x="93" y="49"/>
                </a:lnTo>
                <a:lnTo>
                  <a:pt x="96" y="49"/>
                </a:lnTo>
                <a:lnTo>
                  <a:pt x="94" y="44"/>
                </a:lnTo>
                <a:lnTo>
                  <a:pt x="98" y="44"/>
                </a:lnTo>
                <a:lnTo>
                  <a:pt x="99" y="46"/>
                </a:lnTo>
                <a:lnTo>
                  <a:pt x="107" y="43"/>
                </a:lnTo>
                <a:lnTo>
                  <a:pt x="109" y="49"/>
                </a:lnTo>
                <a:lnTo>
                  <a:pt x="115" y="46"/>
                </a:lnTo>
                <a:lnTo>
                  <a:pt x="114" y="35"/>
                </a:lnTo>
                <a:lnTo>
                  <a:pt x="119" y="35"/>
                </a:lnTo>
                <a:lnTo>
                  <a:pt x="119" y="34"/>
                </a:lnTo>
                <a:lnTo>
                  <a:pt x="120" y="32"/>
                </a:lnTo>
                <a:lnTo>
                  <a:pt x="119" y="32"/>
                </a:lnTo>
                <a:lnTo>
                  <a:pt x="117" y="32"/>
                </a:lnTo>
                <a:lnTo>
                  <a:pt x="115" y="32"/>
                </a:lnTo>
                <a:lnTo>
                  <a:pt x="115" y="30"/>
                </a:lnTo>
                <a:lnTo>
                  <a:pt x="115" y="26"/>
                </a:lnTo>
                <a:lnTo>
                  <a:pt x="114" y="25"/>
                </a:lnTo>
                <a:lnTo>
                  <a:pt x="113" y="26"/>
                </a:lnTo>
                <a:lnTo>
                  <a:pt x="113" y="25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8" y="28"/>
                </a:lnTo>
                <a:lnTo>
                  <a:pt x="107" y="28"/>
                </a:lnTo>
                <a:lnTo>
                  <a:pt x="106" y="27"/>
                </a:lnTo>
                <a:lnTo>
                  <a:pt x="105" y="27"/>
                </a:lnTo>
                <a:lnTo>
                  <a:pt x="103" y="27"/>
                </a:lnTo>
                <a:lnTo>
                  <a:pt x="102" y="27"/>
                </a:lnTo>
                <a:lnTo>
                  <a:pt x="101" y="27"/>
                </a:lnTo>
                <a:lnTo>
                  <a:pt x="100" y="27"/>
                </a:lnTo>
                <a:lnTo>
                  <a:pt x="100" y="26"/>
                </a:lnTo>
                <a:lnTo>
                  <a:pt x="99" y="25"/>
                </a:lnTo>
                <a:lnTo>
                  <a:pt x="98" y="26"/>
                </a:lnTo>
                <a:lnTo>
                  <a:pt x="98" y="27"/>
                </a:lnTo>
                <a:lnTo>
                  <a:pt x="97" y="29"/>
                </a:lnTo>
                <a:lnTo>
                  <a:pt x="96" y="28"/>
                </a:lnTo>
                <a:lnTo>
                  <a:pt x="95" y="25"/>
                </a:lnTo>
                <a:lnTo>
                  <a:pt x="94" y="25"/>
                </a:lnTo>
                <a:lnTo>
                  <a:pt x="93" y="25"/>
                </a:lnTo>
                <a:lnTo>
                  <a:pt x="90" y="24"/>
                </a:lnTo>
                <a:lnTo>
                  <a:pt x="85" y="22"/>
                </a:lnTo>
                <a:lnTo>
                  <a:pt x="85" y="23"/>
                </a:lnTo>
                <a:lnTo>
                  <a:pt x="84" y="24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5"/>
                </a:lnTo>
                <a:lnTo>
                  <a:pt x="78" y="24"/>
                </a:lnTo>
                <a:lnTo>
                  <a:pt x="77" y="22"/>
                </a:lnTo>
                <a:lnTo>
                  <a:pt x="78" y="20"/>
                </a:lnTo>
                <a:lnTo>
                  <a:pt x="74" y="6"/>
                </a:lnTo>
                <a:lnTo>
                  <a:pt x="72" y="0"/>
                </a:lnTo>
                <a:lnTo>
                  <a:pt x="71" y="1"/>
                </a:lnTo>
                <a:lnTo>
                  <a:pt x="68" y="1"/>
                </a:lnTo>
                <a:lnTo>
                  <a:pt x="69" y="2"/>
                </a:lnTo>
                <a:lnTo>
                  <a:pt x="70" y="2"/>
                </a:lnTo>
                <a:lnTo>
                  <a:pt x="71" y="4"/>
                </a:lnTo>
                <a:lnTo>
                  <a:pt x="72" y="5"/>
                </a:lnTo>
                <a:lnTo>
                  <a:pt x="71" y="7"/>
                </a:lnTo>
                <a:lnTo>
                  <a:pt x="72" y="9"/>
                </a:lnTo>
                <a:lnTo>
                  <a:pt x="71" y="9"/>
                </a:lnTo>
                <a:lnTo>
                  <a:pt x="70" y="12"/>
                </a:lnTo>
                <a:lnTo>
                  <a:pt x="70" y="14"/>
                </a:lnTo>
                <a:lnTo>
                  <a:pt x="71" y="17"/>
                </a:lnTo>
                <a:lnTo>
                  <a:pt x="73" y="22"/>
                </a:lnTo>
                <a:lnTo>
                  <a:pt x="74" y="22"/>
                </a:lnTo>
                <a:lnTo>
                  <a:pt x="74" y="23"/>
                </a:lnTo>
                <a:lnTo>
                  <a:pt x="72" y="23"/>
                </a:lnTo>
                <a:lnTo>
                  <a:pt x="68" y="16"/>
                </a:lnTo>
                <a:lnTo>
                  <a:pt x="66" y="16"/>
                </a:lnTo>
                <a:lnTo>
                  <a:pt x="64" y="16"/>
                </a:lnTo>
                <a:lnTo>
                  <a:pt x="62" y="12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7" y="12"/>
                </a:lnTo>
                <a:lnTo>
                  <a:pt x="57" y="13"/>
                </a:lnTo>
                <a:lnTo>
                  <a:pt x="56" y="13"/>
                </a:lnTo>
                <a:lnTo>
                  <a:pt x="56" y="14"/>
                </a:lnTo>
                <a:lnTo>
                  <a:pt x="56" y="15"/>
                </a:lnTo>
                <a:lnTo>
                  <a:pt x="54" y="16"/>
                </a:lnTo>
                <a:lnTo>
                  <a:pt x="53" y="17"/>
                </a:lnTo>
                <a:lnTo>
                  <a:pt x="51" y="18"/>
                </a:lnTo>
                <a:lnTo>
                  <a:pt x="50" y="18"/>
                </a:lnTo>
                <a:lnTo>
                  <a:pt x="50" y="16"/>
                </a:lnTo>
                <a:lnTo>
                  <a:pt x="47" y="14"/>
                </a:lnTo>
                <a:lnTo>
                  <a:pt x="45" y="13"/>
                </a:lnTo>
                <a:lnTo>
                  <a:pt x="44" y="13"/>
                </a:lnTo>
                <a:lnTo>
                  <a:pt x="42" y="12"/>
                </a:lnTo>
                <a:lnTo>
                  <a:pt x="39" y="11"/>
                </a:lnTo>
                <a:lnTo>
                  <a:pt x="37" y="11"/>
                </a:lnTo>
                <a:lnTo>
                  <a:pt x="35" y="10"/>
                </a:lnTo>
                <a:lnTo>
                  <a:pt x="34" y="10"/>
                </a:lnTo>
                <a:lnTo>
                  <a:pt x="33" y="8"/>
                </a:lnTo>
                <a:lnTo>
                  <a:pt x="33" y="7"/>
                </a:lnTo>
                <a:lnTo>
                  <a:pt x="30" y="6"/>
                </a:lnTo>
                <a:lnTo>
                  <a:pt x="29" y="6"/>
                </a:lnTo>
                <a:lnTo>
                  <a:pt x="29" y="5"/>
                </a:lnTo>
                <a:lnTo>
                  <a:pt x="29" y="4"/>
                </a:lnTo>
                <a:lnTo>
                  <a:pt x="27" y="5"/>
                </a:lnTo>
                <a:lnTo>
                  <a:pt x="26" y="5"/>
                </a:lnTo>
                <a:lnTo>
                  <a:pt x="26" y="3"/>
                </a:lnTo>
                <a:lnTo>
                  <a:pt x="26" y="2"/>
                </a:lnTo>
                <a:lnTo>
                  <a:pt x="25" y="4"/>
                </a:lnTo>
                <a:lnTo>
                  <a:pt x="25" y="5"/>
                </a:lnTo>
                <a:lnTo>
                  <a:pt x="27" y="6"/>
                </a:lnTo>
                <a:lnTo>
                  <a:pt x="27" y="7"/>
                </a:lnTo>
                <a:lnTo>
                  <a:pt x="26" y="8"/>
                </a:lnTo>
                <a:lnTo>
                  <a:pt x="27" y="10"/>
                </a:lnTo>
                <a:lnTo>
                  <a:pt x="28" y="11"/>
                </a:lnTo>
                <a:lnTo>
                  <a:pt x="27" y="11"/>
                </a:lnTo>
                <a:lnTo>
                  <a:pt x="28" y="13"/>
                </a:lnTo>
                <a:lnTo>
                  <a:pt x="28" y="16"/>
                </a:lnTo>
                <a:lnTo>
                  <a:pt x="27" y="16"/>
                </a:lnTo>
                <a:lnTo>
                  <a:pt x="24" y="15"/>
                </a:lnTo>
                <a:lnTo>
                  <a:pt x="22" y="14"/>
                </a:lnTo>
                <a:lnTo>
                  <a:pt x="19" y="17"/>
                </a:lnTo>
                <a:lnTo>
                  <a:pt x="20" y="19"/>
                </a:lnTo>
                <a:lnTo>
                  <a:pt x="20" y="20"/>
                </a:lnTo>
                <a:lnTo>
                  <a:pt x="20" y="22"/>
                </a:lnTo>
                <a:lnTo>
                  <a:pt x="19" y="27"/>
                </a:lnTo>
                <a:lnTo>
                  <a:pt x="18" y="28"/>
                </a:lnTo>
                <a:lnTo>
                  <a:pt x="17" y="29"/>
                </a:lnTo>
                <a:lnTo>
                  <a:pt x="18" y="29"/>
                </a:lnTo>
                <a:lnTo>
                  <a:pt x="20" y="32"/>
                </a:lnTo>
                <a:lnTo>
                  <a:pt x="21" y="33"/>
                </a:lnTo>
                <a:lnTo>
                  <a:pt x="19" y="35"/>
                </a:lnTo>
                <a:lnTo>
                  <a:pt x="18" y="36"/>
                </a:lnTo>
                <a:lnTo>
                  <a:pt x="16" y="37"/>
                </a:lnTo>
                <a:lnTo>
                  <a:pt x="12" y="38"/>
                </a:lnTo>
                <a:lnTo>
                  <a:pt x="11" y="39"/>
                </a:lnTo>
                <a:lnTo>
                  <a:pt x="10" y="39"/>
                </a:lnTo>
                <a:lnTo>
                  <a:pt x="8" y="41"/>
                </a:lnTo>
                <a:lnTo>
                  <a:pt x="5" y="41"/>
                </a:lnTo>
                <a:lnTo>
                  <a:pt x="4" y="43"/>
                </a:lnTo>
                <a:lnTo>
                  <a:pt x="3" y="45"/>
                </a:lnTo>
                <a:lnTo>
                  <a:pt x="2" y="47"/>
                </a:lnTo>
                <a:lnTo>
                  <a:pt x="0" y="50"/>
                </a:lnTo>
                <a:lnTo>
                  <a:pt x="3" y="52"/>
                </a:lnTo>
                <a:lnTo>
                  <a:pt x="6" y="52"/>
                </a:lnTo>
                <a:lnTo>
                  <a:pt x="10" y="49"/>
                </a:lnTo>
                <a:lnTo>
                  <a:pt x="13" y="48"/>
                </a:lnTo>
                <a:lnTo>
                  <a:pt x="15" y="47"/>
                </a:lnTo>
                <a:lnTo>
                  <a:pt x="17" y="46"/>
                </a:lnTo>
                <a:lnTo>
                  <a:pt x="18" y="46"/>
                </a:lnTo>
                <a:lnTo>
                  <a:pt x="17" y="48"/>
                </a:lnTo>
                <a:lnTo>
                  <a:pt x="18" y="50"/>
                </a:lnTo>
                <a:lnTo>
                  <a:pt x="17" y="51"/>
                </a:lnTo>
                <a:lnTo>
                  <a:pt x="17" y="52"/>
                </a:lnTo>
                <a:lnTo>
                  <a:pt x="17" y="53"/>
                </a:lnTo>
                <a:lnTo>
                  <a:pt x="18" y="53"/>
                </a:lnTo>
                <a:lnTo>
                  <a:pt x="19" y="54"/>
                </a:lnTo>
                <a:lnTo>
                  <a:pt x="18" y="55"/>
                </a:lnTo>
                <a:lnTo>
                  <a:pt x="18" y="56"/>
                </a:lnTo>
                <a:lnTo>
                  <a:pt x="20" y="57"/>
                </a:lnTo>
                <a:lnTo>
                  <a:pt x="21" y="57"/>
                </a:lnTo>
                <a:lnTo>
                  <a:pt x="23" y="59"/>
                </a:lnTo>
                <a:lnTo>
                  <a:pt x="24" y="60"/>
                </a:lnTo>
                <a:lnTo>
                  <a:pt x="22" y="62"/>
                </a:lnTo>
                <a:lnTo>
                  <a:pt x="21" y="62"/>
                </a:lnTo>
                <a:lnTo>
                  <a:pt x="18" y="62"/>
                </a:lnTo>
                <a:lnTo>
                  <a:pt x="16" y="62"/>
                </a:lnTo>
                <a:lnTo>
                  <a:pt x="13" y="64"/>
                </a:lnTo>
                <a:lnTo>
                  <a:pt x="13" y="66"/>
                </a:lnTo>
                <a:lnTo>
                  <a:pt x="13" y="67"/>
                </a:lnTo>
                <a:lnTo>
                  <a:pt x="11" y="68"/>
                </a:lnTo>
                <a:lnTo>
                  <a:pt x="10" y="69"/>
                </a:lnTo>
                <a:lnTo>
                  <a:pt x="11" y="70"/>
                </a:lnTo>
                <a:lnTo>
                  <a:pt x="12" y="69"/>
                </a:lnTo>
                <a:lnTo>
                  <a:pt x="14" y="68"/>
                </a:lnTo>
                <a:lnTo>
                  <a:pt x="14" y="69"/>
                </a:lnTo>
                <a:lnTo>
                  <a:pt x="14" y="70"/>
                </a:lnTo>
                <a:lnTo>
                  <a:pt x="13" y="71"/>
                </a:lnTo>
                <a:lnTo>
                  <a:pt x="14" y="73"/>
                </a:lnTo>
                <a:lnTo>
                  <a:pt x="14" y="75"/>
                </a:lnTo>
                <a:lnTo>
                  <a:pt x="16" y="77"/>
                </a:lnTo>
                <a:lnTo>
                  <a:pt x="19" y="84"/>
                </a:lnTo>
                <a:lnTo>
                  <a:pt x="18" y="85"/>
                </a:lnTo>
                <a:lnTo>
                  <a:pt x="19" y="87"/>
                </a:lnTo>
                <a:lnTo>
                  <a:pt x="19" y="88"/>
                </a:lnTo>
                <a:lnTo>
                  <a:pt x="19" y="91"/>
                </a:lnTo>
                <a:lnTo>
                  <a:pt x="20" y="93"/>
                </a:lnTo>
                <a:lnTo>
                  <a:pt x="24" y="93"/>
                </a:lnTo>
                <a:lnTo>
                  <a:pt x="25" y="93"/>
                </a:lnTo>
                <a:lnTo>
                  <a:pt x="22" y="86"/>
                </a:lnTo>
                <a:lnTo>
                  <a:pt x="22" y="85"/>
                </a:lnTo>
                <a:lnTo>
                  <a:pt x="22" y="84"/>
                </a:lnTo>
                <a:lnTo>
                  <a:pt x="24" y="84"/>
                </a:lnTo>
                <a:lnTo>
                  <a:pt x="27" y="82"/>
                </a:lnTo>
                <a:lnTo>
                  <a:pt x="28" y="80"/>
                </a:lnTo>
                <a:lnTo>
                  <a:pt x="28" y="77"/>
                </a:lnTo>
                <a:lnTo>
                  <a:pt x="30" y="77"/>
                </a:lnTo>
                <a:lnTo>
                  <a:pt x="30" y="76"/>
                </a:lnTo>
                <a:lnTo>
                  <a:pt x="31" y="77"/>
                </a:lnTo>
                <a:lnTo>
                  <a:pt x="32" y="78"/>
                </a:lnTo>
                <a:lnTo>
                  <a:pt x="34" y="79"/>
                </a:lnTo>
                <a:lnTo>
                  <a:pt x="35" y="80"/>
                </a:lnTo>
                <a:lnTo>
                  <a:pt x="35" y="81"/>
                </a:lnTo>
                <a:lnTo>
                  <a:pt x="35" y="82"/>
                </a:lnTo>
                <a:lnTo>
                  <a:pt x="37" y="82"/>
                </a:lnTo>
                <a:lnTo>
                  <a:pt x="38" y="81"/>
                </a:lnTo>
                <a:lnTo>
                  <a:pt x="39" y="83"/>
                </a:lnTo>
                <a:lnTo>
                  <a:pt x="40" y="85"/>
                </a:lnTo>
                <a:lnTo>
                  <a:pt x="42" y="85"/>
                </a:lnTo>
                <a:lnTo>
                  <a:pt x="45" y="86"/>
                </a:lnTo>
                <a:lnTo>
                  <a:pt x="47" y="85"/>
                </a:lnTo>
                <a:lnTo>
                  <a:pt x="52" y="80"/>
                </a:lnTo>
                <a:lnTo>
                  <a:pt x="55" y="74"/>
                </a:lnTo>
                <a:lnTo>
                  <a:pt x="55" y="73"/>
                </a:lnTo>
                <a:lnTo>
                  <a:pt x="52" y="67"/>
                </a:lnTo>
                <a:lnTo>
                  <a:pt x="54" y="66"/>
                </a:lnTo>
                <a:lnTo>
                  <a:pt x="60" y="63"/>
                </a:lnTo>
                <a:lnTo>
                  <a:pt x="65" y="58"/>
                </a:lnTo>
                <a:lnTo>
                  <a:pt x="61" y="5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0" name="Freeform 46"/>
          <p:cNvSpPr>
            <a:spLocks/>
          </p:cNvSpPr>
          <p:nvPr/>
        </p:nvSpPr>
        <p:spPr bwMode="auto">
          <a:xfrm>
            <a:off x="1398681" y="4529965"/>
            <a:ext cx="663781" cy="968131"/>
          </a:xfrm>
          <a:custGeom>
            <a:avLst/>
            <a:gdLst>
              <a:gd name="T0" fmla="*/ 2147483647 w 105"/>
              <a:gd name="T1" fmla="*/ 2147483647 h 124"/>
              <a:gd name="T2" fmla="*/ 2147483647 w 105"/>
              <a:gd name="T3" fmla="*/ 2147483647 h 124"/>
              <a:gd name="T4" fmla="*/ 2147483647 w 105"/>
              <a:gd name="T5" fmla="*/ 2147483647 h 124"/>
              <a:gd name="T6" fmla="*/ 2147483647 w 105"/>
              <a:gd name="T7" fmla="*/ 2147483647 h 124"/>
              <a:gd name="T8" fmla="*/ 2147483647 w 105"/>
              <a:gd name="T9" fmla="*/ 2147483647 h 124"/>
              <a:gd name="T10" fmla="*/ 2147483647 w 105"/>
              <a:gd name="T11" fmla="*/ 2147483647 h 124"/>
              <a:gd name="T12" fmla="*/ 2147483647 w 105"/>
              <a:gd name="T13" fmla="*/ 2147483647 h 124"/>
              <a:gd name="T14" fmla="*/ 2147483647 w 105"/>
              <a:gd name="T15" fmla="*/ 2147483647 h 124"/>
              <a:gd name="T16" fmla="*/ 2147483647 w 105"/>
              <a:gd name="T17" fmla="*/ 2147483647 h 124"/>
              <a:gd name="T18" fmla="*/ 2147483647 w 105"/>
              <a:gd name="T19" fmla="*/ 2147483647 h 124"/>
              <a:gd name="T20" fmla="*/ 2147483647 w 105"/>
              <a:gd name="T21" fmla="*/ 2147483647 h 124"/>
              <a:gd name="T22" fmla="*/ 2147483647 w 105"/>
              <a:gd name="T23" fmla="*/ 2147483647 h 124"/>
              <a:gd name="T24" fmla="*/ 2147483647 w 105"/>
              <a:gd name="T25" fmla="*/ 2147483647 h 124"/>
              <a:gd name="T26" fmla="*/ 2147483647 w 105"/>
              <a:gd name="T27" fmla="*/ 2147483647 h 124"/>
              <a:gd name="T28" fmla="*/ 2147483647 w 105"/>
              <a:gd name="T29" fmla="*/ 2147483647 h 124"/>
              <a:gd name="T30" fmla="*/ 2147483647 w 105"/>
              <a:gd name="T31" fmla="*/ 2147483647 h 124"/>
              <a:gd name="T32" fmla="*/ 2147483647 w 105"/>
              <a:gd name="T33" fmla="*/ 2147483647 h 124"/>
              <a:gd name="T34" fmla="*/ 2147483647 w 105"/>
              <a:gd name="T35" fmla="*/ 2147483647 h 124"/>
              <a:gd name="T36" fmla="*/ 2147483647 w 105"/>
              <a:gd name="T37" fmla="*/ 2147483647 h 124"/>
              <a:gd name="T38" fmla="*/ 2147483647 w 105"/>
              <a:gd name="T39" fmla="*/ 2147483647 h 124"/>
              <a:gd name="T40" fmla="*/ 2147483647 w 105"/>
              <a:gd name="T41" fmla="*/ 2147483647 h 124"/>
              <a:gd name="T42" fmla="*/ 2147483647 w 105"/>
              <a:gd name="T43" fmla="*/ 2147483647 h 124"/>
              <a:gd name="T44" fmla="*/ 2147483647 w 105"/>
              <a:gd name="T45" fmla="*/ 2147483647 h 124"/>
              <a:gd name="T46" fmla="*/ 2147483647 w 105"/>
              <a:gd name="T47" fmla="*/ 2147483647 h 124"/>
              <a:gd name="T48" fmla="*/ 2147483647 w 105"/>
              <a:gd name="T49" fmla="*/ 2147483647 h 124"/>
              <a:gd name="T50" fmla="*/ 2147483647 w 105"/>
              <a:gd name="T51" fmla="*/ 2147483647 h 124"/>
              <a:gd name="T52" fmla="*/ 2147483647 w 105"/>
              <a:gd name="T53" fmla="*/ 2147483647 h 124"/>
              <a:gd name="T54" fmla="*/ 2147483647 w 105"/>
              <a:gd name="T55" fmla="*/ 2147483647 h 124"/>
              <a:gd name="T56" fmla="*/ 2147483647 w 105"/>
              <a:gd name="T57" fmla="*/ 2147483647 h 124"/>
              <a:gd name="T58" fmla="*/ 2147483647 w 105"/>
              <a:gd name="T59" fmla="*/ 2147483647 h 124"/>
              <a:gd name="T60" fmla="*/ 2147483647 w 105"/>
              <a:gd name="T61" fmla="*/ 2147483647 h 124"/>
              <a:gd name="T62" fmla="*/ 2147483647 w 105"/>
              <a:gd name="T63" fmla="*/ 2147483647 h 124"/>
              <a:gd name="T64" fmla="*/ 2147483647 w 105"/>
              <a:gd name="T65" fmla="*/ 2147483647 h 124"/>
              <a:gd name="T66" fmla="*/ 2147483647 w 105"/>
              <a:gd name="T67" fmla="*/ 2147483647 h 124"/>
              <a:gd name="T68" fmla="*/ 2147483647 w 105"/>
              <a:gd name="T69" fmla="*/ 2147483647 h 124"/>
              <a:gd name="T70" fmla="*/ 2147483647 w 105"/>
              <a:gd name="T71" fmla="*/ 2147483647 h 124"/>
              <a:gd name="T72" fmla="*/ 2147483647 w 105"/>
              <a:gd name="T73" fmla="*/ 2147483647 h 124"/>
              <a:gd name="T74" fmla="*/ 2147483647 w 105"/>
              <a:gd name="T75" fmla="*/ 2147483647 h 124"/>
              <a:gd name="T76" fmla="*/ 2147483647 w 105"/>
              <a:gd name="T77" fmla="*/ 2147483647 h 124"/>
              <a:gd name="T78" fmla="*/ 2147483647 w 105"/>
              <a:gd name="T79" fmla="*/ 2147483647 h 124"/>
              <a:gd name="T80" fmla="*/ 2147483647 w 105"/>
              <a:gd name="T81" fmla="*/ 2147483647 h 124"/>
              <a:gd name="T82" fmla="*/ 2147483647 w 105"/>
              <a:gd name="T83" fmla="*/ 2147483647 h 124"/>
              <a:gd name="T84" fmla="*/ 2147483647 w 105"/>
              <a:gd name="T85" fmla="*/ 2147483647 h 124"/>
              <a:gd name="T86" fmla="*/ 2147483647 w 105"/>
              <a:gd name="T87" fmla="*/ 2147483647 h 124"/>
              <a:gd name="T88" fmla="*/ 2147483647 w 105"/>
              <a:gd name="T89" fmla="*/ 2147483647 h 124"/>
              <a:gd name="T90" fmla="*/ 2147483647 w 105"/>
              <a:gd name="T91" fmla="*/ 2147483647 h 124"/>
              <a:gd name="T92" fmla="*/ 2147483647 w 105"/>
              <a:gd name="T93" fmla="*/ 2147483647 h 124"/>
              <a:gd name="T94" fmla="*/ 2147483647 w 105"/>
              <a:gd name="T95" fmla="*/ 2147483647 h 124"/>
              <a:gd name="T96" fmla="*/ 2147483647 w 105"/>
              <a:gd name="T97" fmla="*/ 2147483647 h 124"/>
              <a:gd name="T98" fmla="*/ 2147483647 w 105"/>
              <a:gd name="T99" fmla="*/ 2147483647 h 124"/>
              <a:gd name="T100" fmla="*/ 2147483647 w 105"/>
              <a:gd name="T101" fmla="*/ 2147483647 h 124"/>
              <a:gd name="T102" fmla="*/ 2147483647 w 105"/>
              <a:gd name="T103" fmla="*/ 2147483647 h 124"/>
              <a:gd name="T104" fmla="*/ 2147483647 w 105"/>
              <a:gd name="T105" fmla="*/ 2147483647 h 124"/>
              <a:gd name="T106" fmla="*/ 2147483647 w 105"/>
              <a:gd name="T107" fmla="*/ 2147483647 h 124"/>
              <a:gd name="T108" fmla="*/ 2147483647 w 105"/>
              <a:gd name="T109" fmla="*/ 2147483647 h 124"/>
              <a:gd name="T110" fmla="*/ 2147483647 w 105"/>
              <a:gd name="T111" fmla="*/ 2147483647 h 124"/>
              <a:gd name="T112" fmla="*/ 2147483647 w 105"/>
              <a:gd name="T113" fmla="*/ 2147483647 h 12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5"/>
              <a:gd name="T172" fmla="*/ 0 h 124"/>
              <a:gd name="T173" fmla="*/ 105 w 105"/>
              <a:gd name="T174" fmla="*/ 124 h 12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5" h="124">
                <a:moveTo>
                  <a:pt x="12" y="99"/>
                </a:moveTo>
                <a:lnTo>
                  <a:pt x="12" y="98"/>
                </a:lnTo>
                <a:lnTo>
                  <a:pt x="13" y="98"/>
                </a:lnTo>
                <a:lnTo>
                  <a:pt x="12" y="98"/>
                </a:lnTo>
                <a:lnTo>
                  <a:pt x="13" y="97"/>
                </a:lnTo>
                <a:lnTo>
                  <a:pt x="13" y="96"/>
                </a:lnTo>
                <a:lnTo>
                  <a:pt x="15" y="95"/>
                </a:lnTo>
                <a:lnTo>
                  <a:pt x="16" y="95"/>
                </a:lnTo>
                <a:lnTo>
                  <a:pt x="16" y="94"/>
                </a:lnTo>
                <a:lnTo>
                  <a:pt x="15" y="94"/>
                </a:lnTo>
                <a:lnTo>
                  <a:pt x="16" y="93"/>
                </a:lnTo>
                <a:lnTo>
                  <a:pt x="17" y="94"/>
                </a:lnTo>
                <a:lnTo>
                  <a:pt x="18" y="93"/>
                </a:lnTo>
                <a:lnTo>
                  <a:pt x="18" y="92"/>
                </a:lnTo>
                <a:lnTo>
                  <a:pt x="18" y="91"/>
                </a:lnTo>
                <a:lnTo>
                  <a:pt x="19" y="91"/>
                </a:lnTo>
                <a:lnTo>
                  <a:pt x="20" y="92"/>
                </a:lnTo>
                <a:lnTo>
                  <a:pt x="21" y="91"/>
                </a:lnTo>
                <a:lnTo>
                  <a:pt x="22" y="90"/>
                </a:lnTo>
                <a:lnTo>
                  <a:pt x="22" y="89"/>
                </a:lnTo>
                <a:lnTo>
                  <a:pt x="22" y="88"/>
                </a:lnTo>
                <a:lnTo>
                  <a:pt x="22" y="87"/>
                </a:lnTo>
                <a:lnTo>
                  <a:pt x="22" y="86"/>
                </a:lnTo>
                <a:lnTo>
                  <a:pt x="23" y="85"/>
                </a:lnTo>
                <a:lnTo>
                  <a:pt x="23" y="84"/>
                </a:lnTo>
                <a:lnTo>
                  <a:pt x="24" y="84"/>
                </a:lnTo>
                <a:lnTo>
                  <a:pt x="24" y="83"/>
                </a:lnTo>
                <a:lnTo>
                  <a:pt x="25" y="82"/>
                </a:lnTo>
                <a:lnTo>
                  <a:pt x="26" y="81"/>
                </a:lnTo>
                <a:lnTo>
                  <a:pt x="26" y="80"/>
                </a:lnTo>
                <a:lnTo>
                  <a:pt x="26" y="79"/>
                </a:lnTo>
                <a:lnTo>
                  <a:pt x="27" y="78"/>
                </a:lnTo>
                <a:lnTo>
                  <a:pt x="28" y="78"/>
                </a:lnTo>
                <a:lnTo>
                  <a:pt x="29" y="77"/>
                </a:lnTo>
                <a:lnTo>
                  <a:pt x="29" y="76"/>
                </a:lnTo>
                <a:lnTo>
                  <a:pt x="30" y="77"/>
                </a:lnTo>
                <a:lnTo>
                  <a:pt x="31" y="77"/>
                </a:lnTo>
                <a:lnTo>
                  <a:pt x="32" y="77"/>
                </a:lnTo>
                <a:lnTo>
                  <a:pt x="34" y="76"/>
                </a:lnTo>
                <a:lnTo>
                  <a:pt x="37" y="75"/>
                </a:lnTo>
                <a:lnTo>
                  <a:pt x="39" y="75"/>
                </a:lnTo>
                <a:lnTo>
                  <a:pt x="40" y="75"/>
                </a:lnTo>
                <a:lnTo>
                  <a:pt x="41" y="74"/>
                </a:lnTo>
                <a:lnTo>
                  <a:pt x="42" y="73"/>
                </a:lnTo>
                <a:lnTo>
                  <a:pt x="44" y="73"/>
                </a:lnTo>
                <a:lnTo>
                  <a:pt x="44" y="74"/>
                </a:lnTo>
                <a:lnTo>
                  <a:pt x="46" y="75"/>
                </a:lnTo>
                <a:lnTo>
                  <a:pt x="46" y="74"/>
                </a:lnTo>
                <a:lnTo>
                  <a:pt x="46" y="71"/>
                </a:lnTo>
                <a:lnTo>
                  <a:pt x="47" y="70"/>
                </a:lnTo>
                <a:lnTo>
                  <a:pt x="48" y="69"/>
                </a:lnTo>
                <a:lnTo>
                  <a:pt x="48" y="68"/>
                </a:lnTo>
                <a:lnTo>
                  <a:pt x="47" y="67"/>
                </a:lnTo>
                <a:lnTo>
                  <a:pt x="47" y="66"/>
                </a:lnTo>
                <a:lnTo>
                  <a:pt x="48" y="66"/>
                </a:lnTo>
                <a:lnTo>
                  <a:pt x="48" y="65"/>
                </a:lnTo>
                <a:lnTo>
                  <a:pt x="49" y="64"/>
                </a:lnTo>
                <a:lnTo>
                  <a:pt x="48" y="63"/>
                </a:lnTo>
                <a:lnTo>
                  <a:pt x="47" y="62"/>
                </a:lnTo>
                <a:lnTo>
                  <a:pt x="47" y="61"/>
                </a:lnTo>
                <a:lnTo>
                  <a:pt x="48" y="60"/>
                </a:lnTo>
                <a:lnTo>
                  <a:pt x="48" y="59"/>
                </a:lnTo>
                <a:lnTo>
                  <a:pt x="48" y="58"/>
                </a:lnTo>
                <a:lnTo>
                  <a:pt x="49" y="57"/>
                </a:lnTo>
                <a:lnTo>
                  <a:pt x="49" y="55"/>
                </a:lnTo>
                <a:lnTo>
                  <a:pt x="50" y="54"/>
                </a:lnTo>
                <a:lnTo>
                  <a:pt x="49" y="53"/>
                </a:lnTo>
                <a:lnTo>
                  <a:pt x="47" y="55"/>
                </a:lnTo>
                <a:lnTo>
                  <a:pt x="45" y="54"/>
                </a:lnTo>
                <a:lnTo>
                  <a:pt x="45" y="53"/>
                </a:lnTo>
                <a:lnTo>
                  <a:pt x="42" y="54"/>
                </a:lnTo>
                <a:lnTo>
                  <a:pt x="42" y="53"/>
                </a:lnTo>
                <a:lnTo>
                  <a:pt x="42" y="52"/>
                </a:lnTo>
                <a:lnTo>
                  <a:pt x="43" y="51"/>
                </a:lnTo>
                <a:lnTo>
                  <a:pt x="43" y="50"/>
                </a:lnTo>
                <a:lnTo>
                  <a:pt x="44" y="50"/>
                </a:lnTo>
                <a:lnTo>
                  <a:pt x="42" y="49"/>
                </a:lnTo>
                <a:lnTo>
                  <a:pt x="41" y="48"/>
                </a:lnTo>
                <a:lnTo>
                  <a:pt x="41" y="47"/>
                </a:lnTo>
                <a:lnTo>
                  <a:pt x="40" y="47"/>
                </a:lnTo>
                <a:lnTo>
                  <a:pt x="39" y="47"/>
                </a:lnTo>
                <a:lnTo>
                  <a:pt x="38" y="48"/>
                </a:lnTo>
                <a:lnTo>
                  <a:pt x="38" y="49"/>
                </a:lnTo>
                <a:lnTo>
                  <a:pt x="37" y="50"/>
                </a:lnTo>
                <a:lnTo>
                  <a:pt x="36" y="52"/>
                </a:lnTo>
                <a:lnTo>
                  <a:pt x="36" y="53"/>
                </a:lnTo>
                <a:lnTo>
                  <a:pt x="36" y="54"/>
                </a:lnTo>
                <a:lnTo>
                  <a:pt x="34" y="54"/>
                </a:lnTo>
                <a:lnTo>
                  <a:pt x="33" y="55"/>
                </a:lnTo>
                <a:lnTo>
                  <a:pt x="31" y="56"/>
                </a:lnTo>
                <a:lnTo>
                  <a:pt x="30" y="56"/>
                </a:lnTo>
                <a:lnTo>
                  <a:pt x="30" y="55"/>
                </a:lnTo>
                <a:lnTo>
                  <a:pt x="29" y="53"/>
                </a:lnTo>
                <a:lnTo>
                  <a:pt x="30" y="52"/>
                </a:lnTo>
                <a:lnTo>
                  <a:pt x="30" y="51"/>
                </a:lnTo>
                <a:lnTo>
                  <a:pt x="29" y="50"/>
                </a:lnTo>
                <a:lnTo>
                  <a:pt x="28" y="50"/>
                </a:lnTo>
                <a:lnTo>
                  <a:pt x="27" y="51"/>
                </a:lnTo>
                <a:lnTo>
                  <a:pt x="27" y="50"/>
                </a:lnTo>
                <a:lnTo>
                  <a:pt x="26" y="49"/>
                </a:lnTo>
                <a:lnTo>
                  <a:pt x="26" y="50"/>
                </a:lnTo>
                <a:lnTo>
                  <a:pt x="25" y="50"/>
                </a:lnTo>
                <a:lnTo>
                  <a:pt x="25" y="49"/>
                </a:lnTo>
                <a:lnTo>
                  <a:pt x="24" y="50"/>
                </a:lnTo>
                <a:lnTo>
                  <a:pt x="24" y="49"/>
                </a:lnTo>
                <a:lnTo>
                  <a:pt x="24" y="48"/>
                </a:lnTo>
                <a:lnTo>
                  <a:pt x="25" y="49"/>
                </a:lnTo>
                <a:lnTo>
                  <a:pt x="26" y="49"/>
                </a:lnTo>
                <a:lnTo>
                  <a:pt x="27" y="48"/>
                </a:lnTo>
                <a:lnTo>
                  <a:pt x="26" y="48"/>
                </a:lnTo>
                <a:lnTo>
                  <a:pt x="25" y="47"/>
                </a:lnTo>
                <a:lnTo>
                  <a:pt x="24" y="46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5" y="42"/>
                </a:lnTo>
                <a:lnTo>
                  <a:pt x="27" y="42"/>
                </a:lnTo>
                <a:lnTo>
                  <a:pt x="27" y="43"/>
                </a:lnTo>
                <a:lnTo>
                  <a:pt x="28" y="42"/>
                </a:lnTo>
                <a:lnTo>
                  <a:pt x="29" y="40"/>
                </a:lnTo>
                <a:lnTo>
                  <a:pt x="31" y="40"/>
                </a:lnTo>
                <a:lnTo>
                  <a:pt x="32" y="39"/>
                </a:lnTo>
                <a:lnTo>
                  <a:pt x="33" y="38"/>
                </a:lnTo>
                <a:lnTo>
                  <a:pt x="35" y="37"/>
                </a:lnTo>
                <a:lnTo>
                  <a:pt x="35" y="36"/>
                </a:lnTo>
                <a:lnTo>
                  <a:pt x="35" y="34"/>
                </a:lnTo>
                <a:lnTo>
                  <a:pt x="35" y="32"/>
                </a:lnTo>
                <a:lnTo>
                  <a:pt x="35" y="31"/>
                </a:lnTo>
                <a:lnTo>
                  <a:pt x="37" y="30"/>
                </a:lnTo>
                <a:lnTo>
                  <a:pt x="38" y="30"/>
                </a:lnTo>
                <a:lnTo>
                  <a:pt x="38" y="29"/>
                </a:lnTo>
                <a:lnTo>
                  <a:pt x="38" y="28"/>
                </a:lnTo>
                <a:lnTo>
                  <a:pt x="37" y="28"/>
                </a:lnTo>
                <a:lnTo>
                  <a:pt x="40" y="25"/>
                </a:lnTo>
                <a:lnTo>
                  <a:pt x="40" y="24"/>
                </a:lnTo>
                <a:lnTo>
                  <a:pt x="37" y="23"/>
                </a:lnTo>
                <a:lnTo>
                  <a:pt x="36" y="23"/>
                </a:lnTo>
                <a:lnTo>
                  <a:pt x="37" y="21"/>
                </a:lnTo>
                <a:lnTo>
                  <a:pt x="37" y="20"/>
                </a:lnTo>
                <a:lnTo>
                  <a:pt x="35" y="20"/>
                </a:lnTo>
                <a:lnTo>
                  <a:pt x="34" y="20"/>
                </a:lnTo>
                <a:lnTo>
                  <a:pt x="33" y="18"/>
                </a:lnTo>
                <a:lnTo>
                  <a:pt x="33" y="17"/>
                </a:lnTo>
                <a:lnTo>
                  <a:pt x="34" y="16"/>
                </a:lnTo>
                <a:lnTo>
                  <a:pt x="34" y="15"/>
                </a:lnTo>
                <a:lnTo>
                  <a:pt x="37" y="16"/>
                </a:lnTo>
                <a:lnTo>
                  <a:pt x="39" y="17"/>
                </a:lnTo>
                <a:lnTo>
                  <a:pt x="42" y="16"/>
                </a:lnTo>
                <a:lnTo>
                  <a:pt x="44" y="16"/>
                </a:lnTo>
                <a:lnTo>
                  <a:pt x="44" y="15"/>
                </a:lnTo>
                <a:lnTo>
                  <a:pt x="44" y="14"/>
                </a:lnTo>
                <a:lnTo>
                  <a:pt x="46" y="14"/>
                </a:lnTo>
                <a:lnTo>
                  <a:pt x="48" y="13"/>
                </a:lnTo>
                <a:lnTo>
                  <a:pt x="51" y="11"/>
                </a:lnTo>
                <a:lnTo>
                  <a:pt x="55" y="10"/>
                </a:lnTo>
                <a:lnTo>
                  <a:pt x="59" y="8"/>
                </a:lnTo>
                <a:lnTo>
                  <a:pt x="60" y="8"/>
                </a:lnTo>
                <a:lnTo>
                  <a:pt x="61" y="7"/>
                </a:lnTo>
                <a:lnTo>
                  <a:pt x="60" y="6"/>
                </a:lnTo>
                <a:lnTo>
                  <a:pt x="59" y="6"/>
                </a:lnTo>
                <a:lnTo>
                  <a:pt x="58" y="6"/>
                </a:lnTo>
                <a:lnTo>
                  <a:pt x="58" y="5"/>
                </a:lnTo>
                <a:lnTo>
                  <a:pt x="58" y="4"/>
                </a:lnTo>
                <a:lnTo>
                  <a:pt x="59" y="3"/>
                </a:lnTo>
                <a:lnTo>
                  <a:pt x="60" y="2"/>
                </a:lnTo>
                <a:lnTo>
                  <a:pt x="61" y="2"/>
                </a:lnTo>
                <a:lnTo>
                  <a:pt x="61" y="4"/>
                </a:lnTo>
                <a:lnTo>
                  <a:pt x="62" y="4"/>
                </a:lnTo>
                <a:lnTo>
                  <a:pt x="63" y="4"/>
                </a:lnTo>
                <a:lnTo>
                  <a:pt x="64" y="3"/>
                </a:lnTo>
                <a:lnTo>
                  <a:pt x="66" y="3"/>
                </a:lnTo>
                <a:lnTo>
                  <a:pt x="67" y="3"/>
                </a:lnTo>
                <a:lnTo>
                  <a:pt x="68" y="3"/>
                </a:lnTo>
                <a:lnTo>
                  <a:pt x="69" y="3"/>
                </a:lnTo>
                <a:lnTo>
                  <a:pt x="69" y="2"/>
                </a:lnTo>
                <a:lnTo>
                  <a:pt x="68" y="1"/>
                </a:lnTo>
                <a:lnTo>
                  <a:pt x="68" y="0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1" y="0"/>
                </a:lnTo>
                <a:lnTo>
                  <a:pt x="72" y="0"/>
                </a:lnTo>
                <a:lnTo>
                  <a:pt x="73" y="1"/>
                </a:lnTo>
                <a:lnTo>
                  <a:pt x="75" y="2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3"/>
                </a:lnTo>
                <a:lnTo>
                  <a:pt x="78" y="2"/>
                </a:lnTo>
                <a:lnTo>
                  <a:pt x="80" y="1"/>
                </a:lnTo>
                <a:lnTo>
                  <a:pt x="82" y="1"/>
                </a:lnTo>
                <a:lnTo>
                  <a:pt x="83" y="1"/>
                </a:lnTo>
                <a:lnTo>
                  <a:pt x="84" y="1"/>
                </a:lnTo>
                <a:lnTo>
                  <a:pt x="83" y="4"/>
                </a:lnTo>
                <a:lnTo>
                  <a:pt x="82" y="7"/>
                </a:lnTo>
                <a:lnTo>
                  <a:pt x="81" y="8"/>
                </a:lnTo>
                <a:lnTo>
                  <a:pt x="82" y="9"/>
                </a:lnTo>
                <a:lnTo>
                  <a:pt x="83" y="10"/>
                </a:lnTo>
                <a:lnTo>
                  <a:pt x="83" y="11"/>
                </a:lnTo>
                <a:lnTo>
                  <a:pt x="83" y="12"/>
                </a:lnTo>
                <a:lnTo>
                  <a:pt x="84" y="13"/>
                </a:lnTo>
                <a:lnTo>
                  <a:pt x="85" y="13"/>
                </a:lnTo>
                <a:lnTo>
                  <a:pt x="85" y="12"/>
                </a:lnTo>
                <a:lnTo>
                  <a:pt x="85" y="11"/>
                </a:lnTo>
                <a:lnTo>
                  <a:pt x="85" y="10"/>
                </a:lnTo>
                <a:lnTo>
                  <a:pt x="84" y="9"/>
                </a:lnTo>
                <a:lnTo>
                  <a:pt x="84" y="7"/>
                </a:lnTo>
                <a:lnTo>
                  <a:pt x="86" y="8"/>
                </a:lnTo>
                <a:lnTo>
                  <a:pt x="88" y="8"/>
                </a:lnTo>
                <a:lnTo>
                  <a:pt x="89" y="8"/>
                </a:lnTo>
                <a:lnTo>
                  <a:pt x="91" y="8"/>
                </a:lnTo>
                <a:lnTo>
                  <a:pt x="93" y="9"/>
                </a:lnTo>
                <a:lnTo>
                  <a:pt x="94" y="9"/>
                </a:lnTo>
                <a:lnTo>
                  <a:pt x="94" y="11"/>
                </a:lnTo>
                <a:lnTo>
                  <a:pt x="94" y="12"/>
                </a:lnTo>
                <a:lnTo>
                  <a:pt x="94" y="13"/>
                </a:lnTo>
                <a:lnTo>
                  <a:pt x="96" y="13"/>
                </a:lnTo>
                <a:lnTo>
                  <a:pt x="98" y="13"/>
                </a:lnTo>
                <a:lnTo>
                  <a:pt x="99" y="13"/>
                </a:lnTo>
                <a:lnTo>
                  <a:pt x="100" y="13"/>
                </a:lnTo>
                <a:lnTo>
                  <a:pt x="99" y="15"/>
                </a:lnTo>
                <a:lnTo>
                  <a:pt x="98" y="16"/>
                </a:lnTo>
                <a:lnTo>
                  <a:pt x="97" y="17"/>
                </a:lnTo>
                <a:lnTo>
                  <a:pt x="95" y="17"/>
                </a:lnTo>
                <a:lnTo>
                  <a:pt x="94" y="17"/>
                </a:lnTo>
                <a:lnTo>
                  <a:pt x="93" y="17"/>
                </a:lnTo>
                <a:lnTo>
                  <a:pt x="92" y="18"/>
                </a:lnTo>
                <a:lnTo>
                  <a:pt x="91" y="18"/>
                </a:lnTo>
                <a:lnTo>
                  <a:pt x="89" y="18"/>
                </a:lnTo>
                <a:lnTo>
                  <a:pt x="88" y="18"/>
                </a:lnTo>
                <a:lnTo>
                  <a:pt x="87" y="18"/>
                </a:lnTo>
                <a:lnTo>
                  <a:pt x="85" y="19"/>
                </a:lnTo>
                <a:lnTo>
                  <a:pt x="85" y="20"/>
                </a:lnTo>
                <a:lnTo>
                  <a:pt x="86" y="20"/>
                </a:lnTo>
                <a:lnTo>
                  <a:pt x="87" y="20"/>
                </a:lnTo>
                <a:lnTo>
                  <a:pt x="87" y="21"/>
                </a:lnTo>
                <a:lnTo>
                  <a:pt x="87" y="22"/>
                </a:lnTo>
                <a:lnTo>
                  <a:pt x="87" y="23"/>
                </a:lnTo>
                <a:lnTo>
                  <a:pt x="89" y="23"/>
                </a:lnTo>
                <a:lnTo>
                  <a:pt x="90" y="24"/>
                </a:lnTo>
                <a:lnTo>
                  <a:pt x="91" y="24"/>
                </a:lnTo>
                <a:lnTo>
                  <a:pt x="92" y="24"/>
                </a:lnTo>
                <a:lnTo>
                  <a:pt x="92" y="23"/>
                </a:lnTo>
                <a:lnTo>
                  <a:pt x="90" y="23"/>
                </a:lnTo>
                <a:lnTo>
                  <a:pt x="91" y="22"/>
                </a:lnTo>
                <a:lnTo>
                  <a:pt x="91" y="21"/>
                </a:lnTo>
                <a:lnTo>
                  <a:pt x="92" y="20"/>
                </a:lnTo>
                <a:lnTo>
                  <a:pt x="92" y="21"/>
                </a:lnTo>
                <a:lnTo>
                  <a:pt x="93" y="21"/>
                </a:lnTo>
                <a:lnTo>
                  <a:pt x="95" y="20"/>
                </a:lnTo>
                <a:lnTo>
                  <a:pt x="96" y="20"/>
                </a:lnTo>
                <a:lnTo>
                  <a:pt x="97" y="21"/>
                </a:lnTo>
                <a:lnTo>
                  <a:pt x="98" y="23"/>
                </a:lnTo>
                <a:lnTo>
                  <a:pt x="99" y="24"/>
                </a:lnTo>
                <a:lnTo>
                  <a:pt x="102" y="21"/>
                </a:lnTo>
                <a:lnTo>
                  <a:pt x="103" y="22"/>
                </a:lnTo>
                <a:lnTo>
                  <a:pt x="102" y="23"/>
                </a:lnTo>
                <a:lnTo>
                  <a:pt x="103" y="24"/>
                </a:lnTo>
                <a:lnTo>
                  <a:pt x="104" y="25"/>
                </a:lnTo>
                <a:lnTo>
                  <a:pt x="105" y="28"/>
                </a:lnTo>
                <a:lnTo>
                  <a:pt x="101" y="29"/>
                </a:lnTo>
                <a:lnTo>
                  <a:pt x="93" y="33"/>
                </a:lnTo>
                <a:lnTo>
                  <a:pt x="90" y="36"/>
                </a:lnTo>
                <a:lnTo>
                  <a:pt x="87" y="39"/>
                </a:lnTo>
                <a:lnTo>
                  <a:pt x="86" y="41"/>
                </a:lnTo>
                <a:lnTo>
                  <a:pt x="85" y="45"/>
                </a:lnTo>
                <a:lnTo>
                  <a:pt x="85" y="47"/>
                </a:lnTo>
                <a:lnTo>
                  <a:pt x="86" y="47"/>
                </a:lnTo>
                <a:lnTo>
                  <a:pt x="87" y="45"/>
                </a:lnTo>
                <a:lnTo>
                  <a:pt x="88" y="45"/>
                </a:lnTo>
                <a:lnTo>
                  <a:pt x="90" y="44"/>
                </a:lnTo>
                <a:lnTo>
                  <a:pt x="91" y="42"/>
                </a:lnTo>
                <a:lnTo>
                  <a:pt x="92" y="42"/>
                </a:lnTo>
                <a:lnTo>
                  <a:pt x="93" y="42"/>
                </a:lnTo>
                <a:lnTo>
                  <a:pt x="93" y="43"/>
                </a:lnTo>
                <a:lnTo>
                  <a:pt x="92" y="45"/>
                </a:lnTo>
                <a:lnTo>
                  <a:pt x="91" y="47"/>
                </a:lnTo>
                <a:lnTo>
                  <a:pt x="93" y="48"/>
                </a:lnTo>
                <a:lnTo>
                  <a:pt x="92" y="52"/>
                </a:lnTo>
                <a:lnTo>
                  <a:pt x="90" y="53"/>
                </a:lnTo>
                <a:lnTo>
                  <a:pt x="86" y="53"/>
                </a:lnTo>
                <a:lnTo>
                  <a:pt x="87" y="58"/>
                </a:lnTo>
                <a:lnTo>
                  <a:pt x="88" y="61"/>
                </a:lnTo>
                <a:lnTo>
                  <a:pt x="90" y="65"/>
                </a:lnTo>
                <a:lnTo>
                  <a:pt x="91" y="70"/>
                </a:lnTo>
                <a:lnTo>
                  <a:pt x="91" y="74"/>
                </a:lnTo>
                <a:lnTo>
                  <a:pt x="90" y="81"/>
                </a:lnTo>
                <a:lnTo>
                  <a:pt x="87" y="86"/>
                </a:lnTo>
                <a:lnTo>
                  <a:pt x="87" y="87"/>
                </a:lnTo>
                <a:lnTo>
                  <a:pt x="88" y="87"/>
                </a:lnTo>
                <a:lnTo>
                  <a:pt x="87" y="87"/>
                </a:lnTo>
                <a:lnTo>
                  <a:pt x="86" y="87"/>
                </a:lnTo>
                <a:lnTo>
                  <a:pt x="86" y="124"/>
                </a:lnTo>
                <a:lnTo>
                  <a:pt x="31" y="123"/>
                </a:lnTo>
                <a:lnTo>
                  <a:pt x="26" y="117"/>
                </a:lnTo>
                <a:lnTo>
                  <a:pt x="20" y="113"/>
                </a:lnTo>
                <a:lnTo>
                  <a:pt x="17" y="113"/>
                </a:lnTo>
                <a:lnTo>
                  <a:pt x="17" y="112"/>
                </a:lnTo>
                <a:lnTo>
                  <a:pt x="16" y="109"/>
                </a:lnTo>
                <a:lnTo>
                  <a:pt x="17" y="109"/>
                </a:lnTo>
                <a:lnTo>
                  <a:pt x="18" y="107"/>
                </a:lnTo>
                <a:lnTo>
                  <a:pt x="16" y="106"/>
                </a:lnTo>
                <a:lnTo>
                  <a:pt x="14" y="105"/>
                </a:lnTo>
                <a:lnTo>
                  <a:pt x="10" y="109"/>
                </a:lnTo>
                <a:lnTo>
                  <a:pt x="8" y="112"/>
                </a:lnTo>
                <a:lnTo>
                  <a:pt x="7" y="113"/>
                </a:lnTo>
                <a:lnTo>
                  <a:pt x="5" y="111"/>
                </a:lnTo>
                <a:lnTo>
                  <a:pt x="4" y="110"/>
                </a:lnTo>
                <a:lnTo>
                  <a:pt x="3" y="109"/>
                </a:lnTo>
                <a:lnTo>
                  <a:pt x="2" y="108"/>
                </a:lnTo>
                <a:lnTo>
                  <a:pt x="1" y="107"/>
                </a:lnTo>
                <a:lnTo>
                  <a:pt x="0" y="106"/>
                </a:lnTo>
                <a:lnTo>
                  <a:pt x="1" y="106"/>
                </a:lnTo>
                <a:lnTo>
                  <a:pt x="1" y="105"/>
                </a:lnTo>
                <a:lnTo>
                  <a:pt x="0" y="104"/>
                </a:lnTo>
                <a:lnTo>
                  <a:pt x="1" y="104"/>
                </a:lnTo>
                <a:lnTo>
                  <a:pt x="2" y="104"/>
                </a:lnTo>
                <a:lnTo>
                  <a:pt x="2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2"/>
                </a:lnTo>
                <a:lnTo>
                  <a:pt x="5" y="102"/>
                </a:lnTo>
                <a:lnTo>
                  <a:pt x="5" y="101"/>
                </a:lnTo>
                <a:lnTo>
                  <a:pt x="5" y="100"/>
                </a:lnTo>
                <a:lnTo>
                  <a:pt x="5" y="101"/>
                </a:lnTo>
                <a:lnTo>
                  <a:pt x="5" y="100"/>
                </a:lnTo>
                <a:lnTo>
                  <a:pt x="7" y="99"/>
                </a:lnTo>
                <a:lnTo>
                  <a:pt x="7" y="98"/>
                </a:lnTo>
                <a:lnTo>
                  <a:pt x="8" y="98"/>
                </a:lnTo>
                <a:lnTo>
                  <a:pt x="9" y="99"/>
                </a:lnTo>
                <a:lnTo>
                  <a:pt x="10" y="99"/>
                </a:lnTo>
                <a:lnTo>
                  <a:pt x="12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6" name="Rectangle 62"/>
          <p:cNvSpPr>
            <a:spLocks noChangeArrowheads="1"/>
          </p:cNvSpPr>
          <p:nvPr/>
        </p:nvSpPr>
        <p:spPr bwMode="auto">
          <a:xfrm>
            <a:off x="4189130" y="3410565"/>
            <a:ext cx="527388" cy="1231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800" dirty="0">
                <a:solidFill>
                  <a:srgbClr val="24211D"/>
                </a:solidFill>
              </a:rPr>
              <a:t>Елабужский</a:t>
            </a:r>
            <a:endParaRPr lang="ru-RU" sz="800" dirty="0"/>
          </a:p>
        </p:txBody>
      </p:sp>
      <p:sp>
        <p:nvSpPr>
          <p:cNvPr id="176" name="Прямоугольник 175"/>
          <p:cNvSpPr/>
          <p:nvPr/>
        </p:nvSpPr>
        <p:spPr>
          <a:xfrm>
            <a:off x="5977494" y="2936273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Н.Челны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5977493" y="3988332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Нижнекамский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5977494" y="4573970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Высокогорский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Прямоугольник 180"/>
          <p:cNvSpPr/>
          <p:nvPr/>
        </p:nvSpPr>
        <p:spPr>
          <a:xfrm>
            <a:off x="5977494" y="2407858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Казань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Прямоугольник 21"/>
          <p:cNvSpPr/>
          <p:nvPr/>
        </p:nvSpPr>
        <p:spPr>
          <a:xfrm>
            <a:off x="4068783" y="3134672"/>
            <a:ext cx="753609" cy="697271"/>
          </a:xfrm>
          <a:custGeom>
            <a:avLst/>
            <a:gdLst/>
            <a:ahLst/>
            <a:cxnLst/>
            <a:rect l="l" t="t" r="r" b="b"/>
            <a:pathLst>
              <a:path w="2088843" h="1582125">
                <a:moveTo>
                  <a:pt x="708083" y="0"/>
                </a:moveTo>
                <a:lnTo>
                  <a:pt x="725785" y="0"/>
                </a:lnTo>
                <a:lnTo>
                  <a:pt x="743487" y="17386"/>
                </a:lnTo>
                <a:lnTo>
                  <a:pt x="743487" y="52158"/>
                </a:lnTo>
                <a:lnTo>
                  <a:pt x="743487" y="104316"/>
                </a:lnTo>
                <a:lnTo>
                  <a:pt x="690380" y="86930"/>
                </a:lnTo>
                <a:lnTo>
                  <a:pt x="672678" y="104316"/>
                </a:lnTo>
                <a:lnTo>
                  <a:pt x="654976" y="139088"/>
                </a:lnTo>
                <a:lnTo>
                  <a:pt x="654976" y="173860"/>
                </a:lnTo>
                <a:lnTo>
                  <a:pt x="672678" y="191246"/>
                </a:lnTo>
                <a:lnTo>
                  <a:pt x="690380" y="173860"/>
                </a:lnTo>
                <a:lnTo>
                  <a:pt x="708083" y="156474"/>
                </a:lnTo>
                <a:lnTo>
                  <a:pt x="725785" y="173860"/>
                </a:lnTo>
                <a:lnTo>
                  <a:pt x="743487" y="173860"/>
                </a:lnTo>
                <a:lnTo>
                  <a:pt x="761189" y="156474"/>
                </a:lnTo>
                <a:lnTo>
                  <a:pt x="796593" y="156474"/>
                </a:lnTo>
                <a:lnTo>
                  <a:pt x="796593" y="173860"/>
                </a:lnTo>
                <a:lnTo>
                  <a:pt x="778891" y="191246"/>
                </a:lnTo>
                <a:lnTo>
                  <a:pt x="743487" y="226018"/>
                </a:lnTo>
                <a:lnTo>
                  <a:pt x="761189" y="347720"/>
                </a:lnTo>
                <a:lnTo>
                  <a:pt x="796593" y="365106"/>
                </a:lnTo>
                <a:lnTo>
                  <a:pt x="814295" y="347720"/>
                </a:lnTo>
                <a:lnTo>
                  <a:pt x="849699" y="226018"/>
                </a:lnTo>
                <a:lnTo>
                  <a:pt x="867401" y="208632"/>
                </a:lnTo>
                <a:lnTo>
                  <a:pt x="902805" y="191246"/>
                </a:lnTo>
                <a:lnTo>
                  <a:pt x="938209" y="173860"/>
                </a:lnTo>
                <a:lnTo>
                  <a:pt x="973613" y="121702"/>
                </a:lnTo>
                <a:lnTo>
                  <a:pt x="991315" y="139088"/>
                </a:lnTo>
                <a:lnTo>
                  <a:pt x="1009017" y="156474"/>
                </a:lnTo>
                <a:lnTo>
                  <a:pt x="1009017" y="173860"/>
                </a:lnTo>
                <a:lnTo>
                  <a:pt x="1026720" y="173860"/>
                </a:lnTo>
                <a:lnTo>
                  <a:pt x="1009017" y="191246"/>
                </a:lnTo>
                <a:lnTo>
                  <a:pt x="991315" y="191246"/>
                </a:lnTo>
                <a:lnTo>
                  <a:pt x="1026720" y="208632"/>
                </a:lnTo>
                <a:lnTo>
                  <a:pt x="1044422" y="226018"/>
                </a:lnTo>
                <a:lnTo>
                  <a:pt x="1062124" y="226018"/>
                </a:lnTo>
                <a:lnTo>
                  <a:pt x="1097528" y="243404"/>
                </a:lnTo>
                <a:lnTo>
                  <a:pt x="1115230" y="226018"/>
                </a:lnTo>
                <a:lnTo>
                  <a:pt x="1132932" y="208632"/>
                </a:lnTo>
                <a:lnTo>
                  <a:pt x="1168336" y="208632"/>
                </a:lnTo>
                <a:lnTo>
                  <a:pt x="1186038" y="208632"/>
                </a:lnTo>
                <a:lnTo>
                  <a:pt x="1186038" y="226018"/>
                </a:lnTo>
                <a:lnTo>
                  <a:pt x="1203740" y="243404"/>
                </a:lnTo>
                <a:lnTo>
                  <a:pt x="1239144" y="260790"/>
                </a:lnTo>
                <a:lnTo>
                  <a:pt x="1256846" y="278176"/>
                </a:lnTo>
                <a:lnTo>
                  <a:pt x="1309953" y="278176"/>
                </a:lnTo>
                <a:lnTo>
                  <a:pt x="1345357" y="260790"/>
                </a:lnTo>
                <a:lnTo>
                  <a:pt x="1363059" y="243404"/>
                </a:lnTo>
                <a:lnTo>
                  <a:pt x="1380761" y="243404"/>
                </a:lnTo>
                <a:lnTo>
                  <a:pt x="1398463" y="243404"/>
                </a:lnTo>
                <a:lnTo>
                  <a:pt x="1416165" y="243404"/>
                </a:lnTo>
                <a:lnTo>
                  <a:pt x="1416165" y="260790"/>
                </a:lnTo>
                <a:lnTo>
                  <a:pt x="1433867" y="278176"/>
                </a:lnTo>
                <a:lnTo>
                  <a:pt x="1451569" y="295562"/>
                </a:lnTo>
                <a:lnTo>
                  <a:pt x="1469271" y="295562"/>
                </a:lnTo>
                <a:lnTo>
                  <a:pt x="1451569" y="330334"/>
                </a:lnTo>
                <a:lnTo>
                  <a:pt x="1451569" y="347720"/>
                </a:lnTo>
                <a:lnTo>
                  <a:pt x="1451569" y="365106"/>
                </a:lnTo>
                <a:lnTo>
                  <a:pt x="1486973" y="365106"/>
                </a:lnTo>
                <a:lnTo>
                  <a:pt x="1504675" y="365106"/>
                </a:lnTo>
                <a:lnTo>
                  <a:pt x="1540079" y="365106"/>
                </a:lnTo>
                <a:lnTo>
                  <a:pt x="1540079" y="382492"/>
                </a:lnTo>
                <a:lnTo>
                  <a:pt x="1557781" y="399878"/>
                </a:lnTo>
                <a:lnTo>
                  <a:pt x="1557781" y="417264"/>
                </a:lnTo>
                <a:lnTo>
                  <a:pt x="1557781" y="434650"/>
                </a:lnTo>
                <a:lnTo>
                  <a:pt x="1575483" y="452036"/>
                </a:lnTo>
                <a:lnTo>
                  <a:pt x="1593185" y="452036"/>
                </a:lnTo>
                <a:lnTo>
                  <a:pt x="1610888" y="452036"/>
                </a:lnTo>
                <a:lnTo>
                  <a:pt x="1628590" y="452036"/>
                </a:lnTo>
                <a:lnTo>
                  <a:pt x="1646292" y="469422"/>
                </a:lnTo>
                <a:lnTo>
                  <a:pt x="1681696" y="469422"/>
                </a:lnTo>
                <a:lnTo>
                  <a:pt x="1681696" y="486808"/>
                </a:lnTo>
                <a:lnTo>
                  <a:pt x="1717100" y="521580"/>
                </a:lnTo>
                <a:lnTo>
                  <a:pt x="1717100" y="538966"/>
                </a:lnTo>
                <a:lnTo>
                  <a:pt x="1734802" y="556352"/>
                </a:lnTo>
                <a:lnTo>
                  <a:pt x="1752504" y="556352"/>
                </a:lnTo>
                <a:lnTo>
                  <a:pt x="1770206" y="538966"/>
                </a:lnTo>
                <a:lnTo>
                  <a:pt x="1787908" y="538966"/>
                </a:lnTo>
                <a:lnTo>
                  <a:pt x="1805610" y="573738"/>
                </a:lnTo>
                <a:lnTo>
                  <a:pt x="1823312" y="591124"/>
                </a:lnTo>
                <a:lnTo>
                  <a:pt x="1823312" y="608510"/>
                </a:lnTo>
                <a:lnTo>
                  <a:pt x="1823312" y="643282"/>
                </a:lnTo>
                <a:lnTo>
                  <a:pt x="1787908" y="660668"/>
                </a:lnTo>
                <a:lnTo>
                  <a:pt x="1787908" y="678054"/>
                </a:lnTo>
                <a:lnTo>
                  <a:pt x="1787908" y="695440"/>
                </a:lnTo>
                <a:lnTo>
                  <a:pt x="1805610" y="712826"/>
                </a:lnTo>
                <a:lnTo>
                  <a:pt x="1823312" y="712826"/>
                </a:lnTo>
                <a:lnTo>
                  <a:pt x="1841014" y="730212"/>
                </a:lnTo>
                <a:lnTo>
                  <a:pt x="1858716" y="730212"/>
                </a:lnTo>
                <a:lnTo>
                  <a:pt x="1876418" y="730212"/>
                </a:lnTo>
                <a:lnTo>
                  <a:pt x="1894120" y="712826"/>
                </a:lnTo>
                <a:lnTo>
                  <a:pt x="1929525" y="712826"/>
                </a:lnTo>
                <a:lnTo>
                  <a:pt x="1947227" y="695440"/>
                </a:lnTo>
                <a:lnTo>
                  <a:pt x="1964929" y="695440"/>
                </a:lnTo>
                <a:lnTo>
                  <a:pt x="2000333" y="678054"/>
                </a:lnTo>
                <a:lnTo>
                  <a:pt x="2018035" y="678054"/>
                </a:lnTo>
                <a:lnTo>
                  <a:pt x="2018035" y="695440"/>
                </a:lnTo>
                <a:lnTo>
                  <a:pt x="2035737" y="730212"/>
                </a:lnTo>
                <a:lnTo>
                  <a:pt x="2053439" y="782370"/>
                </a:lnTo>
                <a:lnTo>
                  <a:pt x="2071141" y="869300"/>
                </a:lnTo>
                <a:lnTo>
                  <a:pt x="2088843" y="921458"/>
                </a:lnTo>
                <a:lnTo>
                  <a:pt x="2088843" y="938844"/>
                </a:lnTo>
                <a:lnTo>
                  <a:pt x="2035737" y="1008387"/>
                </a:lnTo>
                <a:lnTo>
                  <a:pt x="1982631" y="1060545"/>
                </a:lnTo>
                <a:lnTo>
                  <a:pt x="1929525" y="1095317"/>
                </a:lnTo>
                <a:lnTo>
                  <a:pt x="1876418" y="1112703"/>
                </a:lnTo>
                <a:lnTo>
                  <a:pt x="1841014" y="1130089"/>
                </a:lnTo>
                <a:lnTo>
                  <a:pt x="1823312" y="1130089"/>
                </a:lnTo>
                <a:lnTo>
                  <a:pt x="1787908" y="1147475"/>
                </a:lnTo>
                <a:lnTo>
                  <a:pt x="1770206" y="1147475"/>
                </a:lnTo>
                <a:lnTo>
                  <a:pt x="1734802" y="1164861"/>
                </a:lnTo>
                <a:lnTo>
                  <a:pt x="1717100" y="1164861"/>
                </a:lnTo>
                <a:lnTo>
                  <a:pt x="1681696" y="1182247"/>
                </a:lnTo>
                <a:lnTo>
                  <a:pt x="1628590" y="1182247"/>
                </a:lnTo>
                <a:lnTo>
                  <a:pt x="1593185" y="1182247"/>
                </a:lnTo>
                <a:lnTo>
                  <a:pt x="1557781" y="1182247"/>
                </a:lnTo>
                <a:lnTo>
                  <a:pt x="1540079" y="1182247"/>
                </a:lnTo>
                <a:lnTo>
                  <a:pt x="1504675" y="1164861"/>
                </a:lnTo>
                <a:lnTo>
                  <a:pt x="1486973" y="1164861"/>
                </a:lnTo>
                <a:lnTo>
                  <a:pt x="1469271" y="1147475"/>
                </a:lnTo>
                <a:lnTo>
                  <a:pt x="1451569" y="1112703"/>
                </a:lnTo>
                <a:lnTo>
                  <a:pt x="1433867" y="1077931"/>
                </a:lnTo>
                <a:lnTo>
                  <a:pt x="1416165" y="1060545"/>
                </a:lnTo>
                <a:lnTo>
                  <a:pt x="1398463" y="1025773"/>
                </a:lnTo>
                <a:lnTo>
                  <a:pt x="1380761" y="991001"/>
                </a:lnTo>
                <a:lnTo>
                  <a:pt x="1363059" y="973616"/>
                </a:lnTo>
                <a:lnTo>
                  <a:pt x="1345357" y="973616"/>
                </a:lnTo>
                <a:lnTo>
                  <a:pt x="1309953" y="973616"/>
                </a:lnTo>
                <a:lnTo>
                  <a:pt x="1292250" y="991001"/>
                </a:lnTo>
                <a:lnTo>
                  <a:pt x="1256846" y="1025773"/>
                </a:lnTo>
                <a:lnTo>
                  <a:pt x="1239144" y="1043159"/>
                </a:lnTo>
                <a:lnTo>
                  <a:pt x="1221442" y="1077931"/>
                </a:lnTo>
                <a:lnTo>
                  <a:pt x="1150634" y="1182247"/>
                </a:lnTo>
                <a:lnTo>
                  <a:pt x="1115230" y="1199633"/>
                </a:lnTo>
                <a:lnTo>
                  <a:pt x="1097528" y="1199633"/>
                </a:lnTo>
                <a:lnTo>
                  <a:pt x="1009017" y="1199633"/>
                </a:lnTo>
                <a:lnTo>
                  <a:pt x="955911" y="1199633"/>
                </a:lnTo>
                <a:lnTo>
                  <a:pt x="920507" y="1182247"/>
                </a:lnTo>
                <a:lnTo>
                  <a:pt x="902805" y="1164861"/>
                </a:lnTo>
                <a:lnTo>
                  <a:pt x="885103" y="1164861"/>
                </a:lnTo>
                <a:lnTo>
                  <a:pt x="867401" y="1164861"/>
                </a:lnTo>
                <a:lnTo>
                  <a:pt x="849699" y="1182247"/>
                </a:lnTo>
                <a:lnTo>
                  <a:pt x="831997" y="1199633"/>
                </a:lnTo>
                <a:lnTo>
                  <a:pt x="796593" y="1199633"/>
                </a:lnTo>
                <a:lnTo>
                  <a:pt x="778891" y="1217019"/>
                </a:lnTo>
                <a:lnTo>
                  <a:pt x="761189" y="1234405"/>
                </a:lnTo>
                <a:lnTo>
                  <a:pt x="761189" y="1269177"/>
                </a:lnTo>
                <a:lnTo>
                  <a:pt x="743487" y="1303949"/>
                </a:lnTo>
                <a:lnTo>
                  <a:pt x="725785" y="1321335"/>
                </a:lnTo>
                <a:lnTo>
                  <a:pt x="708083" y="1321335"/>
                </a:lnTo>
                <a:lnTo>
                  <a:pt x="690380" y="1321335"/>
                </a:lnTo>
                <a:lnTo>
                  <a:pt x="654976" y="1321335"/>
                </a:lnTo>
                <a:lnTo>
                  <a:pt x="619572" y="1321335"/>
                </a:lnTo>
                <a:lnTo>
                  <a:pt x="619572" y="1338721"/>
                </a:lnTo>
                <a:lnTo>
                  <a:pt x="601870" y="1373493"/>
                </a:lnTo>
                <a:lnTo>
                  <a:pt x="601870" y="1390879"/>
                </a:lnTo>
                <a:lnTo>
                  <a:pt x="619572" y="1425651"/>
                </a:lnTo>
                <a:lnTo>
                  <a:pt x="654976" y="1460423"/>
                </a:lnTo>
                <a:lnTo>
                  <a:pt x="654976" y="1477809"/>
                </a:lnTo>
                <a:lnTo>
                  <a:pt x="672678" y="1495195"/>
                </a:lnTo>
                <a:lnTo>
                  <a:pt x="654976" y="1512581"/>
                </a:lnTo>
                <a:lnTo>
                  <a:pt x="619572" y="1547353"/>
                </a:lnTo>
                <a:lnTo>
                  <a:pt x="584168" y="1582125"/>
                </a:lnTo>
                <a:lnTo>
                  <a:pt x="548764" y="1564739"/>
                </a:lnTo>
                <a:lnTo>
                  <a:pt x="513360" y="1529967"/>
                </a:lnTo>
                <a:lnTo>
                  <a:pt x="477956" y="1512581"/>
                </a:lnTo>
                <a:lnTo>
                  <a:pt x="460254" y="1512581"/>
                </a:lnTo>
                <a:lnTo>
                  <a:pt x="442552" y="1547353"/>
                </a:lnTo>
                <a:lnTo>
                  <a:pt x="424850" y="1547353"/>
                </a:lnTo>
                <a:lnTo>
                  <a:pt x="389445" y="1564739"/>
                </a:lnTo>
                <a:lnTo>
                  <a:pt x="371743" y="1564739"/>
                </a:lnTo>
                <a:lnTo>
                  <a:pt x="354041" y="1564739"/>
                </a:lnTo>
                <a:lnTo>
                  <a:pt x="318637" y="1564739"/>
                </a:lnTo>
                <a:lnTo>
                  <a:pt x="247829" y="1564739"/>
                </a:lnTo>
                <a:lnTo>
                  <a:pt x="194723" y="1547353"/>
                </a:lnTo>
                <a:lnTo>
                  <a:pt x="159319" y="1512581"/>
                </a:lnTo>
                <a:lnTo>
                  <a:pt x="141617" y="1477809"/>
                </a:lnTo>
                <a:lnTo>
                  <a:pt x="123915" y="1460423"/>
                </a:lnTo>
                <a:lnTo>
                  <a:pt x="123915" y="1425651"/>
                </a:lnTo>
                <a:lnTo>
                  <a:pt x="123915" y="1390879"/>
                </a:lnTo>
                <a:lnTo>
                  <a:pt x="123915" y="1356107"/>
                </a:lnTo>
                <a:lnTo>
                  <a:pt x="123915" y="1321335"/>
                </a:lnTo>
                <a:lnTo>
                  <a:pt x="106212" y="1321335"/>
                </a:lnTo>
                <a:lnTo>
                  <a:pt x="88510" y="1303949"/>
                </a:lnTo>
                <a:lnTo>
                  <a:pt x="88510" y="1286563"/>
                </a:lnTo>
                <a:lnTo>
                  <a:pt x="53106" y="1251791"/>
                </a:lnTo>
                <a:lnTo>
                  <a:pt x="53106" y="1234405"/>
                </a:lnTo>
                <a:lnTo>
                  <a:pt x="53106" y="1217019"/>
                </a:lnTo>
                <a:lnTo>
                  <a:pt x="35404" y="1217019"/>
                </a:lnTo>
                <a:lnTo>
                  <a:pt x="35404" y="1199633"/>
                </a:lnTo>
                <a:lnTo>
                  <a:pt x="35404" y="1182247"/>
                </a:lnTo>
                <a:lnTo>
                  <a:pt x="17702" y="1164861"/>
                </a:lnTo>
                <a:lnTo>
                  <a:pt x="0" y="1164861"/>
                </a:lnTo>
                <a:lnTo>
                  <a:pt x="0" y="1147475"/>
                </a:lnTo>
                <a:lnTo>
                  <a:pt x="17702" y="1147475"/>
                </a:lnTo>
                <a:lnTo>
                  <a:pt x="17702" y="1130089"/>
                </a:lnTo>
                <a:lnTo>
                  <a:pt x="17702" y="1112703"/>
                </a:lnTo>
                <a:lnTo>
                  <a:pt x="35404" y="1095317"/>
                </a:lnTo>
                <a:lnTo>
                  <a:pt x="35404" y="1077931"/>
                </a:lnTo>
                <a:lnTo>
                  <a:pt x="53106" y="1043159"/>
                </a:lnTo>
                <a:lnTo>
                  <a:pt x="53106" y="1008387"/>
                </a:lnTo>
                <a:lnTo>
                  <a:pt x="53106" y="991001"/>
                </a:lnTo>
                <a:lnTo>
                  <a:pt x="53106" y="956230"/>
                </a:lnTo>
                <a:lnTo>
                  <a:pt x="70808" y="956230"/>
                </a:lnTo>
                <a:lnTo>
                  <a:pt x="106212" y="921458"/>
                </a:lnTo>
                <a:lnTo>
                  <a:pt x="106212" y="904072"/>
                </a:lnTo>
                <a:lnTo>
                  <a:pt x="106212" y="886686"/>
                </a:lnTo>
                <a:lnTo>
                  <a:pt x="106212" y="869300"/>
                </a:lnTo>
                <a:lnTo>
                  <a:pt x="88510" y="851914"/>
                </a:lnTo>
                <a:lnTo>
                  <a:pt x="88510" y="817142"/>
                </a:lnTo>
                <a:lnTo>
                  <a:pt x="88510" y="782370"/>
                </a:lnTo>
                <a:lnTo>
                  <a:pt x="106212" y="764984"/>
                </a:lnTo>
                <a:lnTo>
                  <a:pt x="123915" y="747598"/>
                </a:lnTo>
                <a:lnTo>
                  <a:pt x="123915" y="712826"/>
                </a:lnTo>
                <a:lnTo>
                  <a:pt x="106212" y="660668"/>
                </a:lnTo>
                <a:lnTo>
                  <a:pt x="106212" y="608510"/>
                </a:lnTo>
                <a:lnTo>
                  <a:pt x="106212" y="573738"/>
                </a:lnTo>
                <a:lnTo>
                  <a:pt x="106212" y="452036"/>
                </a:lnTo>
                <a:lnTo>
                  <a:pt x="88510" y="399878"/>
                </a:lnTo>
                <a:lnTo>
                  <a:pt x="106212" y="382492"/>
                </a:lnTo>
                <a:lnTo>
                  <a:pt x="88510" y="260790"/>
                </a:lnTo>
                <a:lnTo>
                  <a:pt x="70808" y="226018"/>
                </a:lnTo>
                <a:lnTo>
                  <a:pt x="53106" y="208632"/>
                </a:lnTo>
                <a:lnTo>
                  <a:pt x="53106" y="191246"/>
                </a:lnTo>
                <a:lnTo>
                  <a:pt x="70808" y="191246"/>
                </a:lnTo>
                <a:lnTo>
                  <a:pt x="88510" y="191246"/>
                </a:lnTo>
                <a:lnTo>
                  <a:pt x="141617" y="191246"/>
                </a:lnTo>
                <a:lnTo>
                  <a:pt x="159319" y="191246"/>
                </a:lnTo>
                <a:lnTo>
                  <a:pt x="194723" y="173860"/>
                </a:lnTo>
                <a:lnTo>
                  <a:pt x="212425" y="121702"/>
                </a:lnTo>
                <a:lnTo>
                  <a:pt x="283233" y="86930"/>
                </a:lnTo>
                <a:lnTo>
                  <a:pt x="283233" y="69544"/>
                </a:lnTo>
                <a:lnTo>
                  <a:pt x="283233" y="52158"/>
                </a:lnTo>
                <a:lnTo>
                  <a:pt x="283233" y="34772"/>
                </a:lnTo>
                <a:lnTo>
                  <a:pt x="283233" y="17386"/>
                </a:lnTo>
                <a:lnTo>
                  <a:pt x="300935" y="34772"/>
                </a:lnTo>
                <a:lnTo>
                  <a:pt x="318637" y="52158"/>
                </a:lnTo>
                <a:lnTo>
                  <a:pt x="318637" y="86930"/>
                </a:lnTo>
                <a:lnTo>
                  <a:pt x="336339" y="69544"/>
                </a:lnTo>
                <a:lnTo>
                  <a:pt x="354041" y="121702"/>
                </a:lnTo>
                <a:lnTo>
                  <a:pt x="371743" y="121702"/>
                </a:lnTo>
                <a:lnTo>
                  <a:pt x="407147" y="104316"/>
                </a:lnTo>
                <a:lnTo>
                  <a:pt x="424850" y="86930"/>
                </a:lnTo>
                <a:lnTo>
                  <a:pt x="424850" y="69544"/>
                </a:lnTo>
                <a:lnTo>
                  <a:pt x="442552" y="69544"/>
                </a:lnTo>
                <a:lnTo>
                  <a:pt x="460254" y="69544"/>
                </a:lnTo>
                <a:lnTo>
                  <a:pt x="460254" y="52158"/>
                </a:lnTo>
                <a:lnTo>
                  <a:pt x="460254" y="34772"/>
                </a:lnTo>
                <a:lnTo>
                  <a:pt x="477956" y="34772"/>
                </a:lnTo>
                <a:lnTo>
                  <a:pt x="495658" y="52158"/>
                </a:lnTo>
                <a:lnTo>
                  <a:pt x="531062" y="69544"/>
                </a:lnTo>
                <a:lnTo>
                  <a:pt x="548764" y="121702"/>
                </a:lnTo>
                <a:lnTo>
                  <a:pt x="548764" y="139088"/>
                </a:lnTo>
                <a:lnTo>
                  <a:pt x="566466" y="156474"/>
                </a:lnTo>
                <a:lnTo>
                  <a:pt x="584168" y="156474"/>
                </a:lnTo>
                <a:lnTo>
                  <a:pt x="601870" y="156474"/>
                </a:lnTo>
                <a:lnTo>
                  <a:pt x="619572" y="156474"/>
                </a:lnTo>
                <a:lnTo>
                  <a:pt x="637274" y="139088"/>
                </a:lnTo>
                <a:lnTo>
                  <a:pt x="637274" y="121702"/>
                </a:lnTo>
                <a:lnTo>
                  <a:pt x="637274" y="104316"/>
                </a:lnTo>
                <a:lnTo>
                  <a:pt x="637274" y="69544"/>
                </a:lnTo>
                <a:lnTo>
                  <a:pt x="637274" y="52158"/>
                </a:lnTo>
                <a:lnTo>
                  <a:pt x="637274" y="34772"/>
                </a:lnTo>
                <a:lnTo>
                  <a:pt x="637274" y="17386"/>
                </a:lnTo>
                <a:lnTo>
                  <a:pt x="654976" y="173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190" name="Прямоугольник 189"/>
          <p:cNvSpPr/>
          <p:nvPr/>
        </p:nvSpPr>
        <p:spPr>
          <a:xfrm>
            <a:off x="4994257" y="3781202"/>
            <a:ext cx="175627" cy="1406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24"/>
          <p:cNvSpPr/>
          <p:nvPr/>
        </p:nvSpPr>
        <p:spPr>
          <a:xfrm>
            <a:off x="4467365" y="3226360"/>
            <a:ext cx="778019" cy="880608"/>
          </a:xfrm>
          <a:custGeom>
            <a:avLst/>
            <a:gdLst/>
            <a:ahLst/>
            <a:cxnLst/>
            <a:rect l="l" t="t" r="r" b="b"/>
            <a:pathLst>
              <a:path w="1632390" h="1715166">
                <a:moveTo>
                  <a:pt x="1552762" y="1389877"/>
                </a:moveTo>
                <a:lnTo>
                  <a:pt x="1566033" y="1404662"/>
                </a:lnTo>
                <a:lnTo>
                  <a:pt x="1566033" y="1419448"/>
                </a:lnTo>
                <a:close/>
                <a:moveTo>
                  <a:pt x="1552761" y="1389876"/>
                </a:moveTo>
                <a:lnTo>
                  <a:pt x="1552762" y="1389877"/>
                </a:lnTo>
                <a:lnTo>
                  <a:pt x="1552761" y="1389876"/>
                </a:lnTo>
                <a:close/>
                <a:moveTo>
                  <a:pt x="1234246" y="0"/>
                </a:moveTo>
                <a:lnTo>
                  <a:pt x="1247518" y="0"/>
                </a:lnTo>
                <a:lnTo>
                  <a:pt x="1260789" y="0"/>
                </a:lnTo>
                <a:lnTo>
                  <a:pt x="1274061" y="14786"/>
                </a:lnTo>
                <a:lnTo>
                  <a:pt x="1260789" y="29572"/>
                </a:lnTo>
                <a:lnTo>
                  <a:pt x="1260789" y="44358"/>
                </a:lnTo>
                <a:lnTo>
                  <a:pt x="1260789" y="59144"/>
                </a:lnTo>
                <a:lnTo>
                  <a:pt x="1247518" y="88716"/>
                </a:lnTo>
                <a:lnTo>
                  <a:pt x="1234246" y="103502"/>
                </a:lnTo>
                <a:lnTo>
                  <a:pt x="1234246" y="118287"/>
                </a:lnTo>
                <a:lnTo>
                  <a:pt x="1247518" y="118287"/>
                </a:lnTo>
                <a:lnTo>
                  <a:pt x="1260789" y="133073"/>
                </a:lnTo>
                <a:lnTo>
                  <a:pt x="1260789" y="147859"/>
                </a:lnTo>
                <a:lnTo>
                  <a:pt x="1247518" y="162645"/>
                </a:lnTo>
                <a:lnTo>
                  <a:pt x="1260789" y="177431"/>
                </a:lnTo>
                <a:lnTo>
                  <a:pt x="1260789" y="192217"/>
                </a:lnTo>
                <a:lnTo>
                  <a:pt x="1260789" y="207003"/>
                </a:lnTo>
                <a:lnTo>
                  <a:pt x="1234246" y="236575"/>
                </a:lnTo>
                <a:lnTo>
                  <a:pt x="1234246" y="251361"/>
                </a:lnTo>
                <a:lnTo>
                  <a:pt x="1247518" y="236575"/>
                </a:lnTo>
                <a:lnTo>
                  <a:pt x="1260789" y="251361"/>
                </a:lnTo>
                <a:lnTo>
                  <a:pt x="1247518" y="266147"/>
                </a:lnTo>
                <a:lnTo>
                  <a:pt x="1260789" y="266147"/>
                </a:lnTo>
                <a:lnTo>
                  <a:pt x="1274061" y="266147"/>
                </a:lnTo>
                <a:lnTo>
                  <a:pt x="1274061" y="280933"/>
                </a:lnTo>
                <a:lnTo>
                  <a:pt x="1287332" y="280933"/>
                </a:lnTo>
                <a:lnTo>
                  <a:pt x="1287332" y="295718"/>
                </a:lnTo>
                <a:lnTo>
                  <a:pt x="1260789" y="295718"/>
                </a:lnTo>
                <a:lnTo>
                  <a:pt x="1260789" y="310504"/>
                </a:lnTo>
                <a:lnTo>
                  <a:pt x="1247518" y="310504"/>
                </a:lnTo>
                <a:lnTo>
                  <a:pt x="1234246" y="325290"/>
                </a:lnTo>
                <a:lnTo>
                  <a:pt x="1234246" y="340076"/>
                </a:lnTo>
                <a:lnTo>
                  <a:pt x="1247518" y="340076"/>
                </a:lnTo>
                <a:lnTo>
                  <a:pt x="1260789" y="325290"/>
                </a:lnTo>
                <a:lnTo>
                  <a:pt x="1274061" y="325290"/>
                </a:lnTo>
                <a:lnTo>
                  <a:pt x="1287332" y="295718"/>
                </a:lnTo>
                <a:lnTo>
                  <a:pt x="1300603" y="295718"/>
                </a:lnTo>
                <a:lnTo>
                  <a:pt x="1313875" y="280933"/>
                </a:lnTo>
                <a:lnTo>
                  <a:pt x="1340418" y="251361"/>
                </a:lnTo>
                <a:lnTo>
                  <a:pt x="1353689" y="236575"/>
                </a:lnTo>
                <a:lnTo>
                  <a:pt x="1366961" y="221789"/>
                </a:lnTo>
                <a:lnTo>
                  <a:pt x="1380232" y="221789"/>
                </a:lnTo>
                <a:lnTo>
                  <a:pt x="1393504" y="221789"/>
                </a:lnTo>
                <a:lnTo>
                  <a:pt x="1420047" y="236575"/>
                </a:lnTo>
                <a:lnTo>
                  <a:pt x="1433318" y="251361"/>
                </a:lnTo>
                <a:lnTo>
                  <a:pt x="1459861" y="251361"/>
                </a:lnTo>
                <a:lnTo>
                  <a:pt x="1486404" y="251361"/>
                </a:lnTo>
                <a:lnTo>
                  <a:pt x="1512947" y="236575"/>
                </a:lnTo>
                <a:lnTo>
                  <a:pt x="1552761" y="221789"/>
                </a:lnTo>
                <a:lnTo>
                  <a:pt x="1566033" y="221789"/>
                </a:lnTo>
                <a:lnTo>
                  <a:pt x="1592576" y="221789"/>
                </a:lnTo>
                <a:lnTo>
                  <a:pt x="1605847" y="221789"/>
                </a:lnTo>
                <a:lnTo>
                  <a:pt x="1632390" y="251361"/>
                </a:lnTo>
                <a:lnTo>
                  <a:pt x="1632390" y="266147"/>
                </a:lnTo>
                <a:lnTo>
                  <a:pt x="1619119" y="295718"/>
                </a:lnTo>
                <a:lnTo>
                  <a:pt x="1619119" y="310504"/>
                </a:lnTo>
                <a:lnTo>
                  <a:pt x="1592576" y="310504"/>
                </a:lnTo>
                <a:lnTo>
                  <a:pt x="1579304" y="325290"/>
                </a:lnTo>
                <a:lnTo>
                  <a:pt x="1592576" y="354862"/>
                </a:lnTo>
                <a:lnTo>
                  <a:pt x="1619119" y="369648"/>
                </a:lnTo>
                <a:lnTo>
                  <a:pt x="1619119" y="399220"/>
                </a:lnTo>
                <a:lnTo>
                  <a:pt x="1632390" y="428792"/>
                </a:lnTo>
                <a:lnTo>
                  <a:pt x="1605847" y="458363"/>
                </a:lnTo>
                <a:lnTo>
                  <a:pt x="1566033" y="473149"/>
                </a:lnTo>
                <a:lnTo>
                  <a:pt x="1552761" y="502721"/>
                </a:lnTo>
                <a:lnTo>
                  <a:pt x="1539490" y="502721"/>
                </a:lnTo>
                <a:lnTo>
                  <a:pt x="1539490" y="517507"/>
                </a:lnTo>
                <a:lnTo>
                  <a:pt x="1526218" y="532293"/>
                </a:lnTo>
                <a:lnTo>
                  <a:pt x="1499676" y="547079"/>
                </a:lnTo>
                <a:lnTo>
                  <a:pt x="1486404" y="576651"/>
                </a:lnTo>
                <a:lnTo>
                  <a:pt x="1473133" y="591437"/>
                </a:lnTo>
                <a:lnTo>
                  <a:pt x="1486404" y="606223"/>
                </a:lnTo>
                <a:lnTo>
                  <a:pt x="1473133" y="621009"/>
                </a:lnTo>
                <a:lnTo>
                  <a:pt x="1473133" y="635794"/>
                </a:lnTo>
                <a:lnTo>
                  <a:pt x="1473133" y="680152"/>
                </a:lnTo>
                <a:lnTo>
                  <a:pt x="1459861" y="680152"/>
                </a:lnTo>
                <a:lnTo>
                  <a:pt x="1446590" y="680152"/>
                </a:lnTo>
                <a:lnTo>
                  <a:pt x="1446590" y="709724"/>
                </a:lnTo>
                <a:lnTo>
                  <a:pt x="1433318" y="709724"/>
                </a:lnTo>
                <a:lnTo>
                  <a:pt x="1420047" y="709724"/>
                </a:lnTo>
                <a:lnTo>
                  <a:pt x="1420047" y="724510"/>
                </a:lnTo>
                <a:lnTo>
                  <a:pt x="1433318" y="724510"/>
                </a:lnTo>
                <a:lnTo>
                  <a:pt x="1446590" y="739296"/>
                </a:lnTo>
                <a:lnTo>
                  <a:pt x="1459861" y="739296"/>
                </a:lnTo>
                <a:lnTo>
                  <a:pt x="1473133" y="739296"/>
                </a:lnTo>
                <a:lnTo>
                  <a:pt x="1473133" y="724510"/>
                </a:lnTo>
                <a:lnTo>
                  <a:pt x="1486404" y="724510"/>
                </a:lnTo>
                <a:lnTo>
                  <a:pt x="1499676" y="724510"/>
                </a:lnTo>
                <a:lnTo>
                  <a:pt x="1486404" y="739296"/>
                </a:lnTo>
                <a:lnTo>
                  <a:pt x="1473133" y="754082"/>
                </a:lnTo>
                <a:lnTo>
                  <a:pt x="1473133" y="768868"/>
                </a:lnTo>
                <a:lnTo>
                  <a:pt x="1459861" y="783654"/>
                </a:lnTo>
                <a:lnTo>
                  <a:pt x="1446590" y="768868"/>
                </a:lnTo>
                <a:lnTo>
                  <a:pt x="1433318" y="754082"/>
                </a:lnTo>
                <a:lnTo>
                  <a:pt x="1420047" y="754082"/>
                </a:lnTo>
                <a:lnTo>
                  <a:pt x="1420047" y="739296"/>
                </a:lnTo>
                <a:lnTo>
                  <a:pt x="1380232" y="724510"/>
                </a:lnTo>
                <a:lnTo>
                  <a:pt x="1353689" y="694938"/>
                </a:lnTo>
                <a:lnTo>
                  <a:pt x="1340418" y="694938"/>
                </a:lnTo>
                <a:lnTo>
                  <a:pt x="1327146" y="694938"/>
                </a:lnTo>
                <a:lnTo>
                  <a:pt x="1313875" y="694938"/>
                </a:lnTo>
                <a:lnTo>
                  <a:pt x="1313875" y="709724"/>
                </a:lnTo>
                <a:lnTo>
                  <a:pt x="1313875" y="724510"/>
                </a:lnTo>
                <a:lnTo>
                  <a:pt x="1300603" y="739296"/>
                </a:lnTo>
                <a:lnTo>
                  <a:pt x="1287332" y="739296"/>
                </a:lnTo>
                <a:lnTo>
                  <a:pt x="1274061" y="739296"/>
                </a:lnTo>
                <a:lnTo>
                  <a:pt x="1260789" y="739296"/>
                </a:lnTo>
                <a:lnTo>
                  <a:pt x="1247518" y="739296"/>
                </a:lnTo>
                <a:lnTo>
                  <a:pt x="1234246" y="754082"/>
                </a:lnTo>
                <a:lnTo>
                  <a:pt x="1220975" y="754082"/>
                </a:lnTo>
                <a:lnTo>
                  <a:pt x="1207703" y="768868"/>
                </a:lnTo>
                <a:lnTo>
                  <a:pt x="1194432" y="783654"/>
                </a:lnTo>
                <a:lnTo>
                  <a:pt x="1194432" y="813225"/>
                </a:lnTo>
                <a:lnTo>
                  <a:pt x="1207703" y="828011"/>
                </a:lnTo>
                <a:lnTo>
                  <a:pt x="1220975" y="828011"/>
                </a:lnTo>
                <a:lnTo>
                  <a:pt x="1234246" y="842797"/>
                </a:lnTo>
                <a:lnTo>
                  <a:pt x="1220975" y="857583"/>
                </a:lnTo>
                <a:lnTo>
                  <a:pt x="1220975" y="872369"/>
                </a:lnTo>
                <a:lnTo>
                  <a:pt x="1207703" y="887155"/>
                </a:lnTo>
                <a:lnTo>
                  <a:pt x="1207703" y="901941"/>
                </a:lnTo>
                <a:lnTo>
                  <a:pt x="1207703" y="931513"/>
                </a:lnTo>
                <a:lnTo>
                  <a:pt x="1207703" y="946299"/>
                </a:lnTo>
                <a:lnTo>
                  <a:pt x="1220975" y="961085"/>
                </a:lnTo>
                <a:lnTo>
                  <a:pt x="1247518" y="961085"/>
                </a:lnTo>
                <a:lnTo>
                  <a:pt x="1260789" y="961085"/>
                </a:lnTo>
                <a:lnTo>
                  <a:pt x="1260789" y="975870"/>
                </a:lnTo>
                <a:lnTo>
                  <a:pt x="1274061" y="975870"/>
                </a:lnTo>
                <a:lnTo>
                  <a:pt x="1287332" y="975870"/>
                </a:lnTo>
                <a:lnTo>
                  <a:pt x="1300603" y="975870"/>
                </a:lnTo>
                <a:lnTo>
                  <a:pt x="1313875" y="975870"/>
                </a:lnTo>
                <a:lnTo>
                  <a:pt x="1327146" y="961085"/>
                </a:lnTo>
                <a:lnTo>
                  <a:pt x="1340418" y="975870"/>
                </a:lnTo>
                <a:lnTo>
                  <a:pt x="1353689" y="975870"/>
                </a:lnTo>
                <a:lnTo>
                  <a:pt x="1366961" y="990656"/>
                </a:lnTo>
                <a:lnTo>
                  <a:pt x="1380232" y="990656"/>
                </a:lnTo>
                <a:lnTo>
                  <a:pt x="1393504" y="990656"/>
                </a:lnTo>
                <a:lnTo>
                  <a:pt x="1406775" y="990656"/>
                </a:lnTo>
                <a:lnTo>
                  <a:pt x="1420047" y="990656"/>
                </a:lnTo>
                <a:lnTo>
                  <a:pt x="1446590" y="1005442"/>
                </a:lnTo>
                <a:lnTo>
                  <a:pt x="1473133" y="1020228"/>
                </a:lnTo>
                <a:lnTo>
                  <a:pt x="1512947" y="1035014"/>
                </a:lnTo>
                <a:lnTo>
                  <a:pt x="1539490" y="1049800"/>
                </a:lnTo>
                <a:lnTo>
                  <a:pt x="1526218" y="1079372"/>
                </a:lnTo>
                <a:lnTo>
                  <a:pt x="1512947" y="1094158"/>
                </a:lnTo>
                <a:lnTo>
                  <a:pt x="1486404" y="1123730"/>
                </a:lnTo>
                <a:lnTo>
                  <a:pt x="1473133" y="1138516"/>
                </a:lnTo>
                <a:lnTo>
                  <a:pt x="1459861" y="1168087"/>
                </a:lnTo>
                <a:lnTo>
                  <a:pt x="1446590" y="1168087"/>
                </a:lnTo>
                <a:lnTo>
                  <a:pt x="1459861" y="1182873"/>
                </a:lnTo>
                <a:lnTo>
                  <a:pt x="1486404" y="1256803"/>
                </a:lnTo>
                <a:lnTo>
                  <a:pt x="1512947" y="1315947"/>
                </a:lnTo>
                <a:lnTo>
                  <a:pt x="1539490" y="1375090"/>
                </a:lnTo>
                <a:lnTo>
                  <a:pt x="1552761" y="1389876"/>
                </a:lnTo>
                <a:lnTo>
                  <a:pt x="1526218" y="1419448"/>
                </a:lnTo>
                <a:lnTo>
                  <a:pt x="1486404" y="1449020"/>
                </a:lnTo>
                <a:lnTo>
                  <a:pt x="1446590" y="1478592"/>
                </a:lnTo>
                <a:lnTo>
                  <a:pt x="1420047" y="1493378"/>
                </a:lnTo>
                <a:lnTo>
                  <a:pt x="1393504" y="1508163"/>
                </a:lnTo>
                <a:lnTo>
                  <a:pt x="1366961" y="1522949"/>
                </a:lnTo>
                <a:lnTo>
                  <a:pt x="1353689" y="1522949"/>
                </a:lnTo>
                <a:lnTo>
                  <a:pt x="1340418" y="1552521"/>
                </a:lnTo>
                <a:lnTo>
                  <a:pt x="1327146" y="1567307"/>
                </a:lnTo>
                <a:lnTo>
                  <a:pt x="1340418" y="1596879"/>
                </a:lnTo>
                <a:lnTo>
                  <a:pt x="1340418" y="1611665"/>
                </a:lnTo>
                <a:lnTo>
                  <a:pt x="1327146" y="1626451"/>
                </a:lnTo>
                <a:lnTo>
                  <a:pt x="1300603" y="1641237"/>
                </a:lnTo>
                <a:lnTo>
                  <a:pt x="1274061" y="1656023"/>
                </a:lnTo>
                <a:lnTo>
                  <a:pt x="1207703" y="1685594"/>
                </a:lnTo>
                <a:lnTo>
                  <a:pt x="1154617" y="1700380"/>
                </a:lnTo>
                <a:lnTo>
                  <a:pt x="1141346" y="1700380"/>
                </a:lnTo>
                <a:lnTo>
                  <a:pt x="1128074" y="1700380"/>
                </a:lnTo>
                <a:lnTo>
                  <a:pt x="1074989" y="1685594"/>
                </a:lnTo>
                <a:lnTo>
                  <a:pt x="1061717" y="1670808"/>
                </a:lnTo>
                <a:lnTo>
                  <a:pt x="1048446" y="1670808"/>
                </a:lnTo>
                <a:lnTo>
                  <a:pt x="1035174" y="1656023"/>
                </a:lnTo>
                <a:lnTo>
                  <a:pt x="1021903" y="1656023"/>
                </a:lnTo>
                <a:lnTo>
                  <a:pt x="995360" y="1656023"/>
                </a:lnTo>
                <a:lnTo>
                  <a:pt x="982088" y="1670808"/>
                </a:lnTo>
                <a:lnTo>
                  <a:pt x="968817" y="1685594"/>
                </a:lnTo>
                <a:lnTo>
                  <a:pt x="942274" y="1685594"/>
                </a:lnTo>
                <a:lnTo>
                  <a:pt x="929002" y="1700380"/>
                </a:lnTo>
                <a:lnTo>
                  <a:pt x="902459" y="1715166"/>
                </a:lnTo>
                <a:lnTo>
                  <a:pt x="849374" y="1715166"/>
                </a:lnTo>
                <a:lnTo>
                  <a:pt x="822831" y="1715166"/>
                </a:lnTo>
                <a:lnTo>
                  <a:pt x="822831" y="1700380"/>
                </a:lnTo>
                <a:lnTo>
                  <a:pt x="836102" y="1685594"/>
                </a:lnTo>
                <a:lnTo>
                  <a:pt x="849374" y="1670808"/>
                </a:lnTo>
                <a:lnTo>
                  <a:pt x="849374" y="1656023"/>
                </a:lnTo>
                <a:lnTo>
                  <a:pt x="849374" y="1641237"/>
                </a:lnTo>
                <a:lnTo>
                  <a:pt x="849374" y="1626451"/>
                </a:lnTo>
                <a:lnTo>
                  <a:pt x="875916" y="1611665"/>
                </a:lnTo>
                <a:lnTo>
                  <a:pt x="889188" y="1596879"/>
                </a:lnTo>
                <a:lnTo>
                  <a:pt x="915731" y="1596879"/>
                </a:lnTo>
                <a:lnTo>
                  <a:pt x="942274" y="1582093"/>
                </a:lnTo>
                <a:lnTo>
                  <a:pt x="955545" y="1582093"/>
                </a:lnTo>
                <a:lnTo>
                  <a:pt x="955545" y="1567307"/>
                </a:lnTo>
                <a:lnTo>
                  <a:pt x="915731" y="1552521"/>
                </a:lnTo>
                <a:lnTo>
                  <a:pt x="902459" y="1522949"/>
                </a:lnTo>
                <a:lnTo>
                  <a:pt x="889188" y="1522949"/>
                </a:lnTo>
                <a:lnTo>
                  <a:pt x="875916" y="1522949"/>
                </a:lnTo>
                <a:lnTo>
                  <a:pt x="862645" y="1508163"/>
                </a:lnTo>
                <a:lnTo>
                  <a:pt x="849374" y="1493378"/>
                </a:lnTo>
                <a:lnTo>
                  <a:pt x="849374" y="1478592"/>
                </a:lnTo>
                <a:lnTo>
                  <a:pt x="849374" y="1463806"/>
                </a:lnTo>
                <a:lnTo>
                  <a:pt x="836102" y="1463806"/>
                </a:lnTo>
                <a:lnTo>
                  <a:pt x="836102" y="1478592"/>
                </a:lnTo>
                <a:lnTo>
                  <a:pt x="836102" y="1493378"/>
                </a:lnTo>
                <a:lnTo>
                  <a:pt x="822831" y="1493378"/>
                </a:lnTo>
                <a:lnTo>
                  <a:pt x="809559" y="1493378"/>
                </a:lnTo>
                <a:lnTo>
                  <a:pt x="796288" y="1493378"/>
                </a:lnTo>
                <a:lnTo>
                  <a:pt x="769745" y="1463806"/>
                </a:lnTo>
                <a:lnTo>
                  <a:pt x="756473" y="1463806"/>
                </a:lnTo>
                <a:lnTo>
                  <a:pt x="729930" y="1463806"/>
                </a:lnTo>
                <a:lnTo>
                  <a:pt x="703387" y="1449020"/>
                </a:lnTo>
                <a:lnTo>
                  <a:pt x="690116" y="1449020"/>
                </a:lnTo>
                <a:lnTo>
                  <a:pt x="676844" y="1434234"/>
                </a:lnTo>
                <a:lnTo>
                  <a:pt x="650302" y="1434234"/>
                </a:lnTo>
                <a:lnTo>
                  <a:pt x="610487" y="1419448"/>
                </a:lnTo>
                <a:lnTo>
                  <a:pt x="557401" y="1419448"/>
                </a:lnTo>
                <a:lnTo>
                  <a:pt x="544130" y="1434234"/>
                </a:lnTo>
                <a:lnTo>
                  <a:pt x="517587" y="1434234"/>
                </a:lnTo>
                <a:lnTo>
                  <a:pt x="491044" y="1434234"/>
                </a:lnTo>
                <a:lnTo>
                  <a:pt x="477772" y="1449020"/>
                </a:lnTo>
                <a:lnTo>
                  <a:pt x="464501" y="1449020"/>
                </a:lnTo>
                <a:lnTo>
                  <a:pt x="451230" y="1434234"/>
                </a:lnTo>
                <a:lnTo>
                  <a:pt x="437958" y="1434234"/>
                </a:lnTo>
                <a:lnTo>
                  <a:pt x="424687" y="1419448"/>
                </a:lnTo>
                <a:lnTo>
                  <a:pt x="437958" y="1389876"/>
                </a:lnTo>
                <a:lnTo>
                  <a:pt x="424687" y="1389876"/>
                </a:lnTo>
                <a:lnTo>
                  <a:pt x="411415" y="1389876"/>
                </a:lnTo>
                <a:lnTo>
                  <a:pt x="411415" y="1419448"/>
                </a:lnTo>
                <a:lnTo>
                  <a:pt x="398144" y="1434234"/>
                </a:lnTo>
                <a:lnTo>
                  <a:pt x="384872" y="1434234"/>
                </a:lnTo>
                <a:lnTo>
                  <a:pt x="384872" y="1419448"/>
                </a:lnTo>
                <a:lnTo>
                  <a:pt x="384872" y="1404662"/>
                </a:lnTo>
                <a:lnTo>
                  <a:pt x="371601" y="1389876"/>
                </a:lnTo>
                <a:lnTo>
                  <a:pt x="371601" y="1375090"/>
                </a:lnTo>
                <a:lnTo>
                  <a:pt x="371601" y="1360304"/>
                </a:lnTo>
                <a:lnTo>
                  <a:pt x="384872" y="1345518"/>
                </a:lnTo>
                <a:lnTo>
                  <a:pt x="398144" y="1345518"/>
                </a:lnTo>
                <a:lnTo>
                  <a:pt x="398144" y="1330732"/>
                </a:lnTo>
                <a:lnTo>
                  <a:pt x="384872" y="1330732"/>
                </a:lnTo>
                <a:lnTo>
                  <a:pt x="358329" y="1330732"/>
                </a:lnTo>
                <a:lnTo>
                  <a:pt x="345058" y="1360304"/>
                </a:lnTo>
                <a:lnTo>
                  <a:pt x="345058" y="1375090"/>
                </a:lnTo>
                <a:lnTo>
                  <a:pt x="318515" y="1375090"/>
                </a:lnTo>
                <a:lnTo>
                  <a:pt x="305243" y="1360304"/>
                </a:lnTo>
                <a:lnTo>
                  <a:pt x="291972" y="1360304"/>
                </a:lnTo>
                <a:lnTo>
                  <a:pt x="278700" y="1389876"/>
                </a:lnTo>
                <a:lnTo>
                  <a:pt x="265429" y="1389876"/>
                </a:lnTo>
                <a:lnTo>
                  <a:pt x="252157" y="1404662"/>
                </a:lnTo>
                <a:lnTo>
                  <a:pt x="238886" y="1404662"/>
                </a:lnTo>
                <a:lnTo>
                  <a:pt x="225615" y="1404662"/>
                </a:lnTo>
                <a:lnTo>
                  <a:pt x="225615" y="1419448"/>
                </a:lnTo>
                <a:lnTo>
                  <a:pt x="225615" y="1434234"/>
                </a:lnTo>
                <a:lnTo>
                  <a:pt x="212343" y="1434234"/>
                </a:lnTo>
                <a:lnTo>
                  <a:pt x="212343" y="1419448"/>
                </a:lnTo>
                <a:lnTo>
                  <a:pt x="199072" y="1419448"/>
                </a:lnTo>
                <a:lnTo>
                  <a:pt x="185800" y="1404662"/>
                </a:lnTo>
                <a:lnTo>
                  <a:pt x="185800" y="1389876"/>
                </a:lnTo>
                <a:lnTo>
                  <a:pt x="185800" y="1375090"/>
                </a:lnTo>
                <a:lnTo>
                  <a:pt x="172529" y="1389876"/>
                </a:lnTo>
                <a:lnTo>
                  <a:pt x="159257" y="1389876"/>
                </a:lnTo>
                <a:lnTo>
                  <a:pt x="145986" y="1389876"/>
                </a:lnTo>
                <a:lnTo>
                  <a:pt x="132714" y="1389876"/>
                </a:lnTo>
                <a:lnTo>
                  <a:pt x="119443" y="1375090"/>
                </a:lnTo>
                <a:lnTo>
                  <a:pt x="92900" y="1389876"/>
                </a:lnTo>
                <a:lnTo>
                  <a:pt x="79628" y="1389876"/>
                </a:lnTo>
                <a:lnTo>
                  <a:pt x="66357" y="1404662"/>
                </a:lnTo>
                <a:lnTo>
                  <a:pt x="66357" y="1419448"/>
                </a:lnTo>
                <a:lnTo>
                  <a:pt x="53085" y="1434234"/>
                </a:lnTo>
                <a:lnTo>
                  <a:pt x="39814" y="1434234"/>
                </a:lnTo>
                <a:lnTo>
                  <a:pt x="39814" y="1419448"/>
                </a:lnTo>
                <a:lnTo>
                  <a:pt x="39814" y="1404662"/>
                </a:lnTo>
                <a:lnTo>
                  <a:pt x="39814" y="1389876"/>
                </a:lnTo>
                <a:lnTo>
                  <a:pt x="26543" y="1389876"/>
                </a:lnTo>
                <a:lnTo>
                  <a:pt x="0" y="1389876"/>
                </a:lnTo>
                <a:lnTo>
                  <a:pt x="13271" y="1345518"/>
                </a:lnTo>
                <a:lnTo>
                  <a:pt x="13271" y="1315947"/>
                </a:lnTo>
                <a:lnTo>
                  <a:pt x="0" y="1301161"/>
                </a:lnTo>
                <a:lnTo>
                  <a:pt x="0" y="1286375"/>
                </a:lnTo>
                <a:lnTo>
                  <a:pt x="13271" y="1286375"/>
                </a:lnTo>
                <a:lnTo>
                  <a:pt x="26543" y="1286375"/>
                </a:lnTo>
                <a:lnTo>
                  <a:pt x="39814" y="1286375"/>
                </a:lnTo>
                <a:lnTo>
                  <a:pt x="39814" y="1271589"/>
                </a:lnTo>
                <a:lnTo>
                  <a:pt x="26543" y="1256803"/>
                </a:lnTo>
                <a:lnTo>
                  <a:pt x="26543" y="1227231"/>
                </a:lnTo>
                <a:lnTo>
                  <a:pt x="39814" y="1227231"/>
                </a:lnTo>
                <a:lnTo>
                  <a:pt x="66357" y="1212445"/>
                </a:lnTo>
                <a:lnTo>
                  <a:pt x="79628" y="1197659"/>
                </a:lnTo>
                <a:lnTo>
                  <a:pt x="92900" y="1182873"/>
                </a:lnTo>
                <a:lnTo>
                  <a:pt x="119443" y="1153301"/>
                </a:lnTo>
                <a:lnTo>
                  <a:pt x="132714" y="1168087"/>
                </a:lnTo>
                <a:lnTo>
                  <a:pt x="119443" y="1168087"/>
                </a:lnTo>
                <a:lnTo>
                  <a:pt x="119443" y="1182873"/>
                </a:lnTo>
                <a:lnTo>
                  <a:pt x="92900" y="1197659"/>
                </a:lnTo>
                <a:lnTo>
                  <a:pt x="92900" y="1212445"/>
                </a:lnTo>
                <a:lnTo>
                  <a:pt x="79628" y="1212445"/>
                </a:lnTo>
                <a:lnTo>
                  <a:pt x="79628" y="1227231"/>
                </a:lnTo>
                <a:lnTo>
                  <a:pt x="92900" y="1227231"/>
                </a:lnTo>
                <a:lnTo>
                  <a:pt x="106171" y="1227231"/>
                </a:lnTo>
                <a:lnTo>
                  <a:pt x="119443" y="1242017"/>
                </a:lnTo>
                <a:lnTo>
                  <a:pt x="132714" y="1256803"/>
                </a:lnTo>
                <a:lnTo>
                  <a:pt x="145986" y="1242017"/>
                </a:lnTo>
                <a:lnTo>
                  <a:pt x="159257" y="1242017"/>
                </a:lnTo>
                <a:lnTo>
                  <a:pt x="159257" y="1227231"/>
                </a:lnTo>
                <a:lnTo>
                  <a:pt x="159257" y="1212445"/>
                </a:lnTo>
                <a:lnTo>
                  <a:pt x="172529" y="1212445"/>
                </a:lnTo>
                <a:lnTo>
                  <a:pt x="185800" y="1212445"/>
                </a:lnTo>
                <a:lnTo>
                  <a:pt x="199072" y="1197659"/>
                </a:lnTo>
                <a:lnTo>
                  <a:pt x="212343" y="1182873"/>
                </a:lnTo>
                <a:lnTo>
                  <a:pt x="212343" y="1168087"/>
                </a:lnTo>
                <a:lnTo>
                  <a:pt x="238886" y="1153301"/>
                </a:lnTo>
                <a:lnTo>
                  <a:pt x="238886" y="1123730"/>
                </a:lnTo>
                <a:lnTo>
                  <a:pt x="252157" y="1108944"/>
                </a:lnTo>
                <a:lnTo>
                  <a:pt x="252157" y="1094158"/>
                </a:lnTo>
                <a:lnTo>
                  <a:pt x="238886" y="1079372"/>
                </a:lnTo>
                <a:lnTo>
                  <a:pt x="225615" y="1079372"/>
                </a:lnTo>
                <a:lnTo>
                  <a:pt x="212343" y="1079372"/>
                </a:lnTo>
                <a:lnTo>
                  <a:pt x="199072" y="1079372"/>
                </a:lnTo>
                <a:lnTo>
                  <a:pt x="199072" y="1064586"/>
                </a:lnTo>
                <a:lnTo>
                  <a:pt x="212343" y="1064586"/>
                </a:lnTo>
                <a:lnTo>
                  <a:pt x="225615" y="1064586"/>
                </a:lnTo>
                <a:lnTo>
                  <a:pt x="238886" y="1064586"/>
                </a:lnTo>
                <a:lnTo>
                  <a:pt x="238886" y="1049800"/>
                </a:lnTo>
                <a:lnTo>
                  <a:pt x="225615" y="1035014"/>
                </a:lnTo>
                <a:lnTo>
                  <a:pt x="225615" y="1049800"/>
                </a:lnTo>
                <a:lnTo>
                  <a:pt x="212343" y="1049800"/>
                </a:lnTo>
                <a:lnTo>
                  <a:pt x="199072" y="1049800"/>
                </a:lnTo>
                <a:lnTo>
                  <a:pt x="185800" y="1049800"/>
                </a:lnTo>
                <a:lnTo>
                  <a:pt x="172529" y="1035014"/>
                </a:lnTo>
                <a:lnTo>
                  <a:pt x="172529" y="1005442"/>
                </a:lnTo>
                <a:lnTo>
                  <a:pt x="172529" y="990656"/>
                </a:lnTo>
                <a:lnTo>
                  <a:pt x="185800" y="975870"/>
                </a:lnTo>
                <a:lnTo>
                  <a:pt x="199072" y="961085"/>
                </a:lnTo>
                <a:lnTo>
                  <a:pt x="225615" y="931513"/>
                </a:lnTo>
                <a:lnTo>
                  <a:pt x="199072" y="916727"/>
                </a:lnTo>
                <a:lnTo>
                  <a:pt x="199072" y="901941"/>
                </a:lnTo>
                <a:lnTo>
                  <a:pt x="185800" y="901941"/>
                </a:lnTo>
                <a:lnTo>
                  <a:pt x="172529" y="887155"/>
                </a:lnTo>
                <a:lnTo>
                  <a:pt x="159257" y="872369"/>
                </a:lnTo>
                <a:lnTo>
                  <a:pt x="145986" y="872369"/>
                </a:lnTo>
                <a:lnTo>
                  <a:pt x="132714" y="872369"/>
                </a:lnTo>
                <a:lnTo>
                  <a:pt x="132714" y="857583"/>
                </a:lnTo>
                <a:lnTo>
                  <a:pt x="132714" y="842797"/>
                </a:lnTo>
                <a:lnTo>
                  <a:pt x="119443" y="842797"/>
                </a:lnTo>
                <a:lnTo>
                  <a:pt x="106171" y="828011"/>
                </a:lnTo>
                <a:lnTo>
                  <a:pt x="119443" y="813225"/>
                </a:lnTo>
                <a:lnTo>
                  <a:pt x="106171" y="798440"/>
                </a:lnTo>
                <a:lnTo>
                  <a:pt x="92900" y="783654"/>
                </a:lnTo>
                <a:lnTo>
                  <a:pt x="66357" y="783654"/>
                </a:lnTo>
                <a:lnTo>
                  <a:pt x="79628" y="754082"/>
                </a:lnTo>
                <a:lnTo>
                  <a:pt x="79628" y="739296"/>
                </a:lnTo>
                <a:lnTo>
                  <a:pt x="92900" y="739296"/>
                </a:lnTo>
                <a:lnTo>
                  <a:pt x="106171" y="739296"/>
                </a:lnTo>
                <a:lnTo>
                  <a:pt x="119443" y="739296"/>
                </a:lnTo>
                <a:lnTo>
                  <a:pt x="119443" y="724510"/>
                </a:lnTo>
                <a:lnTo>
                  <a:pt x="106171" y="724510"/>
                </a:lnTo>
                <a:lnTo>
                  <a:pt x="92900" y="709724"/>
                </a:lnTo>
                <a:lnTo>
                  <a:pt x="106171" y="709724"/>
                </a:lnTo>
                <a:lnTo>
                  <a:pt x="119443" y="694938"/>
                </a:lnTo>
                <a:lnTo>
                  <a:pt x="132714" y="694938"/>
                </a:lnTo>
                <a:lnTo>
                  <a:pt x="159257" y="709724"/>
                </a:lnTo>
                <a:lnTo>
                  <a:pt x="172529" y="709724"/>
                </a:lnTo>
                <a:lnTo>
                  <a:pt x="199072" y="709724"/>
                </a:lnTo>
                <a:lnTo>
                  <a:pt x="212343" y="724510"/>
                </a:lnTo>
                <a:lnTo>
                  <a:pt x="225615" y="754082"/>
                </a:lnTo>
                <a:lnTo>
                  <a:pt x="225615" y="768868"/>
                </a:lnTo>
                <a:lnTo>
                  <a:pt x="238886" y="783654"/>
                </a:lnTo>
                <a:lnTo>
                  <a:pt x="252157" y="798440"/>
                </a:lnTo>
                <a:lnTo>
                  <a:pt x="265429" y="798440"/>
                </a:lnTo>
                <a:lnTo>
                  <a:pt x="291972" y="813225"/>
                </a:lnTo>
                <a:lnTo>
                  <a:pt x="305243" y="813225"/>
                </a:lnTo>
                <a:lnTo>
                  <a:pt x="331786" y="813225"/>
                </a:lnTo>
                <a:lnTo>
                  <a:pt x="358329" y="813225"/>
                </a:lnTo>
                <a:lnTo>
                  <a:pt x="398144" y="813225"/>
                </a:lnTo>
                <a:lnTo>
                  <a:pt x="424687" y="798440"/>
                </a:lnTo>
                <a:lnTo>
                  <a:pt x="437958" y="798440"/>
                </a:lnTo>
                <a:lnTo>
                  <a:pt x="464501" y="783654"/>
                </a:lnTo>
                <a:lnTo>
                  <a:pt x="477772" y="783654"/>
                </a:lnTo>
                <a:lnTo>
                  <a:pt x="504315" y="768868"/>
                </a:lnTo>
                <a:lnTo>
                  <a:pt x="517587" y="768868"/>
                </a:lnTo>
                <a:lnTo>
                  <a:pt x="544130" y="754082"/>
                </a:lnTo>
                <a:lnTo>
                  <a:pt x="583944" y="739296"/>
                </a:lnTo>
                <a:lnTo>
                  <a:pt x="623759" y="709724"/>
                </a:lnTo>
                <a:lnTo>
                  <a:pt x="663573" y="665366"/>
                </a:lnTo>
                <a:lnTo>
                  <a:pt x="703387" y="606223"/>
                </a:lnTo>
                <a:lnTo>
                  <a:pt x="703387" y="591437"/>
                </a:lnTo>
                <a:lnTo>
                  <a:pt x="690116" y="547079"/>
                </a:lnTo>
                <a:lnTo>
                  <a:pt x="676844" y="473149"/>
                </a:lnTo>
                <a:lnTo>
                  <a:pt x="663573" y="428792"/>
                </a:lnTo>
                <a:lnTo>
                  <a:pt x="650302" y="399220"/>
                </a:lnTo>
                <a:lnTo>
                  <a:pt x="650302" y="384434"/>
                </a:lnTo>
                <a:lnTo>
                  <a:pt x="650302" y="369648"/>
                </a:lnTo>
                <a:lnTo>
                  <a:pt x="637030" y="325290"/>
                </a:lnTo>
                <a:lnTo>
                  <a:pt x="637030" y="295718"/>
                </a:lnTo>
                <a:lnTo>
                  <a:pt x="623759" y="251361"/>
                </a:lnTo>
                <a:lnTo>
                  <a:pt x="637030" y="192217"/>
                </a:lnTo>
                <a:lnTo>
                  <a:pt x="637030" y="177431"/>
                </a:lnTo>
                <a:lnTo>
                  <a:pt x="650302" y="162645"/>
                </a:lnTo>
                <a:lnTo>
                  <a:pt x="663573" y="147859"/>
                </a:lnTo>
                <a:lnTo>
                  <a:pt x="690116" y="147859"/>
                </a:lnTo>
                <a:lnTo>
                  <a:pt x="703387" y="147859"/>
                </a:lnTo>
                <a:lnTo>
                  <a:pt x="729930" y="147859"/>
                </a:lnTo>
                <a:lnTo>
                  <a:pt x="769745" y="162645"/>
                </a:lnTo>
                <a:lnTo>
                  <a:pt x="809559" y="177431"/>
                </a:lnTo>
                <a:lnTo>
                  <a:pt x="849374" y="177431"/>
                </a:lnTo>
                <a:lnTo>
                  <a:pt x="875916" y="192217"/>
                </a:lnTo>
                <a:lnTo>
                  <a:pt x="889188" y="192217"/>
                </a:lnTo>
                <a:lnTo>
                  <a:pt x="902459" y="192217"/>
                </a:lnTo>
                <a:lnTo>
                  <a:pt x="929002" y="177431"/>
                </a:lnTo>
                <a:lnTo>
                  <a:pt x="982088" y="162645"/>
                </a:lnTo>
                <a:lnTo>
                  <a:pt x="1008631" y="147859"/>
                </a:lnTo>
                <a:lnTo>
                  <a:pt x="1048446" y="133073"/>
                </a:lnTo>
                <a:lnTo>
                  <a:pt x="1048446" y="118287"/>
                </a:lnTo>
                <a:lnTo>
                  <a:pt x="1061717" y="103502"/>
                </a:lnTo>
                <a:lnTo>
                  <a:pt x="1061717" y="88716"/>
                </a:lnTo>
                <a:lnTo>
                  <a:pt x="1074989" y="73930"/>
                </a:lnTo>
                <a:lnTo>
                  <a:pt x="1088260" y="59144"/>
                </a:lnTo>
                <a:lnTo>
                  <a:pt x="1101531" y="29572"/>
                </a:lnTo>
                <a:lnTo>
                  <a:pt x="1114803" y="29572"/>
                </a:lnTo>
                <a:lnTo>
                  <a:pt x="1141346" y="29572"/>
                </a:lnTo>
                <a:lnTo>
                  <a:pt x="1154617" y="29572"/>
                </a:lnTo>
                <a:lnTo>
                  <a:pt x="1167889" y="29572"/>
                </a:lnTo>
                <a:lnTo>
                  <a:pt x="1181160" y="29572"/>
                </a:lnTo>
                <a:lnTo>
                  <a:pt x="1194432" y="14786"/>
                </a:lnTo>
                <a:lnTo>
                  <a:pt x="1207703" y="14786"/>
                </a:lnTo>
                <a:lnTo>
                  <a:pt x="1220975" y="14786"/>
                </a:lnTo>
                <a:lnTo>
                  <a:pt x="1234246" y="14786"/>
                </a:lnTo>
                <a:close/>
              </a:path>
            </a:pathLst>
          </a:custGeom>
          <a:pattFill prst="wdUpDiag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2" name="Группа 191"/>
          <p:cNvGrpSpPr/>
          <p:nvPr/>
        </p:nvGrpSpPr>
        <p:grpSpPr>
          <a:xfrm>
            <a:off x="3795530" y="3573177"/>
            <a:ext cx="798297" cy="1034584"/>
            <a:chOff x="3704384" y="1610947"/>
            <a:chExt cx="1495414" cy="1712596"/>
          </a:xfrm>
          <a:pattFill prst="dkVert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рямоугольник 193"/>
            <p:cNvSpPr/>
            <p:nvPr/>
          </p:nvSpPr>
          <p:spPr>
            <a:xfrm>
              <a:off x="4452091" y="2702257"/>
              <a:ext cx="256387" cy="2729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рямоугольник 27"/>
            <p:cNvSpPr/>
            <p:nvPr/>
          </p:nvSpPr>
          <p:spPr>
            <a:xfrm>
              <a:off x="3704384" y="1610947"/>
              <a:ext cx="1495414" cy="1712596"/>
            </a:xfrm>
            <a:custGeom>
              <a:avLst/>
              <a:gdLst/>
              <a:ahLst/>
              <a:cxnLst/>
              <a:rect l="l" t="t" r="r" b="b"/>
              <a:pathLst>
                <a:path w="1495414" h="1712596">
                  <a:moveTo>
                    <a:pt x="1385457" y="0"/>
                  </a:moveTo>
                  <a:lnTo>
                    <a:pt x="1407449" y="0"/>
                  </a:lnTo>
                  <a:lnTo>
                    <a:pt x="1418444" y="0"/>
                  </a:lnTo>
                  <a:lnTo>
                    <a:pt x="1429440" y="12146"/>
                  </a:lnTo>
                  <a:lnTo>
                    <a:pt x="1440436" y="36438"/>
                  </a:lnTo>
                  <a:lnTo>
                    <a:pt x="1451431" y="48584"/>
                  </a:lnTo>
                  <a:lnTo>
                    <a:pt x="1451431" y="60730"/>
                  </a:lnTo>
                  <a:lnTo>
                    <a:pt x="1429440" y="60730"/>
                  </a:lnTo>
                  <a:lnTo>
                    <a:pt x="1418444" y="60730"/>
                  </a:lnTo>
                  <a:lnTo>
                    <a:pt x="1396453" y="48584"/>
                  </a:lnTo>
                  <a:lnTo>
                    <a:pt x="1385457" y="48584"/>
                  </a:lnTo>
                  <a:lnTo>
                    <a:pt x="1374462" y="60730"/>
                  </a:lnTo>
                  <a:lnTo>
                    <a:pt x="1363466" y="60730"/>
                  </a:lnTo>
                  <a:lnTo>
                    <a:pt x="1374462" y="72876"/>
                  </a:lnTo>
                  <a:lnTo>
                    <a:pt x="1385457" y="72876"/>
                  </a:lnTo>
                  <a:lnTo>
                    <a:pt x="1385457" y="85023"/>
                  </a:lnTo>
                  <a:lnTo>
                    <a:pt x="1374462" y="85023"/>
                  </a:lnTo>
                  <a:lnTo>
                    <a:pt x="1363466" y="85023"/>
                  </a:lnTo>
                  <a:lnTo>
                    <a:pt x="1352470" y="85023"/>
                  </a:lnTo>
                  <a:lnTo>
                    <a:pt x="1352470" y="97169"/>
                  </a:lnTo>
                  <a:lnTo>
                    <a:pt x="1341475" y="121461"/>
                  </a:lnTo>
                  <a:lnTo>
                    <a:pt x="1363466" y="121461"/>
                  </a:lnTo>
                  <a:lnTo>
                    <a:pt x="1374462" y="133607"/>
                  </a:lnTo>
                  <a:lnTo>
                    <a:pt x="1385457" y="145753"/>
                  </a:lnTo>
                  <a:lnTo>
                    <a:pt x="1374462" y="157899"/>
                  </a:lnTo>
                  <a:lnTo>
                    <a:pt x="1385457" y="170045"/>
                  </a:lnTo>
                  <a:lnTo>
                    <a:pt x="1396453" y="170045"/>
                  </a:lnTo>
                  <a:lnTo>
                    <a:pt x="1396453" y="182191"/>
                  </a:lnTo>
                  <a:lnTo>
                    <a:pt x="1396453" y="194337"/>
                  </a:lnTo>
                  <a:lnTo>
                    <a:pt x="1407449" y="194337"/>
                  </a:lnTo>
                  <a:lnTo>
                    <a:pt x="1418444" y="194337"/>
                  </a:lnTo>
                  <a:lnTo>
                    <a:pt x="1429440" y="206483"/>
                  </a:lnTo>
                  <a:lnTo>
                    <a:pt x="1440436" y="218629"/>
                  </a:lnTo>
                  <a:lnTo>
                    <a:pt x="1451431" y="218629"/>
                  </a:lnTo>
                  <a:lnTo>
                    <a:pt x="1451431" y="230775"/>
                  </a:lnTo>
                  <a:lnTo>
                    <a:pt x="1473423" y="242921"/>
                  </a:lnTo>
                  <a:lnTo>
                    <a:pt x="1451431" y="267214"/>
                  </a:lnTo>
                  <a:lnTo>
                    <a:pt x="1440436" y="279360"/>
                  </a:lnTo>
                  <a:lnTo>
                    <a:pt x="1429440" y="291506"/>
                  </a:lnTo>
                  <a:lnTo>
                    <a:pt x="1429440" y="303652"/>
                  </a:lnTo>
                  <a:lnTo>
                    <a:pt x="1429440" y="327944"/>
                  </a:lnTo>
                  <a:lnTo>
                    <a:pt x="1440436" y="340090"/>
                  </a:lnTo>
                  <a:lnTo>
                    <a:pt x="1451431" y="340090"/>
                  </a:lnTo>
                  <a:lnTo>
                    <a:pt x="1462427" y="340090"/>
                  </a:lnTo>
                  <a:lnTo>
                    <a:pt x="1473423" y="340090"/>
                  </a:lnTo>
                  <a:lnTo>
                    <a:pt x="1473423" y="327944"/>
                  </a:lnTo>
                  <a:lnTo>
                    <a:pt x="1484419" y="340090"/>
                  </a:lnTo>
                  <a:lnTo>
                    <a:pt x="1484419" y="352236"/>
                  </a:lnTo>
                  <a:lnTo>
                    <a:pt x="1473423" y="352236"/>
                  </a:lnTo>
                  <a:lnTo>
                    <a:pt x="1462427" y="352236"/>
                  </a:lnTo>
                  <a:lnTo>
                    <a:pt x="1451431" y="352236"/>
                  </a:lnTo>
                  <a:lnTo>
                    <a:pt x="1451431" y="364382"/>
                  </a:lnTo>
                  <a:lnTo>
                    <a:pt x="1462427" y="364382"/>
                  </a:lnTo>
                  <a:lnTo>
                    <a:pt x="1473423" y="364382"/>
                  </a:lnTo>
                  <a:lnTo>
                    <a:pt x="1484419" y="364382"/>
                  </a:lnTo>
                  <a:lnTo>
                    <a:pt x="1495414" y="376528"/>
                  </a:lnTo>
                  <a:lnTo>
                    <a:pt x="1495414" y="388674"/>
                  </a:lnTo>
                  <a:lnTo>
                    <a:pt x="1484419" y="400820"/>
                  </a:lnTo>
                  <a:lnTo>
                    <a:pt x="1484419" y="425113"/>
                  </a:lnTo>
                  <a:lnTo>
                    <a:pt x="1462427" y="437259"/>
                  </a:lnTo>
                  <a:lnTo>
                    <a:pt x="1462427" y="449405"/>
                  </a:lnTo>
                  <a:lnTo>
                    <a:pt x="1451431" y="461551"/>
                  </a:lnTo>
                  <a:lnTo>
                    <a:pt x="1440436" y="473697"/>
                  </a:lnTo>
                  <a:lnTo>
                    <a:pt x="1429440" y="473697"/>
                  </a:lnTo>
                  <a:lnTo>
                    <a:pt x="1418444" y="473697"/>
                  </a:lnTo>
                  <a:lnTo>
                    <a:pt x="1418444" y="485843"/>
                  </a:lnTo>
                  <a:lnTo>
                    <a:pt x="1418444" y="497989"/>
                  </a:lnTo>
                  <a:lnTo>
                    <a:pt x="1407449" y="497989"/>
                  </a:lnTo>
                  <a:lnTo>
                    <a:pt x="1396453" y="510135"/>
                  </a:lnTo>
                  <a:lnTo>
                    <a:pt x="1385457" y="497989"/>
                  </a:lnTo>
                  <a:lnTo>
                    <a:pt x="1374462" y="485843"/>
                  </a:lnTo>
                  <a:lnTo>
                    <a:pt x="1363466" y="485843"/>
                  </a:lnTo>
                  <a:lnTo>
                    <a:pt x="1352470" y="485843"/>
                  </a:lnTo>
                  <a:lnTo>
                    <a:pt x="1352470" y="473697"/>
                  </a:lnTo>
                  <a:lnTo>
                    <a:pt x="1363466" y="473697"/>
                  </a:lnTo>
                  <a:lnTo>
                    <a:pt x="1363466" y="461551"/>
                  </a:lnTo>
                  <a:lnTo>
                    <a:pt x="1385457" y="449405"/>
                  </a:lnTo>
                  <a:lnTo>
                    <a:pt x="1385457" y="437259"/>
                  </a:lnTo>
                  <a:lnTo>
                    <a:pt x="1396453" y="437259"/>
                  </a:lnTo>
                  <a:lnTo>
                    <a:pt x="1385457" y="425113"/>
                  </a:lnTo>
                  <a:lnTo>
                    <a:pt x="1363466" y="449405"/>
                  </a:lnTo>
                  <a:lnTo>
                    <a:pt x="1352470" y="461551"/>
                  </a:lnTo>
                  <a:lnTo>
                    <a:pt x="1341475" y="473697"/>
                  </a:lnTo>
                  <a:lnTo>
                    <a:pt x="1330479" y="473697"/>
                  </a:lnTo>
                  <a:lnTo>
                    <a:pt x="1319483" y="485843"/>
                  </a:lnTo>
                  <a:lnTo>
                    <a:pt x="1308487" y="485843"/>
                  </a:lnTo>
                  <a:lnTo>
                    <a:pt x="1308487" y="510135"/>
                  </a:lnTo>
                  <a:lnTo>
                    <a:pt x="1319483" y="522281"/>
                  </a:lnTo>
                  <a:lnTo>
                    <a:pt x="1319483" y="534427"/>
                  </a:lnTo>
                  <a:lnTo>
                    <a:pt x="1308487" y="534427"/>
                  </a:lnTo>
                  <a:lnTo>
                    <a:pt x="1297492" y="534427"/>
                  </a:lnTo>
                  <a:lnTo>
                    <a:pt x="1286496" y="534427"/>
                  </a:lnTo>
                  <a:lnTo>
                    <a:pt x="1286496" y="546573"/>
                  </a:lnTo>
                  <a:lnTo>
                    <a:pt x="1297492" y="558719"/>
                  </a:lnTo>
                  <a:lnTo>
                    <a:pt x="1297492" y="583012"/>
                  </a:lnTo>
                  <a:lnTo>
                    <a:pt x="1286496" y="619450"/>
                  </a:lnTo>
                  <a:lnTo>
                    <a:pt x="1275500" y="619450"/>
                  </a:lnTo>
                  <a:lnTo>
                    <a:pt x="1264505" y="619450"/>
                  </a:lnTo>
                  <a:lnTo>
                    <a:pt x="1253509" y="619450"/>
                  </a:lnTo>
                  <a:lnTo>
                    <a:pt x="1242513" y="619450"/>
                  </a:lnTo>
                  <a:lnTo>
                    <a:pt x="1242513" y="643742"/>
                  </a:lnTo>
                  <a:lnTo>
                    <a:pt x="1242513" y="655888"/>
                  </a:lnTo>
                  <a:lnTo>
                    <a:pt x="1253509" y="680180"/>
                  </a:lnTo>
                  <a:lnTo>
                    <a:pt x="1253509" y="692326"/>
                  </a:lnTo>
                  <a:lnTo>
                    <a:pt x="1253509" y="704472"/>
                  </a:lnTo>
                  <a:lnTo>
                    <a:pt x="1253509" y="716618"/>
                  </a:lnTo>
                  <a:lnTo>
                    <a:pt x="1264505" y="728764"/>
                  </a:lnTo>
                  <a:lnTo>
                    <a:pt x="1264505" y="740911"/>
                  </a:lnTo>
                  <a:lnTo>
                    <a:pt x="1253509" y="753057"/>
                  </a:lnTo>
                  <a:lnTo>
                    <a:pt x="1242513" y="753057"/>
                  </a:lnTo>
                  <a:lnTo>
                    <a:pt x="1242513" y="765203"/>
                  </a:lnTo>
                  <a:lnTo>
                    <a:pt x="1231518" y="765203"/>
                  </a:lnTo>
                  <a:lnTo>
                    <a:pt x="1220522" y="765203"/>
                  </a:lnTo>
                  <a:lnTo>
                    <a:pt x="1209526" y="777349"/>
                  </a:lnTo>
                  <a:lnTo>
                    <a:pt x="1209526" y="789495"/>
                  </a:lnTo>
                  <a:lnTo>
                    <a:pt x="1220522" y="789495"/>
                  </a:lnTo>
                  <a:lnTo>
                    <a:pt x="1220522" y="801641"/>
                  </a:lnTo>
                  <a:lnTo>
                    <a:pt x="1220522" y="813787"/>
                  </a:lnTo>
                  <a:lnTo>
                    <a:pt x="1231518" y="825933"/>
                  </a:lnTo>
                  <a:lnTo>
                    <a:pt x="1220522" y="838079"/>
                  </a:lnTo>
                  <a:lnTo>
                    <a:pt x="1231518" y="874517"/>
                  </a:lnTo>
                  <a:lnTo>
                    <a:pt x="1231518" y="898809"/>
                  </a:lnTo>
                  <a:lnTo>
                    <a:pt x="1231518" y="910956"/>
                  </a:lnTo>
                  <a:lnTo>
                    <a:pt x="1231518" y="935248"/>
                  </a:lnTo>
                  <a:lnTo>
                    <a:pt x="1220522" y="947394"/>
                  </a:lnTo>
                  <a:lnTo>
                    <a:pt x="1209526" y="959540"/>
                  </a:lnTo>
                  <a:lnTo>
                    <a:pt x="1198531" y="971686"/>
                  </a:lnTo>
                  <a:lnTo>
                    <a:pt x="1187535" y="971686"/>
                  </a:lnTo>
                  <a:lnTo>
                    <a:pt x="1176539" y="983832"/>
                  </a:lnTo>
                  <a:lnTo>
                    <a:pt x="1176539" y="995978"/>
                  </a:lnTo>
                  <a:lnTo>
                    <a:pt x="1165543" y="1008124"/>
                  </a:lnTo>
                  <a:lnTo>
                    <a:pt x="1154548" y="1032416"/>
                  </a:lnTo>
                  <a:lnTo>
                    <a:pt x="1154548" y="1068854"/>
                  </a:lnTo>
                  <a:lnTo>
                    <a:pt x="1143552" y="1056708"/>
                  </a:lnTo>
                  <a:lnTo>
                    <a:pt x="1121561" y="1056708"/>
                  </a:lnTo>
                  <a:lnTo>
                    <a:pt x="1088574" y="1081001"/>
                  </a:lnTo>
                  <a:lnTo>
                    <a:pt x="1099569" y="1093147"/>
                  </a:lnTo>
                  <a:lnTo>
                    <a:pt x="1099569" y="1105293"/>
                  </a:lnTo>
                  <a:lnTo>
                    <a:pt x="1099569" y="1141731"/>
                  </a:lnTo>
                  <a:lnTo>
                    <a:pt x="1099569" y="1166023"/>
                  </a:lnTo>
                  <a:lnTo>
                    <a:pt x="1077578" y="1178169"/>
                  </a:lnTo>
                  <a:lnTo>
                    <a:pt x="1033595" y="1166023"/>
                  </a:lnTo>
                  <a:lnTo>
                    <a:pt x="1000608" y="1153877"/>
                  </a:lnTo>
                  <a:lnTo>
                    <a:pt x="1000608" y="1166023"/>
                  </a:lnTo>
                  <a:lnTo>
                    <a:pt x="1011604" y="1178169"/>
                  </a:lnTo>
                  <a:lnTo>
                    <a:pt x="1011604" y="1202461"/>
                  </a:lnTo>
                  <a:lnTo>
                    <a:pt x="1022600" y="1214607"/>
                  </a:lnTo>
                  <a:lnTo>
                    <a:pt x="1022600" y="1226753"/>
                  </a:lnTo>
                  <a:lnTo>
                    <a:pt x="1022600" y="1238899"/>
                  </a:lnTo>
                  <a:lnTo>
                    <a:pt x="1022600" y="1263192"/>
                  </a:lnTo>
                  <a:lnTo>
                    <a:pt x="1011604" y="1275338"/>
                  </a:lnTo>
                  <a:lnTo>
                    <a:pt x="1011604" y="1287484"/>
                  </a:lnTo>
                  <a:lnTo>
                    <a:pt x="1022600" y="1287484"/>
                  </a:lnTo>
                  <a:lnTo>
                    <a:pt x="1044591" y="1251046"/>
                  </a:lnTo>
                  <a:lnTo>
                    <a:pt x="1077578" y="1251046"/>
                  </a:lnTo>
                  <a:lnTo>
                    <a:pt x="1099569" y="1287484"/>
                  </a:lnTo>
                  <a:lnTo>
                    <a:pt x="1110565" y="1311776"/>
                  </a:lnTo>
                  <a:lnTo>
                    <a:pt x="1110565" y="1323922"/>
                  </a:lnTo>
                  <a:lnTo>
                    <a:pt x="1099569" y="1360360"/>
                  </a:lnTo>
                  <a:lnTo>
                    <a:pt x="1077578" y="1372506"/>
                  </a:lnTo>
                  <a:lnTo>
                    <a:pt x="1055587" y="1372506"/>
                  </a:lnTo>
                  <a:lnTo>
                    <a:pt x="1044591" y="1384652"/>
                  </a:lnTo>
                  <a:lnTo>
                    <a:pt x="1033595" y="1408944"/>
                  </a:lnTo>
                  <a:lnTo>
                    <a:pt x="1022600" y="1421091"/>
                  </a:lnTo>
                  <a:lnTo>
                    <a:pt x="1022600" y="1408944"/>
                  </a:lnTo>
                  <a:lnTo>
                    <a:pt x="1011604" y="1396798"/>
                  </a:lnTo>
                  <a:lnTo>
                    <a:pt x="1000608" y="1396798"/>
                  </a:lnTo>
                  <a:lnTo>
                    <a:pt x="989612" y="1396798"/>
                  </a:lnTo>
                  <a:lnTo>
                    <a:pt x="978617" y="1384652"/>
                  </a:lnTo>
                  <a:lnTo>
                    <a:pt x="945630" y="1408944"/>
                  </a:lnTo>
                  <a:lnTo>
                    <a:pt x="923638" y="1408944"/>
                  </a:lnTo>
                  <a:lnTo>
                    <a:pt x="923638" y="1421091"/>
                  </a:lnTo>
                  <a:lnTo>
                    <a:pt x="923638" y="1433237"/>
                  </a:lnTo>
                  <a:lnTo>
                    <a:pt x="912643" y="1445383"/>
                  </a:lnTo>
                  <a:lnTo>
                    <a:pt x="901647" y="1469675"/>
                  </a:lnTo>
                  <a:lnTo>
                    <a:pt x="890651" y="1481821"/>
                  </a:lnTo>
                  <a:lnTo>
                    <a:pt x="890651" y="1493967"/>
                  </a:lnTo>
                  <a:lnTo>
                    <a:pt x="890651" y="1506113"/>
                  </a:lnTo>
                  <a:lnTo>
                    <a:pt x="879656" y="1530405"/>
                  </a:lnTo>
                  <a:lnTo>
                    <a:pt x="879656" y="1542551"/>
                  </a:lnTo>
                  <a:lnTo>
                    <a:pt x="857664" y="1591136"/>
                  </a:lnTo>
                  <a:lnTo>
                    <a:pt x="846668" y="1615428"/>
                  </a:lnTo>
                  <a:lnTo>
                    <a:pt x="824677" y="1627574"/>
                  </a:lnTo>
                  <a:lnTo>
                    <a:pt x="813681" y="1639720"/>
                  </a:lnTo>
                  <a:lnTo>
                    <a:pt x="802686" y="1639720"/>
                  </a:lnTo>
                  <a:lnTo>
                    <a:pt x="802686" y="1651866"/>
                  </a:lnTo>
                  <a:lnTo>
                    <a:pt x="802686" y="1664012"/>
                  </a:lnTo>
                  <a:lnTo>
                    <a:pt x="802686" y="1676158"/>
                  </a:lnTo>
                  <a:lnTo>
                    <a:pt x="791690" y="1676158"/>
                  </a:lnTo>
                  <a:lnTo>
                    <a:pt x="780694" y="1664012"/>
                  </a:lnTo>
                  <a:lnTo>
                    <a:pt x="769699" y="1664012"/>
                  </a:lnTo>
                  <a:lnTo>
                    <a:pt x="769699" y="1676158"/>
                  </a:lnTo>
                  <a:lnTo>
                    <a:pt x="758703" y="1676158"/>
                  </a:lnTo>
                  <a:lnTo>
                    <a:pt x="747707" y="1700450"/>
                  </a:lnTo>
                  <a:lnTo>
                    <a:pt x="725716" y="1700450"/>
                  </a:lnTo>
                  <a:lnTo>
                    <a:pt x="703724" y="1688304"/>
                  </a:lnTo>
                  <a:lnTo>
                    <a:pt x="681733" y="1676158"/>
                  </a:lnTo>
                  <a:lnTo>
                    <a:pt x="681733" y="1664012"/>
                  </a:lnTo>
                  <a:lnTo>
                    <a:pt x="670737" y="1664012"/>
                  </a:lnTo>
                  <a:lnTo>
                    <a:pt x="648746" y="1651866"/>
                  </a:lnTo>
                  <a:lnTo>
                    <a:pt x="637750" y="1651866"/>
                  </a:lnTo>
                  <a:lnTo>
                    <a:pt x="604763" y="1676158"/>
                  </a:lnTo>
                  <a:lnTo>
                    <a:pt x="593768" y="1712596"/>
                  </a:lnTo>
                  <a:lnTo>
                    <a:pt x="571776" y="1700450"/>
                  </a:lnTo>
                  <a:lnTo>
                    <a:pt x="582772" y="1664012"/>
                  </a:lnTo>
                  <a:lnTo>
                    <a:pt x="593768" y="1639720"/>
                  </a:lnTo>
                  <a:lnTo>
                    <a:pt x="615759" y="1603282"/>
                  </a:lnTo>
                  <a:lnTo>
                    <a:pt x="626755" y="1554697"/>
                  </a:lnTo>
                  <a:lnTo>
                    <a:pt x="670737" y="1542551"/>
                  </a:lnTo>
                  <a:lnTo>
                    <a:pt x="648746" y="1566843"/>
                  </a:lnTo>
                  <a:lnTo>
                    <a:pt x="659742" y="1578989"/>
                  </a:lnTo>
                  <a:lnTo>
                    <a:pt x="670737" y="1591136"/>
                  </a:lnTo>
                  <a:lnTo>
                    <a:pt x="681733" y="1566843"/>
                  </a:lnTo>
                  <a:lnTo>
                    <a:pt x="692729" y="1542551"/>
                  </a:lnTo>
                  <a:lnTo>
                    <a:pt x="725716" y="1518259"/>
                  </a:lnTo>
                  <a:lnTo>
                    <a:pt x="736712" y="1506113"/>
                  </a:lnTo>
                  <a:lnTo>
                    <a:pt x="725716" y="1493967"/>
                  </a:lnTo>
                  <a:lnTo>
                    <a:pt x="725716" y="1481821"/>
                  </a:lnTo>
                  <a:lnTo>
                    <a:pt x="714720" y="1457529"/>
                  </a:lnTo>
                  <a:lnTo>
                    <a:pt x="780694" y="1396798"/>
                  </a:lnTo>
                  <a:lnTo>
                    <a:pt x="791690" y="1372506"/>
                  </a:lnTo>
                  <a:lnTo>
                    <a:pt x="681733" y="1372506"/>
                  </a:lnTo>
                  <a:lnTo>
                    <a:pt x="692729" y="1360360"/>
                  </a:lnTo>
                  <a:lnTo>
                    <a:pt x="714720" y="1360360"/>
                  </a:lnTo>
                  <a:lnTo>
                    <a:pt x="725716" y="1348214"/>
                  </a:lnTo>
                  <a:lnTo>
                    <a:pt x="703724" y="1348214"/>
                  </a:lnTo>
                  <a:lnTo>
                    <a:pt x="681733" y="1360360"/>
                  </a:lnTo>
                  <a:lnTo>
                    <a:pt x="670737" y="1348214"/>
                  </a:lnTo>
                  <a:lnTo>
                    <a:pt x="659742" y="1336068"/>
                  </a:lnTo>
                  <a:lnTo>
                    <a:pt x="648746" y="1336068"/>
                  </a:lnTo>
                  <a:lnTo>
                    <a:pt x="637750" y="1323922"/>
                  </a:lnTo>
                  <a:lnTo>
                    <a:pt x="615759" y="1336068"/>
                  </a:lnTo>
                  <a:lnTo>
                    <a:pt x="604763" y="1336068"/>
                  </a:lnTo>
                  <a:lnTo>
                    <a:pt x="549785" y="1323922"/>
                  </a:lnTo>
                  <a:lnTo>
                    <a:pt x="373854" y="1287484"/>
                  </a:lnTo>
                  <a:lnTo>
                    <a:pt x="384849" y="1299630"/>
                  </a:lnTo>
                  <a:lnTo>
                    <a:pt x="395845" y="1311776"/>
                  </a:lnTo>
                  <a:lnTo>
                    <a:pt x="395845" y="1323922"/>
                  </a:lnTo>
                  <a:lnTo>
                    <a:pt x="395845" y="1336068"/>
                  </a:lnTo>
                  <a:lnTo>
                    <a:pt x="395845" y="1348214"/>
                  </a:lnTo>
                  <a:lnTo>
                    <a:pt x="384849" y="1348214"/>
                  </a:lnTo>
                  <a:lnTo>
                    <a:pt x="373854" y="1348214"/>
                  </a:lnTo>
                  <a:lnTo>
                    <a:pt x="362858" y="1348214"/>
                  </a:lnTo>
                  <a:lnTo>
                    <a:pt x="340867" y="1348214"/>
                  </a:lnTo>
                  <a:lnTo>
                    <a:pt x="329871" y="1336068"/>
                  </a:lnTo>
                  <a:lnTo>
                    <a:pt x="318875" y="1336068"/>
                  </a:lnTo>
                  <a:lnTo>
                    <a:pt x="296884" y="1323922"/>
                  </a:lnTo>
                  <a:lnTo>
                    <a:pt x="263897" y="1348214"/>
                  </a:lnTo>
                  <a:lnTo>
                    <a:pt x="241905" y="1360360"/>
                  </a:lnTo>
                  <a:lnTo>
                    <a:pt x="219914" y="1372506"/>
                  </a:lnTo>
                  <a:lnTo>
                    <a:pt x="208918" y="1396798"/>
                  </a:lnTo>
                  <a:lnTo>
                    <a:pt x="197923" y="1396798"/>
                  </a:lnTo>
                  <a:lnTo>
                    <a:pt x="175931" y="1433237"/>
                  </a:lnTo>
                  <a:lnTo>
                    <a:pt x="142944" y="1469675"/>
                  </a:lnTo>
                  <a:lnTo>
                    <a:pt x="87966" y="1372506"/>
                  </a:lnTo>
                  <a:lnTo>
                    <a:pt x="65974" y="1372506"/>
                  </a:lnTo>
                  <a:lnTo>
                    <a:pt x="54979" y="1384652"/>
                  </a:lnTo>
                  <a:lnTo>
                    <a:pt x="43983" y="1384652"/>
                  </a:lnTo>
                  <a:lnTo>
                    <a:pt x="32987" y="1360360"/>
                  </a:lnTo>
                  <a:lnTo>
                    <a:pt x="21992" y="1360360"/>
                  </a:lnTo>
                  <a:lnTo>
                    <a:pt x="10996" y="1360360"/>
                  </a:lnTo>
                  <a:lnTo>
                    <a:pt x="0" y="1323922"/>
                  </a:lnTo>
                  <a:lnTo>
                    <a:pt x="0" y="1299630"/>
                  </a:lnTo>
                  <a:lnTo>
                    <a:pt x="21992" y="1275338"/>
                  </a:lnTo>
                  <a:lnTo>
                    <a:pt x="21992" y="1251046"/>
                  </a:lnTo>
                  <a:lnTo>
                    <a:pt x="76970" y="1226753"/>
                  </a:lnTo>
                  <a:lnTo>
                    <a:pt x="65974" y="1202461"/>
                  </a:lnTo>
                  <a:lnTo>
                    <a:pt x="142944" y="1129585"/>
                  </a:lnTo>
                  <a:lnTo>
                    <a:pt x="109957" y="1105293"/>
                  </a:lnTo>
                  <a:lnTo>
                    <a:pt x="131948" y="1068854"/>
                  </a:lnTo>
                  <a:lnTo>
                    <a:pt x="142944" y="1056708"/>
                  </a:lnTo>
                  <a:lnTo>
                    <a:pt x="153940" y="1056708"/>
                  </a:lnTo>
                  <a:lnTo>
                    <a:pt x="164936" y="1056708"/>
                  </a:lnTo>
                  <a:lnTo>
                    <a:pt x="175931" y="1056708"/>
                  </a:lnTo>
                  <a:lnTo>
                    <a:pt x="197923" y="1056708"/>
                  </a:lnTo>
                  <a:lnTo>
                    <a:pt x="208918" y="1056708"/>
                  </a:lnTo>
                  <a:lnTo>
                    <a:pt x="230910" y="1044562"/>
                  </a:lnTo>
                  <a:lnTo>
                    <a:pt x="252901" y="1032416"/>
                  </a:lnTo>
                  <a:lnTo>
                    <a:pt x="274892" y="1020270"/>
                  </a:lnTo>
                  <a:lnTo>
                    <a:pt x="296884" y="995978"/>
                  </a:lnTo>
                  <a:lnTo>
                    <a:pt x="307880" y="959540"/>
                  </a:lnTo>
                  <a:lnTo>
                    <a:pt x="307880" y="935248"/>
                  </a:lnTo>
                  <a:lnTo>
                    <a:pt x="307880" y="898809"/>
                  </a:lnTo>
                  <a:lnTo>
                    <a:pt x="296884" y="874517"/>
                  </a:lnTo>
                  <a:lnTo>
                    <a:pt x="296884" y="862371"/>
                  </a:lnTo>
                  <a:lnTo>
                    <a:pt x="296884" y="850225"/>
                  </a:lnTo>
                  <a:lnTo>
                    <a:pt x="307880" y="825933"/>
                  </a:lnTo>
                  <a:lnTo>
                    <a:pt x="318875" y="813787"/>
                  </a:lnTo>
                  <a:lnTo>
                    <a:pt x="329871" y="801641"/>
                  </a:lnTo>
                  <a:lnTo>
                    <a:pt x="340867" y="789495"/>
                  </a:lnTo>
                  <a:lnTo>
                    <a:pt x="351862" y="765203"/>
                  </a:lnTo>
                  <a:lnTo>
                    <a:pt x="373854" y="753057"/>
                  </a:lnTo>
                  <a:lnTo>
                    <a:pt x="384849" y="740911"/>
                  </a:lnTo>
                  <a:lnTo>
                    <a:pt x="406841" y="740911"/>
                  </a:lnTo>
                  <a:lnTo>
                    <a:pt x="417836" y="740911"/>
                  </a:lnTo>
                  <a:lnTo>
                    <a:pt x="450823" y="753057"/>
                  </a:lnTo>
                  <a:lnTo>
                    <a:pt x="494806" y="765203"/>
                  </a:lnTo>
                  <a:lnTo>
                    <a:pt x="516798" y="765203"/>
                  </a:lnTo>
                  <a:lnTo>
                    <a:pt x="549785" y="765203"/>
                  </a:lnTo>
                  <a:lnTo>
                    <a:pt x="593768" y="753057"/>
                  </a:lnTo>
                  <a:lnTo>
                    <a:pt x="615759" y="728764"/>
                  </a:lnTo>
                  <a:lnTo>
                    <a:pt x="626755" y="716618"/>
                  </a:lnTo>
                  <a:lnTo>
                    <a:pt x="637750" y="692326"/>
                  </a:lnTo>
                  <a:lnTo>
                    <a:pt x="648746" y="680180"/>
                  </a:lnTo>
                  <a:lnTo>
                    <a:pt x="659742" y="668034"/>
                  </a:lnTo>
                  <a:lnTo>
                    <a:pt x="670737" y="668034"/>
                  </a:lnTo>
                  <a:lnTo>
                    <a:pt x="703724" y="668034"/>
                  </a:lnTo>
                  <a:lnTo>
                    <a:pt x="714720" y="655888"/>
                  </a:lnTo>
                  <a:lnTo>
                    <a:pt x="725716" y="655888"/>
                  </a:lnTo>
                  <a:lnTo>
                    <a:pt x="736712" y="643742"/>
                  </a:lnTo>
                  <a:lnTo>
                    <a:pt x="747707" y="619450"/>
                  </a:lnTo>
                  <a:lnTo>
                    <a:pt x="780694" y="631596"/>
                  </a:lnTo>
                  <a:lnTo>
                    <a:pt x="780694" y="619450"/>
                  </a:lnTo>
                  <a:lnTo>
                    <a:pt x="791690" y="607304"/>
                  </a:lnTo>
                  <a:lnTo>
                    <a:pt x="780694" y="607304"/>
                  </a:lnTo>
                  <a:lnTo>
                    <a:pt x="769699" y="595158"/>
                  </a:lnTo>
                  <a:lnTo>
                    <a:pt x="758703" y="570866"/>
                  </a:lnTo>
                  <a:lnTo>
                    <a:pt x="769699" y="558719"/>
                  </a:lnTo>
                  <a:lnTo>
                    <a:pt x="769699" y="546573"/>
                  </a:lnTo>
                  <a:lnTo>
                    <a:pt x="780694" y="534427"/>
                  </a:lnTo>
                  <a:lnTo>
                    <a:pt x="780694" y="522281"/>
                  </a:lnTo>
                  <a:lnTo>
                    <a:pt x="791690" y="497989"/>
                  </a:lnTo>
                  <a:lnTo>
                    <a:pt x="802686" y="485843"/>
                  </a:lnTo>
                  <a:lnTo>
                    <a:pt x="802686" y="473697"/>
                  </a:lnTo>
                  <a:lnTo>
                    <a:pt x="802686" y="461551"/>
                  </a:lnTo>
                  <a:lnTo>
                    <a:pt x="802686" y="449405"/>
                  </a:lnTo>
                  <a:lnTo>
                    <a:pt x="802686" y="437259"/>
                  </a:lnTo>
                  <a:lnTo>
                    <a:pt x="824677" y="412967"/>
                  </a:lnTo>
                  <a:lnTo>
                    <a:pt x="846668" y="400820"/>
                  </a:lnTo>
                  <a:lnTo>
                    <a:pt x="857664" y="376528"/>
                  </a:lnTo>
                  <a:lnTo>
                    <a:pt x="868660" y="376528"/>
                  </a:lnTo>
                  <a:lnTo>
                    <a:pt x="890651" y="388674"/>
                  </a:lnTo>
                  <a:lnTo>
                    <a:pt x="912643" y="412967"/>
                  </a:lnTo>
                  <a:lnTo>
                    <a:pt x="934634" y="425113"/>
                  </a:lnTo>
                  <a:lnTo>
                    <a:pt x="956625" y="400820"/>
                  </a:lnTo>
                  <a:lnTo>
                    <a:pt x="978617" y="376528"/>
                  </a:lnTo>
                  <a:lnTo>
                    <a:pt x="989612" y="364382"/>
                  </a:lnTo>
                  <a:lnTo>
                    <a:pt x="978617" y="352236"/>
                  </a:lnTo>
                  <a:lnTo>
                    <a:pt x="978617" y="340090"/>
                  </a:lnTo>
                  <a:lnTo>
                    <a:pt x="956625" y="315798"/>
                  </a:lnTo>
                  <a:lnTo>
                    <a:pt x="945630" y="291506"/>
                  </a:lnTo>
                  <a:lnTo>
                    <a:pt x="945630" y="279360"/>
                  </a:lnTo>
                  <a:lnTo>
                    <a:pt x="956625" y="255068"/>
                  </a:lnTo>
                  <a:lnTo>
                    <a:pt x="956625" y="242921"/>
                  </a:lnTo>
                  <a:lnTo>
                    <a:pt x="978617" y="242921"/>
                  </a:lnTo>
                  <a:lnTo>
                    <a:pt x="1000608" y="242921"/>
                  </a:lnTo>
                  <a:lnTo>
                    <a:pt x="1011604" y="242921"/>
                  </a:lnTo>
                  <a:lnTo>
                    <a:pt x="1022600" y="242921"/>
                  </a:lnTo>
                  <a:lnTo>
                    <a:pt x="1033595" y="230775"/>
                  </a:lnTo>
                  <a:lnTo>
                    <a:pt x="1044591" y="206483"/>
                  </a:lnTo>
                  <a:lnTo>
                    <a:pt x="1044591" y="182191"/>
                  </a:lnTo>
                  <a:lnTo>
                    <a:pt x="1055587" y="170045"/>
                  </a:lnTo>
                  <a:lnTo>
                    <a:pt x="1066582" y="157899"/>
                  </a:lnTo>
                  <a:lnTo>
                    <a:pt x="1088574" y="157899"/>
                  </a:lnTo>
                  <a:lnTo>
                    <a:pt x="1099569" y="145753"/>
                  </a:lnTo>
                  <a:lnTo>
                    <a:pt x="1110565" y="133607"/>
                  </a:lnTo>
                  <a:lnTo>
                    <a:pt x="1121561" y="133607"/>
                  </a:lnTo>
                  <a:lnTo>
                    <a:pt x="1132556" y="133607"/>
                  </a:lnTo>
                  <a:lnTo>
                    <a:pt x="1143552" y="145753"/>
                  </a:lnTo>
                  <a:lnTo>
                    <a:pt x="1165543" y="157899"/>
                  </a:lnTo>
                  <a:lnTo>
                    <a:pt x="1198531" y="157899"/>
                  </a:lnTo>
                  <a:lnTo>
                    <a:pt x="1253509" y="157899"/>
                  </a:lnTo>
                  <a:lnTo>
                    <a:pt x="1264505" y="157899"/>
                  </a:lnTo>
                  <a:lnTo>
                    <a:pt x="1286496" y="145753"/>
                  </a:lnTo>
                  <a:lnTo>
                    <a:pt x="1330479" y="72876"/>
                  </a:lnTo>
                  <a:lnTo>
                    <a:pt x="1341475" y="48584"/>
                  </a:lnTo>
                  <a:lnTo>
                    <a:pt x="1352470" y="36438"/>
                  </a:lnTo>
                  <a:lnTo>
                    <a:pt x="1374462" y="12146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4043895" y="4374373"/>
            <a:ext cx="1235988" cy="1038443"/>
            <a:chOff x="3865566" y="2127088"/>
            <a:chExt cx="1962028" cy="1655568"/>
          </a:xfrm>
          <a:pattFill prst="pct40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7" name="Прямоугольник 196"/>
            <p:cNvSpPr/>
            <p:nvPr/>
          </p:nvSpPr>
          <p:spPr>
            <a:xfrm>
              <a:off x="5257632" y="2752113"/>
              <a:ext cx="354842" cy="5538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6" name="Прямоугольник 30"/>
            <p:cNvSpPr/>
            <p:nvPr/>
          </p:nvSpPr>
          <p:spPr>
            <a:xfrm>
              <a:off x="3865566" y="2127088"/>
              <a:ext cx="1962028" cy="1655568"/>
            </a:xfrm>
            <a:custGeom>
              <a:avLst/>
              <a:gdLst/>
              <a:ahLst/>
              <a:cxnLst/>
              <a:rect l="l" t="t" r="r" b="b"/>
              <a:pathLst>
                <a:path w="1962028" h="1655568">
                  <a:moveTo>
                    <a:pt x="407838" y="0"/>
                  </a:moveTo>
                  <a:lnTo>
                    <a:pt x="418860" y="13460"/>
                  </a:lnTo>
                  <a:lnTo>
                    <a:pt x="429883" y="13460"/>
                  </a:lnTo>
                  <a:lnTo>
                    <a:pt x="418860" y="53840"/>
                  </a:lnTo>
                  <a:lnTo>
                    <a:pt x="407838" y="94219"/>
                  </a:lnTo>
                  <a:lnTo>
                    <a:pt x="418860" y="107679"/>
                  </a:lnTo>
                  <a:lnTo>
                    <a:pt x="418860" y="148059"/>
                  </a:lnTo>
                  <a:lnTo>
                    <a:pt x="418860" y="161519"/>
                  </a:lnTo>
                  <a:lnTo>
                    <a:pt x="407838" y="174979"/>
                  </a:lnTo>
                  <a:lnTo>
                    <a:pt x="418860" y="188439"/>
                  </a:lnTo>
                  <a:lnTo>
                    <a:pt x="407838" y="188439"/>
                  </a:lnTo>
                  <a:lnTo>
                    <a:pt x="396815" y="201899"/>
                  </a:lnTo>
                  <a:lnTo>
                    <a:pt x="374770" y="201899"/>
                  </a:lnTo>
                  <a:lnTo>
                    <a:pt x="352724" y="201899"/>
                  </a:lnTo>
                  <a:lnTo>
                    <a:pt x="352724" y="228818"/>
                  </a:lnTo>
                  <a:lnTo>
                    <a:pt x="352724" y="269198"/>
                  </a:lnTo>
                  <a:lnTo>
                    <a:pt x="352724" y="282658"/>
                  </a:lnTo>
                  <a:lnTo>
                    <a:pt x="352724" y="296118"/>
                  </a:lnTo>
                  <a:lnTo>
                    <a:pt x="352724" y="309578"/>
                  </a:lnTo>
                  <a:lnTo>
                    <a:pt x="374770" y="296118"/>
                  </a:lnTo>
                  <a:lnTo>
                    <a:pt x="385792" y="309578"/>
                  </a:lnTo>
                  <a:lnTo>
                    <a:pt x="396815" y="336498"/>
                  </a:lnTo>
                  <a:lnTo>
                    <a:pt x="385792" y="363418"/>
                  </a:lnTo>
                  <a:lnTo>
                    <a:pt x="374770" y="403797"/>
                  </a:lnTo>
                  <a:lnTo>
                    <a:pt x="374770" y="417257"/>
                  </a:lnTo>
                  <a:lnTo>
                    <a:pt x="396815" y="430717"/>
                  </a:lnTo>
                  <a:lnTo>
                    <a:pt x="407838" y="444177"/>
                  </a:lnTo>
                  <a:lnTo>
                    <a:pt x="407838" y="457637"/>
                  </a:lnTo>
                  <a:lnTo>
                    <a:pt x="418860" y="457637"/>
                  </a:lnTo>
                  <a:lnTo>
                    <a:pt x="418860" y="471097"/>
                  </a:lnTo>
                  <a:lnTo>
                    <a:pt x="418860" y="484557"/>
                  </a:lnTo>
                  <a:lnTo>
                    <a:pt x="440905" y="484557"/>
                  </a:lnTo>
                  <a:lnTo>
                    <a:pt x="451928" y="484557"/>
                  </a:lnTo>
                  <a:lnTo>
                    <a:pt x="451928" y="498017"/>
                  </a:lnTo>
                  <a:lnTo>
                    <a:pt x="462951" y="524936"/>
                  </a:lnTo>
                  <a:lnTo>
                    <a:pt x="473973" y="538396"/>
                  </a:lnTo>
                  <a:lnTo>
                    <a:pt x="484996" y="524936"/>
                  </a:lnTo>
                  <a:lnTo>
                    <a:pt x="496019" y="511476"/>
                  </a:lnTo>
                  <a:lnTo>
                    <a:pt x="507041" y="538396"/>
                  </a:lnTo>
                  <a:lnTo>
                    <a:pt x="529086" y="551856"/>
                  </a:lnTo>
                  <a:lnTo>
                    <a:pt x="529086" y="538396"/>
                  </a:lnTo>
                  <a:lnTo>
                    <a:pt x="562154" y="511476"/>
                  </a:lnTo>
                  <a:lnTo>
                    <a:pt x="573177" y="511476"/>
                  </a:lnTo>
                  <a:lnTo>
                    <a:pt x="584200" y="511476"/>
                  </a:lnTo>
                  <a:lnTo>
                    <a:pt x="595222" y="511476"/>
                  </a:lnTo>
                  <a:lnTo>
                    <a:pt x="606245" y="511476"/>
                  </a:lnTo>
                  <a:lnTo>
                    <a:pt x="628290" y="511476"/>
                  </a:lnTo>
                  <a:lnTo>
                    <a:pt x="639313" y="511476"/>
                  </a:lnTo>
                  <a:lnTo>
                    <a:pt x="661358" y="484557"/>
                  </a:lnTo>
                  <a:lnTo>
                    <a:pt x="683403" y="484557"/>
                  </a:lnTo>
                  <a:lnTo>
                    <a:pt x="694426" y="471097"/>
                  </a:lnTo>
                  <a:lnTo>
                    <a:pt x="683403" y="444177"/>
                  </a:lnTo>
                  <a:lnTo>
                    <a:pt x="683403" y="430717"/>
                  </a:lnTo>
                  <a:lnTo>
                    <a:pt x="705448" y="430717"/>
                  </a:lnTo>
                  <a:lnTo>
                    <a:pt x="705448" y="444177"/>
                  </a:lnTo>
                  <a:lnTo>
                    <a:pt x="705448" y="457637"/>
                  </a:lnTo>
                  <a:lnTo>
                    <a:pt x="716471" y="484557"/>
                  </a:lnTo>
                  <a:lnTo>
                    <a:pt x="727494" y="498017"/>
                  </a:lnTo>
                  <a:lnTo>
                    <a:pt x="738516" y="524936"/>
                  </a:lnTo>
                  <a:lnTo>
                    <a:pt x="738516" y="551856"/>
                  </a:lnTo>
                  <a:lnTo>
                    <a:pt x="749539" y="565316"/>
                  </a:lnTo>
                  <a:lnTo>
                    <a:pt x="760562" y="565316"/>
                  </a:lnTo>
                  <a:lnTo>
                    <a:pt x="771584" y="565316"/>
                  </a:lnTo>
                  <a:lnTo>
                    <a:pt x="793629" y="551856"/>
                  </a:lnTo>
                  <a:lnTo>
                    <a:pt x="804652" y="578776"/>
                  </a:lnTo>
                  <a:lnTo>
                    <a:pt x="826697" y="565316"/>
                  </a:lnTo>
                  <a:lnTo>
                    <a:pt x="848743" y="551856"/>
                  </a:lnTo>
                  <a:lnTo>
                    <a:pt x="848743" y="538396"/>
                  </a:lnTo>
                  <a:lnTo>
                    <a:pt x="859765" y="551856"/>
                  </a:lnTo>
                  <a:lnTo>
                    <a:pt x="859765" y="592236"/>
                  </a:lnTo>
                  <a:lnTo>
                    <a:pt x="859765" y="605696"/>
                  </a:lnTo>
                  <a:lnTo>
                    <a:pt x="870788" y="605696"/>
                  </a:lnTo>
                  <a:lnTo>
                    <a:pt x="881811" y="605696"/>
                  </a:lnTo>
                  <a:lnTo>
                    <a:pt x="903856" y="578776"/>
                  </a:lnTo>
                  <a:lnTo>
                    <a:pt x="914878" y="578776"/>
                  </a:lnTo>
                  <a:lnTo>
                    <a:pt x="936924" y="565316"/>
                  </a:lnTo>
                  <a:lnTo>
                    <a:pt x="947946" y="551856"/>
                  </a:lnTo>
                  <a:lnTo>
                    <a:pt x="958969" y="524936"/>
                  </a:lnTo>
                  <a:lnTo>
                    <a:pt x="969992" y="498017"/>
                  </a:lnTo>
                  <a:lnTo>
                    <a:pt x="992037" y="484557"/>
                  </a:lnTo>
                  <a:lnTo>
                    <a:pt x="1003059" y="471097"/>
                  </a:lnTo>
                  <a:lnTo>
                    <a:pt x="1025105" y="471097"/>
                  </a:lnTo>
                  <a:lnTo>
                    <a:pt x="1036127" y="471097"/>
                  </a:lnTo>
                  <a:lnTo>
                    <a:pt x="1036127" y="457637"/>
                  </a:lnTo>
                  <a:lnTo>
                    <a:pt x="1025105" y="457637"/>
                  </a:lnTo>
                  <a:lnTo>
                    <a:pt x="1025105" y="444177"/>
                  </a:lnTo>
                  <a:lnTo>
                    <a:pt x="1025105" y="430717"/>
                  </a:lnTo>
                  <a:lnTo>
                    <a:pt x="1025105" y="403797"/>
                  </a:lnTo>
                  <a:lnTo>
                    <a:pt x="1025105" y="376877"/>
                  </a:lnTo>
                  <a:lnTo>
                    <a:pt x="1036127" y="376877"/>
                  </a:lnTo>
                  <a:lnTo>
                    <a:pt x="1047150" y="376877"/>
                  </a:lnTo>
                  <a:lnTo>
                    <a:pt x="1047150" y="403797"/>
                  </a:lnTo>
                  <a:lnTo>
                    <a:pt x="1058173" y="417257"/>
                  </a:lnTo>
                  <a:lnTo>
                    <a:pt x="1058173" y="403797"/>
                  </a:lnTo>
                  <a:lnTo>
                    <a:pt x="1069195" y="376877"/>
                  </a:lnTo>
                  <a:lnTo>
                    <a:pt x="1080218" y="390337"/>
                  </a:lnTo>
                  <a:lnTo>
                    <a:pt x="1091240" y="403797"/>
                  </a:lnTo>
                  <a:lnTo>
                    <a:pt x="1080218" y="417257"/>
                  </a:lnTo>
                  <a:lnTo>
                    <a:pt x="1080218" y="444177"/>
                  </a:lnTo>
                  <a:lnTo>
                    <a:pt x="1080218" y="457637"/>
                  </a:lnTo>
                  <a:lnTo>
                    <a:pt x="1080218" y="471097"/>
                  </a:lnTo>
                  <a:lnTo>
                    <a:pt x="1080218" y="498017"/>
                  </a:lnTo>
                  <a:lnTo>
                    <a:pt x="1080218" y="511476"/>
                  </a:lnTo>
                  <a:lnTo>
                    <a:pt x="1080218" y="524936"/>
                  </a:lnTo>
                  <a:lnTo>
                    <a:pt x="1080218" y="538396"/>
                  </a:lnTo>
                  <a:lnTo>
                    <a:pt x="1080218" y="551856"/>
                  </a:lnTo>
                  <a:lnTo>
                    <a:pt x="1091240" y="578776"/>
                  </a:lnTo>
                  <a:lnTo>
                    <a:pt x="1102263" y="578776"/>
                  </a:lnTo>
                  <a:lnTo>
                    <a:pt x="1091240" y="605696"/>
                  </a:lnTo>
                  <a:lnTo>
                    <a:pt x="1102263" y="605696"/>
                  </a:lnTo>
                  <a:lnTo>
                    <a:pt x="1113286" y="605696"/>
                  </a:lnTo>
                  <a:lnTo>
                    <a:pt x="1124308" y="605696"/>
                  </a:lnTo>
                  <a:lnTo>
                    <a:pt x="1135331" y="605696"/>
                  </a:lnTo>
                  <a:lnTo>
                    <a:pt x="1146354" y="605696"/>
                  </a:lnTo>
                  <a:lnTo>
                    <a:pt x="1168399" y="619156"/>
                  </a:lnTo>
                  <a:lnTo>
                    <a:pt x="1179421" y="605696"/>
                  </a:lnTo>
                  <a:lnTo>
                    <a:pt x="1190444" y="605696"/>
                  </a:lnTo>
                  <a:lnTo>
                    <a:pt x="1190444" y="592236"/>
                  </a:lnTo>
                  <a:lnTo>
                    <a:pt x="1201467" y="538396"/>
                  </a:lnTo>
                  <a:lnTo>
                    <a:pt x="1212489" y="538396"/>
                  </a:lnTo>
                  <a:lnTo>
                    <a:pt x="1223512" y="524936"/>
                  </a:lnTo>
                  <a:lnTo>
                    <a:pt x="1267603" y="498017"/>
                  </a:lnTo>
                  <a:lnTo>
                    <a:pt x="1300670" y="484557"/>
                  </a:lnTo>
                  <a:lnTo>
                    <a:pt x="1311693" y="471097"/>
                  </a:lnTo>
                  <a:lnTo>
                    <a:pt x="1322716" y="471097"/>
                  </a:lnTo>
                  <a:lnTo>
                    <a:pt x="1344761" y="471097"/>
                  </a:lnTo>
                  <a:lnTo>
                    <a:pt x="1366806" y="471097"/>
                  </a:lnTo>
                  <a:lnTo>
                    <a:pt x="1377829" y="457637"/>
                  </a:lnTo>
                  <a:lnTo>
                    <a:pt x="1388851" y="444177"/>
                  </a:lnTo>
                  <a:lnTo>
                    <a:pt x="1377829" y="430717"/>
                  </a:lnTo>
                  <a:lnTo>
                    <a:pt x="1377829" y="417257"/>
                  </a:lnTo>
                  <a:lnTo>
                    <a:pt x="1410897" y="417257"/>
                  </a:lnTo>
                  <a:lnTo>
                    <a:pt x="1421919" y="390337"/>
                  </a:lnTo>
                  <a:lnTo>
                    <a:pt x="1432942" y="403797"/>
                  </a:lnTo>
                  <a:lnTo>
                    <a:pt x="1443965" y="417257"/>
                  </a:lnTo>
                  <a:lnTo>
                    <a:pt x="1454987" y="417257"/>
                  </a:lnTo>
                  <a:lnTo>
                    <a:pt x="1454987" y="444177"/>
                  </a:lnTo>
                  <a:lnTo>
                    <a:pt x="1565213" y="524936"/>
                  </a:lnTo>
                  <a:lnTo>
                    <a:pt x="1620327" y="498017"/>
                  </a:lnTo>
                  <a:lnTo>
                    <a:pt x="1598281" y="457637"/>
                  </a:lnTo>
                  <a:lnTo>
                    <a:pt x="1609304" y="457637"/>
                  </a:lnTo>
                  <a:lnTo>
                    <a:pt x="1642372" y="457637"/>
                  </a:lnTo>
                  <a:lnTo>
                    <a:pt x="1664417" y="457637"/>
                  </a:lnTo>
                  <a:lnTo>
                    <a:pt x="1697485" y="632616"/>
                  </a:lnTo>
                  <a:lnTo>
                    <a:pt x="1697485" y="646075"/>
                  </a:lnTo>
                  <a:lnTo>
                    <a:pt x="1752598" y="713375"/>
                  </a:lnTo>
                  <a:lnTo>
                    <a:pt x="1774643" y="699915"/>
                  </a:lnTo>
                  <a:lnTo>
                    <a:pt x="1796689" y="699915"/>
                  </a:lnTo>
                  <a:lnTo>
                    <a:pt x="1818734" y="686455"/>
                  </a:lnTo>
                  <a:lnTo>
                    <a:pt x="1840779" y="686455"/>
                  </a:lnTo>
                  <a:lnTo>
                    <a:pt x="1862824" y="699915"/>
                  </a:lnTo>
                  <a:lnTo>
                    <a:pt x="1884870" y="713375"/>
                  </a:lnTo>
                  <a:lnTo>
                    <a:pt x="1873847" y="726835"/>
                  </a:lnTo>
                  <a:lnTo>
                    <a:pt x="1884870" y="726835"/>
                  </a:lnTo>
                  <a:lnTo>
                    <a:pt x="1895892" y="753755"/>
                  </a:lnTo>
                  <a:lnTo>
                    <a:pt x="1906915" y="780674"/>
                  </a:lnTo>
                  <a:lnTo>
                    <a:pt x="1906915" y="794134"/>
                  </a:lnTo>
                  <a:lnTo>
                    <a:pt x="1895892" y="807594"/>
                  </a:lnTo>
                  <a:lnTo>
                    <a:pt x="1884870" y="821054"/>
                  </a:lnTo>
                  <a:lnTo>
                    <a:pt x="1884870" y="847974"/>
                  </a:lnTo>
                  <a:lnTo>
                    <a:pt x="1862824" y="847974"/>
                  </a:lnTo>
                  <a:lnTo>
                    <a:pt x="1862824" y="861434"/>
                  </a:lnTo>
                  <a:lnTo>
                    <a:pt x="1862824" y="874894"/>
                  </a:lnTo>
                  <a:lnTo>
                    <a:pt x="1851802" y="888354"/>
                  </a:lnTo>
                  <a:lnTo>
                    <a:pt x="1840779" y="901814"/>
                  </a:lnTo>
                  <a:lnTo>
                    <a:pt x="1840779" y="915274"/>
                  </a:lnTo>
                  <a:lnTo>
                    <a:pt x="1829757" y="928733"/>
                  </a:lnTo>
                  <a:lnTo>
                    <a:pt x="1851802" y="942193"/>
                  </a:lnTo>
                  <a:lnTo>
                    <a:pt x="1840779" y="955653"/>
                  </a:lnTo>
                  <a:lnTo>
                    <a:pt x="1840779" y="969113"/>
                  </a:lnTo>
                  <a:lnTo>
                    <a:pt x="1840779" y="982573"/>
                  </a:lnTo>
                  <a:lnTo>
                    <a:pt x="1840779" y="996033"/>
                  </a:lnTo>
                  <a:lnTo>
                    <a:pt x="1840779" y="1009493"/>
                  </a:lnTo>
                  <a:lnTo>
                    <a:pt x="1862824" y="1036413"/>
                  </a:lnTo>
                  <a:lnTo>
                    <a:pt x="1851802" y="1090252"/>
                  </a:lnTo>
                  <a:lnTo>
                    <a:pt x="1862824" y="1157552"/>
                  </a:lnTo>
                  <a:lnTo>
                    <a:pt x="1851802" y="1171012"/>
                  </a:lnTo>
                  <a:lnTo>
                    <a:pt x="1851802" y="1184472"/>
                  </a:lnTo>
                  <a:lnTo>
                    <a:pt x="1862824" y="1184472"/>
                  </a:lnTo>
                  <a:lnTo>
                    <a:pt x="1873847" y="1197931"/>
                  </a:lnTo>
                  <a:lnTo>
                    <a:pt x="1873847" y="1211391"/>
                  </a:lnTo>
                  <a:lnTo>
                    <a:pt x="1873847" y="1224851"/>
                  </a:lnTo>
                  <a:lnTo>
                    <a:pt x="1873847" y="1238311"/>
                  </a:lnTo>
                  <a:lnTo>
                    <a:pt x="1873847" y="1251771"/>
                  </a:lnTo>
                  <a:lnTo>
                    <a:pt x="1884870" y="1251771"/>
                  </a:lnTo>
                  <a:lnTo>
                    <a:pt x="1884870" y="1238311"/>
                  </a:lnTo>
                  <a:lnTo>
                    <a:pt x="1884870" y="1224851"/>
                  </a:lnTo>
                  <a:lnTo>
                    <a:pt x="1884870" y="1211391"/>
                  </a:lnTo>
                  <a:lnTo>
                    <a:pt x="1884870" y="1197931"/>
                  </a:lnTo>
                  <a:lnTo>
                    <a:pt x="1895892" y="1197931"/>
                  </a:lnTo>
                  <a:lnTo>
                    <a:pt x="1906915" y="1211391"/>
                  </a:lnTo>
                  <a:lnTo>
                    <a:pt x="1917938" y="1211391"/>
                  </a:lnTo>
                  <a:lnTo>
                    <a:pt x="1917938" y="1184472"/>
                  </a:lnTo>
                  <a:lnTo>
                    <a:pt x="1917938" y="1171012"/>
                  </a:lnTo>
                  <a:lnTo>
                    <a:pt x="1917938" y="1157552"/>
                  </a:lnTo>
                  <a:lnTo>
                    <a:pt x="1928960" y="1157552"/>
                  </a:lnTo>
                  <a:lnTo>
                    <a:pt x="1928960" y="1171012"/>
                  </a:lnTo>
                  <a:lnTo>
                    <a:pt x="1939983" y="1171012"/>
                  </a:lnTo>
                  <a:lnTo>
                    <a:pt x="1951006" y="1184472"/>
                  </a:lnTo>
                  <a:lnTo>
                    <a:pt x="1962028" y="1184472"/>
                  </a:lnTo>
                  <a:lnTo>
                    <a:pt x="1962028" y="1211391"/>
                  </a:lnTo>
                  <a:lnTo>
                    <a:pt x="1951006" y="1211391"/>
                  </a:lnTo>
                  <a:lnTo>
                    <a:pt x="1939983" y="1211391"/>
                  </a:lnTo>
                  <a:lnTo>
                    <a:pt x="1928960" y="1211391"/>
                  </a:lnTo>
                  <a:lnTo>
                    <a:pt x="1917938" y="1224851"/>
                  </a:lnTo>
                  <a:lnTo>
                    <a:pt x="1917938" y="1238311"/>
                  </a:lnTo>
                  <a:lnTo>
                    <a:pt x="1906915" y="1238311"/>
                  </a:lnTo>
                  <a:lnTo>
                    <a:pt x="1895892" y="1238311"/>
                  </a:lnTo>
                  <a:lnTo>
                    <a:pt x="1895892" y="1251771"/>
                  </a:lnTo>
                  <a:lnTo>
                    <a:pt x="1906915" y="1251771"/>
                  </a:lnTo>
                  <a:lnTo>
                    <a:pt x="1917938" y="1265231"/>
                  </a:lnTo>
                  <a:lnTo>
                    <a:pt x="1917938" y="1278691"/>
                  </a:lnTo>
                  <a:lnTo>
                    <a:pt x="1906915" y="1292151"/>
                  </a:lnTo>
                  <a:lnTo>
                    <a:pt x="1895892" y="1292151"/>
                  </a:lnTo>
                  <a:lnTo>
                    <a:pt x="1884870" y="1278691"/>
                  </a:lnTo>
                  <a:lnTo>
                    <a:pt x="1873847" y="1278691"/>
                  </a:lnTo>
                  <a:lnTo>
                    <a:pt x="1862824" y="1292151"/>
                  </a:lnTo>
                  <a:lnTo>
                    <a:pt x="1862824" y="1305611"/>
                  </a:lnTo>
                  <a:lnTo>
                    <a:pt x="1851802" y="1305611"/>
                  </a:lnTo>
                  <a:lnTo>
                    <a:pt x="1851802" y="1319071"/>
                  </a:lnTo>
                  <a:lnTo>
                    <a:pt x="1862824" y="1332531"/>
                  </a:lnTo>
                  <a:lnTo>
                    <a:pt x="1862824" y="1345990"/>
                  </a:lnTo>
                  <a:lnTo>
                    <a:pt x="1851802" y="1372910"/>
                  </a:lnTo>
                  <a:lnTo>
                    <a:pt x="1862824" y="1372910"/>
                  </a:lnTo>
                  <a:lnTo>
                    <a:pt x="1873847" y="1359450"/>
                  </a:lnTo>
                  <a:lnTo>
                    <a:pt x="1884870" y="1359450"/>
                  </a:lnTo>
                  <a:lnTo>
                    <a:pt x="1884870" y="1372910"/>
                  </a:lnTo>
                  <a:lnTo>
                    <a:pt x="1884870" y="1386370"/>
                  </a:lnTo>
                  <a:lnTo>
                    <a:pt x="1884870" y="1399830"/>
                  </a:lnTo>
                  <a:lnTo>
                    <a:pt x="1895892" y="1413290"/>
                  </a:lnTo>
                  <a:lnTo>
                    <a:pt x="1895892" y="1426750"/>
                  </a:lnTo>
                  <a:lnTo>
                    <a:pt x="1884870" y="1426750"/>
                  </a:lnTo>
                  <a:lnTo>
                    <a:pt x="1884870" y="1413290"/>
                  </a:lnTo>
                  <a:lnTo>
                    <a:pt x="1873847" y="1399830"/>
                  </a:lnTo>
                  <a:lnTo>
                    <a:pt x="1862824" y="1399830"/>
                  </a:lnTo>
                  <a:lnTo>
                    <a:pt x="1862824" y="1413290"/>
                  </a:lnTo>
                  <a:lnTo>
                    <a:pt x="1862824" y="1426750"/>
                  </a:lnTo>
                  <a:lnTo>
                    <a:pt x="1862824" y="1440210"/>
                  </a:lnTo>
                  <a:lnTo>
                    <a:pt x="1851802" y="1440210"/>
                  </a:lnTo>
                  <a:lnTo>
                    <a:pt x="1840779" y="1440210"/>
                  </a:lnTo>
                  <a:lnTo>
                    <a:pt x="1829757" y="1440210"/>
                  </a:lnTo>
                  <a:lnTo>
                    <a:pt x="1818734" y="1440210"/>
                  </a:lnTo>
                  <a:lnTo>
                    <a:pt x="1818734" y="1426750"/>
                  </a:lnTo>
                  <a:lnTo>
                    <a:pt x="1818734" y="1413290"/>
                  </a:lnTo>
                  <a:lnTo>
                    <a:pt x="1818734" y="1399830"/>
                  </a:lnTo>
                  <a:lnTo>
                    <a:pt x="1807711" y="1386370"/>
                  </a:lnTo>
                  <a:lnTo>
                    <a:pt x="1796689" y="1372910"/>
                  </a:lnTo>
                  <a:lnTo>
                    <a:pt x="1818734" y="1345990"/>
                  </a:lnTo>
                  <a:lnTo>
                    <a:pt x="1818734" y="1332531"/>
                  </a:lnTo>
                  <a:lnTo>
                    <a:pt x="1807711" y="1332531"/>
                  </a:lnTo>
                  <a:lnTo>
                    <a:pt x="1796689" y="1332531"/>
                  </a:lnTo>
                  <a:lnTo>
                    <a:pt x="1796689" y="1345990"/>
                  </a:lnTo>
                  <a:lnTo>
                    <a:pt x="1785666" y="1332531"/>
                  </a:lnTo>
                  <a:lnTo>
                    <a:pt x="1774643" y="1332531"/>
                  </a:lnTo>
                  <a:lnTo>
                    <a:pt x="1774643" y="1345990"/>
                  </a:lnTo>
                  <a:lnTo>
                    <a:pt x="1763621" y="1345990"/>
                  </a:lnTo>
                  <a:lnTo>
                    <a:pt x="1741576" y="1345990"/>
                  </a:lnTo>
                  <a:lnTo>
                    <a:pt x="1730553" y="1345990"/>
                  </a:lnTo>
                  <a:lnTo>
                    <a:pt x="1719530" y="1359450"/>
                  </a:lnTo>
                  <a:lnTo>
                    <a:pt x="1719530" y="1372910"/>
                  </a:lnTo>
                  <a:lnTo>
                    <a:pt x="1741576" y="1372910"/>
                  </a:lnTo>
                  <a:lnTo>
                    <a:pt x="1741576" y="1386370"/>
                  </a:lnTo>
                  <a:lnTo>
                    <a:pt x="1741576" y="1399830"/>
                  </a:lnTo>
                  <a:lnTo>
                    <a:pt x="1730553" y="1399830"/>
                  </a:lnTo>
                  <a:lnTo>
                    <a:pt x="1730553" y="1386370"/>
                  </a:lnTo>
                  <a:lnTo>
                    <a:pt x="1719530" y="1386370"/>
                  </a:lnTo>
                  <a:lnTo>
                    <a:pt x="1708508" y="1372910"/>
                  </a:lnTo>
                  <a:lnTo>
                    <a:pt x="1697485" y="1413290"/>
                  </a:lnTo>
                  <a:lnTo>
                    <a:pt x="1686462" y="1467130"/>
                  </a:lnTo>
                  <a:lnTo>
                    <a:pt x="1675440" y="1480589"/>
                  </a:lnTo>
                  <a:lnTo>
                    <a:pt x="1664417" y="1480589"/>
                  </a:lnTo>
                  <a:lnTo>
                    <a:pt x="1675440" y="1494049"/>
                  </a:lnTo>
                  <a:lnTo>
                    <a:pt x="1675440" y="1520969"/>
                  </a:lnTo>
                  <a:lnTo>
                    <a:pt x="1675440" y="1534429"/>
                  </a:lnTo>
                  <a:lnTo>
                    <a:pt x="1664417" y="1547889"/>
                  </a:lnTo>
                  <a:lnTo>
                    <a:pt x="1642372" y="1520969"/>
                  </a:lnTo>
                  <a:lnTo>
                    <a:pt x="1631349" y="1507509"/>
                  </a:lnTo>
                  <a:lnTo>
                    <a:pt x="1598281" y="1534429"/>
                  </a:lnTo>
                  <a:lnTo>
                    <a:pt x="1576236" y="1547889"/>
                  </a:lnTo>
                  <a:lnTo>
                    <a:pt x="1576236" y="1574809"/>
                  </a:lnTo>
                  <a:lnTo>
                    <a:pt x="1565213" y="1588269"/>
                  </a:lnTo>
                  <a:lnTo>
                    <a:pt x="1554191" y="1588269"/>
                  </a:lnTo>
                  <a:lnTo>
                    <a:pt x="1543168" y="1588269"/>
                  </a:lnTo>
                  <a:lnTo>
                    <a:pt x="1532146" y="1574809"/>
                  </a:lnTo>
                  <a:lnTo>
                    <a:pt x="1532146" y="1561349"/>
                  </a:lnTo>
                  <a:lnTo>
                    <a:pt x="1521123" y="1547889"/>
                  </a:lnTo>
                  <a:lnTo>
                    <a:pt x="1510100" y="1547889"/>
                  </a:lnTo>
                  <a:lnTo>
                    <a:pt x="1499078" y="1588269"/>
                  </a:lnTo>
                  <a:lnTo>
                    <a:pt x="1488055" y="1588269"/>
                  </a:lnTo>
                  <a:lnTo>
                    <a:pt x="1477032" y="1615188"/>
                  </a:lnTo>
                  <a:lnTo>
                    <a:pt x="1466010" y="1615188"/>
                  </a:lnTo>
                  <a:lnTo>
                    <a:pt x="1443965" y="1601729"/>
                  </a:lnTo>
                  <a:lnTo>
                    <a:pt x="1443965" y="1588269"/>
                  </a:lnTo>
                  <a:lnTo>
                    <a:pt x="1432942" y="1547889"/>
                  </a:lnTo>
                  <a:lnTo>
                    <a:pt x="1421919" y="1534429"/>
                  </a:lnTo>
                  <a:lnTo>
                    <a:pt x="1399874" y="1547889"/>
                  </a:lnTo>
                  <a:lnTo>
                    <a:pt x="1377829" y="1547889"/>
                  </a:lnTo>
                  <a:lnTo>
                    <a:pt x="1366806" y="1534429"/>
                  </a:lnTo>
                  <a:lnTo>
                    <a:pt x="1366806" y="1520969"/>
                  </a:lnTo>
                  <a:lnTo>
                    <a:pt x="1366806" y="1507509"/>
                  </a:lnTo>
                  <a:lnTo>
                    <a:pt x="1344761" y="1520969"/>
                  </a:lnTo>
                  <a:lnTo>
                    <a:pt x="1311693" y="1520969"/>
                  </a:lnTo>
                  <a:lnTo>
                    <a:pt x="1300670" y="1520969"/>
                  </a:lnTo>
                  <a:lnTo>
                    <a:pt x="1289648" y="1534429"/>
                  </a:lnTo>
                  <a:lnTo>
                    <a:pt x="1278625" y="1534429"/>
                  </a:lnTo>
                  <a:lnTo>
                    <a:pt x="1267603" y="1534429"/>
                  </a:lnTo>
                  <a:lnTo>
                    <a:pt x="1267603" y="1547889"/>
                  </a:lnTo>
                  <a:lnTo>
                    <a:pt x="1278625" y="1561349"/>
                  </a:lnTo>
                  <a:lnTo>
                    <a:pt x="1289648" y="1561349"/>
                  </a:lnTo>
                  <a:lnTo>
                    <a:pt x="1289648" y="1574809"/>
                  </a:lnTo>
                  <a:lnTo>
                    <a:pt x="1278625" y="1574809"/>
                  </a:lnTo>
                  <a:lnTo>
                    <a:pt x="1267603" y="1574809"/>
                  </a:lnTo>
                  <a:lnTo>
                    <a:pt x="1256580" y="1561349"/>
                  </a:lnTo>
                  <a:lnTo>
                    <a:pt x="1234535" y="1561349"/>
                  </a:lnTo>
                  <a:lnTo>
                    <a:pt x="1234535" y="1574809"/>
                  </a:lnTo>
                  <a:lnTo>
                    <a:pt x="1223512" y="1574809"/>
                  </a:lnTo>
                  <a:lnTo>
                    <a:pt x="1234535" y="1588269"/>
                  </a:lnTo>
                  <a:lnTo>
                    <a:pt x="1234535" y="1601729"/>
                  </a:lnTo>
                  <a:lnTo>
                    <a:pt x="1234535" y="1615188"/>
                  </a:lnTo>
                  <a:lnTo>
                    <a:pt x="1223512" y="1628648"/>
                  </a:lnTo>
                  <a:lnTo>
                    <a:pt x="1212489" y="1615188"/>
                  </a:lnTo>
                  <a:lnTo>
                    <a:pt x="1190444" y="1615188"/>
                  </a:lnTo>
                  <a:lnTo>
                    <a:pt x="1179421" y="1628648"/>
                  </a:lnTo>
                  <a:lnTo>
                    <a:pt x="1168399" y="1628648"/>
                  </a:lnTo>
                  <a:lnTo>
                    <a:pt x="1157376" y="1642108"/>
                  </a:lnTo>
                  <a:lnTo>
                    <a:pt x="1146354" y="1655568"/>
                  </a:lnTo>
                  <a:lnTo>
                    <a:pt x="1146354" y="1642108"/>
                  </a:lnTo>
                  <a:lnTo>
                    <a:pt x="1135331" y="1628648"/>
                  </a:lnTo>
                  <a:lnTo>
                    <a:pt x="1135331" y="1615188"/>
                  </a:lnTo>
                  <a:lnTo>
                    <a:pt x="1146354" y="1574809"/>
                  </a:lnTo>
                  <a:lnTo>
                    <a:pt x="1146354" y="1547889"/>
                  </a:lnTo>
                  <a:lnTo>
                    <a:pt x="1135331" y="1534429"/>
                  </a:lnTo>
                  <a:lnTo>
                    <a:pt x="1135331" y="1520969"/>
                  </a:lnTo>
                  <a:lnTo>
                    <a:pt x="1135331" y="1507509"/>
                  </a:lnTo>
                  <a:lnTo>
                    <a:pt x="1146354" y="1494049"/>
                  </a:lnTo>
                  <a:lnTo>
                    <a:pt x="1146354" y="1480589"/>
                  </a:lnTo>
                  <a:lnTo>
                    <a:pt x="1146354" y="1467130"/>
                  </a:lnTo>
                  <a:lnTo>
                    <a:pt x="1135331" y="1480589"/>
                  </a:lnTo>
                  <a:lnTo>
                    <a:pt x="1124308" y="1480589"/>
                  </a:lnTo>
                  <a:lnTo>
                    <a:pt x="1124308" y="1494049"/>
                  </a:lnTo>
                  <a:lnTo>
                    <a:pt x="1124308" y="1507509"/>
                  </a:lnTo>
                  <a:lnTo>
                    <a:pt x="1124308" y="1520969"/>
                  </a:lnTo>
                  <a:lnTo>
                    <a:pt x="1113286" y="1534429"/>
                  </a:lnTo>
                  <a:lnTo>
                    <a:pt x="1113286" y="1520969"/>
                  </a:lnTo>
                  <a:lnTo>
                    <a:pt x="1102263" y="1507509"/>
                  </a:lnTo>
                  <a:lnTo>
                    <a:pt x="1113286" y="1494049"/>
                  </a:lnTo>
                  <a:lnTo>
                    <a:pt x="1113286" y="1480589"/>
                  </a:lnTo>
                  <a:lnTo>
                    <a:pt x="1102263" y="1494049"/>
                  </a:lnTo>
                  <a:lnTo>
                    <a:pt x="1091240" y="1494049"/>
                  </a:lnTo>
                  <a:lnTo>
                    <a:pt x="1080218" y="1480589"/>
                  </a:lnTo>
                  <a:lnTo>
                    <a:pt x="1069195" y="1480589"/>
                  </a:lnTo>
                  <a:lnTo>
                    <a:pt x="1069195" y="1494049"/>
                  </a:lnTo>
                  <a:lnTo>
                    <a:pt x="1058173" y="1494049"/>
                  </a:lnTo>
                  <a:lnTo>
                    <a:pt x="1047150" y="1480589"/>
                  </a:lnTo>
                  <a:lnTo>
                    <a:pt x="1025105" y="1480589"/>
                  </a:lnTo>
                  <a:lnTo>
                    <a:pt x="1025105" y="1467130"/>
                  </a:lnTo>
                  <a:lnTo>
                    <a:pt x="1003059" y="1467130"/>
                  </a:lnTo>
                  <a:lnTo>
                    <a:pt x="992037" y="1467130"/>
                  </a:lnTo>
                  <a:lnTo>
                    <a:pt x="981014" y="1480589"/>
                  </a:lnTo>
                  <a:lnTo>
                    <a:pt x="981014" y="1467130"/>
                  </a:lnTo>
                  <a:lnTo>
                    <a:pt x="981014" y="1453670"/>
                  </a:lnTo>
                  <a:lnTo>
                    <a:pt x="969992" y="1453670"/>
                  </a:lnTo>
                  <a:lnTo>
                    <a:pt x="958969" y="1453670"/>
                  </a:lnTo>
                  <a:lnTo>
                    <a:pt x="947946" y="1453670"/>
                  </a:lnTo>
                  <a:lnTo>
                    <a:pt x="936924" y="1453670"/>
                  </a:lnTo>
                  <a:lnTo>
                    <a:pt x="925901" y="1440210"/>
                  </a:lnTo>
                  <a:lnTo>
                    <a:pt x="914878" y="1440210"/>
                  </a:lnTo>
                  <a:lnTo>
                    <a:pt x="914878" y="1453670"/>
                  </a:lnTo>
                  <a:lnTo>
                    <a:pt x="914878" y="1467130"/>
                  </a:lnTo>
                  <a:lnTo>
                    <a:pt x="925901" y="1467130"/>
                  </a:lnTo>
                  <a:lnTo>
                    <a:pt x="936924" y="1467130"/>
                  </a:lnTo>
                  <a:lnTo>
                    <a:pt x="936924" y="1480589"/>
                  </a:lnTo>
                  <a:lnTo>
                    <a:pt x="925901" y="1494049"/>
                  </a:lnTo>
                  <a:lnTo>
                    <a:pt x="914878" y="1507509"/>
                  </a:lnTo>
                  <a:lnTo>
                    <a:pt x="903856" y="1507509"/>
                  </a:lnTo>
                  <a:lnTo>
                    <a:pt x="892833" y="1507509"/>
                  </a:lnTo>
                  <a:lnTo>
                    <a:pt x="881811" y="1494049"/>
                  </a:lnTo>
                  <a:lnTo>
                    <a:pt x="881811" y="1480589"/>
                  </a:lnTo>
                  <a:lnTo>
                    <a:pt x="892833" y="1480589"/>
                  </a:lnTo>
                  <a:lnTo>
                    <a:pt x="903856" y="1480589"/>
                  </a:lnTo>
                  <a:lnTo>
                    <a:pt x="914878" y="1480589"/>
                  </a:lnTo>
                  <a:lnTo>
                    <a:pt x="903856" y="1453670"/>
                  </a:lnTo>
                  <a:lnTo>
                    <a:pt x="892833" y="1440210"/>
                  </a:lnTo>
                  <a:lnTo>
                    <a:pt x="892833" y="1426750"/>
                  </a:lnTo>
                  <a:lnTo>
                    <a:pt x="903856" y="1413290"/>
                  </a:lnTo>
                  <a:lnTo>
                    <a:pt x="903856" y="1399830"/>
                  </a:lnTo>
                  <a:lnTo>
                    <a:pt x="903856" y="1372910"/>
                  </a:lnTo>
                  <a:lnTo>
                    <a:pt x="903856" y="1359450"/>
                  </a:lnTo>
                  <a:lnTo>
                    <a:pt x="903856" y="1345990"/>
                  </a:lnTo>
                  <a:lnTo>
                    <a:pt x="892833" y="1359450"/>
                  </a:lnTo>
                  <a:lnTo>
                    <a:pt x="881811" y="1372910"/>
                  </a:lnTo>
                  <a:lnTo>
                    <a:pt x="881811" y="1399830"/>
                  </a:lnTo>
                  <a:lnTo>
                    <a:pt x="881811" y="1413290"/>
                  </a:lnTo>
                  <a:lnTo>
                    <a:pt x="859765" y="1413290"/>
                  </a:lnTo>
                  <a:lnTo>
                    <a:pt x="859765" y="1426750"/>
                  </a:lnTo>
                  <a:lnTo>
                    <a:pt x="848743" y="1426750"/>
                  </a:lnTo>
                  <a:lnTo>
                    <a:pt x="837720" y="1426750"/>
                  </a:lnTo>
                  <a:lnTo>
                    <a:pt x="837720" y="1413290"/>
                  </a:lnTo>
                  <a:lnTo>
                    <a:pt x="848743" y="1372910"/>
                  </a:lnTo>
                  <a:lnTo>
                    <a:pt x="826697" y="1372910"/>
                  </a:lnTo>
                  <a:lnTo>
                    <a:pt x="826697" y="1359450"/>
                  </a:lnTo>
                  <a:lnTo>
                    <a:pt x="826697" y="1345990"/>
                  </a:lnTo>
                  <a:lnTo>
                    <a:pt x="837720" y="1332531"/>
                  </a:lnTo>
                  <a:lnTo>
                    <a:pt x="848743" y="1332531"/>
                  </a:lnTo>
                  <a:lnTo>
                    <a:pt x="859765" y="1319071"/>
                  </a:lnTo>
                  <a:lnTo>
                    <a:pt x="859765" y="1305611"/>
                  </a:lnTo>
                  <a:lnTo>
                    <a:pt x="837720" y="1319071"/>
                  </a:lnTo>
                  <a:lnTo>
                    <a:pt x="826697" y="1305611"/>
                  </a:lnTo>
                  <a:lnTo>
                    <a:pt x="804652" y="1278691"/>
                  </a:lnTo>
                  <a:lnTo>
                    <a:pt x="815675" y="1265231"/>
                  </a:lnTo>
                  <a:lnTo>
                    <a:pt x="804652" y="1251771"/>
                  </a:lnTo>
                  <a:lnTo>
                    <a:pt x="804652" y="1238311"/>
                  </a:lnTo>
                  <a:lnTo>
                    <a:pt x="793629" y="1211391"/>
                  </a:lnTo>
                  <a:lnTo>
                    <a:pt x="782607" y="1224851"/>
                  </a:lnTo>
                  <a:lnTo>
                    <a:pt x="760562" y="1251771"/>
                  </a:lnTo>
                  <a:lnTo>
                    <a:pt x="760562" y="1265231"/>
                  </a:lnTo>
                  <a:lnTo>
                    <a:pt x="749539" y="1265231"/>
                  </a:lnTo>
                  <a:lnTo>
                    <a:pt x="749539" y="1278691"/>
                  </a:lnTo>
                  <a:lnTo>
                    <a:pt x="738516" y="1292151"/>
                  </a:lnTo>
                  <a:lnTo>
                    <a:pt x="716471" y="1292151"/>
                  </a:lnTo>
                  <a:lnTo>
                    <a:pt x="716471" y="1278691"/>
                  </a:lnTo>
                  <a:lnTo>
                    <a:pt x="716471" y="1265231"/>
                  </a:lnTo>
                  <a:lnTo>
                    <a:pt x="716471" y="1251771"/>
                  </a:lnTo>
                  <a:lnTo>
                    <a:pt x="705448" y="1251771"/>
                  </a:lnTo>
                  <a:lnTo>
                    <a:pt x="694426" y="1265231"/>
                  </a:lnTo>
                  <a:lnTo>
                    <a:pt x="683403" y="1278691"/>
                  </a:lnTo>
                  <a:lnTo>
                    <a:pt x="672381" y="1278691"/>
                  </a:lnTo>
                  <a:lnTo>
                    <a:pt x="650335" y="1278691"/>
                  </a:lnTo>
                  <a:lnTo>
                    <a:pt x="639313" y="1278691"/>
                  </a:lnTo>
                  <a:lnTo>
                    <a:pt x="628290" y="1278691"/>
                  </a:lnTo>
                  <a:lnTo>
                    <a:pt x="617267" y="1278691"/>
                  </a:lnTo>
                  <a:lnTo>
                    <a:pt x="617267" y="1265231"/>
                  </a:lnTo>
                  <a:lnTo>
                    <a:pt x="606245" y="1265231"/>
                  </a:lnTo>
                  <a:lnTo>
                    <a:pt x="595222" y="1265231"/>
                  </a:lnTo>
                  <a:lnTo>
                    <a:pt x="584200" y="1251771"/>
                  </a:lnTo>
                  <a:lnTo>
                    <a:pt x="573177" y="1265231"/>
                  </a:lnTo>
                  <a:lnTo>
                    <a:pt x="562154" y="1251771"/>
                  </a:lnTo>
                  <a:lnTo>
                    <a:pt x="529086" y="1238311"/>
                  </a:lnTo>
                  <a:lnTo>
                    <a:pt x="473973" y="1224851"/>
                  </a:lnTo>
                  <a:lnTo>
                    <a:pt x="462951" y="1238311"/>
                  </a:lnTo>
                  <a:lnTo>
                    <a:pt x="451928" y="1238311"/>
                  </a:lnTo>
                  <a:lnTo>
                    <a:pt x="451928" y="1224851"/>
                  </a:lnTo>
                  <a:lnTo>
                    <a:pt x="440905" y="1211391"/>
                  </a:lnTo>
                  <a:lnTo>
                    <a:pt x="418860" y="1211391"/>
                  </a:lnTo>
                  <a:lnTo>
                    <a:pt x="396815" y="1211391"/>
                  </a:lnTo>
                  <a:lnTo>
                    <a:pt x="363747" y="1211391"/>
                  </a:lnTo>
                  <a:lnTo>
                    <a:pt x="341702" y="1224851"/>
                  </a:lnTo>
                  <a:lnTo>
                    <a:pt x="319656" y="1224851"/>
                  </a:lnTo>
                  <a:lnTo>
                    <a:pt x="308634" y="1238311"/>
                  </a:lnTo>
                  <a:lnTo>
                    <a:pt x="297611" y="1251771"/>
                  </a:lnTo>
                  <a:lnTo>
                    <a:pt x="286588" y="1265231"/>
                  </a:lnTo>
                  <a:lnTo>
                    <a:pt x="275566" y="1265231"/>
                  </a:lnTo>
                  <a:lnTo>
                    <a:pt x="264543" y="1251771"/>
                  </a:lnTo>
                  <a:lnTo>
                    <a:pt x="264543" y="1238311"/>
                  </a:lnTo>
                  <a:lnTo>
                    <a:pt x="275566" y="1224851"/>
                  </a:lnTo>
                  <a:lnTo>
                    <a:pt x="275566" y="1197931"/>
                  </a:lnTo>
                  <a:lnTo>
                    <a:pt x="253521" y="1184472"/>
                  </a:lnTo>
                  <a:lnTo>
                    <a:pt x="231475" y="1197931"/>
                  </a:lnTo>
                  <a:lnTo>
                    <a:pt x="209430" y="1211391"/>
                  </a:lnTo>
                  <a:lnTo>
                    <a:pt x="187385" y="1211391"/>
                  </a:lnTo>
                  <a:lnTo>
                    <a:pt x="176362" y="1197931"/>
                  </a:lnTo>
                  <a:lnTo>
                    <a:pt x="154317" y="1197931"/>
                  </a:lnTo>
                  <a:lnTo>
                    <a:pt x="143294" y="1184472"/>
                  </a:lnTo>
                  <a:lnTo>
                    <a:pt x="132272" y="1171012"/>
                  </a:lnTo>
                  <a:lnTo>
                    <a:pt x="121249" y="1184472"/>
                  </a:lnTo>
                  <a:lnTo>
                    <a:pt x="110226" y="1184472"/>
                  </a:lnTo>
                  <a:lnTo>
                    <a:pt x="110226" y="1171012"/>
                  </a:lnTo>
                  <a:lnTo>
                    <a:pt x="99204" y="1157552"/>
                  </a:lnTo>
                  <a:lnTo>
                    <a:pt x="88181" y="1130632"/>
                  </a:lnTo>
                  <a:lnTo>
                    <a:pt x="99204" y="1117172"/>
                  </a:lnTo>
                  <a:lnTo>
                    <a:pt x="110226" y="1103712"/>
                  </a:lnTo>
                  <a:lnTo>
                    <a:pt x="110226" y="1090252"/>
                  </a:lnTo>
                  <a:lnTo>
                    <a:pt x="121249" y="1076792"/>
                  </a:lnTo>
                  <a:lnTo>
                    <a:pt x="132272" y="1076792"/>
                  </a:lnTo>
                  <a:lnTo>
                    <a:pt x="143294" y="1063332"/>
                  </a:lnTo>
                  <a:lnTo>
                    <a:pt x="143294" y="1036413"/>
                  </a:lnTo>
                  <a:lnTo>
                    <a:pt x="132272" y="996033"/>
                  </a:lnTo>
                  <a:lnTo>
                    <a:pt x="132272" y="982573"/>
                  </a:lnTo>
                  <a:lnTo>
                    <a:pt x="132272" y="969113"/>
                  </a:lnTo>
                  <a:lnTo>
                    <a:pt x="132272" y="955653"/>
                  </a:lnTo>
                  <a:lnTo>
                    <a:pt x="143294" y="955653"/>
                  </a:lnTo>
                  <a:lnTo>
                    <a:pt x="154317" y="942193"/>
                  </a:lnTo>
                  <a:lnTo>
                    <a:pt x="165340" y="928733"/>
                  </a:lnTo>
                  <a:lnTo>
                    <a:pt x="143294" y="901814"/>
                  </a:lnTo>
                  <a:lnTo>
                    <a:pt x="143294" y="888354"/>
                  </a:lnTo>
                  <a:lnTo>
                    <a:pt x="143294" y="874894"/>
                  </a:lnTo>
                  <a:lnTo>
                    <a:pt x="143294" y="861434"/>
                  </a:lnTo>
                  <a:lnTo>
                    <a:pt x="143294" y="847974"/>
                  </a:lnTo>
                  <a:lnTo>
                    <a:pt x="132272" y="847974"/>
                  </a:lnTo>
                  <a:lnTo>
                    <a:pt x="121249" y="834514"/>
                  </a:lnTo>
                  <a:lnTo>
                    <a:pt x="121249" y="821054"/>
                  </a:lnTo>
                  <a:lnTo>
                    <a:pt x="121249" y="807594"/>
                  </a:lnTo>
                  <a:lnTo>
                    <a:pt x="110226" y="807594"/>
                  </a:lnTo>
                  <a:lnTo>
                    <a:pt x="110226" y="780674"/>
                  </a:lnTo>
                  <a:lnTo>
                    <a:pt x="99204" y="794134"/>
                  </a:lnTo>
                  <a:lnTo>
                    <a:pt x="88181" y="780674"/>
                  </a:lnTo>
                  <a:lnTo>
                    <a:pt x="77159" y="767215"/>
                  </a:lnTo>
                  <a:lnTo>
                    <a:pt x="22045" y="821054"/>
                  </a:lnTo>
                  <a:lnTo>
                    <a:pt x="0" y="780674"/>
                  </a:lnTo>
                  <a:lnTo>
                    <a:pt x="33068" y="740295"/>
                  </a:lnTo>
                  <a:lnTo>
                    <a:pt x="44091" y="726835"/>
                  </a:lnTo>
                  <a:lnTo>
                    <a:pt x="33068" y="699915"/>
                  </a:lnTo>
                  <a:lnTo>
                    <a:pt x="33068" y="686455"/>
                  </a:lnTo>
                  <a:lnTo>
                    <a:pt x="22045" y="672995"/>
                  </a:lnTo>
                  <a:lnTo>
                    <a:pt x="33068" y="672995"/>
                  </a:lnTo>
                  <a:lnTo>
                    <a:pt x="33068" y="659535"/>
                  </a:lnTo>
                  <a:lnTo>
                    <a:pt x="22045" y="646075"/>
                  </a:lnTo>
                  <a:lnTo>
                    <a:pt x="22045" y="632616"/>
                  </a:lnTo>
                  <a:lnTo>
                    <a:pt x="22045" y="592236"/>
                  </a:lnTo>
                  <a:lnTo>
                    <a:pt x="22045" y="578776"/>
                  </a:lnTo>
                  <a:lnTo>
                    <a:pt x="33068" y="578776"/>
                  </a:lnTo>
                  <a:lnTo>
                    <a:pt x="44091" y="565316"/>
                  </a:lnTo>
                  <a:lnTo>
                    <a:pt x="44091" y="592236"/>
                  </a:lnTo>
                  <a:lnTo>
                    <a:pt x="77159" y="592236"/>
                  </a:lnTo>
                  <a:lnTo>
                    <a:pt x="88181" y="578776"/>
                  </a:lnTo>
                  <a:lnTo>
                    <a:pt x="99204" y="578776"/>
                  </a:lnTo>
                  <a:lnTo>
                    <a:pt x="99204" y="565316"/>
                  </a:lnTo>
                  <a:lnTo>
                    <a:pt x="88181" y="551856"/>
                  </a:lnTo>
                  <a:lnTo>
                    <a:pt x="88181" y="538396"/>
                  </a:lnTo>
                  <a:lnTo>
                    <a:pt x="88181" y="524936"/>
                  </a:lnTo>
                  <a:lnTo>
                    <a:pt x="99204" y="511476"/>
                  </a:lnTo>
                  <a:lnTo>
                    <a:pt x="99204" y="498017"/>
                  </a:lnTo>
                  <a:lnTo>
                    <a:pt x="110226" y="457637"/>
                  </a:lnTo>
                  <a:lnTo>
                    <a:pt x="110226" y="444177"/>
                  </a:lnTo>
                  <a:lnTo>
                    <a:pt x="110226" y="430717"/>
                  </a:lnTo>
                  <a:lnTo>
                    <a:pt x="88181" y="403797"/>
                  </a:lnTo>
                  <a:lnTo>
                    <a:pt x="77159" y="403797"/>
                  </a:lnTo>
                  <a:lnTo>
                    <a:pt x="88181" y="363418"/>
                  </a:lnTo>
                  <a:lnTo>
                    <a:pt x="99204" y="363418"/>
                  </a:lnTo>
                  <a:lnTo>
                    <a:pt x="99204" y="336498"/>
                  </a:lnTo>
                  <a:lnTo>
                    <a:pt x="99204" y="323038"/>
                  </a:lnTo>
                  <a:lnTo>
                    <a:pt x="99204" y="309578"/>
                  </a:lnTo>
                  <a:lnTo>
                    <a:pt x="110226" y="309578"/>
                  </a:lnTo>
                  <a:lnTo>
                    <a:pt x="110226" y="323038"/>
                  </a:lnTo>
                  <a:lnTo>
                    <a:pt x="132272" y="336498"/>
                  </a:lnTo>
                  <a:lnTo>
                    <a:pt x="154317" y="349958"/>
                  </a:lnTo>
                  <a:lnTo>
                    <a:pt x="176362" y="349958"/>
                  </a:lnTo>
                  <a:lnTo>
                    <a:pt x="187385" y="323038"/>
                  </a:lnTo>
                  <a:lnTo>
                    <a:pt x="198407" y="323038"/>
                  </a:lnTo>
                  <a:lnTo>
                    <a:pt x="198407" y="309578"/>
                  </a:lnTo>
                  <a:lnTo>
                    <a:pt x="209430" y="309578"/>
                  </a:lnTo>
                  <a:lnTo>
                    <a:pt x="220453" y="323038"/>
                  </a:lnTo>
                  <a:lnTo>
                    <a:pt x="231475" y="323038"/>
                  </a:lnTo>
                  <a:lnTo>
                    <a:pt x="231475" y="309578"/>
                  </a:lnTo>
                  <a:lnTo>
                    <a:pt x="231475" y="296118"/>
                  </a:lnTo>
                  <a:lnTo>
                    <a:pt x="231475" y="282658"/>
                  </a:lnTo>
                  <a:lnTo>
                    <a:pt x="242498" y="282658"/>
                  </a:lnTo>
                  <a:lnTo>
                    <a:pt x="253521" y="269198"/>
                  </a:lnTo>
                  <a:lnTo>
                    <a:pt x="275566" y="255738"/>
                  </a:lnTo>
                  <a:lnTo>
                    <a:pt x="286588" y="228818"/>
                  </a:lnTo>
                  <a:lnTo>
                    <a:pt x="308634" y="174979"/>
                  </a:lnTo>
                  <a:lnTo>
                    <a:pt x="308634" y="161519"/>
                  </a:lnTo>
                  <a:lnTo>
                    <a:pt x="319656" y="134599"/>
                  </a:lnTo>
                  <a:lnTo>
                    <a:pt x="319656" y="121139"/>
                  </a:lnTo>
                  <a:lnTo>
                    <a:pt x="319656" y="107679"/>
                  </a:lnTo>
                  <a:lnTo>
                    <a:pt x="330679" y="94219"/>
                  </a:lnTo>
                  <a:lnTo>
                    <a:pt x="341702" y="67300"/>
                  </a:lnTo>
                  <a:lnTo>
                    <a:pt x="352724" y="53840"/>
                  </a:lnTo>
                  <a:lnTo>
                    <a:pt x="352724" y="40380"/>
                  </a:lnTo>
                  <a:lnTo>
                    <a:pt x="352724" y="26920"/>
                  </a:lnTo>
                  <a:lnTo>
                    <a:pt x="374770" y="26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4331545" y="5158338"/>
            <a:ext cx="876439" cy="790705"/>
            <a:chOff x="3569380" y="3782656"/>
            <a:chExt cx="1903372" cy="1720360"/>
          </a:xfrm>
          <a:pattFill prst="ltHorz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</p:grpSpPr>
        <p:sp>
          <p:nvSpPr>
            <p:cNvPr id="199" name="Прямоугольник 33"/>
            <p:cNvSpPr/>
            <p:nvPr/>
          </p:nvSpPr>
          <p:spPr>
            <a:xfrm>
              <a:off x="3569380" y="3782656"/>
              <a:ext cx="1903372" cy="1720360"/>
            </a:xfrm>
            <a:custGeom>
              <a:avLst/>
              <a:gdLst/>
              <a:ahLst/>
              <a:cxnLst/>
              <a:rect l="l" t="t" r="r" b="b"/>
              <a:pathLst>
                <a:path w="1903372" h="1720360">
                  <a:moveTo>
                    <a:pt x="578061" y="1428774"/>
                  </a:moveTo>
                  <a:lnTo>
                    <a:pt x="592160" y="1443353"/>
                  </a:lnTo>
                  <a:lnTo>
                    <a:pt x="563962" y="1457932"/>
                  </a:lnTo>
                  <a:lnTo>
                    <a:pt x="549863" y="1443353"/>
                  </a:lnTo>
                  <a:lnTo>
                    <a:pt x="563962" y="1443353"/>
                  </a:lnTo>
                  <a:close/>
                  <a:moveTo>
                    <a:pt x="479368" y="0"/>
                  </a:moveTo>
                  <a:lnTo>
                    <a:pt x="493467" y="29159"/>
                  </a:lnTo>
                  <a:lnTo>
                    <a:pt x="493467" y="43738"/>
                  </a:lnTo>
                  <a:lnTo>
                    <a:pt x="507566" y="58317"/>
                  </a:lnTo>
                  <a:lnTo>
                    <a:pt x="493467" y="72897"/>
                  </a:lnTo>
                  <a:lnTo>
                    <a:pt x="521665" y="102055"/>
                  </a:lnTo>
                  <a:lnTo>
                    <a:pt x="535764" y="116635"/>
                  </a:lnTo>
                  <a:lnTo>
                    <a:pt x="563962" y="102055"/>
                  </a:lnTo>
                  <a:lnTo>
                    <a:pt x="563962" y="116635"/>
                  </a:lnTo>
                  <a:lnTo>
                    <a:pt x="549863" y="131214"/>
                  </a:lnTo>
                  <a:lnTo>
                    <a:pt x="535764" y="131214"/>
                  </a:lnTo>
                  <a:lnTo>
                    <a:pt x="521665" y="145793"/>
                  </a:lnTo>
                  <a:lnTo>
                    <a:pt x="521665" y="160373"/>
                  </a:lnTo>
                  <a:lnTo>
                    <a:pt x="521665" y="174952"/>
                  </a:lnTo>
                  <a:lnTo>
                    <a:pt x="549863" y="174952"/>
                  </a:lnTo>
                  <a:lnTo>
                    <a:pt x="535764" y="218690"/>
                  </a:lnTo>
                  <a:lnTo>
                    <a:pt x="535764" y="233269"/>
                  </a:lnTo>
                  <a:lnTo>
                    <a:pt x="549863" y="233269"/>
                  </a:lnTo>
                  <a:lnTo>
                    <a:pt x="563962" y="233269"/>
                  </a:lnTo>
                  <a:lnTo>
                    <a:pt x="563962" y="218690"/>
                  </a:lnTo>
                  <a:lnTo>
                    <a:pt x="592160" y="218690"/>
                  </a:lnTo>
                  <a:lnTo>
                    <a:pt x="592160" y="204111"/>
                  </a:lnTo>
                  <a:lnTo>
                    <a:pt x="592160" y="174952"/>
                  </a:lnTo>
                  <a:lnTo>
                    <a:pt x="606259" y="160373"/>
                  </a:lnTo>
                  <a:lnTo>
                    <a:pt x="620358" y="145793"/>
                  </a:lnTo>
                  <a:lnTo>
                    <a:pt x="620358" y="160373"/>
                  </a:lnTo>
                  <a:lnTo>
                    <a:pt x="620358" y="174952"/>
                  </a:lnTo>
                  <a:lnTo>
                    <a:pt x="620358" y="204111"/>
                  </a:lnTo>
                  <a:lnTo>
                    <a:pt x="620358" y="218690"/>
                  </a:lnTo>
                  <a:lnTo>
                    <a:pt x="606259" y="233269"/>
                  </a:lnTo>
                  <a:lnTo>
                    <a:pt x="606259" y="247849"/>
                  </a:lnTo>
                  <a:lnTo>
                    <a:pt x="620358" y="262428"/>
                  </a:lnTo>
                  <a:lnTo>
                    <a:pt x="634458" y="291587"/>
                  </a:lnTo>
                  <a:lnTo>
                    <a:pt x="620358" y="291587"/>
                  </a:lnTo>
                  <a:lnTo>
                    <a:pt x="606259" y="291587"/>
                  </a:lnTo>
                  <a:lnTo>
                    <a:pt x="592160" y="291587"/>
                  </a:lnTo>
                  <a:lnTo>
                    <a:pt x="592160" y="306166"/>
                  </a:lnTo>
                  <a:lnTo>
                    <a:pt x="606259" y="320745"/>
                  </a:lnTo>
                  <a:lnTo>
                    <a:pt x="620358" y="320745"/>
                  </a:lnTo>
                  <a:lnTo>
                    <a:pt x="634458" y="320745"/>
                  </a:lnTo>
                  <a:lnTo>
                    <a:pt x="648557" y="306166"/>
                  </a:lnTo>
                  <a:lnTo>
                    <a:pt x="662656" y="291587"/>
                  </a:lnTo>
                  <a:lnTo>
                    <a:pt x="662656" y="277007"/>
                  </a:lnTo>
                  <a:lnTo>
                    <a:pt x="648557" y="277007"/>
                  </a:lnTo>
                  <a:lnTo>
                    <a:pt x="634458" y="277007"/>
                  </a:lnTo>
                  <a:lnTo>
                    <a:pt x="634458" y="264671"/>
                  </a:lnTo>
                  <a:lnTo>
                    <a:pt x="634458" y="263753"/>
                  </a:lnTo>
                  <a:lnTo>
                    <a:pt x="634458" y="262428"/>
                  </a:lnTo>
                  <a:lnTo>
                    <a:pt x="634458" y="247849"/>
                  </a:lnTo>
                  <a:lnTo>
                    <a:pt x="648557" y="247849"/>
                  </a:lnTo>
                  <a:lnTo>
                    <a:pt x="662656" y="262428"/>
                  </a:lnTo>
                  <a:lnTo>
                    <a:pt x="676755" y="262428"/>
                  </a:lnTo>
                  <a:lnTo>
                    <a:pt x="690854" y="262428"/>
                  </a:lnTo>
                  <a:lnTo>
                    <a:pt x="704953" y="262428"/>
                  </a:lnTo>
                  <a:lnTo>
                    <a:pt x="719052" y="262428"/>
                  </a:lnTo>
                  <a:lnTo>
                    <a:pt x="719052" y="271706"/>
                  </a:lnTo>
                  <a:lnTo>
                    <a:pt x="719052" y="277007"/>
                  </a:lnTo>
                  <a:lnTo>
                    <a:pt x="719052" y="278129"/>
                  </a:lnTo>
                  <a:lnTo>
                    <a:pt x="719052" y="291587"/>
                  </a:lnTo>
                  <a:lnTo>
                    <a:pt x="730331" y="279923"/>
                  </a:lnTo>
                  <a:lnTo>
                    <a:pt x="733151" y="277007"/>
                  </a:lnTo>
                  <a:lnTo>
                    <a:pt x="747250" y="277007"/>
                  </a:lnTo>
                  <a:lnTo>
                    <a:pt x="775447" y="277007"/>
                  </a:lnTo>
                  <a:lnTo>
                    <a:pt x="775448" y="277007"/>
                  </a:lnTo>
                  <a:lnTo>
                    <a:pt x="775448" y="277007"/>
                  </a:lnTo>
                  <a:lnTo>
                    <a:pt x="775448" y="287101"/>
                  </a:lnTo>
                  <a:lnTo>
                    <a:pt x="775448" y="291587"/>
                  </a:lnTo>
                  <a:lnTo>
                    <a:pt x="803646" y="291587"/>
                  </a:lnTo>
                  <a:lnTo>
                    <a:pt x="817745" y="306166"/>
                  </a:lnTo>
                  <a:lnTo>
                    <a:pt x="831844" y="306166"/>
                  </a:lnTo>
                  <a:lnTo>
                    <a:pt x="831844" y="291587"/>
                  </a:lnTo>
                  <a:lnTo>
                    <a:pt x="845943" y="291587"/>
                  </a:lnTo>
                  <a:lnTo>
                    <a:pt x="860042" y="306166"/>
                  </a:lnTo>
                  <a:lnTo>
                    <a:pt x="874141" y="306166"/>
                  </a:lnTo>
                  <a:lnTo>
                    <a:pt x="888240" y="291587"/>
                  </a:lnTo>
                  <a:lnTo>
                    <a:pt x="888240" y="306166"/>
                  </a:lnTo>
                  <a:lnTo>
                    <a:pt x="874141" y="320745"/>
                  </a:lnTo>
                  <a:lnTo>
                    <a:pt x="888240" y="335325"/>
                  </a:lnTo>
                  <a:lnTo>
                    <a:pt x="888240" y="349904"/>
                  </a:lnTo>
                  <a:lnTo>
                    <a:pt x="902340" y="335325"/>
                  </a:lnTo>
                  <a:lnTo>
                    <a:pt x="902340" y="320745"/>
                  </a:lnTo>
                  <a:lnTo>
                    <a:pt x="902340" y="306166"/>
                  </a:lnTo>
                  <a:lnTo>
                    <a:pt x="902340" y="291587"/>
                  </a:lnTo>
                  <a:lnTo>
                    <a:pt x="916439" y="291587"/>
                  </a:lnTo>
                  <a:lnTo>
                    <a:pt x="917614" y="290372"/>
                  </a:lnTo>
                  <a:lnTo>
                    <a:pt x="930538" y="277007"/>
                  </a:lnTo>
                  <a:lnTo>
                    <a:pt x="930538" y="291587"/>
                  </a:lnTo>
                  <a:lnTo>
                    <a:pt x="930538" y="306166"/>
                  </a:lnTo>
                  <a:lnTo>
                    <a:pt x="916439" y="320745"/>
                  </a:lnTo>
                  <a:lnTo>
                    <a:pt x="916439" y="335325"/>
                  </a:lnTo>
                  <a:lnTo>
                    <a:pt x="916439" y="349904"/>
                  </a:lnTo>
                  <a:lnTo>
                    <a:pt x="930538" y="364483"/>
                  </a:lnTo>
                  <a:lnTo>
                    <a:pt x="930538" y="393642"/>
                  </a:lnTo>
                  <a:lnTo>
                    <a:pt x="916439" y="437380"/>
                  </a:lnTo>
                  <a:lnTo>
                    <a:pt x="916439" y="451959"/>
                  </a:lnTo>
                  <a:lnTo>
                    <a:pt x="930538" y="466539"/>
                  </a:lnTo>
                  <a:lnTo>
                    <a:pt x="930538" y="481118"/>
                  </a:lnTo>
                  <a:lnTo>
                    <a:pt x="944637" y="466539"/>
                  </a:lnTo>
                  <a:lnTo>
                    <a:pt x="958736" y="451959"/>
                  </a:lnTo>
                  <a:lnTo>
                    <a:pt x="972835" y="451959"/>
                  </a:lnTo>
                  <a:lnTo>
                    <a:pt x="986934" y="437380"/>
                  </a:lnTo>
                  <a:lnTo>
                    <a:pt x="1015132" y="437380"/>
                  </a:lnTo>
                  <a:lnTo>
                    <a:pt x="1029231" y="451959"/>
                  </a:lnTo>
                  <a:lnTo>
                    <a:pt x="1043330" y="437380"/>
                  </a:lnTo>
                  <a:lnTo>
                    <a:pt x="1043330" y="422801"/>
                  </a:lnTo>
                  <a:lnTo>
                    <a:pt x="1043330" y="408221"/>
                  </a:lnTo>
                  <a:lnTo>
                    <a:pt x="1029231" y="393642"/>
                  </a:lnTo>
                  <a:lnTo>
                    <a:pt x="1043330" y="393642"/>
                  </a:lnTo>
                  <a:lnTo>
                    <a:pt x="1043330" y="379063"/>
                  </a:lnTo>
                  <a:lnTo>
                    <a:pt x="1071528" y="379063"/>
                  </a:lnTo>
                  <a:lnTo>
                    <a:pt x="1085627" y="393642"/>
                  </a:lnTo>
                  <a:lnTo>
                    <a:pt x="1099726" y="393642"/>
                  </a:lnTo>
                  <a:lnTo>
                    <a:pt x="1113825" y="393642"/>
                  </a:lnTo>
                  <a:lnTo>
                    <a:pt x="1113825" y="379063"/>
                  </a:lnTo>
                  <a:lnTo>
                    <a:pt x="1099726" y="379063"/>
                  </a:lnTo>
                  <a:lnTo>
                    <a:pt x="1085627" y="364483"/>
                  </a:lnTo>
                  <a:lnTo>
                    <a:pt x="1085627" y="349904"/>
                  </a:lnTo>
                  <a:lnTo>
                    <a:pt x="1099726" y="349904"/>
                  </a:lnTo>
                  <a:lnTo>
                    <a:pt x="1113825" y="349904"/>
                  </a:lnTo>
                  <a:lnTo>
                    <a:pt x="1127924" y="335325"/>
                  </a:lnTo>
                  <a:lnTo>
                    <a:pt x="1142023" y="335325"/>
                  </a:lnTo>
                  <a:lnTo>
                    <a:pt x="1184321" y="335325"/>
                  </a:lnTo>
                  <a:lnTo>
                    <a:pt x="1212519" y="320745"/>
                  </a:lnTo>
                  <a:lnTo>
                    <a:pt x="1212519" y="335325"/>
                  </a:lnTo>
                  <a:lnTo>
                    <a:pt x="1212519" y="349904"/>
                  </a:lnTo>
                  <a:lnTo>
                    <a:pt x="1226618" y="364483"/>
                  </a:lnTo>
                  <a:lnTo>
                    <a:pt x="1254816" y="364483"/>
                  </a:lnTo>
                  <a:lnTo>
                    <a:pt x="1283014" y="349904"/>
                  </a:lnTo>
                  <a:lnTo>
                    <a:pt x="1297113" y="364483"/>
                  </a:lnTo>
                  <a:lnTo>
                    <a:pt x="1311212" y="408221"/>
                  </a:lnTo>
                  <a:lnTo>
                    <a:pt x="1311212" y="422801"/>
                  </a:lnTo>
                  <a:lnTo>
                    <a:pt x="1339410" y="437380"/>
                  </a:lnTo>
                  <a:lnTo>
                    <a:pt x="1353509" y="437380"/>
                  </a:lnTo>
                  <a:lnTo>
                    <a:pt x="1367608" y="408221"/>
                  </a:lnTo>
                  <a:lnTo>
                    <a:pt x="1381707" y="408221"/>
                  </a:lnTo>
                  <a:lnTo>
                    <a:pt x="1395806" y="364483"/>
                  </a:lnTo>
                  <a:lnTo>
                    <a:pt x="1409905" y="364483"/>
                  </a:lnTo>
                  <a:lnTo>
                    <a:pt x="1424004" y="379063"/>
                  </a:lnTo>
                  <a:lnTo>
                    <a:pt x="1424004" y="393642"/>
                  </a:lnTo>
                  <a:lnTo>
                    <a:pt x="1438103" y="408221"/>
                  </a:lnTo>
                  <a:lnTo>
                    <a:pt x="1452203" y="422801"/>
                  </a:lnTo>
                  <a:lnTo>
                    <a:pt x="1466302" y="422801"/>
                  </a:lnTo>
                  <a:lnTo>
                    <a:pt x="1480401" y="437380"/>
                  </a:lnTo>
                  <a:lnTo>
                    <a:pt x="1480401" y="451959"/>
                  </a:lnTo>
                  <a:lnTo>
                    <a:pt x="1480401" y="466539"/>
                  </a:lnTo>
                  <a:lnTo>
                    <a:pt x="1494500" y="466539"/>
                  </a:lnTo>
                  <a:lnTo>
                    <a:pt x="1480401" y="481118"/>
                  </a:lnTo>
                  <a:lnTo>
                    <a:pt x="1466302" y="510277"/>
                  </a:lnTo>
                  <a:lnTo>
                    <a:pt x="1452203" y="524856"/>
                  </a:lnTo>
                  <a:lnTo>
                    <a:pt x="1452203" y="554014"/>
                  </a:lnTo>
                  <a:lnTo>
                    <a:pt x="1452203" y="568594"/>
                  </a:lnTo>
                  <a:lnTo>
                    <a:pt x="1466302" y="568594"/>
                  </a:lnTo>
                  <a:lnTo>
                    <a:pt x="1494500" y="568594"/>
                  </a:lnTo>
                  <a:lnTo>
                    <a:pt x="1550896" y="554014"/>
                  </a:lnTo>
                  <a:lnTo>
                    <a:pt x="1564995" y="568594"/>
                  </a:lnTo>
                  <a:lnTo>
                    <a:pt x="1579094" y="597752"/>
                  </a:lnTo>
                  <a:lnTo>
                    <a:pt x="1593193" y="597752"/>
                  </a:lnTo>
                  <a:lnTo>
                    <a:pt x="1607292" y="597752"/>
                  </a:lnTo>
                  <a:lnTo>
                    <a:pt x="1621391" y="612332"/>
                  </a:lnTo>
                  <a:lnTo>
                    <a:pt x="1621391" y="626911"/>
                  </a:lnTo>
                  <a:lnTo>
                    <a:pt x="1635490" y="626911"/>
                  </a:lnTo>
                  <a:lnTo>
                    <a:pt x="1649589" y="626911"/>
                  </a:lnTo>
                  <a:lnTo>
                    <a:pt x="1663688" y="612332"/>
                  </a:lnTo>
                  <a:lnTo>
                    <a:pt x="1677787" y="612332"/>
                  </a:lnTo>
                  <a:lnTo>
                    <a:pt x="1677787" y="626911"/>
                  </a:lnTo>
                  <a:lnTo>
                    <a:pt x="1691886" y="626911"/>
                  </a:lnTo>
                  <a:lnTo>
                    <a:pt x="1705985" y="641490"/>
                  </a:lnTo>
                  <a:lnTo>
                    <a:pt x="1691886" y="656070"/>
                  </a:lnTo>
                  <a:lnTo>
                    <a:pt x="1677787" y="656070"/>
                  </a:lnTo>
                  <a:lnTo>
                    <a:pt x="1677787" y="670649"/>
                  </a:lnTo>
                  <a:lnTo>
                    <a:pt x="1691886" y="685228"/>
                  </a:lnTo>
                  <a:lnTo>
                    <a:pt x="1691886" y="699808"/>
                  </a:lnTo>
                  <a:lnTo>
                    <a:pt x="1705985" y="714387"/>
                  </a:lnTo>
                  <a:lnTo>
                    <a:pt x="1705985" y="743546"/>
                  </a:lnTo>
                  <a:lnTo>
                    <a:pt x="1734184" y="743546"/>
                  </a:lnTo>
                  <a:lnTo>
                    <a:pt x="1776481" y="743546"/>
                  </a:lnTo>
                  <a:lnTo>
                    <a:pt x="1804679" y="743546"/>
                  </a:lnTo>
                  <a:lnTo>
                    <a:pt x="1818778" y="743546"/>
                  </a:lnTo>
                  <a:lnTo>
                    <a:pt x="1804679" y="772704"/>
                  </a:lnTo>
                  <a:lnTo>
                    <a:pt x="1818778" y="772704"/>
                  </a:lnTo>
                  <a:lnTo>
                    <a:pt x="1818778" y="801863"/>
                  </a:lnTo>
                  <a:lnTo>
                    <a:pt x="1818778" y="816442"/>
                  </a:lnTo>
                  <a:lnTo>
                    <a:pt x="1804679" y="831022"/>
                  </a:lnTo>
                  <a:lnTo>
                    <a:pt x="1804679" y="845601"/>
                  </a:lnTo>
                  <a:lnTo>
                    <a:pt x="1818778" y="860180"/>
                  </a:lnTo>
                  <a:lnTo>
                    <a:pt x="1804679" y="874760"/>
                  </a:lnTo>
                  <a:lnTo>
                    <a:pt x="1804679" y="889339"/>
                  </a:lnTo>
                  <a:lnTo>
                    <a:pt x="1832877" y="903918"/>
                  </a:lnTo>
                  <a:lnTo>
                    <a:pt x="1861075" y="903918"/>
                  </a:lnTo>
                  <a:lnTo>
                    <a:pt x="1875174" y="918498"/>
                  </a:lnTo>
                  <a:lnTo>
                    <a:pt x="1889273" y="933077"/>
                  </a:lnTo>
                  <a:lnTo>
                    <a:pt x="1889273" y="947656"/>
                  </a:lnTo>
                  <a:lnTo>
                    <a:pt x="1875174" y="962235"/>
                  </a:lnTo>
                  <a:lnTo>
                    <a:pt x="1889273" y="962235"/>
                  </a:lnTo>
                  <a:lnTo>
                    <a:pt x="1903372" y="976815"/>
                  </a:lnTo>
                  <a:lnTo>
                    <a:pt x="1903372" y="991394"/>
                  </a:lnTo>
                  <a:lnTo>
                    <a:pt x="1889273" y="991394"/>
                  </a:lnTo>
                  <a:lnTo>
                    <a:pt x="1875174" y="991394"/>
                  </a:lnTo>
                  <a:lnTo>
                    <a:pt x="1861075" y="976815"/>
                  </a:lnTo>
                  <a:lnTo>
                    <a:pt x="1846976" y="991394"/>
                  </a:lnTo>
                  <a:lnTo>
                    <a:pt x="1818778" y="1005973"/>
                  </a:lnTo>
                  <a:lnTo>
                    <a:pt x="1790580" y="1020553"/>
                  </a:lnTo>
                  <a:lnTo>
                    <a:pt x="1748283" y="1049711"/>
                  </a:lnTo>
                  <a:lnTo>
                    <a:pt x="1748283" y="1064291"/>
                  </a:lnTo>
                  <a:lnTo>
                    <a:pt x="1734184" y="1078870"/>
                  </a:lnTo>
                  <a:lnTo>
                    <a:pt x="1734184" y="1093449"/>
                  </a:lnTo>
                  <a:lnTo>
                    <a:pt x="1734184" y="1137187"/>
                  </a:lnTo>
                  <a:lnTo>
                    <a:pt x="1748283" y="1151767"/>
                  </a:lnTo>
                  <a:lnTo>
                    <a:pt x="1804679" y="1195505"/>
                  </a:lnTo>
                  <a:lnTo>
                    <a:pt x="1804679" y="1210084"/>
                  </a:lnTo>
                  <a:lnTo>
                    <a:pt x="1748283" y="1268401"/>
                  </a:lnTo>
                  <a:lnTo>
                    <a:pt x="1649589" y="1399615"/>
                  </a:lnTo>
                  <a:lnTo>
                    <a:pt x="1522698" y="1443353"/>
                  </a:lnTo>
                  <a:lnTo>
                    <a:pt x="1508599" y="1428774"/>
                  </a:lnTo>
                  <a:lnTo>
                    <a:pt x="1508599" y="1414194"/>
                  </a:lnTo>
                  <a:lnTo>
                    <a:pt x="1508599" y="1399615"/>
                  </a:lnTo>
                  <a:lnTo>
                    <a:pt x="1508599" y="1370456"/>
                  </a:lnTo>
                  <a:lnTo>
                    <a:pt x="1508599" y="1355877"/>
                  </a:lnTo>
                  <a:lnTo>
                    <a:pt x="1508599" y="1341298"/>
                  </a:lnTo>
                  <a:lnTo>
                    <a:pt x="1494500" y="1341298"/>
                  </a:lnTo>
                  <a:lnTo>
                    <a:pt x="1480401" y="1355877"/>
                  </a:lnTo>
                  <a:lnTo>
                    <a:pt x="1480401" y="1341298"/>
                  </a:lnTo>
                  <a:lnTo>
                    <a:pt x="1480401" y="1326719"/>
                  </a:lnTo>
                  <a:lnTo>
                    <a:pt x="1494500" y="1297560"/>
                  </a:lnTo>
                  <a:lnTo>
                    <a:pt x="1508599" y="1268401"/>
                  </a:lnTo>
                  <a:lnTo>
                    <a:pt x="1494500" y="1268401"/>
                  </a:lnTo>
                  <a:lnTo>
                    <a:pt x="1480401" y="1253822"/>
                  </a:lnTo>
                  <a:lnTo>
                    <a:pt x="1466302" y="1239243"/>
                  </a:lnTo>
                  <a:lnTo>
                    <a:pt x="1452203" y="1239243"/>
                  </a:lnTo>
                  <a:lnTo>
                    <a:pt x="1424004" y="1239243"/>
                  </a:lnTo>
                  <a:lnTo>
                    <a:pt x="1381707" y="1253822"/>
                  </a:lnTo>
                  <a:lnTo>
                    <a:pt x="1381707" y="1239243"/>
                  </a:lnTo>
                  <a:lnTo>
                    <a:pt x="1367608" y="1224663"/>
                  </a:lnTo>
                  <a:lnTo>
                    <a:pt x="1353509" y="1239243"/>
                  </a:lnTo>
                  <a:lnTo>
                    <a:pt x="1283014" y="1326719"/>
                  </a:lnTo>
                  <a:lnTo>
                    <a:pt x="1297113" y="1341298"/>
                  </a:lnTo>
                  <a:lnTo>
                    <a:pt x="1297113" y="1355877"/>
                  </a:lnTo>
                  <a:lnTo>
                    <a:pt x="1297113" y="1370456"/>
                  </a:lnTo>
                  <a:lnTo>
                    <a:pt x="1297113" y="1385036"/>
                  </a:lnTo>
                  <a:lnTo>
                    <a:pt x="1311212" y="1399615"/>
                  </a:lnTo>
                  <a:lnTo>
                    <a:pt x="1311212" y="1414194"/>
                  </a:lnTo>
                  <a:lnTo>
                    <a:pt x="1311212" y="1428774"/>
                  </a:lnTo>
                  <a:lnTo>
                    <a:pt x="1297113" y="1443353"/>
                  </a:lnTo>
                  <a:lnTo>
                    <a:pt x="1283014" y="1457932"/>
                  </a:lnTo>
                  <a:lnTo>
                    <a:pt x="1268915" y="1472512"/>
                  </a:lnTo>
                  <a:lnTo>
                    <a:pt x="1254816" y="1472512"/>
                  </a:lnTo>
                  <a:lnTo>
                    <a:pt x="1240717" y="1428774"/>
                  </a:lnTo>
                  <a:lnTo>
                    <a:pt x="1226618" y="1399615"/>
                  </a:lnTo>
                  <a:lnTo>
                    <a:pt x="1212519" y="1385036"/>
                  </a:lnTo>
                  <a:lnTo>
                    <a:pt x="1198420" y="1370456"/>
                  </a:lnTo>
                  <a:lnTo>
                    <a:pt x="1184321" y="1355877"/>
                  </a:lnTo>
                  <a:lnTo>
                    <a:pt x="1198420" y="1355877"/>
                  </a:lnTo>
                  <a:lnTo>
                    <a:pt x="1212519" y="1341298"/>
                  </a:lnTo>
                  <a:lnTo>
                    <a:pt x="1184321" y="1312139"/>
                  </a:lnTo>
                  <a:lnTo>
                    <a:pt x="1184321" y="1326719"/>
                  </a:lnTo>
                  <a:lnTo>
                    <a:pt x="1127924" y="1326719"/>
                  </a:lnTo>
                  <a:lnTo>
                    <a:pt x="1113825" y="1341298"/>
                  </a:lnTo>
                  <a:lnTo>
                    <a:pt x="1113825" y="1355877"/>
                  </a:lnTo>
                  <a:lnTo>
                    <a:pt x="1099726" y="1355877"/>
                  </a:lnTo>
                  <a:lnTo>
                    <a:pt x="1015132" y="1355877"/>
                  </a:lnTo>
                  <a:lnTo>
                    <a:pt x="1015132" y="1341298"/>
                  </a:lnTo>
                  <a:lnTo>
                    <a:pt x="986934" y="1355877"/>
                  </a:lnTo>
                  <a:lnTo>
                    <a:pt x="972835" y="1370456"/>
                  </a:lnTo>
                  <a:lnTo>
                    <a:pt x="972835" y="1385036"/>
                  </a:lnTo>
                  <a:lnTo>
                    <a:pt x="944637" y="1414194"/>
                  </a:lnTo>
                  <a:lnTo>
                    <a:pt x="930538" y="1414194"/>
                  </a:lnTo>
                  <a:lnTo>
                    <a:pt x="916439" y="1428774"/>
                  </a:lnTo>
                  <a:lnTo>
                    <a:pt x="916439" y="1443353"/>
                  </a:lnTo>
                  <a:lnTo>
                    <a:pt x="930538" y="1457932"/>
                  </a:lnTo>
                  <a:lnTo>
                    <a:pt x="944637" y="1443353"/>
                  </a:lnTo>
                  <a:lnTo>
                    <a:pt x="944637" y="1457932"/>
                  </a:lnTo>
                  <a:lnTo>
                    <a:pt x="944637" y="1472512"/>
                  </a:lnTo>
                  <a:lnTo>
                    <a:pt x="930538" y="1487091"/>
                  </a:lnTo>
                  <a:lnTo>
                    <a:pt x="930538" y="1501670"/>
                  </a:lnTo>
                  <a:lnTo>
                    <a:pt x="902340" y="1516250"/>
                  </a:lnTo>
                  <a:lnTo>
                    <a:pt x="902340" y="1545408"/>
                  </a:lnTo>
                  <a:lnTo>
                    <a:pt x="902340" y="1559988"/>
                  </a:lnTo>
                  <a:lnTo>
                    <a:pt x="888240" y="1589146"/>
                  </a:lnTo>
                  <a:lnTo>
                    <a:pt x="860042" y="1603726"/>
                  </a:lnTo>
                  <a:lnTo>
                    <a:pt x="845943" y="1603726"/>
                  </a:lnTo>
                  <a:lnTo>
                    <a:pt x="831844" y="1603726"/>
                  </a:lnTo>
                  <a:lnTo>
                    <a:pt x="817745" y="1589146"/>
                  </a:lnTo>
                  <a:lnTo>
                    <a:pt x="803646" y="1574567"/>
                  </a:lnTo>
                  <a:lnTo>
                    <a:pt x="803646" y="1545408"/>
                  </a:lnTo>
                  <a:lnTo>
                    <a:pt x="789547" y="1530829"/>
                  </a:lnTo>
                  <a:lnTo>
                    <a:pt x="789547" y="1516250"/>
                  </a:lnTo>
                  <a:lnTo>
                    <a:pt x="775448" y="1516250"/>
                  </a:lnTo>
                  <a:lnTo>
                    <a:pt x="747250" y="1516250"/>
                  </a:lnTo>
                  <a:lnTo>
                    <a:pt x="747250" y="1530829"/>
                  </a:lnTo>
                  <a:lnTo>
                    <a:pt x="747250" y="1545408"/>
                  </a:lnTo>
                  <a:lnTo>
                    <a:pt x="761349" y="1545408"/>
                  </a:lnTo>
                  <a:lnTo>
                    <a:pt x="761349" y="1559988"/>
                  </a:lnTo>
                  <a:lnTo>
                    <a:pt x="747250" y="1574567"/>
                  </a:lnTo>
                  <a:lnTo>
                    <a:pt x="747250" y="1603726"/>
                  </a:lnTo>
                  <a:lnTo>
                    <a:pt x="789547" y="1618305"/>
                  </a:lnTo>
                  <a:lnTo>
                    <a:pt x="789547" y="1647464"/>
                  </a:lnTo>
                  <a:lnTo>
                    <a:pt x="761349" y="1676622"/>
                  </a:lnTo>
                  <a:lnTo>
                    <a:pt x="747250" y="1720360"/>
                  </a:lnTo>
                  <a:lnTo>
                    <a:pt x="733151" y="1720360"/>
                  </a:lnTo>
                  <a:lnTo>
                    <a:pt x="662656" y="1662043"/>
                  </a:lnTo>
                  <a:lnTo>
                    <a:pt x="634458" y="1632884"/>
                  </a:lnTo>
                  <a:lnTo>
                    <a:pt x="648557" y="1618305"/>
                  </a:lnTo>
                  <a:lnTo>
                    <a:pt x="662656" y="1603726"/>
                  </a:lnTo>
                  <a:lnTo>
                    <a:pt x="662656" y="1589146"/>
                  </a:lnTo>
                  <a:lnTo>
                    <a:pt x="676755" y="1574567"/>
                  </a:lnTo>
                  <a:lnTo>
                    <a:pt x="676755" y="1559988"/>
                  </a:lnTo>
                  <a:lnTo>
                    <a:pt x="648557" y="1559988"/>
                  </a:lnTo>
                  <a:lnTo>
                    <a:pt x="648557" y="1530829"/>
                  </a:lnTo>
                  <a:lnTo>
                    <a:pt x="676755" y="1487091"/>
                  </a:lnTo>
                  <a:lnTo>
                    <a:pt x="676755" y="1472512"/>
                  </a:lnTo>
                  <a:lnTo>
                    <a:pt x="676755" y="1443353"/>
                  </a:lnTo>
                  <a:lnTo>
                    <a:pt x="676755" y="1428774"/>
                  </a:lnTo>
                  <a:lnTo>
                    <a:pt x="662656" y="1428774"/>
                  </a:lnTo>
                  <a:lnTo>
                    <a:pt x="648557" y="1443353"/>
                  </a:lnTo>
                  <a:lnTo>
                    <a:pt x="648557" y="1428774"/>
                  </a:lnTo>
                  <a:lnTo>
                    <a:pt x="634458" y="1443353"/>
                  </a:lnTo>
                  <a:lnTo>
                    <a:pt x="634458" y="1428774"/>
                  </a:lnTo>
                  <a:lnTo>
                    <a:pt x="620358" y="1414194"/>
                  </a:lnTo>
                  <a:lnTo>
                    <a:pt x="620358" y="1399615"/>
                  </a:lnTo>
                  <a:lnTo>
                    <a:pt x="606259" y="1399615"/>
                  </a:lnTo>
                  <a:lnTo>
                    <a:pt x="592160" y="1399615"/>
                  </a:lnTo>
                  <a:lnTo>
                    <a:pt x="578061" y="1385036"/>
                  </a:lnTo>
                  <a:lnTo>
                    <a:pt x="563962" y="1399615"/>
                  </a:lnTo>
                  <a:lnTo>
                    <a:pt x="549863" y="1399615"/>
                  </a:lnTo>
                  <a:lnTo>
                    <a:pt x="563962" y="1414194"/>
                  </a:lnTo>
                  <a:lnTo>
                    <a:pt x="563962" y="1428774"/>
                  </a:lnTo>
                  <a:lnTo>
                    <a:pt x="549863" y="1428774"/>
                  </a:lnTo>
                  <a:lnTo>
                    <a:pt x="549863" y="1414194"/>
                  </a:lnTo>
                  <a:lnTo>
                    <a:pt x="535764" y="1414194"/>
                  </a:lnTo>
                  <a:lnTo>
                    <a:pt x="521665" y="1428774"/>
                  </a:lnTo>
                  <a:lnTo>
                    <a:pt x="521665" y="1443353"/>
                  </a:lnTo>
                  <a:lnTo>
                    <a:pt x="521665" y="1457932"/>
                  </a:lnTo>
                  <a:lnTo>
                    <a:pt x="521665" y="1472512"/>
                  </a:lnTo>
                  <a:lnTo>
                    <a:pt x="521665" y="1487091"/>
                  </a:lnTo>
                  <a:lnTo>
                    <a:pt x="507566" y="1472512"/>
                  </a:lnTo>
                  <a:lnTo>
                    <a:pt x="507566" y="1457932"/>
                  </a:lnTo>
                  <a:lnTo>
                    <a:pt x="507566" y="1428774"/>
                  </a:lnTo>
                  <a:lnTo>
                    <a:pt x="521665" y="1414194"/>
                  </a:lnTo>
                  <a:lnTo>
                    <a:pt x="521665" y="1399615"/>
                  </a:lnTo>
                  <a:lnTo>
                    <a:pt x="507566" y="1385036"/>
                  </a:lnTo>
                  <a:lnTo>
                    <a:pt x="479368" y="1385036"/>
                  </a:lnTo>
                  <a:lnTo>
                    <a:pt x="479368" y="1399615"/>
                  </a:lnTo>
                  <a:lnTo>
                    <a:pt x="479368" y="1414194"/>
                  </a:lnTo>
                  <a:lnTo>
                    <a:pt x="479368" y="1428774"/>
                  </a:lnTo>
                  <a:lnTo>
                    <a:pt x="479368" y="1443353"/>
                  </a:lnTo>
                  <a:lnTo>
                    <a:pt x="465269" y="1443353"/>
                  </a:lnTo>
                  <a:lnTo>
                    <a:pt x="437071" y="1443353"/>
                  </a:lnTo>
                  <a:lnTo>
                    <a:pt x="408873" y="1457932"/>
                  </a:lnTo>
                  <a:lnTo>
                    <a:pt x="394774" y="1443353"/>
                  </a:lnTo>
                  <a:lnTo>
                    <a:pt x="394774" y="1428774"/>
                  </a:lnTo>
                  <a:lnTo>
                    <a:pt x="408873" y="1414194"/>
                  </a:lnTo>
                  <a:lnTo>
                    <a:pt x="408873" y="1399615"/>
                  </a:lnTo>
                  <a:lnTo>
                    <a:pt x="408873" y="1385036"/>
                  </a:lnTo>
                  <a:lnTo>
                    <a:pt x="408873" y="1370456"/>
                  </a:lnTo>
                  <a:lnTo>
                    <a:pt x="422972" y="1370456"/>
                  </a:lnTo>
                  <a:lnTo>
                    <a:pt x="422972" y="1355877"/>
                  </a:lnTo>
                  <a:lnTo>
                    <a:pt x="437071" y="1341298"/>
                  </a:lnTo>
                  <a:lnTo>
                    <a:pt x="451170" y="1326719"/>
                  </a:lnTo>
                  <a:lnTo>
                    <a:pt x="437071" y="1326719"/>
                  </a:lnTo>
                  <a:lnTo>
                    <a:pt x="451170" y="1312139"/>
                  </a:lnTo>
                  <a:lnTo>
                    <a:pt x="465269" y="1312139"/>
                  </a:lnTo>
                  <a:lnTo>
                    <a:pt x="465269" y="1297560"/>
                  </a:lnTo>
                  <a:lnTo>
                    <a:pt x="479368" y="1268401"/>
                  </a:lnTo>
                  <a:lnTo>
                    <a:pt x="479368" y="1239243"/>
                  </a:lnTo>
                  <a:lnTo>
                    <a:pt x="465269" y="1224663"/>
                  </a:lnTo>
                  <a:lnTo>
                    <a:pt x="451170" y="1210084"/>
                  </a:lnTo>
                  <a:lnTo>
                    <a:pt x="451170" y="1151767"/>
                  </a:lnTo>
                  <a:lnTo>
                    <a:pt x="451170" y="1122608"/>
                  </a:lnTo>
                  <a:lnTo>
                    <a:pt x="437071" y="1108029"/>
                  </a:lnTo>
                  <a:lnTo>
                    <a:pt x="437071" y="1093449"/>
                  </a:lnTo>
                  <a:lnTo>
                    <a:pt x="422972" y="1093449"/>
                  </a:lnTo>
                  <a:lnTo>
                    <a:pt x="422972" y="1108029"/>
                  </a:lnTo>
                  <a:lnTo>
                    <a:pt x="408873" y="1108029"/>
                  </a:lnTo>
                  <a:lnTo>
                    <a:pt x="408873" y="1093449"/>
                  </a:lnTo>
                  <a:lnTo>
                    <a:pt x="394774" y="1064291"/>
                  </a:lnTo>
                  <a:lnTo>
                    <a:pt x="408873" y="1049711"/>
                  </a:lnTo>
                  <a:lnTo>
                    <a:pt x="408873" y="1035132"/>
                  </a:lnTo>
                  <a:lnTo>
                    <a:pt x="394774" y="1035132"/>
                  </a:lnTo>
                  <a:lnTo>
                    <a:pt x="366575" y="1035132"/>
                  </a:lnTo>
                  <a:lnTo>
                    <a:pt x="324278" y="1064291"/>
                  </a:lnTo>
                  <a:lnTo>
                    <a:pt x="310179" y="1078870"/>
                  </a:lnTo>
                  <a:lnTo>
                    <a:pt x="296080" y="1064291"/>
                  </a:lnTo>
                  <a:lnTo>
                    <a:pt x="296080" y="1049711"/>
                  </a:lnTo>
                  <a:lnTo>
                    <a:pt x="267882" y="1035132"/>
                  </a:lnTo>
                  <a:lnTo>
                    <a:pt x="225585" y="1035132"/>
                  </a:lnTo>
                  <a:lnTo>
                    <a:pt x="211486" y="1035132"/>
                  </a:lnTo>
                  <a:lnTo>
                    <a:pt x="197387" y="1049711"/>
                  </a:lnTo>
                  <a:lnTo>
                    <a:pt x="183288" y="1035132"/>
                  </a:lnTo>
                  <a:lnTo>
                    <a:pt x="169189" y="1049711"/>
                  </a:lnTo>
                  <a:lnTo>
                    <a:pt x="169189" y="1035132"/>
                  </a:lnTo>
                  <a:lnTo>
                    <a:pt x="155090" y="1020553"/>
                  </a:lnTo>
                  <a:lnTo>
                    <a:pt x="155090" y="1005973"/>
                  </a:lnTo>
                  <a:lnTo>
                    <a:pt x="140991" y="976815"/>
                  </a:lnTo>
                  <a:lnTo>
                    <a:pt x="126892" y="976815"/>
                  </a:lnTo>
                  <a:lnTo>
                    <a:pt x="98693" y="976815"/>
                  </a:lnTo>
                  <a:lnTo>
                    <a:pt x="70495" y="991394"/>
                  </a:lnTo>
                  <a:lnTo>
                    <a:pt x="42297" y="991394"/>
                  </a:lnTo>
                  <a:lnTo>
                    <a:pt x="0" y="976815"/>
                  </a:lnTo>
                  <a:lnTo>
                    <a:pt x="0" y="962235"/>
                  </a:lnTo>
                  <a:lnTo>
                    <a:pt x="0" y="947656"/>
                  </a:lnTo>
                  <a:lnTo>
                    <a:pt x="14099" y="933077"/>
                  </a:lnTo>
                  <a:lnTo>
                    <a:pt x="0" y="918498"/>
                  </a:lnTo>
                  <a:lnTo>
                    <a:pt x="14099" y="903918"/>
                  </a:lnTo>
                  <a:lnTo>
                    <a:pt x="14099" y="889339"/>
                  </a:lnTo>
                  <a:lnTo>
                    <a:pt x="28198" y="903918"/>
                  </a:lnTo>
                  <a:lnTo>
                    <a:pt x="42297" y="903918"/>
                  </a:lnTo>
                  <a:lnTo>
                    <a:pt x="42297" y="874760"/>
                  </a:lnTo>
                  <a:lnTo>
                    <a:pt x="56396" y="874760"/>
                  </a:lnTo>
                  <a:lnTo>
                    <a:pt x="70495" y="874760"/>
                  </a:lnTo>
                  <a:lnTo>
                    <a:pt x="84594" y="860180"/>
                  </a:lnTo>
                  <a:lnTo>
                    <a:pt x="84594" y="845601"/>
                  </a:lnTo>
                  <a:lnTo>
                    <a:pt x="84594" y="816442"/>
                  </a:lnTo>
                  <a:lnTo>
                    <a:pt x="98693" y="816442"/>
                  </a:lnTo>
                  <a:lnTo>
                    <a:pt x="112793" y="801863"/>
                  </a:lnTo>
                  <a:lnTo>
                    <a:pt x="112793" y="787284"/>
                  </a:lnTo>
                  <a:lnTo>
                    <a:pt x="112793" y="772704"/>
                  </a:lnTo>
                  <a:lnTo>
                    <a:pt x="112793" y="758125"/>
                  </a:lnTo>
                  <a:lnTo>
                    <a:pt x="112793" y="743546"/>
                  </a:lnTo>
                  <a:lnTo>
                    <a:pt x="112793" y="728966"/>
                  </a:lnTo>
                  <a:lnTo>
                    <a:pt x="112793" y="714387"/>
                  </a:lnTo>
                  <a:lnTo>
                    <a:pt x="126892" y="714387"/>
                  </a:lnTo>
                  <a:lnTo>
                    <a:pt x="140991" y="699808"/>
                  </a:lnTo>
                  <a:lnTo>
                    <a:pt x="140991" y="685228"/>
                  </a:lnTo>
                  <a:lnTo>
                    <a:pt x="140991" y="656070"/>
                  </a:lnTo>
                  <a:lnTo>
                    <a:pt x="140991" y="641490"/>
                  </a:lnTo>
                  <a:lnTo>
                    <a:pt x="140991" y="612332"/>
                  </a:lnTo>
                  <a:lnTo>
                    <a:pt x="140991" y="597752"/>
                  </a:lnTo>
                  <a:lnTo>
                    <a:pt x="155090" y="597752"/>
                  </a:lnTo>
                  <a:lnTo>
                    <a:pt x="169189" y="583173"/>
                  </a:lnTo>
                  <a:lnTo>
                    <a:pt x="169189" y="554014"/>
                  </a:lnTo>
                  <a:lnTo>
                    <a:pt x="183288" y="524856"/>
                  </a:lnTo>
                  <a:lnTo>
                    <a:pt x="183288" y="510277"/>
                  </a:lnTo>
                  <a:lnTo>
                    <a:pt x="197387" y="495697"/>
                  </a:lnTo>
                  <a:lnTo>
                    <a:pt x="197387" y="481118"/>
                  </a:lnTo>
                  <a:lnTo>
                    <a:pt x="211486" y="466539"/>
                  </a:lnTo>
                  <a:lnTo>
                    <a:pt x="239684" y="466539"/>
                  </a:lnTo>
                  <a:lnTo>
                    <a:pt x="267882" y="466539"/>
                  </a:lnTo>
                  <a:lnTo>
                    <a:pt x="267882" y="451959"/>
                  </a:lnTo>
                  <a:lnTo>
                    <a:pt x="281981" y="451959"/>
                  </a:lnTo>
                  <a:lnTo>
                    <a:pt x="296080" y="437380"/>
                  </a:lnTo>
                  <a:lnTo>
                    <a:pt x="296080" y="422801"/>
                  </a:lnTo>
                  <a:lnTo>
                    <a:pt x="310179" y="422801"/>
                  </a:lnTo>
                  <a:lnTo>
                    <a:pt x="324278" y="408221"/>
                  </a:lnTo>
                  <a:lnTo>
                    <a:pt x="338377" y="379063"/>
                  </a:lnTo>
                  <a:lnTo>
                    <a:pt x="352476" y="364483"/>
                  </a:lnTo>
                  <a:lnTo>
                    <a:pt x="338377" y="349904"/>
                  </a:lnTo>
                  <a:lnTo>
                    <a:pt x="324278" y="349904"/>
                  </a:lnTo>
                  <a:lnTo>
                    <a:pt x="310179" y="364483"/>
                  </a:lnTo>
                  <a:lnTo>
                    <a:pt x="296080" y="379063"/>
                  </a:lnTo>
                  <a:lnTo>
                    <a:pt x="281981" y="408221"/>
                  </a:lnTo>
                  <a:lnTo>
                    <a:pt x="267882" y="408221"/>
                  </a:lnTo>
                  <a:lnTo>
                    <a:pt x="267882" y="393642"/>
                  </a:lnTo>
                  <a:lnTo>
                    <a:pt x="253783" y="379063"/>
                  </a:lnTo>
                  <a:lnTo>
                    <a:pt x="253783" y="364483"/>
                  </a:lnTo>
                  <a:lnTo>
                    <a:pt x="253783" y="335325"/>
                  </a:lnTo>
                  <a:lnTo>
                    <a:pt x="281981" y="291587"/>
                  </a:lnTo>
                  <a:lnTo>
                    <a:pt x="296080" y="291587"/>
                  </a:lnTo>
                  <a:lnTo>
                    <a:pt x="281981" y="277007"/>
                  </a:lnTo>
                  <a:lnTo>
                    <a:pt x="296080" y="262428"/>
                  </a:lnTo>
                  <a:lnTo>
                    <a:pt x="296080" y="247849"/>
                  </a:lnTo>
                  <a:lnTo>
                    <a:pt x="281981" y="247849"/>
                  </a:lnTo>
                  <a:lnTo>
                    <a:pt x="267882" y="233269"/>
                  </a:lnTo>
                  <a:lnTo>
                    <a:pt x="267882" y="218690"/>
                  </a:lnTo>
                  <a:lnTo>
                    <a:pt x="296080" y="174952"/>
                  </a:lnTo>
                  <a:lnTo>
                    <a:pt x="310179" y="145793"/>
                  </a:lnTo>
                  <a:lnTo>
                    <a:pt x="324278" y="145793"/>
                  </a:lnTo>
                  <a:lnTo>
                    <a:pt x="338377" y="160373"/>
                  </a:lnTo>
                  <a:lnTo>
                    <a:pt x="352476" y="145793"/>
                  </a:lnTo>
                  <a:lnTo>
                    <a:pt x="380675" y="131214"/>
                  </a:lnTo>
                  <a:lnTo>
                    <a:pt x="394774" y="116635"/>
                  </a:lnTo>
                  <a:lnTo>
                    <a:pt x="380675" y="116635"/>
                  </a:lnTo>
                  <a:lnTo>
                    <a:pt x="366575" y="116635"/>
                  </a:lnTo>
                  <a:lnTo>
                    <a:pt x="380675" y="102055"/>
                  </a:lnTo>
                  <a:lnTo>
                    <a:pt x="380675" y="87476"/>
                  </a:lnTo>
                  <a:lnTo>
                    <a:pt x="408873" y="87476"/>
                  </a:lnTo>
                  <a:lnTo>
                    <a:pt x="422972" y="72897"/>
                  </a:lnTo>
                  <a:lnTo>
                    <a:pt x="422972" y="58317"/>
                  </a:lnTo>
                  <a:lnTo>
                    <a:pt x="437071" y="58317"/>
                  </a:lnTo>
                  <a:lnTo>
                    <a:pt x="437071" y="43738"/>
                  </a:lnTo>
                  <a:lnTo>
                    <a:pt x="465269" y="1457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0" name="Прямоугольник 199"/>
            <p:cNvSpPr/>
            <p:nvPr/>
          </p:nvSpPr>
          <p:spPr>
            <a:xfrm>
              <a:off x="4135272" y="4804012"/>
              <a:ext cx="491319" cy="3138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4997012" y="5235413"/>
            <a:ext cx="538348" cy="713631"/>
            <a:chOff x="5773127" y="2973738"/>
            <a:chExt cx="1269117" cy="1906186"/>
          </a:xfrm>
          <a:pattFill prst="dkVert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3" name="Прямоугольник 202"/>
            <p:cNvSpPr/>
            <p:nvPr/>
          </p:nvSpPr>
          <p:spPr>
            <a:xfrm>
              <a:off x="6537278" y="3523194"/>
              <a:ext cx="313899" cy="3415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2" name="Прямоугольник 36"/>
            <p:cNvSpPr/>
            <p:nvPr/>
          </p:nvSpPr>
          <p:spPr>
            <a:xfrm>
              <a:off x="5773127" y="2973738"/>
              <a:ext cx="1269117" cy="1906186"/>
            </a:xfrm>
            <a:custGeom>
              <a:avLst/>
              <a:gdLst/>
              <a:ahLst/>
              <a:cxnLst/>
              <a:rect l="l" t="t" r="r" b="b"/>
              <a:pathLst>
                <a:path w="1269117" h="1906186">
                  <a:moveTo>
                    <a:pt x="1144964" y="1715568"/>
                  </a:moveTo>
                  <a:lnTo>
                    <a:pt x="1158759" y="1731453"/>
                  </a:lnTo>
                  <a:lnTo>
                    <a:pt x="1158759" y="1747337"/>
                  </a:lnTo>
                  <a:close/>
                  <a:moveTo>
                    <a:pt x="289690" y="0"/>
                  </a:moveTo>
                  <a:lnTo>
                    <a:pt x="303485" y="0"/>
                  </a:lnTo>
                  <a:lnTo>
                    <a:pt x="317279" y="15885"/>
                  </a:lnTo>
                  <a:lnTo>
                    <a:pt x="317279" y="0"/>
                  </a:lnTo>
                  <a:lnTo>
                    <a:pt x="331074" y="0"/>
                  </a:lnTo>
                  <a:lnTo>
                    <a:pt x="344869" y="0"/>
                  </a:lnTo>
                  <a:lnTo>
                    <a:pt x="344869" y="15885"/>
                  </a:lnTo>
                  <a:lnTo>
                    <a:pt x="317279" y="47655"/>
                  </a:lnTo>
                  <a:lnTo>
                    <a:pt x="331074" y="63540"/>
                  </a:lnTo>
                  <a:lnTo>
                    <a:pt x="344869" y="79425"/>
                  </a:lnTo>
                  <a:lnTo>
                    <a:pt x="344869" y="95309"/>
                  </a:lnTo>
                  <a:lnTo>
                    <a:pt x="344869" y="111194"/>
                  </a:lnTo>
                  <a:lnTo>
                    <a:pt x="344869" y="127079"/>
                  </a:lnTo>
                  <a:lnTo>
                    <a:pt x="358664" y="127079"/>
                  </a:lnTo>
                  <a:lnTo>
                    <a:pt x="372458" y="127079"/>
                  </a:lnTo>
                  <a:lnTo>
                    <a:pt x="386253" y="127079"/>
                  </a:lnTo>
                  <a:lnTo>
                    <a:pt x="400048" y="127079"/>
                  </a:lnTo>
                  <a:lnTo>
                    <a:pt x="400048" y="142964"/>
                  </a:lnTo>
                  <a:lnTo>
                    <a:pt x="400048" y="174734"/>
                  </a:lnTo>
                  <a:lnTo>
                    <a:pt x="413843" y="174734"/>
                  </a:lnTo>
                  <a:lnTo>
                    <a:pt x="413843" y="206504"/>
                  </a:lnTo>
                  <a:lnTo>
                    <a:pt x="427637" y="222389"/>
                  </a:lnTo>
                  <a:lnTo>
                    <a:pt x="427637" y="238273"/>
                  </a:lnTo>
                  <a:lnTo>
                    <a:pt x="427637" y="254158"/>
                  </a:lnTo>
                  <a:lnTo>
                    <a:pt x="427637" y="270043"/>
                  </a:lnTo>
                  <a:lnTo>
                    <a:pt x="413843" y="301813"/>
                  </a:lnTo>
                  <a:lnTo>
                    <a:pt x="413843" y="317698"/>
                  </a:lnTo>
                  <a:lnTo>
                    <a:pt x="427637" y="317698"/>
                  </a:lnTo>
                  <a:lnTo>
                    <a:pt x="441432" y="317698"/>
                  </a:lnTo>
                  <a:lnTo>
                    <a:pt x="455227" y="317698"/>
                  </a:lnTo>
                  <a:lnTo>
                    <a:pt x="469022" y="301813"/>
                  </a:lnTo>
                  <a:lnTo>
                    <a:pt x="496611" y="317698"/>
                  </a:lnTo>
                  <a:lnTo>
                    <a:pt x="496611" y="349468"/>
                  </a:lnTo>
                  <a:lnTo>
                    <a:pt x="482816" y="397122"/>
                  </a:lnTo>
                  <a:lnTo>
                    <a:pt x="469022" y="428892"/>
                  </a:lnTo>
                  <a:lnTo>
                    <a:pt x="441432" y="460662"/>
                  </a:lnTo>
                  <a:lnTo>
                    <a:pt x="441432" y="476547"/>
                  </a:lnTo>
                  <a:lnTo>
                    <a:pt x="441432" y="492432"/>
                  </a:lnTo>
                  <a:lnTo>
                    <a:pt x="455227" y="476547"/>
                  </a:lnTo>
                  <a:lnTo>
                    <a:pt x="455227" y="492432"/>
                  </a:lnTo>
                  <a:lnTo>
                    <a:pt x="469022" y="508316"/>
                  </a:lnTo>
                  <a:lnTo>
                    <a:pt x="482816" y="492432"/>
                  </a:lnTo>
                  <a:lnTo>
                    <a:pt x="496611" y="492432"/>
                  </a:lnTo>
                  <a:lnTo>
                    <a:pt x="496611" y="508316"/>
                  </a:lnTo>
                  <a:lnTo>
                    <a:pt x="510406" y="508316"/>
                  </a:lnTo>
                  <a:lnTo>
                    <a:pt x="524201" y="508316"/>
                  </a:lnTo>
                  <a:lnTo>
                    <a:pt x="537995" y="524201"/>
                  </a:lnTo>
                  <a:lnTo>
                    <a:pt x="537995" y="508316"/>
                  </a:lnTo>
                  <a:lnTo>
                    <a:pt x="551790" y="492432"/>
                  </a:lnTo>
                  <a:lnTo>
                    <a:pt x="565585" y="476547"/>
                  </a:lnTo>
                  <a:lnTo>
                    <a:pt x="593174" y="476547"/>
                  </a:lnTo>
                  <a:lnTo>
                    <a:pt x="620764" y="460662"/>
                  </a:lnTo>
                  <a:lnTo>
                    <a:pt x="689738" y="397122"/>
                  </a:lnTo>
                  <a:lnTo>
                    <a:pt x="717327" y="365352"/>
                  </a:lnTo>
                  <a:lnTo>
                    <a:pt x="731122" y="349468"/>
                  </a:lnTo>
                  <a:lnTo>
                    <a:pt x="717327" y="349468"/>
                  </a:lnTo>
                  <a:lnTo>
                    <a:pt x="717327" y="333583"/>
                  </a:lnTo>
                  <a:lnTo>
                    <a:pt x="717327" y="317698"/>
                  </a:lnTo>
                  <a:lnTo>
                    <a:pt x="731122" y="317698"/>
                  </a:lnTo>
                  <a:lnTo>
                    <a:pt x="731122" y="301813"/>
                  </a:lnTo>
                  <a:lnTo>
                    <a:pt x="731122" y="285928"/>
                  </a:lnTo>
                  <a:lnTo>
                    <a:pt x="744917" y="270043"/>
                  </a:lnTo>
                  <a:lnTo>
                    <a:pt x="758711" y="270043"/>
                  </a:lnTo>
                  <a:lnTo>
                    <a:pt x="758711" y="254158"/>
                  </a:lnTo>
                  <a:lnTo>
                    <a:pt x="772506" y="238273"/>
                  </a:lnTo>
                  <a:lnTo>
                    <a:pt x="772506" y="222389"/>
                  </a:lnTo>
                  <a:lnTo>
                    <a:pt x="786301" y="206504"/>
                  </a:lnTo>
                  <a:lnTo>
                    <a:pt x="786301" y="190619"/>
                  </a:lnTo>
                  <a:lnTo>
                    <a:pt x="786301" y="174734"/>
                  </a:lnTo>
                  <a:lnTo>
                    <a:pt x="800096" y="174734"/>
                  </a:lnTo>
                  <a:lnTo>
                    <a:pt x="827685" y="174734"/>
                  </a:lnTo>
                  <a:lnTo>
                    <a:pt x="841480" y="174734"/>
                  </a:lnTo>
                  <a:lnTo>
                    <a:pt x="855275" y="174734"/>
                  </a:lnTo>
                  <a:lnTo>
                    <a:pt x="869069" y="190619"/>
                  </a:lnTo>
                  <a:lnTo>
                    <a:pt x="869069" y="206504"/>
                  </a:lnTo>
                  <a:lnTo>
                    <a:pt x="855275" y="206504"/>
                  </a:lnTo>
                  <a:lnTo>
                    <a:pt x="841480" y="222389"/>
                  </a:lnTo>
                  <a:lnTo>
                    <a:pt x="841480" y="238273"/>
                  </a:lnTo>
                  <a:lnTo>
                    <a:pt x="855275" y="238273"/>
                  </a:lnTo>
                  <a:lnTo>
                    <a:pt x="855275" y="254158"/>
                  </a:lnTo>
                  <a:lnTo>
                    <a:pt x="841480" y="270043"/>
                  </a:lnTo>
                  <a:lnTo>
                    <a:pt x="841480" y="285928"/>
                  </a:lnTo>
                  <a:lnTo>
                    <a:pt x="855275" y="301813"/>
                  </a:lnTo>
                  <a:lnTo>
                    <a:pt x="869069" y="301813"/>
                  </a:lnTo>
                  <a:lnTo>
                    <a:pt x="882864" y="317698"/>
                  </a:lnTo>
                  <a:lnTo>
                    <a:pt x="896659" y="317698"/>
                  </a:lnTo>
                  <a:lnTo>
                    <a:pt x="924248" y="301813"/>
                  </a:lnTo>
                  <a:lnTo>
                    <a:pt x="951838" y="301813"/>
                  </a:lnTo>
                  <a:lnTo>
                    <a:pt x="979427" y="301813"/>
                  </a:lnTo>
                  <a:lnTo>
                    <a:pt x="1007017" y="285928"/>
                  </a:lnTo>
                  <a:lnTo>
                    <a:pt x="1034606" y="270043"/>
                  </a:lnTo>
                  <a:lnTo>
                    <a:pt x="1062196" y="254158"/>
                  </a:lnTo>
                  <a:lnTo>
                    <a:pt x="1075991" y="238273"/>
                  </a:lnTo>
                  <a:lnTo>
                    <a:pt x="1075991" y="254158"/>
                  </a:lnTo>
                  <a:lnTo>
                    <a:pt x="1103580" y="222389"/>
                  </a:lnTo>
                  <a:lnTo>
                    <a:pt x="1117375" y="190619"/>
                  </a:lnTo>
                  <a:lnTo>
                    <a:pt x="1131170" y="190619"/>
                  </a:lnTo>
                  <a:lnTo>
                    <a:pt x="1144964" y="190619"/>
                  </a:lnTo>
                  <a:lnTo>
                    <a:pt x="1158759" y="190619"/>
                  </a:lnTo>
                  <a:lnTo>
                    <a:pt x="1172554" y="190619"/>
                  </a:lnTo>
                  <a:lnTo>
                    <a:pt x="1172554" y="206504"/>
                  </a:lnTo>
                  <a:lnTo>
                    <a:pt x="1186349" y="206504"/>
                  </a:lnTo>
                  <a:lnTo>
                    <a:pt x="1200143" y="206504"/>
                  </a:lnTo>
                  <a:lnTo>
                    <a:pt x="1200143" y="222389"/>
                  </a:lnTo>
                  <a:lnTo>
                    <a:pt x="1186349" y="222389"/>
                  </a:lnTo>
                  <a:lnTo>
                    <a:pt x="1172554" y="254158"/>
                  </a:lnTo>
                  <a:lnTo>
                    <a:pt x="1172554" y="270043"/>
                  </a:lnTo>
                  <a:lnTo>
                    <a:pt x="1186349" y="301813"/>
                  </a:lnTo>
                  <a:lnTo>
                    <a:pt x="1200143" y="333583"/>
                  </a:lnTo>
                  <a:lnTo>
                    <a:pt x="1200143" y="349468"/>
                  </a:lnTo>
                  <a:lnTo>
                    <a:pt x="1186349" y="365352"/>
                  </a:lnTo>
                  <a:lnTo>
                    <a:pt x="1172554" y="349468"/>
                  </a:lnTo>
                  <a:lnTo>
                    <a:pt x="1158759" y="349468"/>
                  </a:lnTo>
                  <a:lnTo>
                    <a:pt x="1144964" y="349468"/>
                  </a:lnTo>
                  <a:lnTo>
                    <a:pt x="1131170" y="349468"/>
                  </a:lnTo>
                  <a:lnTo>
                    <a:pt x="1131170" y="365352"/>
                  </a:lnTo>
                  <a:lnTo>
                    <a:pt x="1117375" y="365352"/>
                  </a:lnTo>
                  <a:lnTo>
                    <a:pt x="1103580" y="365352"/>
                  </a:lnTo>
                  <a:lnTo>
                    <a:pt x="1089785" y="349468"/>
                  </a:lnTo>
                  <a:lnTo>
                    <a:pt x="1075991" y="365352"/>
                  </a:lnTo>
                  <a:lnTo>
                    <a:pt x="1062196" y="381237"/>
                  </a:lnTo>
                  <a:lnTo>
                    <a:pt x="1048401" y="397122"/>
                  </a:lnTo>
                  <a:lnTo>
                    <a:pt x="1048401" y="413007"/>
                  </a:lnTo>
                  <a:lnTo>
                    <a:pt x="1062196" y="413007"/>
                  </a:lnTo>
                  <a:lnTo>
                    <a:pt x="1089785" y="413007"/>
                  </a:lnTo>
                  <a:lnTo>
                    <a:pt x="1103580" y="428892"/>
                  </a:lnTo>
                  <a:lnTo>
                    <a:pt x="1089785" y="444777"/>
                  </a:lnTo>
                  <a:lnTo>
                    <a:pt x="1089785" y="460662"/>
                  </a:lnTo>
                  <a:lnTo>
                    <a:pt x="1117375" y="476547"/>
                  </a:lnTo>
                  <a:lnTo>
                    <a:pt x="1144964" y="492432"/>
                  </a:lnTo>
                  <a:lnTo>
                    <a:pt x="1158759" y="492432"/>
                  </a:lnTo>
                  <a:lnTo>
                    <a:pt x="1172554" y="524201"/>
                  </a:lnTo>
                  <a:lnTo>
                    <a:pt x="1172554" y="540086"/>
                  </a:lnTo>
                  <a:lnTo>
                    <a:pt x="1172554" y="587741"/>
                  </a:lnTo>
                  <a:lnTo>
                    <a:pt x="1172554" y="635396"/>
                  </a:lnTo>
                  <a:lnTo>
                    <a:pt x="1172554" y="651280"/>
                  </a:lnTo>
                  <a:lnTo>
                    <a:pt x="1172554" y="667165"/>
                  </a:lnTo>
                  <a:lnTo>
                    <a:pt x="1186349" y="667165"/>
                  </a:lnTo>
                  <a:lnTo>
                    <a:pt x="1200143" y="683050"/>
                  </a:lnTo>
                  <a:lnTo>
                    <a:pt x="1200143" y="698935"/>
                  </a:lnTo>
                  <a:lnTo>
                    <a:pt x="1200143" y="714820"/>
                  </a:lnTo>
                  <a:lnTo>
                    <a:pt x="1200143" y="730705"/>
                  </a:lnTo>
                  <a:lnTo>
                    <a:pt x="1200143" y="746590"/>
                  </a:lnTo>
                  <a:lnTo>
                    <a:pt x="1227733" y="762475"/>
                  </a:lnTo>
                  <a:lnTo>
                    <a:pt x="1241528" y="778359"/>
                  </a:lnTo>
                  <a:lnTo>
                    <a:pt x="1255322" y="794244"/>
                  </a:lnTo>
                  <a:lnTo>
                    <a:pt x="1269117" y="794244"/>
                  </a:lnTo>
                  <a:lnTo>
                    <a:pt x="1269117" y="810129"/>
                  </a:lnTo>
                  <a:lnTo>
                    <a:pt x="1255322" y="826014"/>
                  </a:lnTo>
                  <a:lnTo>
                    <a:pt x="1255322" y="841899"/>
                  </a:lnTo>
                  <a:lnTo>
                    <a:pt x="1227733" y="841899"/>
                  </a:lnTo>
                  <a:lnTo>
                    <a:pt x="1213938" y="841899"/>
                  </a:lnTo>
                  <a:lnTo>
                    <a:pt x="1186349" y="826014"/>
                  </a:lnTo>
                  <a:lnTo>
                    <a:pt x="1158759" y="810129"/>
                  </a:lnTo>
                  <a:lnTo>
                    <a:pt x="1117375" y="794244"/>
                  </a:lnTo>
                  <a:lnTo>
                    <a:pt x="1089785" y="810129"/>
                  </a:lnTo>
                  <a:lnTo>
                    <a:pt x="1075991" y="841899"/>
                  </a:lnTo>
                  <a:lnTo>
                    <a:pt x="1075991" y="857784"/>
                  </a:lnTo>
                  <a:lnTo>
                    <a:pt x="1062196" y="889554"/>
                  </a:lnTo>
                  <a:lnTo>
                    <a:pt x="1048401" y="921323"/>
                  </a:lnTo>
                  <a:lnTo>
                    <a:pt x="1048401" y="937208"/>
                  </a:lnTo>
                  <a:lnTo>
                    <a:pt x="1048401" y="953093"/>
                  </a:lnTo>
                  <a:lnTo>
                    <a:pt x="1034606" y="968978"/>
                  </a:lnTo>
                  <a:lnTo>
                    <a:pt x="1020812" y="984863"/>
                  </a:lnTo>
                  <a:lnTo>
                    <a:pt x="1034606" y="1000748"/>
                  </a:lnTo>
                  <a:lnTo>
                    <a:pt x="1020812" y="1016633"/>
                  </a:lnTo>
                  <a:lnTo>
                    <a:pt x="1007017" y="1048402"/>
                  </a:lnTo>
                  <a:lnTo>
                    <a:pt x="993222" y="1064287"/>
                  </a:lnTo>
                  <a:lnTo>
                    <a:pt x="993222" y="1080172"/>
                  </a:lnTo>
                  <a:lnTo>
                    <a:pt x="1007017" y="1080172"/>
                  </a:lnTo>
                  <a:lnTo>
                    <a:pt x="1020812" y="1064287"/>
                  </a:lnTo>
                  <a:lnTo>
                    <a:pt x="1034606" y="1048402"/>
                  </a:lnTo>
                  <a:lnTo>
                    <a:pt x="1048401" y="1048402"/>
                  </a:lnTo>
                  <a:lnTo>
                    <a:pt x="1048401" y="1064287"/>
                  </a:lnTo>
                  <a:lnTo>
                    <a:pt x="1062196" y="1064287"/>
                  </a:lnTo>
                  <a:lnTo>
                    <a:pt x="1062196" y="1080172"/>
                  </a:lnTo>
                  <a:lnTo>
                    <a:pt x="1062196" y="1096057"/>
                  </a:lnTo>
                  <a:lnTo>
                    <a:pt x="1075991" y="1096057"/>
                  </a:lnTo>
                  <a:lnTo>
                    <a:pt x="1075991" y="1111942"/>
                  </a:lnTo>
                  <a:lnTo>
                    <a:pt x="1089785" y="1127827"/>
                  </a:lnTo>
                  <a:lnTo>
                    <a:pt x="1089785" y="1111942"/>
                  </a:lnTo>
                  <a:lnTo>
                    <a:pt x="1103580" y="1111942"/>
                  </a:lnTo>
                  <a:lnTo>
                    <a:pt x="1117375" y="1127827"/>
                  </a:lnTo>
                  <a:lnTo>
                    <a:pt x="1117375" y="1143712"/>
                  </a:lnTo>
                  <a:lnTo>
                    <a:pt x="1117375" y="1159597"/>
                  </a:lnTo>
                  <a:lnTo>
                    <a:pt x="1117375" y="1191366"/>
                  </a:lnTo>
                  <a:lnTo>
                    <a:pt x="1131170" y="1191366"/>
                  </a:lnTo>
                  <a:lnTo>
                    <a:pt x="1144964" y="1207251"/>
                  </a:lnTo>
                  <a:lnTo>
                    <a:pt x="1158759" y="1239021"/>
                  </a:lnTo>
                  <a:lnTo>
                    <a:pt x="1172554" y="1286676"/>
                  </a:lnTo>
                  <a:lnTo>
                    <a:pt x="1172554" y="1302561"/>
                  </a:lnTo>
                  <a:lnTo>
                    <a:pt x="1200143" y="1302561"/>
                  </a:lnTo>
                  <a:lnTo>
                    <a:pt x="1213938" y="1302561"/>
                  </a:lnTo>
                  <a:lnTo>
                    <a:pt x="1227733" y="1302561"/>
                  </a:lnTo>
                  <a:lnTo>
                    <a:pt x="1255322" y="1318446"/>
                  </a:lnTo>
                  <a:lnTo>
                    <a:pt x="1255322" y="1334330"/>
                  </a:lnTo>
                  <a:lnTo>
                    <a:pt x="1241528" y="1350215"/>
                  </a:lnTo>
                  <a:lnTo>
                    <a:pt x="1227733" y="1381985"/>
                  </a:lnTo>
                  <a:lnTo>
                    <a:pt x="1241528" y="1381985"/>
                  </a:lnTo>
                  <a:lnTo>
                    <a:pt x="1241528" y="1397870"/>
                  </a:lnTo>
                  <a:lnTo>
                    <a:pt x="1213938" y="1397870"/>
                  </a:lnTo>
                  <a:lnTo>
                    <a:pt x="1200143" y="1429640"/>
                  </a:lnTo>
                  <a:lnTo>
                    <a:pt x="1213938" y="1445525"/>
                  </a:lnTo>
                  <a:lnTo>
                    <a:pt x="1227733" y="1445525"/>
                  </a:lnTo>
                  <a:lnTo>
                    <a:pt x="1241528" y="1445525"/>
                  </a:lnTo>
                  <a:lnTo>
                    <a:pt x="1255322" y="1445525"/>
                  </a:lnTo>
                  <a:lnTo>
                    <a:pt x="1255322" y="1461409"/>
                  </a:lnTo>
                  <a:lnTo>
                    <a:pt x="1255322" y="1477294"/>
                  </a:lnTo>
                  <a:lnTo>
                    <a:pt x="1269117" y="1477294"/>
                  </a:lnTo>
                  <a:lnTo>
                    <a:pt x="1255322" y="1493179"/>
                  </a:lnTo>
                  <a:lnTo>
                    <a:pt x="1255322" y="1509064"/>
                  </a:lnTo>
                  <a:lnTo>
                    <a:pt x="1227733" y="1540834"/>
                  </a:lnTo>
                  <a:lnTo>
                    <a:pt x="1213938" y="1556719"/>
                  </a:lnTo>
                  <a:lnTo>
                    <a:pt x="1213938" y="1588489"/>
                  </a:lnTo>
                  <a:lnTo>
                    <a:pt x="1213938" y="1652028"/>
                  </a:lnTo>
                  <a:lnTo>
                    <a:pt x="1213938" y="1683798"/>
                  </a:lnTo>
                  <a:lnTo>
                    <a:pt x="1200143" y="1699683"/>
                  </a:lnTo>
                  <a:lnTo>
                    <a:pt x="1158759" y="1699683"/>
                  </a:lnTo>
                  <a:lnTo>
                    <a:pt x="1144964" y="1715568"/>
                  </a:lnTo>
                  <a:lnTo>
                    <a:pt x="1117375" y="1652028"/>
                  </a:lnTo>
                  <a:lnTo>
                    <a:pt x="1117375" y="1636143"/>
                  </a:lnTo>
                  <a:lnTo>
                    <a:pt x="1089785" y="1604373"/>
                  </a:lnTo>
                  <a:lnTo>
                    <a:pt x="1075991" y="1620258"/>
                  </a:lnTo>
                  <a:lnTo>
                    <a:pt x="1048401" y="1652028"/>
                  </a:lnTo>
                  <a:lnTo>
                    <a:pt x="1020812" y="1667913"/>
                  </a:lnTo>
                  <a:lnTo>
                    <a:pt x="1020812" y="1699683"/>
                  </a:lnTo>
                  <a:lnTo>
                    <a:pt x="1020812" y="1715568"/>
                  </a:lnTo>
                  <a:lnTo>
                    <a:pt x="1007017" y="1715568"/>
                  </a:lnTo>
                  <a:lnTo>
                    <a:pt x="993222" y="1715568"/>
                  </a:lnTo>
                  <a:lnTo>
                    <a:pt x="979427" y="1731453"/>
                  </a:lnTo>
                  <a:lnTo>
                    <a:pt x="1020812" y="1763222"/>
                  </a:lnTo>
                  <a:lnTo>
                    <a:pt x="1034606" y="1794992"/>
                  </a:lnTo>
                  <a:lnTo>
                    <a:pt x="1048401" y="1810877"/>
                  </a:lnTo>
                  <a:lnTo>
                    <a:pt x="1048401" y="1826762"/>
                  </a:lnTo>
                  <a:lnTo>
                    <a:pt x="1007017" y="1842647"/>
                  </a:lnTo>
                  <a:lnTo>
                    <a:pt x="951838" y="1842647"/>
                  </a:lnTo>
                  <a:lnTo>
                    <a:pt x="951838" y="1874416"/>
                  </a:lnTo>
                  <a:lnTo>
                    <a:pt x="965633" y="1906186"/>
                  </a:lnTo>
                  <a:lnTo>
                    <a:pt x="951838" y="1906186"/>
                  </a:lnTo>
                  <a:lnTo>
                    <a:pt x="938043" y="1906186"/>
                  </a:lnTo>
                  <a:lnTo>
                    <a:pt x="924248" y="1906186"/>
                  </a:lnTo>
                  <a:lnTo>
                    <a:pt x="910454" y="1906186"/>
                  </a:lnTo>
                  <a:lnTo>
                    <a:pt x="882864" y="1906186"/>
                  </a:lnTo>
                  <a:lnTo>
                    <a:pt x="882864" y="1874416"/>
                  </a:lnTo>
                  <a:lnTo>
                    <a:pt x="855275" y="1906186"/>
                  </a:lnTo>
                  <a:lnTo>
                    <a:pt x="813890" y="1906186"/>
                  </a:lnTo>
                  <a:lnTo>
                    <a:pt x="800096" y="1890301"/>
                  </a:lnTo>
                  <a:lnTo>
                    <a:pt x="813890" y="1890301"/>
                  </a:lnTo>
                  <a:lnTo>
                    <a:pt x="813890" y="1842647"/>
                  </a:lnTo>
                  <a:lnTo>
                    <a:pt x="827685" y="1842647"/>
                  </a:lnTo>
                  <a:lnTo>
                    <a:pt x="841480" y="1842647"/>
                  </a:lnTo>
                  <a:lnTo>
                    <a:pt x="869069" y="1826762"/>
                  </a:lnTo>
                  <a:lnTo>
                    <a:pt x="869069" y="1842647"/>
                  </a:lnTo>
                  <a:lnTo>
                    <a:pt x="882864" y="1826762"/>
                  </a:lnTo>
                  <a:lnTo>
                    <a:pt x="882864" y="1810877"/>
                  </a:lnTo>
                  <a:lnTo>
                    <a:pt x="869069" y="1810877"/>
                  </a:lnTo>
                  <a:lnTo>
                    <a:pt x="882864" y="1794992"/>
                  </a:lnTo>
                  <a:lnTo>
                    <a:pt x="896659" y="1794992"/>
                  </a:lnTo>
                  <a:lnTo>
                    <a:pt x="910454" y="1779107"/>
                  </a:lnTo>
                  <a:lnTo>
                    <a:pt x="882864" y="1763222"/>
                  </a:lnTo>
                  <a:lnTo>
                    <a:pt x="869069" y="1779107"/>
                  </a:lnTo>
                  <a:lnTo>
                    <a:pt x="855275" y="1747337"/>
                  </a:lnTo>
                  <a:lnTo>
                    <a:pt x="841480" y="1731453"/>
                  </a:lnTo>
                  <a:lnTo>
                    <a:pt x="827685" y="1731453"/>
                  </a:lnTo>
                  <a:lnTo>
                    <a:pt x="813890" y="1731453"/>
                  </a:lnTo>
                  <a:lnTo>
                    <a:pt x="800096" y="1715568"/>
                  </a:lnTo>
                  <a:lnTo>
                    <a:pt x="786301" y="1715568"/>
                  </a:lnTo>
                  <a:lnTo>
                    <a:pt x="786301" y="1731453"/>
                  </a:lnTo>
                  <a:lnTo>
                    <a:pt x="772506" y="1715568"/>
                  </a:lnTo>
                  <a:lnTo>
                    <a:pt x="744917" y="1715568"/>
                  </a:lnTo>
                  <a:lnTo>
                    <a:pt x="731122" y="1715568"/>
                  </a:lnTo>
                  <a:lnTo>
                    <a:pt x="717327" y="1747337"/>
                  </a:lnTo>
                  <a:lnTo>
                    <a:pt x="703532" y="1747337"/>
                  </a:lnTo>
                  <a:lnTo>
                    <a:pt x="689738" y="1747337"/>
                  </a:lnTo>
                  <a:lnTo>
                    <a:pt x="675943" y="1731453"/>
                  </a:lnTo>
                  <a:lnTo>
                    <a:pt x="662148" y="1699683"/>
                  </a:lnTo>
                  <a:lnTo>
                    <a:pt x="634559" y="1683798"/>
                  </a:lnTo>
                  <a:lnTo>
                    <a:pt x="593174" y="1652028"/>
                  </a:lnTo>
                  <a:lnTo>
                    <a:pt x="565585" y="1652028"/>
                  </a:lnTo>
                  <a:lnTo>
                    <a:pt x="537995" y="1636143"/>
                  </a:lnTo>
                  <a:lnTo>
                    <a:pt x="496611" y="1620258"/>
                  </a:lnTo>
                  <a:lnTo>
                    <a:pt x="482816" y="1620258"/>
                  </a:lnTo>
                  <a:lnTo>
                    <a:pt x="469022" y="1620258"/>
                  </a:lnTo>
                  <a:lnTo>
                    <a:pt x="455227" y="1604373"/>
                  </a:lnTo>
                  <a:lnTo>
                    <a:pt x="455227" y="1620258"/>
                  </a:lnTo>
                  <a:lnTo>
                    <a:pt x="441432" y="1588489"/>
                  </a:lnTo>
                  <a:lnTo>
                    <a:pt x="427637" y="1588489"/>
                  </a:lnTo>
                  <a:lnTo>
                    <a:pt x="413843" y="1604373"/>
                  </a:lnTo>
                  <a:lnTo>
                    <a:pt x="413843" y="1588489"/>
                  </a:lnTo>
                  <a:lnTo>
                    <a:pt x="386253" y="1604373"/>
                  </a:lnTo>
                  <a:lnTo>
                    <a:pt x="358664" y="1652028"/>
                  </a:lnTo>
                  <a:lnTo>
                    <a:pt x="344869" y="1667913"/>
                  </a:lnTo>
                  <a:lnTo>
                    <a:pt x="331074" y="1683798"/>
                  </a:lnTo>
                  <a:lnTo>
                    <a:pt x="317279" y="1667913"/>
                  </a:lnTo>
                  <a:lnTo>
                    <a:pt x="303485" y="1652028"/>
                  </a:lnTo>
                  <a:lnTo>
                    <a:pt x="303485" y="1620258"/>
                  </a:lnTo>
                  <a:lnTo>
                    <a:pt x="275895" y="1588489"/>
                  </a:lnTo>
                  <a:lnTo>
                    <a:pt x="248306" y="1572604"/>
                  </a:lnTo>
                  <a:lnTo>
                    <a:pt x="248306" y="1588489"/>
                  </a:lnTo>
                  <a:lnTo>
                    <a:pt x="220716" y="1620258"/>
                  </a:lnTo>
                  <a:lnTo>
                    <a:pt x="206921" y="1636143"/>
                  </a:lnTo>
                  <a:lnTo>
                    <a:pt x="206921" y="1652028"/>
                  </a:lnTo>
                  <a:lnTo>
                    <a:pt x="206921" y="1683798"/>
                  </a:lnTo>
                  <a:lnTo>
                    <a:pt x="165537" y="1636143"/>
                  </a:lnTo>
                  <a:lnTo>
                    <a:pt x="124153" y="1588489"/>
                  </a:lnTo>
                  <a:lnTo>
                    <a:pt x="82769" y="1556719"/>
                  </a:lnTo>
                  <a:lnTo>
                    <a:pt x="68974" y="1540834"/>
                  </a:lnTo>
                  <a:lnTo>
                    <a:pt x="41384" y="1493179"/>
                  </a:lnTo>
                  <a:lnTo>
                    <a:pt x="68974" y="1493179"/>
                  </a:lnTo>
                  <a:lnTo>
                    <a:pt x="68974" y="1477294"/>
                  </a:lnTo>
                  <a:lnTo>
                    <a:pt x="68974" y="1461409"/>
                  </a:lnTo>
                  <a:lnTo>
                    <a:pt x="68974" y="1445525"/>
                  </a:lnTo>
                  <a:lnTo>
                    <a:pt x="68974" y="1429640"/>
                  </a:lnTo>
                  <a:lnTo>
                    <a:pt x="68974" y="1413755"/>
                  </a:lnTo>
                  <a:lnTo>
                    <a:pt x="82769" y="1429640"/>
                  </a:lnTo>
                  <a:lnTo>
                    <a:pt x="206921" y="1381985"/>
                  </a:lnTo>
                  <a:lnTo>
                    <a:pt x="303485" y="1239021"/>
                  </a:lnTo>
                  <a:lnTo>
                    <a:pt x="358664" y="1175482"/>
                  </a:lnTo>
                  <a:lnTo>
                    <a:pt x="358664" y="1159597"/>
                  </a:lnTo>
                  <a:lnTo>
                    <a:pt x="303485" y="1111942"/>
                  </a:lnTo>
                  <a:lnTo>
                    <a:pt x="289690" y="1096057"/>
                  </a:lnTo>
                  <a:lnTo>
                    <a:pt x="289690" y="1048402"/>
                  </a:lnTo>
                  <a:lnTo>
                    <a:pt x="289690" y="1032518"/>
                  </a:lnTo>
                  <a:lnTo>
                    <a:pt x="303485" y="1016633"/>
                  </a:lnTo>
                  <a:lnTo>
                    <a:pt x="303485" y="1000748"/>
                  </a:lnTo>
                  <a:lnTo>
                    <a:pt x="344869" y="968978"/>
                  </a:lnTo>
                  <a:lnTo>
                    <a:pt x="372458" y="953093"/>
                  </a:lnTo>
                  <a:lnTo>
                    <a:pt x="400048" y="937208"/>
                  </a:lnTo>
                  <a:lnTo>
                    <a:pt x="413843" y="921323"/>
                  </a:lnTo>
                  <a:lnTo>
                    <a:pt x="427637" y="937208"/>
                  </a:lnTo>
                  <a:lnTo>
                    <a:pt x="441432" y="937208"/>
                  </a:lnTo>
                  <a:lnTo>
                    <a:pt x="455227" y="937208"/>
                  </a:lnTo>
                  <a:lnTo>
                    <a:pt x="455227" y="921323"/>
                  </a:lnTo>
                  <a:lnTo>
                    <a:pt x="441432" y="905439"/>
                  </a:lnTo>
                  <a:lnTo>
                    <a:pt x="427637" y="905439"/>
                  </a:lnTo>
                  <a:lnTo>
                    <a:pt x="441432" y="889554"/>
                  </a:lnTo>
                  <a:lnTo>
                    <a:pt x="441432" y="873669"/>
                  </a:lnTo>
                  <a:lnTo>
                    <a:pt x="427637" y="857784"/>
                  </a:lnTo>
                  <a:lnTo>
                    <a:pt x="413843" y="841899"/>
                  </a:lnTo>
                  <a:lnTo>
                    <a:pt x="386253" y="841899"/>
                  </a:lnTo>
                  <a:lnTo>
                    <a:pt x="358664" y="826014"/>
                  </a:lnTo>
                  <a:lnTo>
                    <a:pt x="358664" y="810129"/>
                  </a:lnTo>
                  <a:lnTo>
                    <a:pt x="372458" y="794244"/>
                  </a:lnTo>
                  <a:lnTo>
                    <a:pt x="358664" y="778359"/>
                  </a:lnTo>
                  <a:lnTo>
                    <a:pt x="358664" y="762475"/>
                  </a:lnTo>
                  <a:lnTo>
                    <a:pt x="372458" y="746590"/>
                  </a:lnTo>
                  <a:lnTo>
                    <a:pt x="372458" y="730705"/>
                  </a:lnTo>
                  <a:lnTo>
                    <a:pt x="372458" y="698935"/>
                  </a:lnTo>
                  <a:lnTo>
                    <a:pt x="358664" y="698935"/>
                  </a:lnTo>
                  <a:lnTo>
                    <a:pt x="372458" y="667165"/>
                  </a:lnTo>
                  <a:lnTo>
                    <a:pt x="358664" y="667165"/>
                  </a:lnTo>
                  <a:lnTo>
                    <a:pt x="331074" y="667165"/>
                  </a:lnTo>
                  <a:lnTo>
                    <a:pt x="289690" y="667165"/>
                  </a:lnTo>
                  <a:lnTo>
                    <a:pt x="262100" y="667165"/>
                  </a:lnTo>
                  <a:lnTo>
                    <a:pt x="262100" y="635396"/>
                  </a:lnTo>
                  <a:lnTo>
                    <a:pt x="248306" y="619511"/>
                  </a:lnTo>
                  <a:lnTo>
                    <a:pt x="248306" y="603626"/>
                  </a:lnTo>
                  <a:lnTo>
                    <a:pt x="234511" y="587741"/>
                  </a:lnTo>
                  <a:lnTo>
                    <a:pt x="234511" y="571856"/>
                  </a:lnTo>
                  <a:lnTo>
                    <a:pt x="248306" y="571856"/>
                  </a:lnTo>
                  <a:lnTo>
                    <a:pt x="262100" y="555971"/>
                  </a:lnTo>
                  <a:lnTo>
                    <a:pt x="248306" y="540086"/>
                  </a:lnTo>
                  <a:lnTo>
                    <a:pt x="234511" y="540086"/>
                  </a:lnTo>
                  <a:lnTo>
                    <a:pt x="234511" y="524201"/>
                  </a:lnTo>
                  <a:lnTo>
                    <a:pt x="220716" y="524201"/>
                  </a:lnTo>
                  <a:lnTo>
                    <a:pt x="206921" y="540086"/>
                  </a:lnTo>
                  <a:lnTo>
                    <a:pt x="193127" y="540086"/>
                  </a:lnTo>
                  <a:lnTo>
                    <a:pt x="179332" y="540086"/>
                  </a:lnTo>
                  <a:lnTo>
                    <a:pt x="179332" y="524201"/>
                  </a:lnTo>
                  <a:lnTo>
                    <a:pt x="165537" y="508316"/>
                  </a:lnTo>
                  <a:lnTo>
                    <a:pt x="151742" y="508316"/>
                  </a:lnTo>
                  <a:lnTo>
                    <a:pt x="137948" y="508316"/>
                  </a:lnTo>
                  <a:lnTo>
                    <a:pt x="124153" y="476547"/>
                  </a:lnTo>
                  <a:lnTo>
                    <a:pt x="110358" y="460662"/>
                  </a:lnTo>
                  <a:lnTo>
                    <a:pt x="55179" y="476547"/>
                  </a:lnTo>
                  <a:lnTo>
                    <a:pt x="27590" y="476547"/>
                  </a:lnTo>
                  <a:lnTo>
                    <a:pt x="13795" y="476547"/>
                  </a:lnTo>
                  <a:lnTo>
                    <a:pt x="13795" y="460662"/>
                  </a:lnTo>
                  <a:lnTo>
                    <a:pt x="13795" y="428892"/>
                  </a:lnTo>
                  <a:lnTo>
                    <a:pt x="27590" y="413007"/>
                  </a:lnTo>
                  <a:lnTo>
                    <a:pt x="41384" y="381237"/>
                  </a:lnTo>
                  <a:lnTo>
                    <a:pt x="55179" y="365352"/>
                  </a:lnTo>
                  <a:lnTo>
                    <a:pt x="41384" y="365352"/>
                  </a:lnTo>
                  <a:lnTo>
                    <a:pt x="41384" y="349468"/>
                  </a:lnTo>
                  <a:lnTo>
                    <a:pt x="41384" y="333583"/>
                  </a:lnTo>
                  <a:lnTo>
                    <a:pt x="27590" y="317698"/>
                  </a:lnTo>
                  <a:lnTo>
                    <a:pt x="13795" y="317698"/>
                  </a:lnTo>
                  <a:lnTo>
                    <a:pt x="0" y="301813"/>
                  </a:lnTo>
                  <a:lnTo>
                    <a:pt x="13795" y="301813"/>
                  </a:lnTo>
                  <a:lnTo>
                    <a:pt x="27590" y="301813"/>
                  </a:lnTo>
                  <a:lnTo>
                    <a:pt x="41384" y="285928"/>
                  </a:lnTo>
                  <a:lnTo>
                    <a:pt x="41384" y="254158"/>
                  </a:lnTo>
                  <a:lnTo>
                    <a:pt x="68974" y="238273"/>
                  </a:lnTo>
                  <a:lnTo>
                    <a:pt x="110358" y="206504"/>
                  </a:lnTo>
                  <a:lnTo>
                    <a:pt x="124153" y="222389"/>
                  </a:lnTo>
                  <a:lnTo>
                    <a:pt x="151742" y="254158"/>
                  </a:lnTo>
                  <a:lnTo>
                    <a:pt x="165537" y="238273"/>
                  </a:lnTo>
                  <a:lnTo>
                    <a:pt x="165537" y="222389"/>
                  </a:lnTo>
                  <a:lnTo>
                    <a:pt x="165537" y="190619"/>
                  </a:lnTo>
                  <a:lnTo>
                    <a:pt x="151742" y="174734"/>
                  </a:lnTo>
                  <a:lnTo>
                    <a:pt x="165537" y="174734"/>
                  </a:lnTo>
                  <a:lnTo>
                    <a:pt x="179332" y="158849"/>
                  </a:lnTo>
                  <a:lnTo>
                    <a:pt x="193127" y="95309"/>
                  </a:lnTo>
                  <a:lnTo>
                    <a:pt x="206921" y="47655"/>
                  </a:lnTo>
                  <a:lnTo>
                    <a:pt x="220716" y="63540"/>
                  </a:lnTo>
                  <a:lnTo>
                    <a:pt x="234511" y="63540"/>
                  </a:lnTo>
                  <a:lnTo>
                    <a:pt x="234511" y="79425"/>
                  </a:lnTo>
                  <a:lnTo>
                    <a:pt x="248306" y="79425"/>
                  </a:lnTo>
                  <a:lnTo>
                    <a:pt x="248306" y="63540"/>
                  </a:lnTo>
                  <a:lnTo>
                    <a:pt x="248306" y="47655"/>
                  </a:lnTo>
                  <a:lnTo>
                    <a:pt x="220716" y="47655"/>
                  </a:lnTo>
                  <a:lnTo>
                    <a:pt x="220716" y="31770"/>
                  </a:lnTo>
                  <a:lnTo>
                    <a:pt x="234511" y="15885"/>
                  </a:lnTo>
                  <a:lnTo>
                    <a:pt x="248306" y="15885"/>
                  </a:lnTo>
                  <a:lnTo>
                    <a:pt x="275895" y="15885"/>
                  </a:lnTo>
                  <a:lnTo>
                    <a:pt x="289690" y="158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1833069" y="3119173"/>
            <a:ext cx="528029" cy="506067"/>
            <a:chOff x="971811" y="1502916"/>
            <a:chExt cx="2160240" cy="2312868"/>
          </a:xfrm>
          <a:pattFill prst="wdDnDiag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</p:grpSpPr>
        <p:sp>
          <p:nvSpPr>
            <p:cNvPr id="184" name="Прямоугольник 8"/>
            <p:cNvSpPr/>
            <p:nvPr/>
          </p:nvSpPr>
          <p:spPr>
            <a:xfrm>
              <a:off x="971811" y="1502916"/>
              <a:ext cx="2160240" cy="2312868"/>
            </a:xfrm>
            <a:custGeom>
              <a:avLst/>
              <a:gdLst/>
              <a:ahLst/>
              <a:cxnLst/>
              <a:rect l="l" t="t" r="r" b="b"/>
              <a:pathLst>
                <a:path w="2160240" h="2312868">
                  <a:moveTo>
                    <a:pt x="810090" y="0"/>
                  </a:moveTo>
                  <a:lnTo>
                    <a:pt x="925817" y="0"/>
                  </a:lnTo>
                  <a:lnTo>
                    <a:pt x="925817" y="45350"/>
                  </a:lnTo>
                  <a:lnTo>
                    <a:pt x="1002969" y="90701"/>
                  </a:lnTo>
                  <a:lnTo>
                    <a:pt x="1002969" y="136051"/>
                  </a:lnTo>
                  <a:lnTo>
                    <a:pt x="1041544" y="226752"/>
                  </a:lnTo>
                  <a:lnTo>
                    <a:pt x="1118696" y="272102"/>
                  </a:lnTo>
                  <a:lnTo>
                    <a:pt x="1195847" y="317453"/>
                  </a:lnTo>
                  <a:lnTo>
                    <a:pt x="1234423" y="317453"/>
                  </a:lnTo>
                  <a:lnTo>
                    <a:pt x="1272999" y="226752"/>
                  </a:lnTo>
                  <a:lnTo>
                    <a:pt x="1272999" y="136051"/>
                  </a:lnTo>
                  <a:lnTo>
                    <a:pt x="1350150" y="226752"/>
                  </a:lnTo>
                  <a:lnTo>
                    <a:pt x="1388726" y="226752"/>
                  </a:lnTo>
                  <a:lnTo>
                    <a:pt x="1465877" y="272102"/>
                  </a:lnTo>
                  <a:lnTo>
                    <a:pt x="1465877" y="317453"/>
                  </a:lnTo>
                  <a:lnTo>
                    <a:pt x="1543029" y="408153"/>
                  </a:lnTo>
                  <a:lnTo>
                    <a:pt x="1504453" y="453504"/>
                  </a:lnTo>
                  <a:lnTo>
                    <a:pt x="1543029" y="453504"/>
                  </a:lnTo>
                  <a:lnTo>
                    <a:pt x="1543029" y="498854"/>
                  </a:lnTo>
                  <a:lnTo>
                    <a:pt x="1581604" y="498854"/>
                  </a:lnTo>
                  <a:lnTo>
                    <a:pt x="1581604" y="544204"/>
                  </a:lnTo>
                  <a:lnTo>
                    <a:pt x="1581604" y="634905"/>
                  </a:lnTo>
                  <a:lnTo>
                    <a:pt x="1658756" y="680255"/>
                  </a:lnTo>
                  <a:lnTo>
                    <a:pt x="1735907" y="680255"/>
                  </a:lnTo>
                  <a:lnTo>
                    <a:pt x="1774483" y="680255"/>
                  </a:lnTo>
                  <a:lnTo>
                    <a:pt x="1813059" y="589555"/>
                  </a:lnTo>
                  <a:lnTo>
                    <a:pt x="1890210" y="544204"/>
                  </a:lnTo>
                  <a:lnTo>
                    <a:pt x="1928786" y="544204"/>
                  </a:lnTo>
                  <a:lnTo>
                    <a:pt x="1890210" y="453504"/>
                  </a:lnTo>
                  <a:lnTo>
                    <a:pt x="1890210" y="408153"/>
                  </a:lnTo>
                  <a:lnTo>
                    <a:pt x="1928786" y="317453"/>
                  </a:lnTo>
                  <a:lnTo>
                    <a:pt x="1967362" y="226752"/>
                  </a:lnTo>
                  <a:lnTo>
                    <a:pt x="2005937" y="226752"/>
                  </a:lnTo>
                  <a:lnTo>
                    <a:pt x="2083089" y="317453"/>
                  </a:lnTo>
                  <a:lnTo>
                    <a:pt x="2160240" y="317453"/>
                  </a:lnTo>
                  <a:lnTo>
                    <a:pt x="2083089" y="362803"/>
                  </a:lnTo>
                  <a:lnTo>
                    <a:pt x="2044513" y="453504"/>
                  </a:lnTo>
                  <a:lnTo>
                    <a:pt x="2044513" y="544204"/>
                  </a:lnTo>
                  <a:lnTo>
                    <a:pt x="2083089" y="589555"/>
                  </a:lnTo>
                  <a:lnTo>
                    <a:pt x="2083089" y="725606"/>
                  </a:lnTo>
                  <a:lnTo>
                    <a:pt x="2121664" y="816306"/>
                  </a:lnTo>
                  <a:lnTo>
                    <a:pt x="2083089" y="861657"/>
                  </a:lnTo>
                  <a:lnTo>
                    <a:pt x="2005937" y="952358"/>
                  </a:lnTo>
                  <a:lnTo>
                    <a:pt x="2005937" y="1043058"/>
                  </a:lnTo>
                  <a:lnTo>
                    <a:pt x="2044513" y="1088409"/>
                  </a:lnTo>
                  <a:lnTo>
                    <a:pt x="2005937" y="1088409"/>
                  </a:lnTo>
                  <a:lnTo>
                    <a:pt x="1967362" y="1133759"/>
                  </a:lnTo>
                  <a:lnTo>
                    <a:pt x="1890210" y="1179109"/>
                  </a:lnTo>
                  <a:lnTo>
                    <a:pt x="1928786" y="1224460"/>
                  </a:lnTo>
                  <a:lnTo>
                    <a:pt x="2005937" y="1224460"/>
                  </a:lnTo>
                  <a:lnTo>
                    <a:pt x="2005937" y="1269810"/>
                  </a:lnTo>
                  <a:lnTo>
                    <a:pt x="2005937" y="1360511"/>
                  </a:lnTo>
                  <a:lnTo>
                    <a:pt x="2005937" y="1405861"/>
                  </a:lnTo>
                  <a:lnTo>
                    <a:pt x="1967362" y="1451211"/>
                  </a:lnTo>
                  <a:lnTo>
                    <a:pt x="1967362" y="1496562"/>
                  </a:lnTo>
                  <a:lnTo>
                    <a:pt x="2083089" y="1632613"/>
                  </a:lnTo>
                  <a:lnTo>
                    <a:pt x="2083089" y="1723314"/>
                  </a:lnTo>
                  <a:lnTo>
                    <a:pt x="2083089" y="1768664"/>
                  </a:lnTo>
                  <a:lnTo>
                    <a:pt x="2121664" y="1814014"/>
                  </a:lnTo>
                  <a:lnTo>
                    <a:pt x="2083089" y="1814014"/>
                  </a:lnTo>
                  <a:lnTo>
                    <a:pt x="2083089" y="1904715"/>
                  </a:lnTo>
                  <a:lnTo>
                    <a:pt x="2044513" y="1950065"/>
                  </a:lnTo>
                  <a:lnTo>
                    <a:pt x="1967362" y="1950065"/>
                  </a:lnTo>
                  <a:lnTo>
                    <a:pt x="1890210" y="1950065"/>
                  </a:lnTo>
                  <a:lnTo>
                    <a:pt x="1813059" y="1904715"/>
                  </a:lnTo>
                  <a:lnTo>
                    <a:pt x="1774483" y="1904715"/>
                  </a:lnTo>
                  <a:lnTo>
                    <a:pt x="1774483" y="1950065"/>
                  </a:lnTo>
                  <a:lnTo>
                    <a:pt x="1735907" y="1995416"/>
                  </a:lnTo>
                  <a:lnTo>
                    <a:pt x="1697332" y="2040766"/>
                  </a:lnTo>
                  <a:lnTo>
                    <a:pt x="1774483" y="2131467"/>
                  </a:lnTo>
                  <a:lnTo>
                    <a:pt x="1697332" y="2131467"/>
                  </a:lnTo>
                  <a:lnTo>
                    <a:pt x="1735907" y="2222167"/>
                  </a:lnTo>
                  <a:lnTo>
                    <a:pt x="1774483" y="2222167"/>
                  </a:lnTo>
                  <a:lnTo>
                    <a:pt x="1774483" y="2267518"/>
                  </a:lnTo>
                  <a:lnTo>
                    <a:pt x="1774483" y="2312868"/>
                  </a:lnTo>
                  <a:lnTo>
                    <a:pt x="1697332" y="2222167"/>
                  </a:lnTo>
                  <a:lnTo>
                    <a:pt x="1658756" y="2267518"/>
                  </a:lnTo>
                  <a:lnTo>
                    <a:pt x="1581604" y="2176817"/>
                  </a:lnTo>
                  <a:lnTo>
                    <a:pt x="1504453" y="2040766"/>
                  </a:lnTo>
                  <a:lnTo>
                    <a:pt x="1465877" y="2040766"/>
                  </a:lnTo>
                  <a:lnTo>
                    <a:pt x="1388726" y="2131467"/>
                  </a:lnTo>
                  <a:lnTo>
                    <a:pt x="1311574" y="2267518"/>
                  </a:lnTo>
                  <a:lnTo>
                    <a:pt x="1195847" y="2222167"/>
                  </a:lnTo>
                  <a:lnTo>
                    <a:pt x="1118696" y="2222167"/>
                  </a:lnTo>
                  <a:lnTo>
                    <a:pt x="1234423" y="2040766"/>
                  </a:lnTo>
                  <a:lnTo>
                    <a:pt x="1195847" y="1995416"/>
                  </a:lnTo>
                  <a:lnTo>
                    <a:pt x="1118696" y="1995416"/>
                  </a:lnTo>
                  <a:lnTo>
                    <a:pt x="1041544" y="1904715"/>
                  </a:lnTo>
                  <a:lnTo>
                    <a:pt x="1118696" y="1814014"/>
                  </a:lnTo>
                  <a:lnTo>
                    <a:pt x="1157272" y="1632613"/>
                  </a:lnTo>
                  <a:lnTo>
                    <a:pt x="1118696" y="1541912"/>
                  </a:lnTo>
                  <a:lnTo>
                    <a:pt x="1080120" y="1451211"/>
                  </a:lnTo>
                  <a:lnTo>
                    <a:pt x="964393" y="1360511"/>
                  </a:lnTo>
                  <a:lnTo>
                    <a:pt x="771514" y="1315160"/>
                  </a:lnTo>
                  <a:lnTo>
                    <a:pt x="501484" y="1315160"/>
                  </a:lnTo>
                  <a:lnTo>
                    <a:pt x="231454" y="1315160"/>
                  </a:lnTo>
                  <a:lnTo>
                    <a:pt x="38576" y="1269810"/>
                  </a:lnTo>
                  <a:lnTo>
                    <a:pt x="38576" y="1133759"/>
                  </a:lnTo>
                  <a:lnTo>
                    <a:pt x="115727" y="680255"/>
                  </a:lnTo>
                  <a:lnTo>
                    <a:pt x="38576" y="634905"/>
                  </a:lnTo>
                  <a:lnTo>
                    <a:pt x="0" y="634905"/>
                  </a:lnTo>
                  <a:lnTo>
                    <a:pt x="154303" y="498854"/>
                  </a:lnTo>
                  <a:lnTo>
                    <a:pt x="231454" y="544204"/>
                  </a:lnTo>
                  <a:lnTo>
                    <a:pt x="270030" y="498854"/>
                  </a:lnTo>
                  <a:lnTo>
                    <a:pt x="385757" y="408153"/>
                  </a:lnTo>
                  <a:lnTo>
                    <a:pt x="424333" y="453504"/>
                  </a:lnTo>
                  <a:lnTo>
                    <a:pt x="578636" y="544204"/>
                  </a:lnTo>
                  <a:lnTo>
                    <a:pt x="617212" y="544204"/>
                  </a:lnTo>
                  <a:lnTo>
                    <a:pt x="655787" y="544204"/>
                  </a:lnTo>
                  <a:lnTo>
                    <a:pt x="655787" y="498854"/>
                  </a:lnTo>
                  <a:lnTo>
                    <a:pt x="694363" y="362803"/>
                  </a:lnTo>
                  <a:lnTo>
                    <a:pt x="732939" y="4535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1571430" y="1502916"/>
              <a:ext cx="640450" cy="53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5" name="Соединительная линия уступом 14"/>
          <p:cNvCxnSpPr>
            <a:stCxn id="181" idx="1"/>
            <a:endCxn id="185" idx="0"/>
          </p:cNvCxnSpPr>
          <p:nvPr/>
        </p:nvCxnSpPr>
        <p:spPr>
          <a:xfrm rot="10800000" flipV="1">
            <a:off x="2057908" y="2590757"/>
            <a:ext cx="3919587" cy="528415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176" idx="1"/>
          </p:cNvCxnSpPr>
          <p:nvPr/>
        </p:nvCxnSpPr>
        <p:spPr>
          <a:xfrm rot="10800000" flipV="1">
            <a:off x="5128228" y="3119173"/>
            <a:ext cx="849267" cy="454004"/>
          </a:xfrm>
          <a:prstGeom prst="bentConnector3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7" idx="1"/>
          </p:cNvCxnSpPr>
          <p:nvPr/>
        </p:nvCxnSpPr>
        <p:spPr>
          <a:xfrm flipH="1">
            <a:off x="4445587" y="4171232"/>
            <a:ext cx="153190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85534" y="1126485"/>
            <a:ext cx="5930682" cy="369332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Средняя заработная плата по РТ –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27 988,3 рублей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13701" y="1124744"/>
            <a:ext cx="1994803" cy="338554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Январь  2016 года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16786" y="1916832"/>
            <a:ext cx="2291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Число предприятий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5992180" y="3466609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Тукаевский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Соединительная линия уступом 12"/>
          <p:cNvCxnSpPr>
            <a:stCxn id="87" idx="1"/>
          </p:cNvCxnSpPr>
          <p:nvPr/>
        </p:nvCxnSpPr>
        <p:spPr>
          <a:xfrm rot="10800000" flipV="1">
            <a:off x="5128228" y="3649509"/>
            <a:ext cx="863953" cy="202024"/>
          </a:xfrm>
          <a:prstGeom prst="bentConnector3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178" idx="1"/>
          </p:cNvCxnSpPr>
          <p:nvPr/>
        </p:nvCxnSpPr>
        <p:spPr>
          <a:xfrm rot="10800000">
            <a:off x="2624886" y="3218958"/>
            <a:ext cx="3352609" cy="1537913"/>
          </a:xfrm>
          <a:prstGeom prst="bentConnector3">
            <a:avLst>
              <a:gd name="adj1" fmla="val 75354"/>
            </a:avLst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65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65" y="128568"/>
            <a:ext cx="8435280" cy="93610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М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инимальный размер оплаты труда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83568" y="5217394"/>
            <a:ext cx="84604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*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Для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работников внебюджетного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сектора в соответствии с заключенным      2 октября 2015 года Соглашением между </a:t>
            </a:r>
            <a:r>
              <a:rPr lang="ru-RU" dirty="0">
                <a:latin typeface="Arial" pitchFamily="34" charset="0"/>
                <a:cs typeface="Arial" pitchFamily="34" charset="0"/>
              </a:rPr>
              <a:t>Федерацией профсоюзов РТ, Координационным советом объединений работодателей РТ и Кабинетом Министров РТ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 </a:t>
            </a:r>
            <a:r>
              <a:rPr lang="ru-RU" dirty="0">
                <a:latin typeface="Arial" pitchFamily="34" charset="0"/>
                <a:cs typeface="Arial" pitchFamily="34" charset="0"/>
              </a:rPr>
              <a:t>минимальной заработной плате в Республике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Татарстан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1929">
            <a:off x="969571" y="1361751"/>
            <a:ext cx="4174950" cy="24572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815198" y="1319129"/>
            <a:ext cx="36095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Российская Федерация</a:t>
            </a:r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6 204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руб.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3862" y="3212977"/>
            <a:ext cx="36309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Республика Татарстан</a:t>
            </a:r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7 309*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руб.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4"/>
          <p:cNvSpPr/>
          <p:nvPr/>
        </p:nvSpPr>
        <p:spPr>
          <a:xfrm rot="1541331">
            <a:off x="3829217" y="3951027"/>
            <a:ext cx="1321994" cy="917863"/>
          </a:xfrm>
          <a:custGeom>
            <a:avLst/>
            <a:gdLst/>
            <a:ahLst/>
            <a:cxnLst/>
            <a:rect l="l" t="t" r="r" b="b"/>
            <a:pathLst>
              <a:path w="7019843" h="4876749">
                <a:moveTo>
                  <a:pt x="5934554" y="4253319"/>
                </a:moveTo>
                <a:lnTo>
                  <a:pt x="5942137" y="4261209"/>
                </a:lnTo>
                <a:lnTo>
                  <a:pt x="5942137" y="4269099"/>
                </a:lnTo>
                <a:close/>
                <a:moveTo>
                  <a:pt x="5995218" y="4119394"/>
                </a:moveTo>
                <a:lnTo>
                  <a:pt x="5995218" y="4127079"/>
                </a:lnTo>
                <a:lnTo>
                  <a:pt x="5995218" y="4134969"/>
                </a:lnTo>
                <a:lnTo>
                  <a:pt x="5995523" y="4134969"/>
                </a:lnTo>
                <a:lnTo>
                  <a:pt x="5995523" y="4127283"/>
                </a:lnTo>
                <a:lnTo>
                  <a:pt x="5995523" y="4119394"/>
                </a:lnTo>
                <a:close/>
                <a:moveTo>
                  <a:pt x="4841476" y="4102843"/>
                </a:moveTo>
                <a:lnTo>
                  <a:pt x="4849061" y="4110731"/>
                </a:lnTo>
                <a:lnTo>
                  <a:pt x="4833890" y="4118619"/>
                </a:lnTo>
                <a:lnTo>
                  <a:pt x="4826305" y="4110731"/>
                </a:lnTo>
                <a:lnTo>
                  <a:pt x="4833890" y="4110731"/>
                </a:lnTo>
                <a:close/>
                <a:moveTo>
                  <a:pt x="5987635" y="4087838"/>
                </a:moveTo>
                <a:lnTo>
                  <a:pt x="5987635" y="4095519"/>
                </a:lnTo>
                <a:lnTo>
                  <a:pt x="5972469" y="4095519"/>
                </a:lnTo>
                <a:lnTo>
                  <a:pt x="5964886" y="4111299"/>
                </a:lnTo>
                <a:lnTo>
                  <a:pt x="5972469" y="4119189"/>
                </a:lnTo>
                <a:lnTo>
                  <a:pt x="5972566" y="4119189"/>
                </a:lnTo>
                <a:lnTo>
                  <a:pt x="5965177" y="4111505"/>
                </a:lnTo>
                <a:lnTo>
                  <a:pt x="5972763" y="4095727"/>
                </a:lnTo>
                <a:lnTo>
                  <a:pt x="5987937" y="4095727"/>
                </a:lnTo>
                <a:lnTo>
                  <a:pt x="5987937" y="4087838"/>
                </a:lnTo>
                <a:close/>
                <a:moveTo>
                  <a:pt x="5995218" y="4056123"/>
                </a:moveTo>
                <a:lnTo>
                  <a:pt x="5995218" y="4063959"/>
                </a:lnTo>
                <a:lnTo>
                  <a:pt x="5987635" y="4071849"/>
                </a:lnTo>
                <a:lnTo>
                  <a:pt x="5980052" y="4087629"/>
                </a:lnTo>
                <a:lnTo>
                  <a:pt x="5980451" y="4087629"/>
                </a:lnTo>
                <a:lnTo>
                  <a:pt x="5987937" y="4072059"/>
                </a:lnTo>
                <a:lnTo>
                  <a:pt x="5995523" y="4064170"/>
                </a:lnTo>
                <a:lnTo>
                  <a:pt x="5995523" y="4056281"/>
                </a:lnTo>
                <a:close/>
                <a:moveTo>
                  <a:pt x="5927182" y="3993168"/>
                </a:moveTo>
                <a:lnTo>
                  <a:pt x="5934554" y="4000839"/>
                </a:lnTo>
                <a:lnTo>
                  <a:pt x="5942137" y="4016619"/>
                </a:lnTo>
                <a:lnTo>
                  <a:pt x="5949720" y="4040289"/>
                </a:lnTo>
                <a:lnTo>
                  <a:pt x="5949720" y="4048179"/>
                </a:lnTo>
                <a:lnTo>
                  <a:pt x="5950003" y="4048179"/>
                </a:lnTo>
                <a:lnTo>
                  <a:pt x="5950003" y="4040503"/>
                </a:lnTo>
                <a:lnTo>
                  <a:pt x="5942417" y="4016836"/>
                </a:lnTo>
                <a:lnTo>
                  <a:pt x="5934830" y="4001057"/>
                </a:lnTo>
                <a:lnTo>
                  <a:pt x="5927244" y="3993168"/>
                </a:lnTo>
                <a:close/>
                <a:moveTo>
                  <a:pt x="5912020" y="3953723"/>
                </a:moveTo>
                <a:lnTo>
                  <a:pt x="5919388" y="3961389"/>
                </a:lnTo>
                <a:lnTo>
                  <a:pt x="5919388" y="3969279"/>
                </a:lnTo>
                <a:lnTo>
                  <a:pt x="5919388" y="3977169"/>
                </a:lnTo>
                <a:lnTo>
                  <a:pt x="5919388" y="3992949"/>
                </a:lnTo>
                <a:lnTo>
                  <a:pt x="5919657" y="3992949"/>
                </a:lnTo>
                <a:lnTo>
                  <a:pt x="5919657" y="3977390"/>
                </a:lnTo>
                <a:lnTo>
                  <a:pt x="5919657" y="3969501"/>
                </a:lnTo>
                <a:lnTo>
                  <a:pt x="5919657" y="3961612"/>
                </a:lnTo>
                <a:lnTo>
                  <a:pt x="5912070" y="3953723"/>
                </a:lnTo>
                <a:close/>
                <a:moveTo>
                  <a:pt x="5896638" y="3945833"/>
                </a:moveTo>
                <a:lnTo>
                  <a:pt x="5896638" y="3953499"/>
                </a:lnTo>
                <a:lnTo>
                  <a:pt x="5904221" y="3961389"/>
                </a:lnTo>
                <a:lnTo>
                  <a:pt x="5904221" y="3961339"/>
                </a:lnTo>
                <a:lnTo>
                  <a:pt x="5896897" y="3953723"/>
                </a:lnTo>
                <a:lnTo>
                  <a:pt x="5896897" y="3945833"/>
                </a:lnTo>
                <a:close/>
                <a:moveTo>
                  <a:pt x="5889055" y="3930055"/>
                </a:moveTo>
                <a:lnTo>
                  <a:pt x="5889055" y="3937719"/>
                </a:lnTo>
                <a:lnTo>
                  <a:pt x="5889055" y="3945609"/>
                </a:lnTo>
                <a:lnTo>
                  <a:pt x="5889311" y="3945609"/>
                </a:lnTo>
                <a:lnTo>
                  <a:pt x="5889311" y="3937944"/>
                </a:lnTo>
                <a:lnTo>
                  <a:pt x="5889311" y="3930055"/>
                </a:lnTo>
                <a:close/>
                <a:moveTo>
                  <a:pt x="5881472" y="3922166"/>
                </a:moveTo>
                <a:lnTo>
                  <a:pt x="5881472" y="3929829"/>
                </a:lnTo>
                <a:lnTo>
                  <a:pt x="5881724" y="3929829"/>
                </a:lnTo>
                <a:lnTo>
                  <a:pt x="5881724" y="3922166"/>
                </a:lnTo>
                <a:close/>
                <a:moveTo>
                  <a:pt x="6162016" y="3905375"/>
                </a:moveTo>
                <a:lnTo>
                  <a:pt x="6154842" y="3912817"/>
                </a:lnTo>
                <a:lnTo>
                  <a:pt x="6154842" y="3914277"/>
                </a:lnTo>
                <a:lnTo>
                  <a:pt x="6162429" y="3906388"/>
                </a:lnTo>
                <a:lnTo>
                  <a:pt x="6169614" y="3906388"/>
                </a:lnTo>
                <a:lnTo>
                  <a:pt x="6169614" y="3905375"/>
                </a:lnTo>
                <a:close/>
                <a:moveTo>
                  <a:pt x="6139225" y="3905375"/>
                </a:moveTo>
                <a:lnTo>
                  <a:pt x="6132082" y="3912784"/>
                </a:lnTo>
                <a:lnTo>
                  <a:pt x="6132082" y="3914277"/>
                </a:lnTo>
                <a:lnTo>
                  <a:pt x="6139669" y="3906388"/>
                </a:lnTo>
                <a:lnTo>
                  <a:pt x="6147255" y="3906388"/>
                </a:lnTo>
                <a:lnTo>
                  <a:pt x="6154419" y="3906388"/>
                </a:lnTo>
                <a:lnTo>
                  <a:pt x="6154419" y="3905375"/>
                </a:lnTo>
                <a:lnTo>
                  <a:pt x="6146822" y="3905375"/>
                </a:lnTo>
                <a:close/>
                <a:moveTo>
                  <a:pt x="6033456" y="3897494"/>
                </a:moveTo>
                <a:lnTo>
                  <a:pt x="6033456" y="3898499"/>
                </a:lnTo>
                <a:lnTo>
                  <a:pt x="6041043" y="3898499"/>
                </a:lnTo>
                <a:lnTo>
                  <a:pt x="6048629" y="3898499"/>
                </a:lnTo>
                <a:lnTo>
                  <a:pt x="6056216" y="3898499"/>
                </a:lnTo>
                <a:lnTo>
                  <a:pt x="6063803" y="3898499"/>
                </a:lnTo>
                <a:lnTo>
                  <a:pt x="6071389" y="3898499"/>
                </a:lnTo>
                <a:lnTo>
                  <a:pt x="6078976" y="3898499"/>
                </a:lnTo>
                <a:lnTo>
                  <a:pt x="6086562" y="3898499"/>
                </a:lnTo>
                <a:lnTo>
                  <a:pt x="6094149" y="3906388"/>
                </a:lnTo>
                <a:lnTo>
                  <a:pt x="6101736" y="3906388"/>
                </a:lnTo>
                <a:lnTo>
                  <a:pt x="6109322" y="3906388"/>
                </a:lnTo>
                <a:lnTo>
                  <a:pt x="6116909" y="3906388"/>
                </a:lnTo>
                <a:lnTo>
                  <a:pt x="6124495" y="3906388"/>
                </a:lnTo>
                <a:lnTo>
                  <a:pt x="6131628" y="3906388"/>
                </a:lnTo>
                <a:lnTo>
                  <a:pt x="6131628" y="3905375"/>
                </a:lnTo>
                <a:lnTo>
                  <a:pt x="6124031" y="3905375"/>
                </a:lnTo>
                <a:lnTo>
                  <a:pt x="6116434" y="3905375"/>
                </a:lnTo>
                <a:lnTo>
                  <a:pt x="6108837" y="3905375"/>
                </a:lnTo>
                <a:lnTo>
                  <a:pt x="6101240" y="3905375"/>
                </a:lnTo>
                <a:lnTo>
                  <a:pt x="6093642" y="3905375"/>
                </a:lnTo>
                <a:lnTo>
                  <a:pt x="6086045" y="3897494"/>
                </a:lnTo>
                <a:lnTo>
                  <a:pt x="6078448" y="3897494"/>
                </a:lnTo>
                <a:lnTo>
                  <a:pt x="6070851" y="3897494"/>
                </a:lnTo>
                <a:lnTo>
                  <a:pt x="6063254" y="3897494"/>
                </a:lnTo>
                <a:lnTo>
                  <a:pt x="6055657" y="3897494"/>
                </a:lnTo>
                <a:lnTo>
                  <a:pt x="6048060" y="3897494"/>
                </a:lnTo>
                <a:lnTo>
                  <a:pt x="6040463" y="3897494"/>
                </a:lnTo>
                <a:close/>
                <a:moveTo>
                  <a:pt x="5998076" y="3887956"/>
                </a:moveTo>
                <a:lnTo>
                  <a:pt x="5994880" y="3889613"/>
                </a:lnTo>
                <a:lnTo>
                  <a:pt x="5987937" y="3889613"/>
                </a:lnTo>
                <a:lnTo>
                  <a:pt x="5987937" y="3890610"/>
                </a:lnTo>
                <a:lnTo>
                  <a:pt x="5995523" y="3890610"/>
                </a:lnTo>
                <a:close/>
                <a:moveTo>
                  <a:pt x="6010074" y="3881733"/>
                </a:moveTo>
                <a:lnTo>
                  <a:pt x="6008169" y="3882721"/>
                </a:lnTo>
                <a:lnTo>
                  <a:pt x="6010696" y="3882721"/>
                </a:lnTo>
                <a:lnTo>
                  <a:pt x="6018283" y="3882721"/>
                </a:lnTo>
                <a:lnTo>
                  <a:pt x="6025870" y="3882721"/>
                </a:lnTo>
                <a:lnTo>
                  <a:pt x="6032866" y="3889997"/>
                </a:lnTo>
                <a:lnTo>
                  <a:pt x="6032866" y="3889613"/>
                </a:lnTo>
                <a:lnTo>
                  <a:pt x="6025268" y="3881733"/>
                </a:lnTo>
                <a:lnTo>
                  <a:pt x="6017671" y="3881733"/>
                </a:lnTo>
                <a:close/>
                <a:moveTo>
                  <a:pt x="5531761" y="3858317"/>
                </a:moveTo>
                <a:lnTo>
                  <a:pt x="5524175" y="3866205"/>
                </a:lnTo>
                <a:lnTo>
                  <a:pt x="5509004" y="3874093"/>
                </a:lnTo>
                <a:lnTo>
                  <a:pt x="5493833" y="3881981"/>
                </a:lnTo>
                <a:lnTo>
                  <a:pt x="5471076" y="3897757"/>
                </a:lnTo>
                <a:lnTo>
                  <a:pt x="5471076" y="3905645"/>
                </a:lnTo>
                <a:lnTo>
                  <a:pt x="5463491" y="3913532"/>
                </a:lnTo>
                <a:lnTo>
                  <a:pt x="5463491" y="3921420"/>
                </a:lnTo>
                <a:lnTo>
                  <a:pt x="5463491" y="3945084"/>
                </a:lnTo>
                <a:lnTo>
                  <a:pt x="5471076" y="3952972"/>
                </a:lnTo>
                <a:lnTo>
                  <a:pt x="5501418" y="3976636"/>
                </a:lnTo>
                <a:lnTo>
                  <a:pt x="5501418" y="3984524"/>
                </a:lnTo>
                <a:lnTo>
                  <a:pt x="5471076" y="4016076"/>
                </a:lnTo>
                <a:lnTo>
                  <a:pt x="5417977" y="4087067"/>
                </a:lnTo>
                <a:lnTo>
                  <a:pt x="5350011" y="4110626"/>
                </a:lnTo>
                <a:lnTo>
                  <a:pt x="5350658" y="4111299"/>
                </a:lnTo>
                <a:lnTo>
                  <a:pt x="5418905" y="4087629"/>
                </a:lnTo>
                <a:lnTo>
                  <a:pt x="5471987" y="4016619"/>
                </a:lnTo>
                <a:lnTo>
                  <a:pt x="5502319" y="3985059"/>
                </a:lnTo>
                <a:lnTo>
                  <a:pt x="5502319" y="3977169"/>
                </a:lnTo>
                <a:lnTo>
                  <a:pt x="5471987" y="3953499"/>
                </a:lnTo>
                <a:lnTo>
                  <a:pt x="5464404" y="3945609"/>
                </a:lnTo>
                <a:lnTo>
                  <a:pt x="5464404" y="3921939"/>
                </a:lnTo>
                <a:lnTo>
                  <a:pt x="5464404" y="3914049"/>
                </a:lnTo>
                <a:lnTo>
                  <a:pt x="5471987" y="3906159"/>
                </a:lnTo>
                <a:lnTo>
                  <a:pt x="5471987" y="3898269"/>
                </a:lnTo>
                <a:lnTo>
                  <a:pt x="5494736" y="3882489"/>
                </a:lnTo>
                <a:lnTo>
                  <a:pt x="5509902" y="3874599"/>
                </a:lnTo>
                <a:lnTo>
                  <a:pt x="5525068" y="3866709"/>
                </a:lnTo>
                <a:lnTo>
                  <a:pt x="5532448" y="3859031"/>
                </a:lnTo>
                <a:close/>
                <a:moveTo>
                  <a:pt x="5972845" y="3850994"/>
                </a:moveTo>
                <a:lnTo>
                  <a:pt x="5972763" y="3851164"/>
                </a:lnTo>
                <a:lnTo>
                  <a:pt x="5980350" y="3859053"/>
                </a:lnTo>
                <a:lnTo>
                  <a:pt x="5987283" y="3859053"/>
                </a:lnTo>
                <a:lnTo>
                  <a:pt x="5987283" y="3858091"/>
                </a:lnTo>
                <a:lnTo>
                  <a:pt x="5979686" y="3858091"/>
                </a:lnTo>
                <a:close/>
                <a:moveTo>
                  <a:pt x="5547413" y="3850929"/>
                </a:moveTo>
                <a:lnTo>
                  <a:pt x="5554517" y="3858317"/>
                </a:lnTo>
                <a:lnTo>
                  <a:pt x="5554517" y="3866205"/>
                </a:lnTo>
                <a:lnTo>
                  <a:pt x="5546932" y="3866205"/>
                </a:lnTo>
                <a:lnTo>
                  <a:pt x="5539750" y="3866205"/>
                </a:lnTo>
                <a:lnTo>
                  <a:pt x="5540234" y="3866709"/>
                </a:lnTo>
                <a:lnTo>
                  <a:pt x="5547817" y="3866709"/>
                </a:lnTo>
                <a:lnTo>
                  <a:pt x="5555400" y="3866709"/>
                </a:lnTo>
                <a:lnTo>
                  <a:pt x="5555400" y="3858819"/>
                </a:lnTo>
                <a:lnTo>
                  <a:pt x="5547817" y="3850929"/>
                </a:lnTo>
                <a:close/>
                <a:moveTo>
                  <a:pt x="5532234" y="3819369"/>
                </a:moveTo>
                <a:lnTo>
                  <a:pt x="5539346" y="3826765"/>
                </a:lnTo>
                <a:lnTo>
                  <a:pt x="5546932" y="3834653"/>
                </a:lnTo>
                <a:lnTo>
                  <a:pt x="5546932" y="3842541"/>
                </a:lnTo>
                <a:lnTo>
                  <a:pt x="5539346" y="3850429"/>
                </a:lnTo>
                <a:lnTo>
                  <a:pt x="5540715" y="3850429"/>
                </a:lnTo>
                <a:lnTo>
                  <a:pt x="5547817" y="3843039"/>
                </a:lnTo>
                <a:lnTo>
                  <a:pt x="5547817" y="3835149"/>
                </a:lnTo>
                <a:lnTo>
                  <a:pt x="5540234" y="3827259"/>
                </a:lnTo>
                <a:lnTo>
                  <a:pt x="5532651" y="3819369"/>
                </a:lnTo>
                <a:close/>
                <a:moveTo>
                  <a:pt x="4538472" y="3811228"/>
                </a:moveTo>
                <a:lnTo>
                  <a:pt x="4538472" y="3811424"/>
                </a:lnTo>
                <a:lnTo>
                  <a:pt x="4545639" y="3818877"/>
                </a:lnTo>
                <a:lnTo>
                  <a:pt x="4545829" y="3818877"/>
                </a:lnTo>
                <a:close/>
                <a:moveTo>
                  <a:pt x="5919388" y="3795699"/>
                </a:moveTo>
                <a:lnTo>
                  <a:pt x="5904221" y="3803589"/>
                </a:lnTo>
                <a:lnTo>
                  <a:pt x="5896638" y="3819369"/>
                </a:lnTo>
                <a:lnTo>
                  <a:pt x="5896638" y="3827259"/>
                </a:lnTo>
                <a:lnTo>
                  <a:pt x="5889055" y="3843039"/>
                </a:lnTo>
                <a:lnTo>
                  <a:pt x="5881472" y="3858819"/>
                </a:lnTo>
                <a:lnTo>
                  <a:pt x="5881472" y="3866709"/>
                </a:lnTo>
                <a:lnTo>
                  <a:pt x="5881472" y="3874599"/>
                </a:lnTo>
                <a:lnTo>
                  <a:pt x="5873889" y="3882489"/>
                </a:lnTo>
                <a:lnTo>
                  <a:pt x="5866306" y="3890379"/>
                </a:lnTo>
                <a:lnTo>
                  <a:pt x="5873889" y="3898269"/>
                </a:lnTo>
                <a:lnTo>
                  <a:pt x="5866306" y="3906159"/>
                </a:lnTo>
                <a:lnTo>
                  <a:pt x="5858723" y="3921939"/>
                </a:lnTo>
                <a:lnTo>
                  <a:pt x="5851140" y="3929829"/>
                </a:lnTo>
                <a:lnTo>
                  <a:pt x="5851140" y="3937719"/>
                </a:lnTo>
                <a:lnTo>
                  <a:pt x="5851378" y="3937719"/>
                </a:lnTo>
                <a:lnTo>
                  <a:pt x="5851378" y="3930055"/>
                </a:lnTo>
                <a:lnTo>
                  <a:pt x="5858964" y="3922166"/>
                </a:lnTo>
                <a:lnTo>
                  <a:pt x="5866551" y="3906388"/>
                </a:lnTo>
                <a:lnTo>
                  <a:pt x="5874137" y="3898499"/>
                </a:lnTo>
                <a:lnTo>
                  <a:pt x="5866551" y="3890610"/>
                </a:lnTo>
                <a:lnTo>
                  <a:pt x="5874137" y="3882721"/>
                </a:lnTo>
                <a:lnTo>
                  <a:pt x="5881724" y="3874831"/>
                </a:lnTo>
                <a:lnTo>
                  <a:pt x="5881724" y="3866942"/>
                </a:lnTo>
                <a:lnTo>
                  <a:pt x="5881724" y="3859053"/>
                </a:lnTo>
                <a:lnTo>
                  <a:pt x="5889311" y="3843275"/>
                </a:lnTo>
                <a:lnTo>
                  <a:pt x="5896897" y="3827497"/>
                </a:lnTo>
                <a:lnTo>
                  <a:pt x="5896897" y="3819608"/>
                </a:lnTo>
                <a:lnTo>
                  <a:pt x="5904484" y="3803829"/>
                </a:lnTo>
                <a:lnTo>
                  <a:pt x="5919657" y="3795940"/>
                </a:lnTo>
                <a:lnTo>
                  <a:pt x="5942417" y="3803829"/>
                </a:lnTo>
                <a:lnTo>
                  <a:pt x="5957590" y="3811718"/>
                </a:lnTo>
                <a:lnTo>
                  <a:pt x="5972763" y="3819608"/>
                </a:lnTo>
                <a:lnTo>
                  <a:pt x="5980350" y="3819608"/>
                </a:lnTo>
                <a:lnTo>
                  <a:pt x="5993992" y="3819608"/>
                </a:lnTo>
                <a:lnTo>
                  <a:pt x="5994223" y="3819369"/>
                </a:lnTo>
                <a:lnTo>
                  <a:pt x="5980052" y="3819369"/>
                </a:lnTo>
                <a:lnTo>
                  <a:pt x="5972469" y="3819369"/>
                </a:lnTo>
                <a:lnTo>
                  <a:pt x="5957303" y="3811479"/>
                </a:lnTo>
                <a:lnTo>
                  <a:pt x="5942137" y="3803589"/>
                </a:lnTo>
                <a:close/>
                <a:moveTo>
                  <a:pt x="2610334" y="3779451"/>
                </a:moveTo>
                <a:lnTo>
                  <a:pt x="2602750" y="3787339"/>
                </a:lnTo>
                <a:lnTo>
                  <a:pt x="2595165" y="3795227"/>
                </a:lnTo>
                <a:lnTo>
                  <a:pt x="2595165" y="3803115"/>
                </a:lnTo>
                <a:lnTo>
                  <a:pt x="2595165" y="3811002"/>
                </a:lnTo>
                <a:lnTo>
                  <a:pt x="2595165" y="3818761"/>
                </a:lnTo>
                <a:lnTo>
                  <a:pt x="2595412" y="3818761"/>
                </a:lnTo>
                <a:lnTo>
                  <a:pt x="2595412" y="3810871"/>
                </a:lnTo>
                <a:lnTo>
                  <a:pt x="2595412" y="3802981"/>
                </a:lnTo>
                <a:lnTo>
                  <a:pt x="2595412" y="3795091"/>
                </a:lnTo>
                <a:lnTo>
                  <a:pt x="2603001" y="3787201"/>
                </a:lnTo>
                <a:lnTo>
                  <a:pt x="2610456" y="3779451"/>
                </a:lnTo>
                <a:close/>
                <a:moveTo>
                  <a:pt x="5964886" y="3771608"/>
                </a:moveTo>
                <a:lnTo>
                  <a:pt x="5964886" y="3772029"/>
                </a:lnTo>
                <a:lnTo>
                  <a:pt x="5980052" y="3779919"/>
                </a:lnTo>
                <a:lnTo>
                  <a:pt x="5987635" y="3787809"/>
                </a:lnTo>
                <a:lnTo>
                  <a:pt x="5995218" y="3795699"/>
                </a:lnTo>
                <a:lnTo>
                  <a:pt x="6002477" y="3795699"/>
                </a:lnTo>
                <a:lnTo>
                  <a:pt x="6002477" y="3795045"/>
                </a:lnTo>
                <a:lnTo>
                  <a:pt x="5994880" y="3795045"/>
                </a:lnTo>
                <a:lnTo>
                  <a:pt x="5987283" y="3787165"/>
                </a:lnTo>
                <a:lnTo>
                  <a:pt x="5979686" y="3779284"/>
                </a:lnTo>
                <a:close/>
                <a:moveTo>
                  <a:pt x="5509004" y="3748359"/>
                </a:moveTo>
                <a:lnTo>
                  <a:pt x="5509004" y="3763661"/>
                </a:lnTo>
                <a:lnTo>
                  <a:pt x="5509004" y="3771549"/>
                </a:lnTo>
                <a:lnTo>
                  <a:pt x="5501418" y="3779437"/>
                </a:lnTo>
                <a:lnTo>
                  <a:pt x="5501418" y="3787325"/>
                </a:lnTo>
                <a:lnTo>
                  <a:pt x="5509004" y="3795213"/>
                </a:lnTo>
                <a:lnTo>
                  <a:pt x="5501418" y="3803101"/>
                </a:lnTo>
                <a:lnTo>
                  <a:pt x="5501418" y="3810989"/>
                </a:lnTo>
                <a:lnTo>
                  <a:pt x="5502319" y="3811458"/>
                </a:lnTo>
                <a:lnTo>
                  <a:pt x="5502319" y="3803589"/>
                </a:lnTo>
                <a:lnTo>
                  <a:pt x="5509902" y="3795699"/>
                </a:lnTo>
                <a:lnTo>
                  <a:pt x="5502319" y="3787809"/>
                </a:lnTo>
                <a:lnTo>
                  <a:pt x="5502319" y="3779919"/>
                </a:lnTo>
                <a:lnTo>
                  <a:pt x="5509902" y="3772029"/>
                </a:lnTo>
                <a:lnTo>
                  <a:pt x="5509902" y="3764139"/>
                </a:lnTo>
                <a:lnTo>
                  <a:pt x="5509902" y="3748359"/>
                </a:lnTo>
                <a:close/>
                <a:moveTo>
                  <a:pt x="5508779" y="3732579"/>
                </a:moveTo>
                <a:lnTo>
                  <a:pt x="5501418" y="3747886"/>
                </a:lnTo>
                <a:lnTo>
                  <a:pt x="5502547" y="3747886"/>
                </a:lnTo>
                <a:lnTo>
                  <a:pt x="5509902" y="3732579"/>
                </a:lnTo>
                <a:close/>
                <a:moveTo>
                  <a:pt x="5949720" y="3732000"/>
                </a:moveTo>
                <a:lnTo>
                  <a:pt x="5949720" y="3732579"/>
                </a:lnTo>
                <a:lnTo>
                  <a:pt x="5957303" y="3732579"/>
                </a:lnTo>
                <a:lnTo>
                  <a:pt x="5964492" y="3740059"/>
                </a:lnTo>
                <a:lnTo>
                  <a:pt x="5964492" y="3739881"/>
                </a:lnTo>
                <a:lnTo>
                  <a:pt x="5956894" y="3732000"/>
                </a:lnTo>
                <a:close/>
                <a:moveTo>
                  <a:pt x="3635587" y="3708202"/>
                </a:moveTo>
                <a:lnTo>
                  <a:pt x="3635386" y="3708410"/>
                </a:lnTo>
                <a:lnTo>
                  <a:pt x="3650195" y="3708410"/>
                </a:lnTo>
                <a:lnTo>
                  <a:pt x="3650395" y="3708202"/>
                </a:lnTo>
                <a:close/>
                <a:moveTo>
                  <a:pt x="3597640" y="3708202"/>
                </a:moveTo>
                <a:lnTo>
                  <a:pt x="3597640" y="3708410"/>
                </a:lnTo>
                <a:lnTo>
                  <a:pt x="3604692" y="3708410"/>
                </a:lnTo>
                <a:lnTo>
                  <a:pt x="3612276" y="3716294"/>
                </a:lnTo>
                <a:lnTo>
                  <a:pt x="3627444" y="3716294"/>
                </a:lnTo>
                <a:lnTo>
                  <a:pt x="3627646" y="3716084"/>
                </a:lnTo>
                <a:lnTo>
                  <a:pt x="3612819" y="3716084"/>
                </a:lnTo>
                <a:lnTo>
                  <a:pt x="3605230" y="3708202"/>
                </a:lnTo>
                <a:close/>
                <a:moveTo>
                  <a:pt x="3658355" y="3700319"/>
                </a:moveTo>
                <a:lnTo>
                  <a:pt x="3658154" y="3700527"/>
                </a:lnTo>
                <a:lnTo>
                  <a:pt x="3665362" y="3700527"/>
                </a:lnTo>
                <a:lnTo>
                  <a:pt x="3672946" y="3708410"/>
                </a:lnTo>
                <a:lnTo>
                  <a:pt x="3672946" y="3716294"/>
                </a:lnTo>
                <a:lnTo>
                  <a:pt x="3680530" y="3732061"/>
                </a:lnTo>
                <a:lnTo>
                  <a:pt x="3680530" y="3730620"/>
                </a:lnTo>
                <a:lnTo>
                  <a:pt x="3673533" y="3716084"/>
                </a:lnTo>
                <a:lnTo>
                  <a:pt x="3673533" y="3708202"/>
                </a:lnTo>
                <a:lnTo>
                  <a:pt x="3665944" y="3700319"/>
                </a:lnTo>
                <a:close/>
                <a:moveTo>
                  <a:pt x="2595412" y="3692521"/>
                </a:moveTo>
                <a:lnTo>
                  <a:pt x="2595572" y="3692687"/>
                </a:lnTo>
                <a:lnTo>
                  <a:pt x="2602750" y="3692687"/>
                </a:lnTo>
                <a:lnTo>
                  <a:pt x="2610334" y="3692687"/>
                </a:lnTo>
                <a:lnTo>
                  <a:pt x="2617919" y="3700574"/>
                </a:lnTo>
                <a:lnTo>
                  <a:pt x="2625503" y="3708462"/>
                </a:lnTo>
                <a:lnTo>
                  <a:pt x="2625503" y="3724237"/>
                </a:lnTo>
                <a:lnTo>
                  <a:pt x="2625503" y="3732125"/>
                </a:lnTo>
                <a:lnTo>
                  <a:pt x="2633088" y="3740013"/>
                </a:lnTo>
                <a:lnTo>
                  <a:pt x="2640672" y="3763676"/>
                </a:lnTo>
                <a:lnTo>
                  <a:pt x="2640672" y="3779311"/>
                </a:lnTo>
                <a:lnTo>
                  <a:pt x="2640948" y="3779311"/>
                </a:lnTo>
                <a:lnTo>
                  <a:pt x="2640948" y="3763531"/>
                </a:lnTo>
                <a:lnTo>
                  <a:pt x="2633359" y="3739861"/>
                </a:lnTo>
                <a:lnTo>
                  <a:pt x="2625769" y="3731971"/>
                </a:lnTo>
                <a:lnTo>
                  <a:pt x="2625769" y="3724081"/>
                </a:lnTo>
                <a:lnTo>
                  <a:pt x="2625769" y="3708301"/>
                </a:lnTo>
                <a:lnTo>
                  <a:pt x="2618180" y="3700411"/>
                </a:lnTo>
                <a:lnTo>
                  <a:pt x="2610591" y="3692521"/>
                </a:lnTo>
                <a:lnTo>
                  <a:pt x="2603001" y="3692521"/>
                </a:lnTo>
                <a:close/>
                <a:moveTo>
                  <a:pt x="4007168" y="3684967"/>
                </a:moveTo>
                <a:lnTo>
                  <a:pt x="4014759" y="3684967"/>
                </a:lnTo>
                <a:lnTo>
                  <a:pt x="4022349" y="3684967"/>
                </a:lnTo>
                <a:lnTo>
                  <a:pt x="4022349" y="3692858"/>
                </a:lnTo>
                <a:lnTo>
                  <a:pt x="4014759" y="3692858"/>
                </a:lnTo>
                <a:lnTo>
                  <a:pt x="4007168" y="3692858"/>
                </a:lnTo>
                <a:close/>
                <a:moveTo>
                  <a:pt x="3673533" y="3676670"/>
                </a:moveTo>
                <a:lnTo>
                  <a:pt x="3673533" y="3676876"/>
                </a:lnTo>
                <a:lnTo>
                  <a:pt x="3680530" y="3676876"/>
                </a:lnTo>
                <a:lnTo>
                  <a:pt x="3680728" y="3676670"/>
                </a:lnTo>
                <a:close/>
                <a:moveTo>
                  <a:pt x="3574873" y="3676670"/>
                </a:moveTo>
                <a:lnTo>
                  <a:pt x="3574873" y="3676876"/>
                </a:lnTo>
                <a:lnTo>
                  <a:pt x="3581941" y="3676876"/>
                </a:lnTo>
                <a:lnTo>
                  <a:pt x="3581941" y="3684760"/>
                </a:lnTo>
                <a:lnTo>
                  <a:pt x="3589525" y="3684760"/>
                </a:lnTo>
                <a:lnTo>
                  <a:pt x="3589525" y="3692643"/>
                </a:lnTo>
                <a:lnTo>
                  <a:pt x="3589525" y="3700527"/>
                </a:lnTo>
                <a:lnTo>
                  <a:pt x="3589525" y="3708410"/>
                </a:lnTo>
                <a:lnTo>
                  <a:pt x="3589525" y="3716294"/>
                </a:lnTo>
                <a:lnTo>
                  <a:pt x="3589525" y="3724177"/>
                </a:lnTo>
                <a:lnTo>
                  <a:pt x="3597109" y="3724177"/>
                </a:lnTo>
                <a:lnTo>
                  <a:pt x="3597109" y="3723967"/>
                </a:lnTo>
                <a:lnTo>
                  <a:pt x="3590051" y="3723967"/>
                </a:lnTo>
                <a:lnTo>
                  <a:pt x="3590051" y="3716084"/>
                </a:lnTo>
                <a:lnTo>
                  <a:pt x="3590051" y="3708202"/>
                </a:lnTo>
                <a:lnTo>
                  <a:pt x="3590051" y="3700319"/>
                </a:lnTo>
                <a:lnTo>
                  <a:pt x="3590051" y="3692436"/>
                </a:lnTo>
                <a:lnTo>
                  <a:pt x="3590051" y="3684553"/>
                </a:lnTo>
                <a:lnTo>
                  <a:pt x="3582462" y="3684553"/>
                </a:lnTo>
                <a:lnTo>
                  <a:pt x="3582462" y="3676670"/>
                </a:lnTo>
                <a:close/>
                <a:moveTo>
                  <a:pt x="5441170" y="3669459"/>
                </a:moveTo>
                <a:lnTo>
                  <a:pt x="5448320" y="3676894"/>
                </a:lnTo>
                <a:lnTo>
                  <a:pt x="5440734" y="3684782"/>
                </a:lnTo>
                <a:lnTo>
                  <a:pt x="5433148" y="3684782"/>
                </a:lnTo>
                <a:lnTo>
                  <a:pt x="5433148" y="3692670"/>
                </a:lnTo>
                <a:lnTo>
                  <a:pt x="5440734" y="3700558"/>
                </a:lnTo>
                <a:lnTo>
                  <a:pt x="5440734" y="3708446"/>
                </a:lnTo>
                <a:lnTo>
                  <a:pt x="5448320" y="3716334"/>
                </a:lnTo>
                <a:lnTo>
                  <a:pt x="5448320" y="3732110"/>
                </a:lnTo>
                <a:lnTo>
                  <a:pt x="5449237" y="3732110"/>
                </a:lnTo>
                <a:lnTo>
                  <a:pt x="5449237" y="3716799"/>
                </a:lnTo>
                <a:lnTo>
                  <a:pt x="5441654" y="3708909"/>
                </a:lnTo>
                <a:lnTo>
                  <a:pt x="5441654" y="3701019"/>
                </a:lnTo>
                <a:lnTo>
                  <a:pt x="5434071" y="3693129"/>
                </a:lnTo>
                <a:lnTo>
                  <a:pt x="5434071" y="3685239"/>
                </a:lnTo>
                <a:lnTo>
                  <a:pt x="5441654" y="3685239"/>
                </a:lnTo>
                <a:lnTo>
                  <a:pt x="5449237" y="3677349"/>
                </a:lnTo>
                <a:lnTo>
                  <a:pt x="5441654" y="3669459"/>
                </a:lnTo>
                <a:close/>
                <a:moveTo>
                  <a:pt x="3688712" y="3668787"/>
                </a:moveTo>
                <a:lnTo>
                  <a:pt x="3688513" y="3668993"/>
                </a:lnTo>
                <a:lnTo>
                  <a:pt x="3695697" y="3668993"/>
                </a:lnTo>
                <a:lnTo>
                  <a:pt x="3695697" y="3676876"/>
                </a:lnTo>
                <a:lnTo>
                  <a:pt x="3703281" y="3684760"/>
                </a:lnTo>
                <a:lnTo>
                  <a:pt x="3710865" y="3684760"/>
                </a:lnTo>
                <a:lnTo>
                  <a:pt x="3718449" y="3684760"/>
                </a:lnTo>
                <a:lnTo>
                  <a:pt x="3718449" y="3684553"/>
                </a:lnTo>
                <a:lnTo>
                  <a:pt x="3711479" y="3684553"/>
                </a:lnTo>
                <a:lnTo>
                  <a:pt x="3703890" y="3684553"/>
                </a:lnTo>
                <a:lnTo>
                  <a:pt x="3696301" y="3676670"/>
                </a:lnTo>
                <a:lnTo>
                  <a:pt x="3696301" y="3668787"/>
                </a:lnTo>
                <a:close/>
                <a:moveTo>
                  <a:pt x="5433148" y="3661569"/>
                </a:moveTo>
                <a:lnTo>
                  <a:pt x="5433148" y="3669006"/>
                </a:lnTo>
                <a:lnTo>
                  <a:pt x="5434071" y="3669006"/>
                </a:lnTo>
                <a:lnTo>
                  <a:pt x="5434071" y="3661569"/>
                </a:lnTo>
                <a:close/>
                <a:moveTo>
                  <a:pt x="5395653" y="3653679"/>
                </a:moveTo>
                <a:lnTo>
                  <a:pt x="5402806" y="3661118"/>
                </a:lnTo>
                <a:lnTo>
                  <a:pt x="5402806" y="3669006"/>
                </a:lnTo>
                <a:lnTo>
                  <a:pt x="5403739" y="3669006"/>
                </a:lnTo>
                <a:lnTo>
                  <a:pt x="5403739" y="3661569"/>
                </a:lnTo>
                <a:lnTo>
                  <a:pt x="5396156" y="3653679"/>
                </a:lnTo>
                <a:close/>
                <a:moveTo>
                  <a:pt x="3840497" y="3653022"/>
                </a:moveTo>
                <a:lnTo>
                  <a:pt x="3840104" y="3653226"/>
                </a:lnTo>
                <a:lnTo>
                  <a:pt x="3847372" y="3653226"/>
                </a:lnTo>
                <a:lnTo>
                  <a:pt x="3847438" y="3653022"/>
                </a:lnTo>
                <a:close/>
                <a:moveTo>
                  <a:pt x="3794961" y="3653022"/>
                </a:moveTo>
                <a:lnTo>
                  <a:pt x="3794961" y="3653226"/>
                </a:lnTo>
                <a:lnTo>
                  <a:pt x="3801870" y="3653226"/>
                </a:lnTo>
                <a:lnTo>
                  <a:pt x="3802066" y="3653022"/>
                </a:lnTo>
                <a:close/>
                <a:moveTo>
                  <a:pt x="2466392" y="3645191"/>
                </a:moveTo>
                <a:lnTo>
                  <a:pt x="2466229" y="3645360"/>
                </a:lnTo>
                <a:lnTo>
                  <a:pt x="2466229" y="3653248"/>
                </a:lnTo>
                <a:lnTo>
                  <a:pt x="2473813" y="3653248"/>
                </a:lnTo>
                <a:lnTo>
                  <a:pt x="2481398" y="3653248"/>
                </a:lnTo>
                <a:lnTo>
                  <a:pt x="2488982" y="3661136"/>
                </a:lnTo>
                <a:lnTo>
                  <a:pt x="2496567" y="3661136"/>
                </a:lnTo>
                <a:lnTo>
                  <a:pt x="2496735" y="3660961"/>
                </a:lnTo>
                <a:lnTo>
                  <a:pt x="2489160" y="3660961"/>
                </a:lnTo>
                <a:lnTo>
                  <a:pt x="2481571" y="3653071"/>
                </a:lnTo>
                <a:lnTo>
                  <a:pt x="2473981" y="3653071"/>
                </a:lnTo>
                <a:lnTo>
                  <a:pt x="2466392" y="3653071"/>
                </a:lnTo>
                <a:close/>
                <a:moveTo>
                  <a:pt x="2511928" y="3645181"/>
                </a:moveTo>
                <a:lnTo>
                  <a:pt x="2511756" y="3645360"/>
                </a:lnTo>
                <a:lnTo>
                  <a:pt x="2519320" y="3645360"/>
                </a:lnTo>
                <a:lnTo>
                  <a:pt x="2519320" y="3653248"/>
                </a:lnTo>
                <a:lnTo>
                  <a:pt x="2526905" y="3669024"/>
                </a:lnTo>
                <a:lnTo>
                  <a:pt x="2534489" y="3669024"/>
                </a:lnTo>
                <a:lnTo>
                  <a:pt x="2542074" y="3669024"/>
                </a:lnTo>
                <a:lnTo>
                  <a:pt x="2549658" y="3669024"/>
                </a:lnTo>
                <a:lnTo>
                  <a:pt x="2557243" y="3669024"/>
                </a:lnTo>
                <a:lnTo>
                  <a:pt x="2564827" y="3669024"/>
                </a:lnTo>
                <a:lnTo>
                  <a:pt x="2572412" y="3676911"/>
                </a:lnTo>
                <a:lnTo>
                  <a:pt x="2579996" y="3692687"/>
                </a:lnTo>
                <a:lnTo>
                  <a:pt x="2579996" y="3700574"/>
                </a:lnTo>
                <a:lnTo>
                  <a:pt x="2587581" y="3708462"/>
                </a:lnTo>
                <a:lnTo>
                  <a:pt x="2579996" y="3716350"/>
                </a:lnTo>
                <a:lnTo>
                  <a:pt x="2587581" y="3716350"/>
                </a:lnTo>
                <a:lnTo>
                  <a:pt x="2595165" y="3724237"/>
                </a:lnTo>
                <a:lnTo>
                  <a:pt x="2595165" y="3723825"/>
                </a:lnTo>
                <a:lnTo>
                  <a:pt x="2587822" y="3716191"/>
                </a:lnTo>
                <a:lnTo>
                  <a:pt x="2580233" y="3716191"/>
                </a:lnTo>
                <a:lnTo>
                  <a:pt x="2587822" y="3708301"/>
                </a:lnTo>
                <a:lnTo>
                  <a:pt x="2580233" y="3700411"/>
                </a:lnTo>
                <a:lnTo>
                  <a:pt x="2580233" y="3692521"/>
                </a:lnTo>
                <a:lnTo>
                  <a:pt x="2572644" y="3676741"/>
                </a:lnTo>
                <a:lnTo>
                  <a:pt x="2565054" y="3668851"/>
                </a:lnTo>
                <a:lnTo>
                  <a:pt x="2557465" y="3668851"/>
                </a:lnTo>
                <a:lnTo>
                  <a:pt x="2549875" y="3668851"/>
                </a:lnTo>
                <a:lnTo>
                  <a:pt x="2542286" y="3668851"/>
                </a:lnTo>
                <a:lnTo>
                  <a:pt x="2534696" y="3668851"/>
                </a:lnTo>
                <a:lnTo>
                  <a:pt x="2527107" y="3668851"/>
                </a:lnTo>
                <a:lnTo>
                  <a:pt x="2519518" y="3653071"/>
                </a:lnTo>
                <a:lnTo>
                  <a:pt x="2519518" y="3645181"/>
                </a:lnTo>
                <a:close/>
                <a:moveTo>
                  <a:pt x="3810140" y="3645139"/>
                </a:moveTo>
                <a:lnTo>
                  <a:pt x="3809454" y="3645852"/>
                </a:lnTo>
                <a:lnTo>
                  <a:pt x="3809454" y="3653226"/>
                </a:lnTo>
                <a:lnTo>
                  <a:pt x="3817037" y="3661109"/>
                </a:lnTo>
                <a:lnTo>
                  <a:pt x="3824621" y="3661109"/>
                </a:lnTo>
                <a:lnTo>
                  <a:pt x="3825016" y="3660904"/>
                </a:lnTo>
                <a:lnTo>
                  <a:pt x="3817729" y="3660904"/>
                </a:lnTo>
                <a:lnTo>
                  <a:pt x="3810140" y="3653022"/>
                </a:lnTo>
                <a:close/>
                <a:moveTo>
                  <a:pt x="3711479" y="3645139"/>
                </a:moveTo>
                <a:lnTo>
                  <a:pt x="3711479" y="3645342"/>
                </a:lnTo>
                <a:lnTo>
                  <a:pt x="3718449" y="3645342"/>
                </a:lnTo>
                <a:lnTo>
                  <a:pt x="3726032" y="3645342"/>
                </a:lnTo>
                <a:lnTo>
                  <a:pt x="3726032" y="3653226"/>
                </a:lnTo>
                <a:lnTo>
                  <a:pt x="3733616" y="3661109"/>
                </a:lnTo>
                <a:lnTo>
                  <a:pt x="3733616" y="3660249"/>
                </a:lnTo>
                <a:lnTo>
                  <a:pt x="3726658" y="3653022"/>
                </a:lnTo>
                <a:lnTo>
                  <a:pt x="3726658" y="3645139"/>
                </a:lnTo>
                <a:lnTo>
                  <a:pt x="3719069" y="3645139"/>
                </a:lnTo>
                <a:close/>
                <a:moveTo>
                  <a:pt x="3529337" y="3645139"/>
                </a:moveTo>
                <a:lnTo>
                  <a:pt x="3528950" y="3645541"/>
                </a:lnTo>
                <a:lnTo>
                  <a:pt x="3536439" y="3661109"/>
                </a:lnTo>
                <a:lnTo>
                  <a:pt x="3544023" y="3668993"/>
                </a:lnTo>
                <a:lnTo>
                  <a:pt x="3551606" y="3676876"/>
                </a:lnTo>
                <a:lnTo>
                  <a:pt x="3551606" y="3684760"/>
                </a:lnTo>
                <a:lnTo>
                  <a:pt x="3559190" y="3684760"/>
                </a:lnTo>
                <a:lnTo>
                  <a:pt x="3559190" y="3708410"/>
                </a:lnTo>
                <a:lnTo>
                  <a:pt x="3559190" y="3724177"/>
                </a:lnTo>
                <a:lnTo>
                  <a:pt x="3566774" y="3732061"/>
                </a:lnTo>
                <a:lnTo>
                  <a:pt x="3574357" y="3732061"/>
                </a:lnTo>
                <a:lnTo>
                  <a:pt x="3574560" y="3731850"/>
                </a:lnTo>
                <a:lnTo>
                  <a:pt x="3567283" y="3731850"/>
                </a:lnTo>
                <a:lnTo>
                  <a:pt x="3559694" y="3723967"/>
                </a:lnTo>
                <a:lnTo>
                  <a:pt x="3559694" y="3708202"/>
                </a:lnTo>
                <a:lnTo>
                  <a:pt x="3559694" y="3684553"/>
                </a:lnTo>
                <a:lnTo>
                  <a:pt x="3552105" y="3684553"/>
                </a:lnTo>
                <a:lnTo>
                  <a:pt x="3552105" y="3676670"/>
                </a:lnTo>
                <a:lnTo>
                  <a:pt x="3544515" y="3668787"/>
                </a:lnTo>
                <a:lnTo>
                  <a:pt x="3536926" y="3660904"/>
                </a:lnTo>
                <a:close/>
                <a:moveTo>
                  <a:pt x="3741837" y="3637256"/>
                </a:moveTo>
                <a:lnTo>
                  <a:pt x="3741420" y="3637689"/>
                </a:lnTo>
                <a:lnTo>
                  <a:pt x="3748784" y="3645342"/>
                </a:lnTo>
                <a:lnTo>
                  <a:pt x="3748784" y="3653226"/>
                </a:lnTo>
                <a:lnTo>
                  <a:pt x="3756367" y="3653226"/>
                </a:lnTo>
                <a:lnTo>
                  <a:pt x="3756367" y="3653022"/>
                </a:lnTo>
                <a:lnTo>
                  <a:pt x="3749426" y="3653022"/>
                </a:lnTo>
                <a:lnTo>
                  <a:pt x="3749426" y="3645139"/>
                </a:lnTo>
                <a:close/>
                <a:moveTo>
                  <a:pt x="5365824" y="3630008"/>
                </a:moveTo>
                <a:lnTo>
                  <a:pt x="5365408" y="3630116"/>
                </a:lnTo>
                <a:lnTo>
                  <a:pt x="5372464" y="3637454"/>
                </a:lnTo>
                <a:lnTo>
                  <a:pt x="5380050" y="3653230"/>
                </a:lnTo>
                <a:lnTo>
                  <a:pt x="5380775" y="3653230"/>
                </a:lnTo>
                <a:lnTo>
                  <a:pt x="5373407" y="3637898"/>
                </a:lnTo>
                <a:close/>
                <a:moveTo>
                  <a:pt x="5904221" y="3629814"/>
                </a:moveTo>
                <a:lnTo>
                  <a:pt x="5904221" y="3630008"/>
                </a:lnTo>
                <a:lnTo>
                  <a:pt x="5919388" y="3637898"/>
                </a:lnTo>
                <a:lnTo>
                  <a:pt x="5934554" y="3645788"/>
                </a:lnTo>
                <a:lnTo>
                  <a:pt x="5941929" y="3645788"/>
                </a:lnTo>
                <a:lnTo>
                  <a:pt x="5941700" y="3645313"/>
                </a:lnTo>
                <a:lnTo>
                  <a:pt x="5934103" y="3645313"/>
                </a:lnTo>
                <a:lnTo>
                  <a:pt x="5918909" y="3637432"/>
                </a:lnTo>
                <a:close/>
                <a:moveTo>
                  <a:pt x="5548163" y="3629648"/>
                </a:moveTo>
                <a:lnTo>
                  <a:pt x="5547817" y="3630008"/>
                </a:lnTo>
                <a:lnTo>
                  <a:pt x="5547817" y="3637898"/>
                </a:lnTo>
                <a:lnTo>
                  <a:pt x="5547817" y="3645788"/>
                </a:lnTo>
                <a:lnTo>
                  <a:pt x="5555400" y="3637898"/>
                </a:lnTo>
                <a:lnTo>
                  <a:pt x="5555400" y="3645788"/>
                </a:lnTo>
                <a:lnTo>
                  <a:pt x="5562983" y="3653679"/>
                </a:lnTo>
                <a:lnTo>
                  <a:pt x="5570567" y="3645788"/>
                </a:lnTo>
                <a:lnTo>
                  <a:pt x="5578150" y="3645788"/>
                </a:lnTo>
                <a:lnTo>
                  <a:pt x="5578150" y="3653679"/>
                </a:lnTo>
                <a:lnTo>
                  <a:pt x="5585733" y="3653679"/>
                </a:lnTo>
                <a:lnTo>
                  <a:pt x="5593316" y="3653679"/>
                </a:lnTo>
                <a:lnTo>
                  <a:pt x="5600899" y="3661569"/>
                </a:lnTo>
                <a:lnTo>
                  <a:pt x="5600899" y="3660139"/>
                </a:lnTo>
                <a:lnTo>
                  <a:pt x="5593643" y="3652589"/>
                </a:lnTo>
                <a:lnTo>
                  <a:pt x="5586063" y="3652589"/>
                </a:lnTo>
                <a:lnTo>
                  <a:pt x="5578483" y="3652589"/>
                </a:lnTo>
                <a:lnTo>
                  <a:pt x="5578483" y="3644702"/>
                </a:lnTo>
                <a:lnTo>
                  <a:pt x="5570903" y="3644702"/>
                </a:lnTo>
                <a:lnTo>
                  <a:pt x="5563323" y="3652589"/>
                </a:lnTo>
                <a:lnTo>
                  <a:pt x="5555743" y="3644702"/>
                </a:lnTo>
                <a:lnTo>
                  <a:pt x="5555743" y="3636815"/>
                </a:lnTo>
                <a:lnTo>
                  <a:pt x="5548163" y="3644702"/>
                </a:lnTo>
                <a:lnTo>
                  <a:pt x="5548163" y="3636815"/>
                </a:lnTo>
                <a:close/>
                <a:moveTo>
                  <a:pt x="3764604" y="3621490"/>
                </a:moveTo>
                <a:lnTo>
                  <a:pt x="3764409" y="3621692"/>
                </a:lnTo>
                <a:lnTo>
                  <a:pt x="3771535" y="3621692"/>
                </a:lnTo>
                <a:lnTo>
                  <a:pt x="3771535" y="3629575"/>
                </a:lnTo>
                <a:lnTo>
                  <a:pt x="3771535" y="3637459"/>
                </a:lnTo>
                <a:lnTo>
                  <a:pt x="3786702" y="3637459"/>
                </a:lnTo>
                <a:lnTo>
                  <a:pt x="3786702" y="3645342"/>
                </a:lnTo>
                <a:lnTo>
                  <a:pt x="3779119" y="3653226"/>
                </a:lnTo>
                <a:lnTo>
                  <a:pt x="3794286" y="3661109"/>
                </a:lnTo>
                <a:lnTo>
                  <a:pt x="3794286" y="3660554"/>
                </a:lnTo>
                <a:lnTo>
                  <a:pt x="3779783" y="3653022"/>
                </a:lnTo>
                <a:lnTo>
                  <a:pt x="3787372" y="3645139"/>
                </a:lnTo>
                <a:lnTo>
                  <a:pt x="3787372" y="3637256"/>
                </a:lnTo>
                <a:lnTo>
                  <a:pt x="3772194" y="3637256"/>
                </a:lnTo>
                <a:lnTo>
                  <a:pt x="3772194" y="3629373"/>
                </a:lnTo>
                <a:lnTo>
                  <a:pt x="3772194" y="3621490"/>
                </a:lnTo>
                <a:close/>
                <a:moveTo>
                  <a:pt x="5881472" y="3605909"/>
                </a:moveTo>
                <a:lnTo>
                  <a:pt x="5881472" y="3606338"/>
                </a:lnTo>
                <a:lnTo>
                  <a:pt x="5889055" y="3606338"/>
                </a:lnTo>
                <a:lnTo>
                  <a:pt x="5904129" y="3606338"/>
                </a:lnTo>
                <a:lnTo>
                  <a:pt x="5903715" y="3605909"/>
                </a:lnTo>
                <a:lnTo>
                  <a:pt x="5888520" y="3605909"/>
                </a:lnTo>
                <a:close/>
                <a:moveTo>
                  <a:pt x="6443110" y="3598029"/>
                </a:moveTo>
                <a:lnTo>
                  <a:pt x="6450707" y="3598029"/>
                </a:lnTo>
                <a:lnTo>
                  <a:pt x="6450707" y="3605909"/>
                </a:lnTo>
                <a:lnTo>
                  <a:pt x="6443110" y="3605909"/>
                </a:lnTo>
                <a:close/>
                <a:moveTo>
                  <a:pt x="3864171" y="3596901"/>
                </a:moveTo>
                <a:lnTo>
                  <a:pt x="3863265" y="3597842"/>
                </a:lnTo>
                <a:lnTo>
                  <a:pt x="3863265" y="3597843"/>
                </a:lnTo>
                <a:close/>
                <a:moveTo>
                  <a:pt x="3039620" y="3584376"/>
                </a:moveTo>
                <a:lnTo>
                  <a:pt x="3035598" y="3589951"/>
                </a:lnTo>
                <a:lnTo>
                  <a:pt x="3012830" y="3613621"/>
                </a:lnTo>
                <a:lnTo>
                  <a:pt x="2997651" y="3629401"/>
                </a:lnTo>
                <a:lnTo>
                  <a:pt x="2982472" y="3637291"/>
                </a:lnTo>
                <a:lnTo>
                  <a:pt x="2974883" y="3645181"/>
                </a:lnTo>
                <a:lnTo>
                  <a:pt x="2959704" y="3653071"/>
                </a:lnTo>
                <a:lnTo>
                  <a:pt x="2959704" y="3660961"/>
                </a:lnTo>
                <a:lnTo>
                  <a:pt x="2959704" y="3668851"/>
                </a:lnTo>
                <a:lnTo>
                  <a:pt x="2959704" y="3692521"/>
                </a:lnTo>
                <a:lnTo>
                  <a:pt x="2959704" y="3700411"/>
                </a:lnTo>
                <a:lnTo>
                  <a:pt x="2974883" y="3708301"/>
                </a:lnTo>
                <a:lnTo>
                  <a:pt x="2975032" y="3708301"/>
                </a:lnTo>
                <a:lnTo>
                  <a:pt x="2960074" y="3700527"/>
                </a:lnTo>
                <a:lnTo>
                  <a:pt x="2960074" y="3692643"/>
                </a:lnTo>
                <a:lnTo>
                  <a:pt x="2960074" y="3668993"/>
                </a:lnTo>
                <a:lnTo>
                  <a:pt x="2960074" y="3661109"/>
                </a:lnTo>
                <a:lnTo>
                  <a:pt x="2960074" y="3653226"/>
                </a:lnTo>
                <a:lnTo>
                  <a:pt x="2975242" y="3645342"/>
                </a:lnTo>
                <a:lnTo>
                  <a:pt x="2982825" y="3637459"/>
                </a:lnTo>
                <a:lnTo>
                  <a:pt x="2997993" y="3629575"/>
                </a:lnTo>
                <a:lnTo>
                  <a:pt x="3013160" y="3613808"/>
                </a:lnTo>
                <a:lnTo>
                  <a:pt x="3035912" y="3590158"/>
                </a:lnTo>
                <a:close/>
                <a:moveTo>
                  <a:pt x="5334124" y="3582668"/>
                </a:moveTo>
                <a:lnTo>
                  <a:pt x="5326951" y="3590127"/>
                </a:lnTo>
                <a:lnTo>
                  <a:pt x="5319365" y="3605902"/>
                </a:lnTo>
                <a:lnTo>
                  <a:pt x="5311780" y="3613790"/>
                </a:lnTo>
                <a:lnTo>
                  <a:pt x="5311780" y="3629566"/>
                </a:lnTo>
                <a:lnTo>
                  <a:pt x="5311780" y="3637454"/>
                </a:lnTo>
                <a:lnTo>
                  <a:pt x="5312742" y="3637454"/>
                </a:lnTo>
                <a:lnTo>
                  <a:pt x="5312742" y="3630008"/>
                </a:lnTo>
                <a:lnTo>
                  <a:pt x="5312742" y="3614228"/>
                </a:lnTo>
                <a:lnTo>
                  <a:pt x="5320325" y="3606338"/>
                </a:lnTo>
                <a:lnTo>
                  <a:pt x="5327908" y="3590558"/>
                </a:lnTo>
                <a:lnTo>
                  <a:pt x="5335492" y="3582668"/>
                </a:lnTo>
                <a:close/>
                <a:moveTo>
                  <a:pt x="5949674" y="3574778"/>
                </a:moveTo>
                <a:lnTo>
                  <a:pt x="5956894" y="3582267"/>
                </a:lnTo>
                <a:lnTo>
                  <a:pt x="5956906" y="3582255"/>
                </a:lnTo>
                <a:lnTo>
                  <a:pt x="5949720" y="3574778"/>
                </a:lnTo>
                <a:close/>
                <a:moveTo>
                  <a:pt x="5904221" y="3574778"/>
                </a:moveTo>
                <a:lnTo>
                  <a:pt x="5904157" y="3574845"/>
                </a:lnTo>
                <a:lnTo>
                  <a:pt x="5911312" y="3582267"/>
                </a:lnTo>
                <a:lnTo>
                  <a:pt x="5911419" y="3582267"/>
                </a:lnTo>
                <a:close/>
                <a:moveTo>
                  <a:pt x="5706325" y="3574778"/>
                </a:moveTo>
                <a:lnTo>
                  <a:pt x="5699763" y="3581606"/>
                </a:lnTo>
                <a:lnTo>
                  <a:pt x="5684603" y="3597380"/>
                </a:lnTo>
                <a:lnTo>
                  <a:pt x="5646703" y="3628928"/>
                </a:lnTo>
                <a:lnTo>
                  <a:pt x="5631543" y="3636815"/>
                </a:lnTo>
                <a:lnTo>
                  <a:pt x="5616383" y="3636815"/>
                </a:lnTo>
                <a:lnTo>
                  <a:pt x="5608803" y="3644702"/>
                </a:lnTo>
                <a:lnTo>
                  <a:pt x="5601223" y="3652589"/>
                </a:lnTo>
                <a:lnTo>
                  <a:pt x="5601223" y="3653342"/>
                </a:lnTo>
                <a:lnTo>
                  <a:pt x="5608482" y="3645788"/>
                </a:lnTo>
                <a:lnTo>
                  <a:pt x="5616065" y="3637898"/>
                </a:lnTo>
                <a:lnTo>
                  <a:pt x="5631231" y="3637898"/>
                </a:lnTo>
                <a:lnTo>
                  <a:pt x="5646397" y="3630008"/>
                </a:lnTo>
                <a:lnTo>
                  <a:pt x="5684313" y="3598448"/>
                </a:lnTo>
                <a:lnTo>
                  <a:pt x="5699479" y="3582668"/>
                </a:lnTo>
                <a:lnTo>
                  <a:pt x="5707062" y="3574778"/>
                </a:lnTo>
                <a:close/>
                <a:moveTo>
                  <a:pt x="5077012" y="3566862"/>
                </a:moveTo>
                <a:lnTo>
                  <a:pt x="5084213" y="3574351"/>
                </a:lnTo>
                <a:lnTo>
                  <a:pt x="5084359" y="3574200"/>
                </a:lnTo>
                <a:lnTo>
                  <a:pt x="5077302" y="3566862"/>
                </a:lnTo>
                <a:close/>
                <a:moveTo>
                  <a:pt x="5319772" y="3558998"/>
                </a:moveTo>
                <a:lnTo>
                  <a:pt x="5326951" y="3566463"/>
                </a:lnTo>
                <a:lnTo>
                  <a:pt x="5326951" y="3574351"/>
                </a:lnTo>
                <a:lnTo>
                  <a:pt x="5326951" y="3582239"/>
                </a:lnTo>
                <a:lnTo>
                  <a:pt x="5327908" y="3582239"/>
                </a:lnTo>
                <a:lnTo>
                  <a:pt x="5327908" y="3574778"/>
                </a:lnTo>
                <a:lnTo>
                  <a:pt x="5327908" y="3566888"/>
                </a:lnTo>
                <a:lnTo>
                  <a:pt x="5320325" y="3558998"/>
                </a:lnTo>
                <a:close/>
                <a:moveTo>
                  <a:pt x="3058198" y="3558623"/>
                </a:moveTo>
                <a:lnTo>
                  <a:pt x="3056806" y="3560554"/>
                </a:lnTo>
                <a:lnTo>
                  <a:pt x="3058663" y="3558623"/>
                </a:lnTo>
                <a:close/>
                <a:moveTo>
                  <a:pt x="5699763" y="3557945"/>
                </a:moveTo>
                <a:lnTo>
                  <a:pt x="5699763" y="3558998"/>
                </a:lnTo>
                <a:lnTo>
                  <a:pt x="5707062" y="3558998"/>
                </a:lnTo>
                <a:lnTo>
                  <a:pt x="5707062" y="3557945"/>
                </a:lnTo>
                <a:close/>
                <a:moveTo>
                  <a:pt x="3931341" y="3550662"/>
                </a:moveTo>
                <a:lnTo>
                  <a:pt x="3916390" y="3558427"/>
                </a:lnTo>
                <a:lnTo>
                  <a:pt x="3901211" y="3566310"/>
                </a:lnTo>
                <a:lnTo>
                  <a:pt x="3886033" y="3574193"/>
                </a:lnTo>
                <a:lnTo>
                  <a:pt x="3885770" y="3574466"/>
                </a:lnTo>
                <a:lnTo>
                  <a:pt x="3900908" y="3566597"/>
                </a:lnTo>
                <a:lnTo>
                  <a:pt x="3916088" y="3558705"/>
                </a:lnTo>
                <a:lnTo>
                  <a:pt x="3931268" y="3550814"/>
                </a:lnTo>
                <a:close/>
                <a:moveTo>
                  <a:pt x="5563323" y="3550058"/>
                </a:moveTo>
                <a:lnTo>
                  <a:pt x="5548163" y="3557945"/>
                </a:lnTo>
                <a:lnTo>
                  <a:pt x="5540583" y="3557945"/>
                </a:lnTo>
                <a:lnTo>
                  <a:pt x="5533003" y="3557945"/>
                </a:lnTo>
                <a:lnTo>
                  <a:pt x="5533003" y="3550376"/>
                </a:lnTo>
                <a:lnTo>
                  <a:pt x="5532651" y="3551108"/>
                </a:lnTo>
                <a:lnTo>
                  <a:pt x="5532651" y="3558998"/>
                </a:lnTo>
                <a:lnTo>
                  <a:pt x="5540234" y="3558998"/>
                </a:lnTo>
                <a:lnTo>
                  <a:pt x="5547817" y="3558998"/>
                </a:lnTo>
                <a:lnTo>
                  <a:pt x="5555400" y="3558998"/>
                </a:lnTo>
                <a:lnTo>
                  <a:pt x="5562983" y="3551108"/>
                </a:lnTo>
                <a:lnTo>
                  <a:pt x="5578150" y="3558998"/>
                </a:lnTo>
                <a:lnTo>
                  <a:pt x="5578150" y="3574759"/>
                </a:lnTo>
                <a:lnTo>
                  <a:pt x="5578483" y="3573719"/>
                </a:lnTo>
                <a:lnTo>
                  <a:pt x="5578483" y="3557945"/>
                </a:lnTo>
                <a:close/>
                <a:moveTo>
                  <a:pt x="5107312" y="3535266"/>
                </a:moveTo>
                <a:lnTo>
                  <a:pt x="5114555" y="3542799"/>
                </a:lnTo>
                <a:lnTo>
                  <a:pt x="5114923" y="3542799"/>
                </a:lnTo>
                <a:lnTo>
                  <a:pt x="5107681" y="3535266"/>
                </a:lnTo>
                <a:close/>
                <a:moveTo>
                  <a:pt x="5122529" y="3534911"/>
                </a:moveTo>
                <a:lnTo>
                  <a:pt x="5122870" y="3535266"/>
                </a:lnTo>
                <a:lnTo>
                  <a:pt x="5129727" y="3535266"/>
                </a:lnTo>
                <a:lnTo>
                  <a:pt x="5129727" y="3534911"/>
                </a:lnTo>
                <a:close/>
                <a:moveTo>
                  <a:pt x="5714923" y="3534284"/>
                </a:moveTo>
                <a:lnTo>
                  <a:pt x="5707343" y="3542171"/>
                </a:lnTo>
                <a:lnTo>
                  <a:pt x="5707343" y="3542926"/>
                </a:lnTo>
                <a:lnTo>
                  <a:pt x="5714645" y="3535328"/>
                </a:lnTo>
                <a:lnTo>
                  <a:pt x="5722228" y="3535328"/>
                </a:lnTo>
                <a:lnTo>
                  <a:pt x="5722228" y="3534284"/>
                </a:lnTo>
                <a:close/>
                <a:moveTo>
                  <a:pt x="5289354" y="3527367"/>
                </a:moveTo>
                <a:lnTo>
                  <a:pt x="5296609" y="3534911"/>
                </a:lnTo>
                <a:lnTo>
                  <a:pt x="5296609" y="3542799"/>
                </a:lnTo>
                <a:lnTo>
                  <a:pt x="5304194" y="3550687"/>
                </a:lnTo>
                <a:lnTo>
                  <a:pt x="5311780" y="3558575"/>
                </a:lnTo>
                <a:lnTo>
                  <a:pt x="5312336" y="3558575"/>
                </a:lnTo>
                <a:lnTo>
                  <a:pt x="5305159" y="3551108"/>
                </a:lnTo>
                <a:lnTo>
                  <a:pt x="5312742" y="3551108"/>
                </a:lnTo>
                <a:lnTo>
                  <a:pt x="5320325" y="3551108"/>
                </a:lnTo>
                <a:lnTo>
                  <a:pt x="5327908" y="3543218"/>
                </a:lnTo>
                <a:lnTo>
                  <a:pt x="5327908" y="3543185"/>
                </a:lnTo>
                <a:lnTo>
                  <a:pt x="5320332" y="3551064"/>
                </a:lnTo>
                <a:lnTo>
                  <a:pt x="5312737" y="3551064"/>
                </a:lnTo>
                <a:lnTo>
                  <a:pt x="5305143" y="3551064"/>
                </a:lnTo>
                <a:lnTo>
                  <a:pt x="5297548" y="3543165"/>
                </a:lnTo>
                <a:lnTo>
                  <a:pt x="5297548" y="3535266"/>
                </a:lnTo>
                <a:lnTo>
                  <a:pt x="5289953" y="3527367"/>
                </a:lnTo>
                <a:close/>
                <a:moveTo>
                  <a:pt x="5221601" y="3519468"/>
                </a:moveTo>
                <a:lnTo>
                  <a:pt x="5221249" y="3519651"/>
                </a:lnTo>
                <a:lnTo>
                  <a:pt x="5228339" y="3527023"/>
                </a:lnTo>
                <a:lnTo>
                  <a:pt x="5235924" y="3550687"/>
                </a:lnTo>
                <a:lnTo>
                  <a:pt x="5235924" y="3558575"/>
                </a:lnTo>
                <a:lnTo>
                  <a:pt x="5251095" y="3566463"/>
                </a:lnTo>
                <a:lnTo>
                  <a:pt x="5251213" y="3566463"/>
                </a:lnTo>
                <a:lnTo>
                  <a:pt x="5236790" y="3558963"/>
                </a:lnTo>
                <a:lnTo>
                  <a:pt x="5236790" y="3551064"/>
                </a:lnTo>
                <a:lnTo>
                  <a:pt x="5229196" y="3527367"/>
                </a:lnTo>
                <a:close/>
                <a:moveTo>
                  <a:pt x="4704936" y="3519135"/>
                </a:moveTo>
                <a:lnTo>
                  <a:pt x="4697350" y="3527023"/>
                </a:lnTo>
                <a:lnTo>
                  <a:pt x="4689765" y="3534911"/>
                </a:lnTo>
                <a:lnTo>
                  <a:pt x="4682179" y="3550687"/>
                </a:lnTo>
                <a:lnTo>
                  <a:pt x="4675093" y="3550687"/>
                </a:lnTo>
                <a:lnTo>
                  <a:pt x="4675093" y="3550814"/>
                </a:lnTo>
                <a:lnTo>
                  <a:pt x="4682683" y="3550814"/>
                </a:lnTo>
                <a:lnTo>
                  <a:pt x="4690273" y="3535031"/>
                </a:lnTo>
                <a:lnTo>
                  <a:pt x="4697863" y="3527140"/>
                </a:lnTo>
                <a:lnTo>
                  <a:pt x="4705453" y="3519249"/>
                </a:lnTo>
                <a:lnTo>
                  <a:pt x="4712631" y="3519249"/>
                </a:lnTo>
                <a:lnTo>
                  <a:pt x="4712521" y="3519135"/>
                </a:lnTo>
                <a:close/>
                <a:moveTo>
                  <a:pt x="5729811" y="3518792"/>
                </a:moveTo>
                <a:lnTo>
                  <a:pt x="5722503" y="3526397"/>
                </a:lnTo>
                <a:lnTo>
                  <a:pt x="5722503" y="3527152"/>
                </a:lnTo>
                <a:lnTo>
                  <a:pt x="5729811" y="3519548"/>
                </a:lnTo>
                <a:close/>
                <a:moveTo>
                  <a:pt x="5767983" y="3511391"/>
                </a:moveTo>
                <a:lnTo>
                  <a:pt x="5767726" y="3511658"/>
                </a:lnTo>
                <a:lnTo>
                  <a:pt x="5767726" y="3519548"/>
                </a:lnTo>
                <a:lnTo>
                  <a:pt x="5775309" y="3519548"/>
                </a:lnTo>
                <a:lnTo>
                  <a:pt x="5775309" y="3526662"/>
                </a:lnTo>
                <a:lnTo>
                  <a:pt x="5775563" y="3526397"/>
                </a:lnTo>
                <a:lnTo>
                  <a:pt x="5775563" y="3518509"/>
                </a:lnTo>
                <a:lnTo>
                  <a:pt x="5767983" y="3518509"/>
                </a:lnTo>
                <a:close/>
                <a:moveTo>
                  <a:pt x="5365900" y="3503670"/>
                </a:moveTo>
                <a:lnTo>
                  <a:pt x="5343116" y="3519468"/>
                </a:lnTo>
                <a:lnTo>
                  <a:pt x="5327927" y="3527367"/>
                </a:lnTo>
                <a:lnTo>
                  <a:pt x="5327927" y="3527428"/>
                </a:lnTo>
                <a:lnTo>
                  <a:pt x="5343075" y="3519548"/>
                </a:lnTo>
                <a:lnTo>
                  <a:pt x="5365824" y="3503768"/>
                </a:lnTo>
                <a:lnTo>
                  <a:pt x="5373407" y="3511658"/>
                </a:lnTo>
                <a:lnTo>
                  <a:pt x="5388573" y="3527438"/>
                </a:lnTo>
                <a:lnTo>
                  <a:pt x="5388663" y="3527345"/>
                </a:lnTo>
                <a:lnTo>
                  <a:pt x="5373495" y="3511569"/>
                </a:lnTo>
                <a:close/>
                <a:moveTo>
                  <a:pt x="5183628" y="3503670"/>
                </a:moveTo>
                <a:lnTo>
                  <a:pt x="5182825" y="3504088"/>
                </a:lnTo>
                <a:lnTo>
                  <a:pt x="5182825" y="3511247"/>
                </a:lnTo>
                <a:lnTo>
                  <a:pt x="5182825" y="3519135"/>
                </a:lnTo>
                <a:lnTo>
                  <a:pt x="5190411" y="3527023"/>
                </a:lnTo>
                <a:lnTo>
                  <a:pt x="5190892" y="3527023"/>
                </a:lnTo>
                <a:lnTo>
                  <a:pt x="5183628" y="3519468"/>
                </a:lnTo>
                <a:lnTo>
                  <a:pt x="5183628" y="3511569"/>
                </a:lnTo>
                <a:close/>
                <a:moveTo>
                  <a:pt x="5737394" y="3503015"/>
                </a:moveTo>
                <a:lnTo>
                  <a:pt x="5730083" y="3510622"/>
                </a:lnTo>
                <a:lnTo>
                  <a:pt x="5730083" y="3511375"/>
                </a:lnTo>
                <a:lnTo>
                  <a:pt x="5737394" y="3503768"/>
                </a:lnTo>
                <a:close/>
                <a:moveTo>
                  <a:pt x="5388684" y="3487873"/>
                </a:moveTo>
                <a:lnTo>
                  <a:pt x="5388795" y="3487988"/>
                </a:lnTo>
                <a:lnTo>
                  <a:pt x="5396156" y="3487988"/>
                </a:lnTo>
                <a:lnTo>
                  <a:pt x="5396267" y="3487873"/>
                </a:lnTo>
                <a:close/>
                <a:moveTo>
                  <a:pt x="5008950" y="3487873"/>
                </a:moveTo>
                <a:lnTo>
                  <a:pt x="5008358" y="3488489"/>
                </a:lnTo>
                <a:lnTo>
                  <a:pt x="5008358" y="3495471"/>
                </a:lnTo>
                <a:lnTo>
                  <a:pt x="5000772" y="3503359"/>
                </a:lnTo>
                <a:lnTo>
                  <a:pt x="5008358" y="3511247"/>
                </a:lnTo>
                <a:lnTo>
                  <a:pt x="5008358" y="3519135"/>
                </a:lnTo>
                <a:lnTo>
                  <a:pt x="5008950" y="3518520"/>
                </a:lnTo>
                <a:lnTo>
                  <a:pt x="5008950" y="3511569"/>
                </a:lnTo>
                <a:lnTo>
                  <a:pt x="5001355" y="3503670"/>
                </a:lnTo>
                <a:lnTo>
                  <a:pt x="5008950" y="3495772"/>
                </a:lnTo>
                <a:close/>
                <a:moveTo>
                  <a:pt x="4985880" y="3487873"/>
                </a:moveTo>
                <a:lnTo>
                  <a:pt x="4993187" y="3495471"/>
                </a:lnTo>
                <a:lnTo>
                  <a:pt x="4993471" y="3495471"/>
                </a:lnTo>
                <a:lnTo>
                  <a:pt x="4986166" y="3487873"/>
                </a:lnTo>
                <a:close/>
                <a:moveTo>
                  <a:pt x="4963123" y="3487873"/>
                </a:moveTo>
                <a:lnTo>
                  <a:pt x="4970430" y="3495471"/>
                </a:lnTo>
                <a:lnTo>
                  <a:pt x="4970687" y="3495471"/>
                </a:lnTo>
                <a:lnTo>
                  <a:pt x="4963381" y="3487873"/>
                </a:lnTo>
                <a:close/>
                <a:moveTo>
                  <a:pt x="2428306" y="3487606"/>
                </a:moveTo>
                <a:lnTo>
                  <a:pt x="2428306" y="3495494"/>
                </a:lnTo>
                <a:lnTo>
                  <a:pt x="2428306" y="3503382"/>
                </a:lnTo>
                <a:lnTo>
                  <a:pt x="2435891" y="3511269"/>
                </a:lnTo>
                <a:lnTo>
                  <a:pt x="2443475" y="3511269"/>
                </a:lnTo>
                <a:lnTo>
                  <a:pt x="2451060" y="3511269"/>
                </a:lnTo>
                <a:lnTo>
                  <a:pt x="2458644" y="3519157"/>
                </a:lnTo>
                <a:lnTo>
                  <a:pt x="2466229" y="3534932"/>
                </a:lnTo>
                <a:lnTo>
                  <a:pt x="2466229" y="3550708"/>
                </a:lnTo>
                <a:lnTo>
                  <a:pt x="2466229" y="3558596"/>
                </a:lnTo>
                <a:lnTo>
                  <a:pt x="2466229" y="3566483"/>
                </a:lnTo>
                <a:lnTo>
                  <a:pt x="2466229" y="3582259"/>
                </a:lnTo>
                <a:lnTo>
                  <a:pt x="2466229" y="3590146"/>
                </a:lnTo>
                <a:lnTo>
                  <a:pt x="2473813" y="3598034"/>
                </a:lnTo>
                <a:lnTo>
                  <a:pt x="2481398" y="3605922"/>
                </a:lnTo>
                <a:lnTo>
                  <a:pt x="2481398" y="3613810"/>
                </a:lnTo>
                <a:lnTo>
                  <a:pt x="2481398" y="3621697"/>
                </a:lnTo>
                <a:lnTo>
                  <a:pt x="2481398" y="3629581"/>
                </a:lnTo>
                <a:lnTo>
                  <a:pt x="2481571" y="3629401"/>
                </a:lnTo>
                <a:lnTo>
                  <a:pt x="2481571" y="3621511"/>
                </a:lnTo>
                <a:lnTo>
                  <a:pt x="2481571" y="3613621"/>
                </a:lnTo>
                <a:lnTo>
                  <a:pt x="2481571" y="3605731"/>
                </a:lnTo>
                <a:lnTo>
                  <a:pt x="2473981" y="3597841"/>
                </a:lnTo>
                <a:lnTo>
                  <a:pt x="2466392" y="3589951"/>
                </a:lnTo>
                <a:lnTo>
                  <a:pt x="2466392" y="3582061"/>
                </a:lnTo>
                <a:lnTo>
                  <a:pt x="2466392" y="3566281"/>
                </a:lnTo>
                <a:lnTo>
                  <a:pt x="2466392" y="3558391"/>
                </a:lnTo>
                <a:lnTo>
                  <a:pt x="2466392" y="3550501"/>
                </a:lnTo>
                <a:lnTo>
                  <a:pt x="2466392" y="3534721"/>
                </a:lnTo>
                <a:lnTo>
                  <a:pt x="2458802" y="3518941"/>
                </a:lnTo>
                <a:lnTo>
                  <a:pt x="2451213" y="3511051"/>
                </a:lnTo>
                <a:lnTo>
                  <a:pt x="2443623" y="3511051"/>
                </a:lnTo>
                <a:lnTo>
                  <a:pt x="2436034" y="3511051"/>
                </a:lnTo>
                <a:lnTo>
                  <a:pt x="2428445" y="3503161"/>
                </a:lnTo>
                <a:lnTo>
                  <a:pt x="2428445" y="3495271"/>
                </a:lnTo>
                <a:lnTo>
                  <a:pt x="2428445" y="3487606"/>
                </a:lnTo>
                <a:close/>
                <a:moveTo>
                  <a:pt x="1084872" y="3487375"/>
                </a:moveTo>
                <a:lnTo>
                  <a:pt x="1092372" y="3495174"/>
                </a:lnTo>
                <a:lnTo>
                  <a:pt x="1092704" y="3495174"/>
                </a:lnTo>
                <a:lnTo>
                  <a:pt x="1085211" y="3487375"/>
                </a:lnTo>
                <a:close/>
                <a:moveTo>
                  <a:pt x="5737663" y="3486961"/>
                </a:moveTo>
                <a:lnTo>
                  <a:pt x="5737663" y="3487988"/>
                </a:lnTo>
                <a:lnTo>
                  <a:pt x="5744977" y="3487988"/>
                </a:lnTo>
                <a:lnTo>
                  <a:pt x="5760143" y="3487988"/>
                </a:lnTo>
                <a:lnTo>
                  <a:pt x="5767726" y="3487988"/>
                </a:lnTo>
                <a:lnTo>
                  <a:pt x="5775309" y="3487988"/>
                </a:lnTo>
                <a:lnTo>
                  <a:pt x="5782892" y="3495878"/>
                </a:lnTo>
                <a:lnTo>
                  <a:pt x="5782892" y="3502735"/>
                </a:lnTo>
                <a:lnTo>
                  <a:pt x="5783143" y="3502735"/>
                </a:lnTo>
                <a:lnTo>
                  <a:pt x="5783143" y="3494848"/>
                </a:lnTo>
                <a:lnTo>
                  <a:pt x="5775563" y="3486961"/>
                </a:lnTo>
                <a:lnTo>
                  <a:pt x="5767983" y="3486961"/>
                </a:lnTo>
                <a:lnTo>
                  <a:pt x="5760403" y="3486961"/>
                </a:lnTo>
                <a:lnTo>
                  <a:pt x="5745243" y="3486961"/>
                </a:lnTo>
                <a:close/>
                <a:moveTo>
                  <a:pt x="4685076" y="3482708"/>
                </a:moveTo>
                <a:lnTo>
                  <a:pt x="4682731" y="3487583"/>
                </a:lnTo>
                <a:lnTo>
                  <a:pt x="4689765" y="3487583"/>
                </a:lnTo>
                <a:close/>
                <a:moveTo>
                  <a:pt x="5031734" y="3479974"/>
                </a:moveTo>
                <a:lnTo>
                  <a:pt x="5031114" y="3480619"/>
                </a:lnTo>
                <a:lnTo>
                  <a:pt x="5031114" y="3487583"/>
                </a:lnTo>
                <a:lnTo>
                  <a:pt x="5031114" y="3495471"/>
                </a:lnTo>
                <a:lnTo>
                  <a:pt x="5023529" y="3503359"/>
                </a:lnTo>
                <a:lnTo>
                  <a:pt x="5023529" y="3511247"/>
                </a:lnTo>
                <a:lnTo>
                  <a:pt x="5023529" y="3519135"/>
                </a:lnTo>
                <a:lnTo>
                  <a:pt x="5031114" y="3527023"/>
                </a:lnTo>
                <a:lnTo>
                  <a:pt x="5031114" y="3542799"/>
                </a:lnTo>
                <a:lnTo>
                  <a:pt x="5023529" y="3566463"/>
                </a:lnTo>
                <a:lnTo>
                  <a:pt x="5023529" y="3574351"/>
                </a:lnTo>
                <a:lnTo>
                  <a:pt x="5031114" y="3582239"/>
                </a:lnTo>
                <a:lnTo>
                  <a:pt x="5031114" y="3590127"/>
                </a:lnTo>
                <a:lnTo>
                  <a:pt x="5031734" y="3589483"/>
                </a:lnTo>
                <a:lnTo>
                  <a:pt x="5031734" y="3582659"/>
                </a:lnTo>
                <a:lnTo>
                  <a:pt x="5024139" y="3574760"/>
                </a:lnTo>
                <a:lnTo>
                  <a:pt x="5024139" y="3566862"/>
                </a:lnTo>
                <a:lnTo>
                  <a:pt x="5031734" y="3543165"/>
                </a:lnTo>
                <a:lnTo>
                  <a:pt x="5031734" y="3527367"/>
                </a:lnTo>
                <a:lnTo>
                  <a:pt x="5024139" y="3519468"/>
                </a:lnTo>
                <a:lnTo>
                  <a:pt x="5024139" y="3511569"/>
                </a:lnTo>
                <a:lnTo>
                  <a:pt x="5024139" y="3503670"/>
                </a:lnTo>
                <a:lnTo>
                  <a:pt x="5031734" y="3495772"/>
                </a:lnTo>
                <a:lnTo>
                  <a:pt x="5031734" y="3487873"/>
                </a:lnTo>
                <a:close/>
                <a:moveTo>
                  <a:pt x="4947673" y="3479974"/>
                </a:moveTo>
                <a:lnTo>
                  <a:pt x="4947673" y="3485156"/>
                </a:lnTo>
                <a:lnTo>
                  <a:pt x="4947673" y="3487583"/>
                </a:lnTo>
                <a:lnTo>
                  <a:pt x="4948192" y="3487583"/>
                </a:lnTo>
                <a:lnTo>
                  <a:pt x="4948192" y="3479974"/>
                </a:lnTo>
                <a:close/>
                <a:moveTo>
                  <a:pt x="3073545" y="3479788"/>
                </a:moveTo>
                <a:lnTo>
                  <a:pt x="3073545" y="3487381"/>
                </a:lnTo>
                <a:lnTo>
                  <a:pt x="3050777" y="3487381"/>
                </a:lnTo>
                <a:lnTo>
                  <a:pt x="3050777" y="3503161"/>
                </a:lnTo>
                <a:lnTo>
                  <a:pt x="3050777" y="3518941"/>
                </a:lnTo>
                <a:lnTo>
                  <a:pt x="3050777" y="3542611"/>
                </a:lnTo>
                <a:lnTo>
                  <a:pt x="3050777" y="3558391"/>
                </a:lnTo>
                <a:lnTo>
                  <a:pt x="3051079" y="3558391"/>
                </a:lnTo>
                <a:lnTo>
                  <a:pt x="3051079" y="3542856"/>
                </a:lnTo>
                <a:lnTo>
                  <a:pt x="3051079" y="3519206"/>
                </a:lnTo>
                <a:lnTo>
                  <a:pt x="3051079" y="3503439"/>
                </a:lnTo>
                <a:lnTo>
                  <a:pt x="3051079" y="3487672"/>
                </a:lnTo>
                <a:lnTo>
                  <a:pt x="3073830" y="3487672"/>
                </a:lnTo>
                <a:lnTo>
                  <a:pt x="3073830" y="3479788"/>
                </a:lnTo>
                <a:close/>
                <a:moveTo>
                  <a:pt x="4872245" y="3479695"/>
                </a:moveTo>
                <a:lnTo>
                  <a:pt x="4872245" y="3479974"/>
                </a:lnTo>
                <a:lnTo>
                  <a:pt x="4879840" y="3479974"/>
                </a:lnTo>
                <a:lnTo>
                  <a:pt x="4886989" y="3479974"/>
                </a:lnTo>
                <a:lnTo>
                  <a:pt x="4886989" y="3479695"/>
                </a:lnTo>
                <a:lnTo>
                  <a:pt x="4879403" y="3479695"/>
                </a:lnTo>
                <a:close/>
                <a:moveTo>
                  <a:pt x="3301659" y="3479599"/>
                </a:moveTo>
                <a:lnTo>
                  <a:pt x="3301477" y="3479788"/>
                </a:lnTo>
                <a:lnTo>
                  <a:pt x="3316510" y="3479788"/>
                </a:lnTo>
                <a:lnTo>
                  <a:pt x="3324094" y="3479788"/>
                </a:lnTo>
                <a:lnTo>
                  <a:pt x="3331678" y="3479788"/>
                </a:lnTo>
                <a:lnTo>
                  <a:pt x="3339261" y="3479788"/>
                </a:lnTo>
                <a:lnTo>
                  <a:pt x="3346845" y="3487672"/>
                </a:lnTo>
                <a:lnTo>
                  <a:pt x="3362013" y="3487672"/>
                </a:lnTo>
                <a:lnTo>
                  <a:pt x="3377180" y="3503439"/>
                </a:lnTo>
                <a:lnTo>
                  <a:pt x="3377180" y="3511322"/>
                </a:lnTo>
                <a:lnTo>
                  <a:pt x="3384764" y="3519206"/>
                </a:lnTo>
                <a:lnTo>
                  <a:pt x="3392348" y="3527089"/>
                </a:lnTo>
                <a:lnTo>
                  <a:pt x="3399931" y="3527089"/>
                </a:lnTo>
                <a:lnTo>
                  <a:pt x="3399931" y="3534973"/>
                </a:lnTo>
                <a:lnTo>
                  <a:pt x="3407515" y="3550740"/>
                </a:lnTo>
                <a:lnTo>
                  <a:pt x="3407515" y="3558623"/>
                </a:lnTo>
                <a:lnTo>
                  <a:pt x="3399931" y="3582274"/>
                </a:lnTo>
                <a:lnTo>
                  <a:pt x="3392348" y="3598041"/>
                </a:lnTo>
                <a:lnTo>
                  <a:pt x="3399931" y="3613808"/>
                </a:lnTo>
                <a:lnTo>
                  <a:pt x="3415099" y="3613808"/>
                </a:lnTo>
                <a:lnTo>
                  <a:pt x="3430266" y="3613808"/>
                </a:lnTo>
                <a:lnTo>
                  <a:pt x="3437850" y="3629575"/>
                </a:lnTo>
                <a:lnTo>
                  <a:pt x="3445434" y="3629575"/>
                </a:lnTo>
                <a:lnTo>
                  <a:pt x="3445434" y="3637459"/>
                </a:lnTo>
                <a:lnTo>
                  <a:pt x="3437850" y="3645342"/>
                </a:lnTo>
                <a:lnTo>
                  <a:pt x="3437850" y="3653226"/>
                </a:lnTo>
                <a:lnTo>
                  <a:pt x="3445434" y="3661109"/>
                </a:lnTo>
                <a:lnTo>
                  <a:pt x="3453018" y="3668993"/>
                </a:lnTo>
                <a:lnTo>
                  <a:pt x="3453018" y="3676876"/>
                </a:lnTo>
                <a:lnTo>
                  <a:pt x="3453018" y="3684760"/>
                </a:lnTo>
                <a:lnTo>
                  <a:pt x="3460601" y="3692643"/>
                </a:lnTo>
                <a:lnTo>
                  <a:pt x="3475769" y="3692643"/>
                </a:lnTo>
                <a:lnTo>
                  <a:pt x="3490936" y="3692643"/>
                </a:lnTo>
                <a:lnTo>
                  <a:pt x="3498520" y="3700527"/>
                </a:lnTo>
                <a:lnTo>
                  <a:pt x="3521271" y="3708410"/>
                </a:lnTo>
                <a:lnTo>
                  <a:pt x="3521055" y="3707963"/>
                </a:lnTo>
                <a:lnTo>
                  <a:pt x="3498980" y="3700319"/>
                </a:lnTo>
                <a:lnTo>
                  <a:pt x="3491391" y="3692436"/>
                </a:lnTo>
                <a:lnTo>
                  <a:pt x="3476212" y="3692436"/>
                </a:lnTo>
                <a:lnTo>
                  <a:pt x="3461033" y="3692436"/>
                </a:lnTo>
                <a:lnTo>
                  <a:pt x="3453444" y="3684553"/>
                </a:lnTo>
                <a:lnTo>
                  <a:pt x="3453444" y="3676670"/>
                </a:lnTo>
                <a:lnTo>
                  <a:pt x="3453444" y="3668787"/>
                </a:lnTo>
                <a:lnTo>
                  <a:pt x="3445855" y="3660904"/>
                </a:lnTo>
                <a:lnTo>
                  <a:pt x="3438266" y="3653022"/>
                </a:lnTo>
                <a:lnTo>
                  <a:pt x="3438266" y="3645139"/>
                </a:lnTo>
                <a:lnTo>
                  <a:pt x="3445855" y="3637256"/>
                </a:lnTo>
                <a:lnTo>
                  <a:pt x="3445855" y="3629373"/>
                </a:lnTo>
                <a:lnTo>
                  <a:pt x="3438266" y="3629373"/>
                </a:lnTo>
                <a:lnTo>
                  <a:pt x="3430676" y="3613607"/>
                </a:lnTo>
                <a:lnTo>
                  <a:pt x="3415498" y="3613607"/>
                </a:lnTo>
                <a:lnTo>
                  <a:pt x="3400319" y="3613607"/>
                </a:lnTo>
                <a:lnTo>
                  <a:pt x="3392730" y="3597842"/>
                </a:lnTo>
                <a:lnTo>
                  <a:pt x="3400319" y="3582076"/>
                </a:lnTo>
                <a:lnTo>
                  <a:pt x="3407909" y="3558427"/>
                </a:lnTo>
                <a:lnTo>
                  <a:pt x="3407909" y="3550544"/>
                </a:lnTo>
                <a:lnTo>
                  <a:pt x="3400319" y="3534779"/>
                </a:lnTo>
                <a:lnTo>
                  <a:pt x="3400319" y="3526896"/>
                </a:lnTo>
                <a:lnTo>
                  <a:pt x="3392730" y="3526896"/>
                </a:lnTo>
                <a:lnTo>
                  <a:pt x="3385141" y="3519013"/>
                </a:lnTo>
                <a:lnTo>
                  <a:pt x="3377552" y="3511130"/>
                </a:lnTo>
                <a:lnTo>
                  <a:pt x="3377552" y="3503247"/>
                </a:lnTo>
                <a:lnTo>
                  <a:pt x="3362373" y="3487481"/>
                </a:lnTo>
                <a:lnTo>
                  <a:pt x="3347194" y="3487481"/>
                </a:lnTo>
                <a:lnTo>
                  <a:pt x="3339605" y="3479599"/>
                </a:lnTo>
                <a:lnTo>
                  <a:pt x="3332016" y="3479599"/>
                </a:lnTo>
                <a:lnTo>
                  <a:pt x="3324427" y="3479599"/>
                </a:lnTo>
                <a:lnTo>
                  <a:pt x="3316837" y="3479599"/>
                </a:lnTo>
                <a:close/>
                <a:moveTo>
                  <a:pt x="4917331" y="3472075"/>
                </a:moveTo>
                <a:lnTo>
                  <a:pt x="4917331" y="3476827"/>
                </a:lnTo>
                <a:lnTo>
                  <a:pt x="4917331" y="3479695"/>
                </a:lnTo>
                <a:lnTo>
                  <a:pt x="4917331" y="3480302"/>
                </a:lnTo>
                <a:lnTo>
                  <a:pt x="4917331" y="3487583"/>
                </a:lnTo>
                <a:lnTo>
                  <a:pt x="4917813" y="3487082"/>
                </a:lnTo>
                <a:lnTo>
                  <a:pt x="4917813" y="3479974"/>
                </a:lnTo>
                <a:lnTo>
                  <a:pt x="4917813" y="3472075"/>
                </a:lnTo>
                <a:close/>
                <a:moveTo>
                  <a:pt x="3399931" y="3471905"/>
                </a:moveTo>
                <a:lnTo>
                  <a:pt x="3399931" y="3479599"/>
                </a:lnTo>
                <a:lnTo>
                  <a:pt x="3400319" y="3479599"/>
                </a:lnTo>
                <a:lnTo>
                  <a:pt x="3400319" y="3471905"/>
                </a:lnTo>
                <a:close/>
                <a:moveTo>
                  <a:pt x="3908498" y="3471901"/>
                </a:moveTo>
                <a:lnTo>
                  <a:pt x="3901094" y="3479599"/>
                </a:lnTo>
                <a:lnTo>
                  <a:pt x="3901211" y="3479599"/>
                </a:lnTo>
                <a:lnTo>
                  <a:pt x="3908623" y="3471901"/>
                </a:lnTo>
                <a:close/>
                <a:moveTo>
                  <a:pt x="4879650" y="3464176"/>
                </a:moveTo>
                <a:lnTo>
                  <a:pt x="4886989" y="3471807"/>
                </a:lnTo>
                <a:lnTo>
                  <a:pt x="4887177" y="3471807"/>
                </a:lnTo>
                <a:lnTo>
                  <a:pt x="4879840" y="3464176"/>
                </a:lnTo>
                <a:close/>
                <a:moveTo>
                  <a:pt x="4682597" y="3463919"/>
                </a:moveTo>
                <a:lnTo>
                  <a:pt x="4682683" y="3464009"/>
                </a:lnTo>
                <a:lnTo>
                  <a:pt x="4689765" y="3464009"/>
                </a:lnTo>
                <a:lnTo>
                  <a:pt x="4689765" y="3463919"/>
                </a:lnTo>
                <a:close/>
                <a:moveTo>
                  <a:pt x="1138385" y="3455705"/>
                </a:moveTo>
                <a:lnTo>
                  <a:pt x="1138291" y="3455803"/>
                </a:lnTo>
                <a:lnTo>
                  <a:pt x="1145513" y="3455803"/>
                </a:lnTo>
                <a:lnTo>
                  <a:pt x="1145513" y="3455705"/>
                </a:lnTo>
                <a:close/>
                <a:moveTo>
                  <a:pt x="3308926" y="3448254"/>
                </a:moveTo>
                <a:lnTo>
                  <a:pt x="3301343" y="3456138"/>
                </a:lnTo>
                <a:lnTo>
                  <a:pt x="3293759" y="3464021"/>
                </a:lnTo>
                <a:lnTo>
                  <a:pt x="3293759" y="3479788"/>
                </a:lnTo>
                <a:lnTo>
                  <a:pt x="3293759" y="3487672"/>
                </a:lnTo>
                <a:lnTo>
                  <a:pt x="3294070" y="3487349"/>
                </a:lnTo>
                <a:lnTo>
                  <a:pt x="3294070" y="3479599"/>
                </a:lnTo>
                <a:lnTo>
                  <a:pt x="3294070" y="3463833"/>
                </a:lnTo>
                <a:lnTo>
                  <a:pt x="3301659" y="3455950"/>
                </a:lnTo>
                <a:lnTo>
                  <a:pt x="3308997" y="3448328"/>
                </a:lnTo>
                <a:close/>
                <a:moveTo>
                  <a:pt x="1145874" y="3447909"/>
                </a:moveTo>
                <a:lnTo>
                  <a:pt x="1145741" y="3448048"/>
                </a:lnTo>
                <a:lnTo>
                  <a:pt x="1153104" y="3455705"/>
                </a:lnTo>
                <a:lnTo>
                  <a:pt x="1153233" y="3455571"/>
                </a:lnTo>
                <a:close/>
                <a:moveTo>
                  <a:pt x="1168383" y="3432123"/>
                </a:moveTo>
                <a:lnTo>
                  <a:pt x="1175878" y="3439917"/>
                </a:lnTo>
                <a:lnTo>
                  <a:pt x="1175994" y="3439797"/>
                </a:lnTo>
                <a:lnTo>
                  <a:pt x="1168622" y="3432123"/>
                </a:lnTo>
                <a:close/>
                <a:moveTo>
                  <a:pt x="5419063" y="3424682"/>
                </a:moveTo>
                <a:lnTo>
                  <a:pt x="5418979" y="3424945"/>
                </a:lnTo>
                <a:lnTo>
                  <a:pt x="5426488" y="3432758"/>
                </a:lnTo>
                <a:lnTo>
                  <a:pt x="5434071" y="3432758"/>
                </a:lnTo>
                <a:lnTo>
                  <a:pt x="5434071" y="3440648"/>
                </a:lnTo>
                <a:lnTo>
                  <a:pt x="5441654" y="3440648"/>
                </a:lnTo>
                <a:lnTo>
                  <a:pt x="5441654" y="3440479"/>
                </a:lnTo>
                <a:lnTo>
                  <a:pt x="5434253" y="3440479"/>
                </a:lnTo>
                <a:lnTo>
                  <a:pt x="5434253" y="3432581"/>
                </a:lnTo>
                <a:lnTo>
                  <a:pt x="5426658" y="3432581"/>
                </a:lnTo>
                <a:close/>
                <a:moveTo>
                  <a:pt x="4826240" y="3424682"/>
                </a:moveTo>
                <a:lnTo>
                  <a:pt x="4818719" y="3448143"/>
                </a:lnTo>
                <a:lnTo>
                  <a:pt x="4818719" y="3456031"/>
                </a:lnTo>
                <a:lnTo>
                  <a:pt x="4819082" y="3456031"/>
                </a:lnTo>
                <a:lnTo>
                  <a:pt x="4819082" y="3448378"/>
                </a:lnTo>
                <a:lnTo>
                  <a:pt x="4826677" y="3424682"/>
                </a:lnTo>
                <a:close/>
                <a:moveTo>
                  <a:pt x="3384764" y="3424604"/>
                </a:moveTo>
                <a:lnTo>
                  <a:pt x="3384764" y="3440371"/>
                </a:lnTo>
                <a:lnTo>
                  <a:pt x="3384764" y="3448254"/>
                </a:lnTo>
                <a:lnTo>
                  <a:pt x="3384764" y="3456138"/>
                </a:lnTo>
                <a:lnTo>
                  <a:pt x="3392348" y="3464021"/>
                </a:lnTo>
                <a:lnTo>
                  <a:pt x="3399931" y="3464021"/>
                </a:lnTo>
                <a:lnTo>
                  <a:pt x="3407333" y="3471716"/>
                </a:lnTo>
                <a:lnTo>
                  <a:pt x="3407909" y="3471716"/>
                </a:lnTo>
                <a:lnTo>
                  <a:pt x="3400319" y="3463833"/>
                </a:lnTo>
                <a:lnTo>
                  <a:pt x="3392730" y="3463833"/>
                </a:lnTo>
                <a:lnTo>
                  <a:pt x="3385141" y="3455950"/>
                </a:lnTo>
                <a:lnTo>
                  <a:pt x="3385141" y="3448067"/>
                </a:lnTo>
                <a:lnTo>
                  <a:pt x="3385141" y="3440184"/>
                </a:lnTo>
                <a:lnTo>
                  <a:pt x="3385141" y="3424604"/>
                </a:lnTo>
                <a:close/>
                <a:moveTo>
                  <a:pt x="6253102" y="3424571"/>
                </a:moveTo>
                <a:lnTo>
                  <a:pt x="6253102" y="3431752"/>
                </a:lnTo>
                <a:lnTo>
                  <a:pt x="6253102" y="3439639"/>
                </a:lnTo>
                <a:lnTo>
                  <a:pt x="6237942" y="3455413"/>
                </a:lnTo>
                <a:lnTo>
                  <a:pt x="6215202" y="3479074"/>
                </a:lnTo>
                <a:lnTo>
                  <a:pt x="6200042" y="3486961"/>
                </a:lnTo>
                <a:lnTo>
                  <a:pt x="6184883" y="3502735"/>
                </a:lnTo>
                <a:lnTo>
                  <a:pt x="6169723" y="3518509"/>
                </a:lnTo>
                <a:lnTo>
                  <a:pt x="6154563" y="3518509"/>
                </a:lnTo>
                <a:lnTo>
                  <a:pt x="6146983" y="3518509"/>
                </a:lnTo>
                <a:lnTo>
                  <a:pt x="6131823" y="3518509"/>
                </a:lnTo>
                <a:lnTo>
                  <a:pt x="6124243" y="3518509"/>
                </a:lnTo>
                <a:lnTo>
                  <a:pt x="6109083" y="3518509"/>
                </a:lnTo>
                <a:lnTo>
                  <a:pt x="6101503" y="3518509"/>
                </a:lnTo>
                <a:lnTo>
                  <a:pt x="6093923" y="3510622"/>
                </a:lnTo>
                <a:lnTo>
                  <a:pt x="6086343" y="3518509"/>
                </a:lnTo>
                <a:lnTo>
                  <a:pt x="6071183" y="3518509"/>
                </a:lnTo>
                <a:lnTo>
                  <a:pt x="6056023" y="3510622"/>
                </a:lnTo>
                <a:lnTo>
                  <a:pt x="6048443" y="3510622"/>
                </a:lnTo>
                <a:lnTo>
                  <a:pt x="6033283" y="3510622"/>
                </a:lnTo>
                <a:lnTo>
                  <a:pt x="6025703" y="3510622"/>
                </a:lnTo>
                <a:lnTo>
                  <a:pt x="6010543" y="3518509"/>
                </a:lnTo>
                <a:lnTo>
                  <a:pt x="5995383" y="3518509"/>
                </a:lnTo>
                <a:lnTo>
                  <a:pt x="5980223" y="3518509"/>
                </a:lnTo>
                <a:lnTo>
                  <a:pt x="5965063" y="3518509"/>
                </a:lnTo>
                <a:lnTo>
                  <a:pt x="5965063" y="3510622"/>
                </a:lnTo>
                <a:lnTo>
                  <a:pt x="5965063" y="3502735"/>
                </a:lnTo>
                <a:lnTo>
                  <a:pt x="5957483" y="3502735"/>
                </a:lnTo>
                <a:lnTo>
                  <a:pt x="5949903" y="3502735"/>
                </a:lnTo>
                <a:lnTo>
                  <a:pt x="5949903" y="3494848"/>
                </a:lnTo>
                <a:lnTo>
                  <a:pt x="5942323" y="3494848"/>
                </a:lnTo>
                <a:lnTo>
                  <a:pt x="5934743" y="3494848"/>
                </a:lnTo>
                <a:lnTo>
                  <a:pt x="5927163" y="3494848"/>
                </a:lnTo>
                <a:lnTo>
                  <a:pt x="5919583" y="3494848"/>
                </a:lnTo>
                <a:lnTo>
                  <a:pt x="5912003" y="3510622"/>
                </a:lnTo>
                <a:lnTo>
                  <a:pt x="5896843" y="3526397"/>
                </a:lnTo>
                <a:lnTo>
                  <a:pt x="5896843" y="3518509"/>
                </a:lnTo>
                <a:lnTo>
                  <a:pt x="5889263" y="3526397"/>
                </a:lnTo>
                <a:lnTo>
                  <a:pt x="5874103" y="3534284"/>
                </a:lnTo>
                <a:lnTo>
                  <a:pt x="5858943" y="3542171"/>
                </a:lnTo>
                <a:lnTo>
                  <a:pt x="5843783" y="3550058"/>
                </a:lnTo>
                <a:lnTo>
                  <a:pt x="5828623" y="3550058"/>
                </a:lnTo>
                <a:lnTo>
                  <a:pt x="5813463" y="3550058"/>
                </a:lnTo>
                <a:lnTo>
                  <a:pt x="5798303" y="3557945"/>
                </a:lnTo>
                <a:lnTo>
                  <a:pt x="5790723" y="3557945"/>
                </a:lnTo>
                <a:lnTo>
                  <a:pt x="5783143" y="3550058"/>
                </a:lnTo>
                <a:lnTo>
                  <a:pt x="5775563" y="3550058"/>
                </a:lnTo>
                <a:lnTo>
                  <a:pt x="5767983" y="3542171"/>
                </a:lnTo>
                <a:lnTo>
                  <a:pt x="5767983" y="3535061"/>
                </a:lnTo>
                <a:lnTo>
                  <a:pt x="5767726" y="3535328"/>
                </a:lnTo>
                <a:lnTo>
                  <a:pt x="5767726" y="3543218"/>
                </a:lnTo>
                <a:lnTo>
                  <a:pt x="5775309" y="3551108"/>
                </a:lnTo>
                <a:lnTo>
                  <a:pt x="5782892" y="3551108"/>
                </a:lnTo>
                <a:lnTo>
                  <a:pt x="5790475" y="3558998"/>
                </a:lnTo>
                <a:lnTo>
                  <a:pt x="5798058" y="3558998"/>
                </a:lnTo>
                <a:lnTo>
                  <a:pt x="5813225" y="3551108"/>
                </a:lnTo>
                <a:lnTo>
                  <a:pt x="5828391" y="3551108"/>
                </a:lnTo>
                <a:lnTo>
                  <a:pt x="5843557" y="3551108"/>
                </a:lnTo>
                <a:lnTo>
                  <a:pt x="5858723" y="3543218"/>
                </a:lnTo>
                <a:lnTo>
                  <a:pt x="5873889" y="3535328"/>
                </a:lnTo>
                <a:lnTo>
                  <a:pt x="5889055" y="3527438"/>
                </a:lnTo>
                <a:lnTo>
                  <a:pt x="5896638" y="3519548"/>
                </a:lnTo>
                <a:lnTo>
                  <a:pt x="5896638" y="3527438"/>
                </a:lnTo>
                <a:lnTo>
                  <a:pt x="5911804" y="3511658"/>
                </a:lnTo>
                <a:lnTo>
                  <a:pt x="5919388" y="3495878"/>
                </a:lnTo>
                <a:lnTo>
                  <a:pt x="5926971" y="3495878"/>
                </a:lnTo>
                <a:lnTo>
                  <a:pt x="5934554" y="3495878"/>
                </a:lnTo>
                <a:lnTo>
                  <a:pt x="5942137" y="3495878"/>
                </a:lnTo>
                <a:lnTo>
                  <a:pt x="5949720" y="3495878"/>
                </a:lnTo>
                <a:lnTo>
                  <a:pt x="5949720" y="3503768"/>
                </a:lnTo>
                <a:lnTo>
                  <a:pt x="5957303" y="3503768"/>
                </a:lnTo>
                <a:lnTo>
                  <a:pt x="5964886" y="3503768"/>
                </a:lnTo>
                <a:lnTo>
                  <a:pt x="5964886" y="3511658"/>
                </a:lnTo>
                <a:lnTo>
                  <a:pt x="5964492" y="3511658"/>
                </a:lnTo>
                <a:lnTo>
                  <a:pt x="5964492" y="3519222"/>
                </a:lnTo>
                <a:lnTo>
                  <a:pt x="5972089" y="3519222"/>
                </a:lnTo>
                <a:lnTo>
                  <a:pt x="5979686" y="3519222"/>
                </a:lnTo>
                <a:lnTo>
                  <a:pt x="5994880" y="3519222"/>
                </a:lnTo>
                <a:lnTo>
                  <a:pt x="6010074" y="3519222"/>
                </a:lnTo>
                <a:lnTo>
                  <a:pt x="6025268" y="3511341"/>
                </a:lnTo>
                <a:lnTo>
                  <a:pt x="6032866" y="3511341"/>
                </a:lnTo>
                <a:lnTo>
                  <a:pt x="6048060" y="3511341"/>
                </a:lnTo>
                <a:lnTo>
                  <a:pt x="6055657" y="3511341"/>
                </a:lnTo>
                <a:lnTo>
                  <a:pt x="6070851" y="3519222"/>
                </a:lnTo>
                <a:lnTo>
                  <a:pt x="6086045" y="3519222"/>
                </a:lnTo>
                <a:lnTo>
                  <a:pt x="6093642" y="3511341"/>
                </a:lnTo>
                <a:lnTo>
                  <a:pt x="6101240" y="3519222"/>
                </a:lnTo>
                <a:lnTo>
                  <a:pt x="6108837" y="3519222"/>
                </a:lnTo>
                <a:lnTo>
                  <a:pt x="6124031" y="3519222"/>
                </a:lnTo>
                <a:lnTo>
                  <a:pt x="6131628" y="3519222"/>
                </a:lnTo>
                <a:lnTo>
                  <a:pt x="6146822" y="3519222"/>
                </a:lnTo>
                <a:lnTo>
                  <a:pt x="6154419" y="3519222"/>
                </a:lnTo>
                <a:lnTo>
                  <a:pt x="6169614" y="3519222"/>
                </a:lnTo>
                <a:lnTo>
                  <a:pt x="6184808" y="3511341"/>
                </a:lnTo>
                <a:lnTo>
                  <a:pt x="6184808" y="3503461"/>
                </a:lnTo>
                <a:lnTo>
                  <a:pt x="6200002" y="3487699"/>
                </a:lnTo>
                <a:lnTo>
                  <a:pt x="6215196" y="3479819"/>
                </a:lnTo>
                <a:lnTo>
                  <a:pt x="6237988" y="3456177"/>
                </a:lnTo>
                <a:lnTo>
                  <a:pt x="6253182" y="3440415"/>
                </a:lnTo>
                <a:lnTo>
                  <a:pt x="6253182" y="3432535"/>
                </a:lnTo>
                <a:lnTo>
                  <a:pt x="6253182" y="3424654"/>
                </a:lnTo>
                <a:close/>
                <a:moveTo>
                  <a:pt x="5533003" y="3415978"/>
                </a:moveTo>
                <a:lnTo>
                  <a:pt x="5525423" y="3423865"/>
                </a:lnTo>
                <a:lnTo>
                  <a:pt x="5518187" y="3423865"/>
                </a:lnTo>
                <a:lnTo>
                  <a:pt x="5517794" y="3424682"/>
                </a:lnTo>
                <a:lnTo>
                  <a:pt x="5525389" y="3424682"/>
                </a:lnTo>
                <a:lnTo>
                  <a:pt x="5532984" y="3416783"/>
                </a:lnTo>
                <a:lnTo>
                  <a:pt x="5540578" y="3416783"/>
                </a:lnTo>
                <a:lnTo>
                  <a:pt x="5540578" y="3424682"/>
                </a:lnTo>
                <a:lnTo>
                  <a:pt x="5540578" y="3432581"/>
                </a:lnTo>
                <a:lnTo>
                  <a:pt x="5540578" y="3440479"/>
                </a:lnTo>
                <a:lnTo>
                  <a:pt x="5548163" y="3448368"/>
                </a:lnTo>
                <a:lnTo>
                  <a:pt x="5548163" y="3447526"/>
                </a:lnTo>
                <a:lnTo>
                  <a:pt x="5540583" y="3439639"/>
                </a:lnTo>
                <a:lnTo>
                  <a:pt x="5540583" y="3431752"/>
                </a:lnTo>
                <a:lnTo>
                  <a:pt x="5540583" y="3423865"/>
                </a:lnTo>
                <a:lnTo>
                  <a:pt x="5540583" y="3415978"/>
                </a:lnTo>
                <a:close/>
                <a:moveTo>
                  <a:pt x="5434253" y="3408884"/>
                </a:moveTo>
                <a:lnTo>
                  <a:pt x="5426658" y="3416783"/>
                </a:lnTo>
                <a:lnTo>
                  <a:pt x="5426658" y="3416801"/>
                </a:lnTo>
                <a:lnTo>
                  <a:pt x="5434071" y="3409088"/>
                </a:lnTo>
                <a:lnTo>
                  <a:pt x="5441654" y="3409088"/>
                </a:lnTo>
                <a:lnTo>
                  <a:pt x="5456821" y="3409088"/>
                </a:lnTo>
                <a:lnTo>
                  <a:pt x="5464404" y="3409088"/>
                </a:lnTo>
                <a:lnTo>
                  <a:pt x="5464404" y="3408884"/>
                </a:lnTo>
                <a:lnTo>
                  <a:pt x="5457037" y="3408884"/>
                </a:lnTo>
                <a:lnTo>
                  <a:pt x="5441847" y="3408884"/>
                </a:lnTo>
                <a:close/>
                <a:moveTo>
                  <a:pt x="4864650" y="3408884"/>
                </a:moveTo>
                <a:lnTo>
                  <a:pt x="4864232" y="3409319"/>
                </a:lnTo>
                <a:lnTo>
                  <a:pt x="4864232" y="3416592"/>
                </a:lnTo>
                <a:lnTo>
                  <a:pt x="4864232" y="3424480"/>
                </a:lnTo>
                <a:lnTo>
                  <a:pt x="4864232" y="3440256"/>
                </a:lnTo>
                <a:lnTo>
                  <a:pt x="4864232" y="3448143"/>
                </a:lnTo>
                <a:lnTo>
                  <a:pt x="4856647" y="3456031"/>
                </a:lnTo>
                <a:lnTo>
                  <a:pt x="4856647" y="3463919"/>
                </a:lnTo>
                <a:lnTo>
                  <a:pt x="4864232" y="3471807"/>
                </a:lnTo>
                <a:lnTo>
                  <a:pt x="4871818" y="3487583"/>
                </a:lnTo>
                <a:lnTo>
                  <a:pt x="4864232" y="3487583"/>
                </a:lnTo>
                <a:lnTo>
                  <a:pt x="4856647" y="3487583"/>
                </a:lnTo>
                <a:lnTo>
                  <a:pt x="4849061" y="3487583"/>
                </a:lnTo>
                <a:lnTo>
                  <a:pt x="4849061" y="3495471"/>
                </a:lnTo>
                <a:lnTo>
                  <a:pt x="4856647" y="3503359"/>
                </a:lnTo>
                <a:lnTo>
                  <a:pt x="4856757" y="3503359"/>
                </a:lnTo>
                <a:lnTo>
                  <a:pt x="4849461" y="3495772"/>
                </a:lnTo>
                <a:lnTo>
                  <a:pt x="4849461" y="3487873"/>
                </a:lnTo>
                <a:lnTo>
                  <a:pt x="4857056" y="3487873"/>
                </a:lnTo>
                <a:lnTo>
                  <a:pt x="4864650" y="3487873"/>
                </a:lnTo>
                <a:lnTo>
                  <a:pt x="4872245" y="3487873"/>
                </a:lnTo>
                <a:lnTo>
                  <a:pt x="4864650" y="3472075"/>
                </a:lnTo>
                <a:lnTo>
                  <a:pt x="4857056" y="3464176"/>
                </a:lnTo>
                <a:lnTo>
                  <a:pt x="4857056" y="3456277"/>
                </a:lnTo>
                <a:lnTo>
                  <a:pt x="4864650" y="3448378"/>
                </a:lnTo>
                <a:lnTo>
                  <a:pt x="4864650" y="3440479"/>
                </a:lnTo>
                <a:lnTo>
                  <a:pt x="4864650" y="3424682"/>
                </a:lnTo>
                <a:lnTo>
                  <a:pt x="4864650" y="3416783"/>
                </a:lnTo>
                <a:close/>
                <a:moveTo>
                  <a:pt x="4705000" y="3408770"/>
                </a:moveTo>
                <a:lnTo>
                  <a:pt x="4712521" y="3416592"/>
                </a:lnTo>
                <a:lnTo>
                  <a:pt x="4712749" y="3416355"/>
                </a:lnTo>
                <a:lnTo>
                  <a:pt x="4705453" y="3408770"/>
                </a:lnTo>
                <a:close/>
                <a:moveTo>
                  <a:pt x="5479821" y="3400985"/>
                </a:moveTo>
                <a:lnTo>
                  <a:pt x="5479821" y="3401198"/>
                </a:lnTo>
                <a:lnTo>
                  <a:pt x="5487153" y="3401198"/>
                </a:lnTo>
                <a:lnTo>
                  <a:pt x="5494736" y="3401198"/>
                </a:lnTo>
                <a:lnTo>
                  <a:pt x="5494736" y="3409088"/>
                </a:lnTo>
                <a:lnTo>
                  <a:pt x="5479570" y="3424868"/>
                </a:lnTo>
                <a:lnTo>
                  <a:pt x="5487153" y="3432758"/>
                </a:lnTo>
                <a:lnTo>
                  <a:pt x="5494736" y="3440648"/>
                </a:lnTo>
                <a:lnTo>
                  <a:pt x="5494736" y="3448538"/>
                </a:lnTo>
                <a:lnTo>
                  <a:pt x="5494736" y="3456428"/>
                </a:lnTo>
                <a:lnTo>
                  <a:pt x="5494736" y="3464318"/>
                </a:lnTo>
                <a:lnTo>
                  <a:pt x="5502319" y="3464318"/>
                </a:lnTo>
                <a:lnTo>
                  <a:pt x="5509902" y="3464318"/>
                </a:lnTo>
                <a:lnTo>
                  <a:pt x="5517485" y="3464318"/>
                </a:lnTo>
                <a:lnTo>
                  <a:pt x="5525068" y="3464318"/>
                </a:lnTo>
                <a:lnTo>
                  <a:pt x="5525068" y="3472208"/>
                </a:lnTo>
                <a:lnTo>
                  <a:pt x="5525068" y="3487988"/>
                </a:lnTo>
                <a:lnTo>
                  <a:pt x="5532651" y="3487988"/>
                </a:lnTo>
                <a:lnTo>
                  <a:pt x="5532651" y="3503768"/>
                </a:lnTo>
                <a:lnTo>
                  <a:pt x="5540234" y="3511658"/>
                </a:lnTo>
                <a:lnTo>
                  <a:pt x="5540234" y="3519548"/>
                </a:lnTo>
                <a:lnTo>
                  <a:pt x="5540234" y="3527438"/>
                </a:lnTo>
                <a:lnTo>
                  <a:pt x="5540234" y="3535010"/>
                </a:lnTo>
                <a:lnTo>
                  <a:pt x="5540583" y="3534284"/>
                </a:lnTo>
                <a:lnTo>
                  <a:pt x="5540583" y="3526397"/>
                </a:lnTo>
                <a:lnTo>
                  <a:pt x="5540583" y="3518509"/>
                </a:lnTo>
                <a:lnTo>
                  <a:pt x="5540583" y="3510622"/>
                </a:lnTo>
                <a:lnTo>
                  <a:pt x="5533003" y="3502735"/>
                </a:lnTo>
                <a:lnTo>
                  <a:pt x="5533003" y="3486961"/>
                </a:lnTo>
                <a:lnTo>
                  <a:pt x="5525423" y="3486961"/>
                </a:lnTo>
                <a:lnTo>
                  <a:pt x="5525423" y="3479074"/>
                </a:lnTo>
                <a:lnTo>
                  <a:pt x="5525423" y="3471187"/>
                </a:lnTo>
                <a:lnTo>
                  <a:pt x="5525423" y="3463300"/>
                </a:lnTo>
                <a:lnTo>
                  <a:pt x="5525423" y="3455413"/>
                </a:lnTo>
                <a:lnTo>
                  <a:pt x="5525423" y="3447526"/>
                </a:lnTo>
                <a:lnTo>
                  <a:pt x="5525423" y="3440479"/>
                </a:lnTo>
                <a:lnTo>
                  <a:pt x="5525389" y="3440479"/>
                </a:lnTo>
                <a:lnTo>
                  <a:pt x="5525389" y="3448378"/>
                </a:lnTo>
                <a:lnTo>
                  <a:pt x="5525389" y="3456277"/>
                </a:lnTo>
                <a:lnTo>
                  <a:pt x="5525389" y="3464176"/>
                </a:lnTo>
                <a:lnTo>
                  <a:pt x="5517794" y="3464176"/>
                </a:lnTo>
                <a:lnTo>
                  <a:pt x="5510200" y="3464176"/>
                </a:lnTo>
                <a:lnTo>
                  <a:pt x="5502605" y="3464176"/>
                </a:lnTo>
                <a:lnTo>
                  <a:pt x="5495010" y="3464176"/>
                </a:lnTo>
                <a:lnTo>
                  <a:pt x="5495010" y="3456277"/>
                </a:lnTo>
                <a:lnTo>
                  <a:pt x="5495010" y="3448378"/>
                </a:lnTo>
                <a:lnTo>
                  <a:pt x="5495010" y="3440479"/>
                </a:lnTo>
                <a:lnTo>
                  <a:pt x="5487415" y="3432581"/>
                </a:lnTo>
                <a:lnTo>
                  <a:pt x="5479821" y="3424682"/>
                </a:lnTo>
                <a:lnTo>
                  <a:pt x="5495010" y="3408884"/>
                </a:lnTo>
                <a:lnTo>
                  <a:pt x="5495010" y="3400985"/>
                </a:lnTo>
                <a:lnTo>
                  <a:pt x="5487415" y="3400985"/>
                </a:lnTo>
                <a:close/>
                <a:moveTo>
                  <a:pt x="5464631" y="3400985"/>
                </a:moveTo>
                <a:lnTo>
                  <a:pt x="5464631" y="3401198"/>
                </a:lnTo>
                <a:lnTo>
                  <a:pt x="5471987" y="3401198"/>
                </a:lnTo>
                <a:lnTo>
                  <a:pt x="5479570" y="3409088"/>
                </a:lnTo>
                <a:lnTo>
                  <a:pt x="5479570" y="3408623"/>
                </a:lnTo>
                <a:lnTo>
                  <a:pt x="5472226" y="3400985"/>
                </a:lnTo>
                <a:close/>
                <a:moveTo>
                  <a:pt x="6253102" y="3400204"/>
                </a:moveTo>
                <a:lnTo>
                  <a:pt x="6245522" y="3408091"/>
                </a:lnTo>
                <a:lnTo>
                  <a:pt x="6230362" y="3415978"/>
                </a:lnTo>
                <a:lnTo>
                  <a:pt x="6222782" y="3423865"/>
                </a:lnTo>
                <a:lnTo>
                  <a:pt x="6223554" y="3423865"/>
                </a:lnTo>
                <a:lnTo>
                  <a:pt x="6230391" y="3416773"/>
                </a:lnTo>
                <a:lnTo>
                  <a:pt x="6245585" y="3408893"/>
                </a:lnTo>
                <a:lnTo>
                  <a:pt x="6253182" y="3401012"/>
                </a:lnTo>
                <a:lnTo>
                  <a:pt x="6260779" y="3401012"/>
                </a:lnTo>
                <a:lnTo>
                  <a:pt x="6268376" y="3408893"/>
                </a:lnTo>
                <a:lnTo>
                  <a:pt x="6283422" y="3408893"/>
                </a:lnTo>
                <a:lnTo>
                  <a:pt x="6283422" y="3408091"/>
                </a:lnTo>
                <a:lnTo>
                  <a:pt x="6268262" y="3408091"/>
                </a:lnTo>
                <a:lnTo>
                  <a:pt x="6260682" y="3400204"/>
                </a:lnTo>
                <a:close/>
                <a:moveTo>
                  <a:pt x="4728280" y="3392928"/>
                </a:moveTo>
                <a:lnTo>
                  <a:pt x="4728223" y="3392987"/>
                </a:lnTo>
                <a:lnTo>
                  <a:pt x="4735813" y="3392987"/>
                </a:lnTo>
                <a:lnTo>
                  <a:pt x="4742808" y="3392987"/>
                </a:lnTo>
                <a:lnTo>
                  <a:pt x="4742864" y="3392928"/>
                </a:lnTo>
                <a:lnTo>
                  <a:pt x="4735278" y="3392928"/>
                </a:lnTo>
                <a:close/>
                <a:moveTo>
                  <a:pt x="5517794" y="3385187"/>
                </a:moveTo>
                <a:lnTo>
                  <a:pt x="5517794" y="3393086"/>
                </a:lnTo>
                <a:lnTo>
                  <a:pt x="5525389" y="3400985"/>
                </a:lnTo>
                <a:lnTo>
                  <a:pt x="5525389" y="3408162"/>
                </a:lnTo>
                <a:lnTo>
                  <a:pt x="5525423" y="3408091"/>
                </a:lnTo>
                <a:lnTo>
                  <a:pt x="5525423" y="3400204"/>
                </a:lnTo>
                <a:lnTo>
                  <a:pt x="5517843" y="3392317"/>
                </a:lnTo>
                <a:lnTo>
                  <a:pt x="5517843" y="3385187"/>
                </a:lnTo>
                <a:close/>
                <a:moveTo>
                  <a:pt x="4834272" y="3385187"/>
                </a:moveTo>
                <a:lnTo>
                  <a:pt x="4833890" y="3385386"/>
                </a:lnTo>
                <a:lnTo>
                  <a:pt x="4833890" y="3392928"/>
                </a:lnTo>
                <a:lnTo>
                  <a:pt x="4826305" y="3400816"/>
                </a:lnTo>
                <a:lnTo>
                  <a:pt x="4818719" y="3400816"/>
                </a:lnTo>
                <a:lnTo>
                  <a:pt x="4811134" y="3408704"/>
                </a:lnTo>
                <a:lnTo>
                  <a:pt x="4811134" y="3416592"/>
                </a:lnTo>
                <a:lnTo>
                  <a:pt x="4811134" y="3424480"/>
                </a:lnTo>
                <a:lnTo>
                  <a:pt x="4811487" y="3424480"/>
                </a:lnTo>
                <a:lnTo>
                  <a:pt x="4811487" y="3416783"/>
                </a:lnTo>
                <a:lnTo>
                  <a:pt x="4811487" y="3408884"/>
                </a:lnTo>
                <a:lnTo>
                  <a:pt x="4819082" y="3400985"/>
                </a:lnTo>
                <a:lnTo>
                  <a:pt x="4826677" y="3400985"/>
                </a:lnTo>
                <a:lnTo>
                  <a:pt x="4834272" y="3393086"/>
                </a:lnTo>
                <a:close/>
                <a:moveTo>
                  <a:pt x="3384764" y="3385186"/>
                </a:moveTo>
                <a:lnTo>
                  <a:pt x="3377180" y="3393070"/>
                </a:lnTo>
                <a:lnTo>
                  <a:pt x="3384764" y="3400953"/>
                </a:lnTo>
                <a:lnTo>
                  <a:pt x="3392348" y="3400953"/>
                </a:lnTo>
                <a:lnTo>
                  <a:pt x="3399931" y="3400953"/>
                </a:lnTo>
                <a:lnTo>
                  <a:pt x="3407515" y="3400953"/>
                </a:lnTo>
                <a:lnTo>
                  <a:pt x="3415099" y="3400953"/>
                </a:lnTo>
                <a:lnTo>
                  <a:pt x="3422683" y="3408837"/>
                </a:lnTo>
                <a:lnTo>
                  <a:pt x="3415099" y="3416720"/>
                </a:lnTo>
                <a:lnTo>
                  <a:pt x="3415099" y="3424419"/>
                </a:lnTo>
                <a:lnTo>
                  <a:pt x="3415498" y="3424419"/>
                </a:lnTo>
                <a:lnTo>
                  <a:pt x="3415498" y="3416536"/>
                </a:lnTo>
                <a:lnTo>
                  <a:pt x="3423087" y="3408653"/>
                </a:lnTo>
                <a:lnTo>
                  <a:pt x="3415498" y="3400770"/>
                </a:lnTo>
                <a:lnTo>
                  <a:pt x="3407909" y="3400770"/>
                </a:lnTo>
                <a:lnTo>
                  <a:pt x="3400319" y="3400770"/>
                </a:lnTo>
                <a:lnTo>
                  <a:pt x="3392730" y="3400770"/>
                </a:lnTo>
                <a:lnTo>
                  <a:pt x="3385141" y="3400770"/>
                </a:lnTo>
                <a:lnTo>
                  <a:pt x="3377552" y="3392887"/>
                </a:lnTo>
                <a:lnTo>
                  <a:pt x="3384966" y="3385186"/>
                </a:lnTo>
                <a:close/>
                <a:moveTo>
                  <a:pt x="5525423" y="3377253"/>
                </a:moveTo>
                <a:lnTo>
                  <a:pt x="5525389" y="3377288"/>
                </a:lnTo>
                <a:lnTo>
                  <a:pt x="5525389" y="3384430"/>
                </a:lnTo>
                <a:lnTo>
                  <a:pt x="5525423" y="3384430"/>
                </a:lnTo>
                <a:close/>
                <a:moveTo>
                  <a:pt x="3977104" y="3369239"/>
                </a:moveTo>
                <a:lnTo>
                  <a:pt x="3976962" y="3369313"/>
                </a:lnTo>
                <a:lnTo>
                  <a:pt x="3984398" y="3369313"/>
                </a:lnTo>
                <a:lnTo>
                  <a:pt x="3999578" y="3377204"/>
                </a:lnTo>
                <a:lnTo>
                  <a:pt x="3999578" y="3376969"/>
                </a:lnTo>
                <a:lnTo>
                  <a:pt x="3984693" y="3369239"/>
                </a:lnTo>
                <a:close/>
                <a:moveTo>
                  <a:pt x="3825319" y="3369239"/>
                </a:moveTo>
                <a:lnTo>
                  <a:pt x="3825128" y="3369438"/>
                </a:lnTo>
                <a:lnTo>
                  <a:pt x="3832597" y="3377204"/>
                </a:lnTo>
                <a:lnTo>
                  <a:pt x="3832597" y="3392987"/>
                </a:lnTo>
                <a:lnTo>
                  <a:pt x="3862958" y="3392987"/>
                </a:lnTo>
                <a:lnTo>
                  <a:pt x="3893318" y="3385096"/>
                </a:lnTo>
                <a:lnTo>
                  <a:pt x="3900908" y="3392987"/>
                </a:lnTo>
                <a:lnTo>
                  <a:pt x="3900908" y="3408770"/>
                </a:lnTo>
                <a:lnTo>
                  <a:pt x="3916088" y="3416661"/>
                </a:lnTo>
                <a:lnTo>
                  <a:pt x="3916149" y="3416411"/>
                </a:lnTo>
                <a:lnTo>
                  <a:pt x="3901211" y="3408653"/>
                </a:lnTo>
                <a:lnTo>
                  <a:pt x="3901211" y="3392887"/>
                </a:lnTo>
                <a:lnTo>
                  <a:pt x="3893622" y="3385004"/>
                </a:lnTo>
                <a:lnTo>
                  <a:pt x="3863265" y="3392887"/>
                </a:lnTo>
                <a:lnTo>
                  <a:pt x="3832908" y="3392887"/>
                </a:lnTo>
                <a:lnTo>
                  <a:pt x="3832908" y="3377121"/>
                </a:lnTo>
                <a:close/>
                <a:moveTo>
                  <a:pt x="3399931" y="3361536"/>
                </a:moveTo>
                <a:lnTo>
                  <a:pt x="3399931" y="3369419"/>
                </a:lnTo>
                <a:lnTo>
                  <a:pt x="3399931" y="3377303"/>
                </a:lnTo>
                <a:lnTo>
                  <a:pt x="3392523" y="3385004"/>
                </a:lnTo>
                <a:lnTo>
                  <a:pt x="3392730" y="3385004"/>
                </a:lnTo>
                <a:lnTo>
                  <a:pt x="3400319" y="3377121"/>
                </a:lnTo>
                <a:lnTo>
                  <a:pt x="3400319" y="3369239"/>
                </a:lnTo>
                <a:lnTo>
                  <a:pt x="3400319" y="3361536"/>
                </a:lnTo>
                <a:close/>
                <a:moveTo>
                  <a:pt x="3058366" y="3361536"/>
                </a:moveTo>
                <a:lnTo>
                  <a:pt x="3058366" y="3392701"/>
                </a:lnTo>
                <a:lnTo>
                  <a:pt x="3058366" y="3416371"/>
                </a:lnTo>
                <a:lnTo>
                  <a:pt x="3058366" y="3432151"/>
                </a:lnTo>
                <a:lnTo>
                  <a:pt x="3058366" y="3440041"/>
                </a:lnTo>
                <a:lnTo>
                  <a:pt x="3058366" y="3455821"/>
                </a:lnTo>
                <a:lnTo>
                  <a:pt x="3050777" y="3471601"/>
                </a:lnTo>
                <a:lnTo>
                  <a:pt x="3050777" y="3479491"/>
                </a:lnTo>
                <a:lnTo>
                  <a:pt x="3051079" y="3479491"/>
                </a:lnTo>
                <a:lnTo>
                  <a:pt x="3051079" y="3471905"/>
                </a:lnTo>
                <a:lnTo>
                  <a:pt x="3058663" y="3456138"/>
                </a:lnTo>
                <a:lnTo>
                  <a:pt x="3058663" y="3448254"/>
                </a:lnTo>
                <a:lnTo>
                  <a:pt x="3058663" y="3440371"/>
                </a:lnTo>
                <a:lnTo>
                  <a:pt x="3058663" y="3432487"/>
                </a:lnTo>
                <a:lnTo>
                  <a:pt x="3058663" y="3416720"/>
                </a:lnTo>
                <a:lnTo>
                  <a:pt x="3058663" y="3393070"/>
                </a:lnTo>
                <a:lnTo>
                  <a:pt x="3058663" y="3361536"/>
                </a:lnTo>
                <a:close/>
                <a:moveTo>
                  <a:pt x="3931568" y="3361356"/>
                </a:moveTo>
                <a:lnTo>
                  <a:pt x="3931386" y="3361545"/>
                </a:lnTo>
                <a:lnTo>
                  <a:pt x="3946448" y="3377204"/>
                </a:lnTo>
                <a:lnTo>
                  <a:pt x="3961628" y="3377204"/>
                </a:lnTo>
                <a:lnTo>
                  <a:pt x="3961788" y="3377121"/>
                </a:lnTo>
                <a:lnTo>
                  <a:pt x="3946747" y="3377121"/>
                </a:lnTo>
                <a:close/>
                <a:moveTo>
                  <a:pt x="4727946" y="3353592"/>
                </a:moveTo>
                <a:lnTo>
                  <a:pt x="4720351" y="3361491"/>
                </a:lnTo>
                <a:lnTo>
                  <a:pt x="4712829" y="3369313"/>
                </a:lnTo>
                <a:lnTo>
                  <a:pt x="4713043" y="3369313"/>
                </a:lnTo>
                <a:lnTo>
                  <a:pt x="4720633" y="3361422"/>
                </a:lnTo>
                <a:lnTo>
                  <a:pt x="4728164" y="3353592"/>
                </a:lnTo>
                <a:close/>
                <a:moveTo>
                  <a:pt x="4644404" y="3353592"/>
                </a:moveTo>
                <a:lnTo>
                  <a:pt x="4637009" y="3361283"/>
                </a:lnTo>
                <a:lnTo>
                  <a:pt x="4637143" y="3361422"/>
                </a:lnTo>
                <a:lnTo>
                  <a:pt x="4644539" y="3353732"/>
                </a:lnTo>
                <a:close/>
                <a:moveTo>
                  <a:pt x="2390498" y="3353278"/>
                </a:moveTo>
                <a:lnTo>
                  <a:pt x="2390384" y="3353515"/>
                </a:lnTo>
                <a:lnTo>
                  <a:pt x="2390384" y="3392954"/>
                </a:lnTo>
                <a:lnTo>
                  <a:pt x="2390384" y="3416617"/>
                </a:lnTo>
                <a:lnTo>
                  <a:pt x="2390384" y="3424505"/>
                </a:lnTo>
                <a:lnTo>
                  <a:pt x="2397968" y="3432392"/>
                </a:lnTo>
                <a:lnTo>
                  <a:pt x="2397968" y="3448168"/>
                </a:lnTo>
                <a:lnTo>
                  <a:pt x="2397968" y="3456055"/>
                </a:lnTo>
                <a:lnTo>
                  <a:pt x="2413137" y="3463943"/>
                </a:lnTo>
                <a:lnTo>
                  <a:pt x="2428306" y="3463943"/>
                </a:lnTo>
                <a:lnTo>
                  <a:pt x="2435891" y="3479718"/>
                </a:lnTo>
                <a:lnTo>
                  <a:pt x="2435891" y="3487381"/>
                </a:lnTo>
                <a:lnTo>
                  <a:pt x="2436034" y="3487381"/>
                </a:lnTo>
                <a:lnTo>
                  <a:pt x="2436034" y="3479491"/>
                </a:lnTo>
                <a:lnTo>
                  <a:pt x="2428445" y="3463711"/>
                </a:lnTo>
                <a:lnTo>
                  <a:pt x="2413266" y="3463711"/>
                </a:lnTo>
                <a:lnTo>
                  <a:pt x="2398087" y="3455821"/>
                </a:lnTo>
                <a:lnTo>
                  <a:pt x="2398087" y="3447931"/>
                </a:lnTo>
                <a:lnTo>
                  <a:pt x="2398087" y="3432151"/>
                </a:lnTo>
                <a:lnTo>
                  <a:pt x="2390498" y="3424261"/>
                </a:lnTo>
                <a:lnTo>
                  <a:pt x="2390498" y="3416371"/>
                </a:lnTo>
                <a:lnTo>
                  <a:pt x="2390498" y="3392701"/>
                </a:lnTo>
                <a:close/>
                <a:moveTo>
                  <a:pt x="5548173" y="3352882"/>
                </a:moveTo>
                <a:lnTo>
                  <a:pt x="5548173" y="3353592"/>
                </a:lnTo>
                <a:lnTo>
                  <a:pt x="5555768" y="3353592"/>
                </a:lnTo>
                <a:lnTo>
                  <a:pt x="5563323" y="3361451"/>
                </a:lnTo>
                <a:lnTo>
                  <a:pt x="5563323" y="3360769"/>
                </a:lnTo>
                <a:lnTo>
                  <a:pt x="5555743" y="3352882"/>
                </a:lnTo>
                <a:close/>
                <a:moveTo>
                  <a:pt x="3468185" y="3345768"/>
                </a:moveTo>
                <a:lnTo>
                  <a:pt x="3468185" y="3361536"/>
                </a:lnTo>
                <a:lnTo>
                  <a:pt x="3468185" y="3369419"/>
                </a:lnTo>
                <a:lnTo>
                  <a:pt x="3475769" y="3369419"/>
                </a:lnTo>
                <a:lnTo>
                  <a:pt x="3490936" y="3369419"/>
                </a:lnTo>
                <a:lnTo>
                  <a:pt x="3483353" y="3377303"/>
                </a:lnTo>
                <a:lnTo>
                  <a:pt x="3475769" y="3385186"/>
                </a:lnTo>
                <a:lnTo>
                  <a:pt x="3468623" y="3392615"/>
                </a:lnTo>
                <a:lnTo>
                  <a:pt x="3468623" y="3392887"/>
                </a:lnTo>
                <a:lnTo>
                  <a:pt x="3476212" y="3385004"/>
                </a:lnTo>
                <a:lnTo>
                  <a:pt x="3483801" y="3377121"/>
                </a:lnTo>
                <a:lnTo>
                  <a:pt x="3491391" y="3369239"/>
                </a:lnTo>
                <a:lnTo>
                  <a:pt x="3476212" y="3369239"/>
                </a:lnTo>
                <a:lnTo>
                  <a:pt x="3468623" y="3369239"/>
                </a:lnTo>
                <a:lnTo>
                  <a:pt x="3468623" y="3361356"/>
                </a:lnTo>
                <a:lnTo>
                  <a:pt x="3468623" y="3345768"/>
                </a:lnTo>
                <a:close/>
                <a:moveTo>
                  <a:pt x="3999872" y="3345590"/>
                </a:moveTo>
                <a:lnTo>
                  <a:pt x="3999872" y="3345639"/>
                </a:lnTo>
                <a:lnTo>
                  <a:pt x="4014759" y="3345639"/>
                </a:lnTo>
                <a:lnTo>
                  <a:pt x="4029939" y="3345639"/>
                </a:lnTo>
                <a:lnTo>
                  <a:pt x="4029963" y="3345590"/>
                </a:lnTo>
                <a:lnTo>
                  <a:pt x="4015050" y="3345590"/>
                </a:lnTo>
                <a:close/>
                <a:moveTo>
                  <a:pt x="3392348" y="3337885"/>
                </a:moveTo>
                <a:lnTo>
                  <a:pt x="3392348" y="3345768"/>
                </a:lnTo>
                <a:lnTo>
                  <a:pt x="3399931" y="3345768"/>
                </a:lnTo>
                <a:lnTo>
                  <a:pt x="3407515" y="3353652"/>
                </a:lnTo>
                <a:lnTo>
                  <a:pt x="3407515" y="3361356"/>
                </a:lnTo>
                <a:lnTo>
                  <a:pt x="3407909" y="3361356"/>
                </a:lnTo>
                <a:lnTo>
                  <a:pt x="3407909" y="3353473"/>
                </a:lnTo>
                <a:lnTo>
                  <a:pt x="3400319" y="3345590"/>
                </a:lnTo>
                <a:lnTo>
                  <a:pt x="3392730" y="3345590"/>
                </a:lnTo>
                <a:lnTo>
                  <a:pt x="3392730" y="3337885"/>
                </a:lnTo>
                <a:close/>
                <a:moveTo>
                  <a:pt x="4568457" y="3337794"/>
                </a:moveTo>
                <a:lnTo>
                  <a:pt x="4560914" y="3345639"/>
                </a:lnTo>
                <a:lnTo>
                  <a:pt x="4561242" y="3345639"/>
                </a:lnTo>
                <a:lnTo>
                  <a:pt x="4568733" y="3337852"/>
                </a:lnTo>
                <a:close/>
                <a:moveTo>
                  <a:pt x="4462131" y="3337794"/>
                </a:moveTo>
                <a:lnTo>
                  <a:pt x="4454537" y="3345693"/>
                </a:lnTo>
                <a:lnTo>
                  <a:pt x="4446942" y="3353592"/>
                </a:lnTo>
                <a:lnTo>
                  <a:pt x="4439414" y="3361422"/>
                </a:lnTo>
                <a:lnTo>
                  <a:pt x="4439801" y="3361422"/>
                </a:lnTo>
                <a:lnTo>
                  <a:pt x="4447391" y="3353530"/>
                </a:lnTo>
                <a:lnTo>
                  <a:pt x="4454981" y="3345639"/>
                </a:lnTo>
                <a:lnTo>
                  <a:pt x="4462527" y="3337794"/>
                </a:lnTo>
                <a:close/>
                <a:moveTo>
                  <a:pt x="751569" y="3337406"/>
                </a:moveTo>
                <a:lnTo>
                  <a:pt x="743986" y="3345299"/>
                </a:lnTo>
                <a:lnTo>
                  <a:pt x="743986" y="3345343"/>
                </a:lnTo>
                <a:lnTo>
                  <a:pt x="751225" y="3337812"/>
                </a:lnTo>
                <a:lnTo>
                  <a:pt x="758813" y="3345706"/>
                </a:lnTo>
                <a:lnTo>
                  <a:pt x="758813" y="3353600"/>
                </a:lnTo>
                <a:lnTo>
                  <a:pt x="766402" y="3353600"/>
                </a:lnTo>
                <a:lnTo>
                  <a:pt x="773990" y="3353600"/>
                </a:lnTo>
                <a:lnTo>
                  <a:pt x="781578" y="3353600"/>
                </a:lnTo>
                <a:lnTo>
                  <a:pt x="796754" y="3353600"/>
                </a:lnTo>
                <a:lnTo>
                  <a:pt x="804342" y="3353600"/>
                </a:lnTo>
                <a:lnTo>
                  <a:pt x="811930" y="3361494"/>
                </a:lnTo>
                <a:lnTo>
                  <a:pt x="819518" y="3361494"/>
                </a:lnTo>
                <a:lnTo>
                  <a:pt x="834695" y="3353600"/>
                </a:lnTo>
                <a:lnTo>
                  <a:pt x="842283" y="3345706"/>
                </a:lnTo>
                <a:lnTo>
                  <a:pt x="849871" y="3345706"/>
                </a:lnTo>
                <a:lnTo>
                  <a:pt x="857459" y="3337812"/>
                </a:lnTo>
                <a:lnTo>
                  <a:pt x="857459" y="3345706"/>
                </a:lnTo>
                <a:lnTo>
                  <a:pt x="865047" y="3337812"/>
                </a:lnTo>
                <a:lnTo>
                  <a:pt x="872635" y="3345706"/>
                </a:lnTo>
                <a:lnTo>
                  <a:pt x="872635" y="3377282"/>
                </a:lnTo>
                <a:lnTo>
                  <a:pt x="872635" y="3393069"/>
                </a:lnTo>
                <a:lnTo>
                  <a:pt x="887812" y="3393069"/>
                </a:lnTo>
                <a:lnTo>
                  <a:pt x="902988" y="3393069"/>
                </a:lnTo>
                <a:lnTo>
                  <a:pt x="910412" y="3393069"/>
                </a:lnTo>
                <a:lnTo>
                  <a:pt x="910807" y="3392658"/>
                </a:lnTo>
                <a:lnTo>
                  <a:pt x="903225" y="3392658"/>
                </a:lnTo>
                <a:lnTo>
                  <a:pt x="888059" y="3392658"/>
                </a:lnTo>
                <a:lnTo>
                  <a:pt x="880476" y="3392658"/>
                </a:lnTo>
                <a:lnTo>
                  <a:pt x="872894" y="3392658"/>
                </a:lnTo>
                <a:lnTo>
                  <a:pt x="872894" y="3376871"/>
                </a:lnTo>
                <a:lnTo>
                  <a:pt x="872894" y="3345299"/>
                </a:lnTo>
                <a:lnTo>
                  <a:pt x="865311" y="3337406"/>
                </a:lnTo>
                <a:lnTo>
                  <a:pt x="857728" y="3345299"/>
                </a:lnTo>
                <a:lnTo>
                  <a:pt x="857728" y="3337406"/>
                </a:lnTo>
                <a:lnTo>
                  <a:pt x="850145" y="3345299"/>
                </a:lnTo>
                <a:lnTo>
                  <a:pt x="842562" y="3345299"/>
                </a:lnTo>
                <a:lnTo>
                  <a:pt x="834980" y="3353192"/>
                </a:lnTo>
                <a:lnTo>
                  <a:pt x="819814" y="3361085"/>
                </a:lnTo>
                <a:lnTo>
                  <a:pt x="812231" y="3361085"/>
                </a:lnTo>
                <a:lnTo>
                  <a:pt x="804648" y="3353192"/>
                </a:lnTo>
                <a:lnTo>
                  <a:pt x="797066" y="3353192"/>
                </a:lnTo>
                <a:lnTo>
                  <a:pt x="789483" y="3353192"/>
                </a:lnTo>
                <a:lnTo>
                  <a:pt x="781900" y="3353192"/>
                </a:lnTo>
                <a:lnTo>
                  <a:pt x="774317" y="3353192"/>
                </a:lnTo>
                <a:lnTo>
                  <a:pt x="766735" y="3353192"/>
                </a:lnTo>
                <a:lnTo>
                  <a:pt x="759152" y="3353192"/>
                </a:lnTo>
                <a:lnTo>
                  <a:pt x="759152" y="3345299"/>
                </a:lnTo>
                <a:close/>
                <a:moveTo>
                  <a:pt x="4788703" y="3329895"/>
                </a:moveTo>
                <a:lnTo>
                  <a:pt x="4788509" y="3330098"/>
                </a:lnTo>
                <a:lnTo>
                  <a:pt x="4795962" y="3345600"/>
                </a:lnTo>
                <a:lnTo>
                  <a:pt x="4795962" y="3353488"/>
                </a:lnTo>
                <a:lnTo>
                  <a:pt x="4803548" y="3361376"/>
                </a:lnTo>
                <a:lnTo>
                  <a:pt x="4795962" y="3369264"/>
                </a:lnTo>
                <a:lnTo>
                  <a:pt x="4811134" y="3385040"/>
                </a:lnTo>
                <a:lnTo>
                  <a:pt x="4818719" y="3392928"/>
                </a:lnTo>
                <a:lnTo>
                  <a:pt x="4818860" y="3392855"/>
                </a:lnTo>
                <a:lnTo>
                  <a:pt x="4811487" y="3385187"/>
                </a:lnTo>
                <a:lnTo>
                  <a:pt x="4796298" y="3369389"/>
                </a:lnTo>
                <a:lnTo>
                  <a:pt x="4803893" y="3361491"/>
                </a:lnTo>
                <a:lnTo>
                  <a:pt x="4796298" y="3353592"/>
                </a:lnTo>
                <a:lnTo>
                  <a:pt x="4796298" y="3345693"/>
                </a:lnTo>
                <a:close/>
                <a:moveTo>
                  <a:pt x="4492510" y="3329895"/>
                </a:moveTo>
                <a:lnTo>
                  <a:pt x="4477410" y="3337748"/>
                </a:lnTo>
                <a:lnTo>
                  <a:pt x="4477752" y="3337748"/>
                </a:lnTo>
                <a:lnTo>
                  <a:pt x="4492857" y="3329895"/>
                </a:lnTo>
                <a:close/>
                <a:moveTo>
                  <a:pt x="3415099" y="3314234"/>
                </a:moveTo>
                <a:lnTo>
                  <a:pt x="3407515" y="3330001"/>
                </a:lnTo>
                <a:lnTo>
                  <a:pt x="3400102" y="3337707"/>
                </a:lnTo>
                <a:lnTo>
                  <a:pt x="3400319" y="3337707"/>
                </a:lnTo>
                <a:lnTo>
                  <a:pt x="3407909" y="3329824"/>
                </a:lnTo>
                <a:lnTo>
                  <a:pt x="3415309" y="3314452"/>
                </a:lnTo>
                <a:close/>
                <a:moveTo>
                  <a:pt x="4416563" y="3314097"/>
                </a:moveTo>
                <a:lnTo>
                  <a:pt x="4401374" y="3321996"/>
                </a:lnTo>
                <a:lnTo>
                  <a:pt x="4386259" y="3329856"/>
                </a:lnTo>
                <a:lnTo>
                  <a:pt x="4386671" y="3329856"/>
                </a:lnTo>
                <a:lnTo>
                  <a:pt x="4401851" y="3321965"/>
                </a:lnTo>
                <a:lnTo>
                  <a:pt x="4416775" y="3314207"/>
                </a:lnTo>
                <a:close/>
                <a:moveTo>
                  <a:pt x="1244450" y="3313727"/>
                </a:moveTo>
                <a:lnTo>
                  <a:pt x="1244450" y="3313872"/>
                </a:lnTo>
                <a:lnTo>
                  <a:pt x="1251793" y="3321508"/>
                </a:lnTo>
                <a:lnTo>
                  <a:pt x="1251925" y="3321508"/>
                </a:lnTo>
                <a:close/>
                <a:moveTo>
                  <a:pt x="4333022" y="3306198"/>
                </a:moveTo>
                <a:lnTo>
                  <a:pt x="4325449" y="3314074"/>
                </a:lnTo>
                <a:lnTo>
                  <a:pt x="4325951" y="3314074"/>
                </a:lnTo>
                <a:lnTo>
                  <a:pt x="4333274" y="3306460"/>
                </a:lnTo>
                <a:close/>
                <a:moveTo>
                  <a:pt x="4030229" y="3306176"/>
                </a:moveTo>
                <a:lnTo>
                  <a:pt x="4030223" y="3306182"/>
                </a:lnTo>
                <a:lnTo>
                  <a:pt x="4037529" y="3306182"/>
                </a:lnTo>
                <a:lnTo>
                  <a:pt x="4037529" y="3306176"/>
                </a:lnTo>
                <a:close/>
                <a:moveTo>
                  <a:pt x="3468623" y="3306176"/>
                </a:moveTo>
                <a:lnTo>
                  <a:pt x="3468286" y="3306351"/>
                </a:lnTo>
                <a:lnTo>
                  <a:pt x="3483353" y="3306351"/>
                </a:lnTo>
                <a:lnTo>
                  <a:pt x="3498520" y="3314234"/>
                </a:lnTo>
                <a:lnTo>
                  <a:pt x="3498520" y="3322118"/>
                </a:lnTo>
                <a:lnTo>
                  <a:pt x="3490936" y="3330001"/>
                </a:lnTo>
                <a:lnTo>
                  <a:pt x="3483353" y="3337885"/>
                </a:lnTo>
                <a:lnTo>
                  <a:pt x="3483353" y="3345590"/>
                </a:lnTo>
                <a:lnTo>
                  <a:pt x="3483801" y="3345590"/>
                </a:lnTo>
                <a:lnTo>
                  <a:pt x="3483801" y="3337707"/>
                </a:lnTo>
                <a:lnTo>
                  <a:pt x="3491391" y="3329824"/>
                </a:lnTo>
                <a:lnTo>
                  <a:pt x="3498980" y="3321941"/>
                </a:lnTo>
                <a:lnTo>
                  <a:pt x="3498980" y="3314059"/>
                </a:lnTo>
                <a:lnTo>
                  <a:pt x="3483801" y="3306176"/>
                </a:lnTo>
                <a:close/>
                <a:moveTo>
                  <a:pt x="5517843" y="3306147"/>
                </a:moveTo>
                <a:lnTo>
                  <a:pt x="5517794" y="3306198"/>
                </a:lnTo>
                <a:lnTo>
                  <a:pt x="5517794" y="3314097"/>
                </a:lnTo>
                <a:lnTo>
                  <a:pt x="5525389" y="3314097"/>
                </a:lnTo>
                <a:lnTo>
                  <a:pt x="5532984" y="3321996"/>
                </a:lnTo>
                <a:lnTo>
                  <a:pt x="5532984" y="3329895"/>
                </a:lnTo>
                <a:lnTo>
                  <a:pt x="5532984" y="3337794"/>
                </a:lnTo>
                <a:lnTo>
                  <a:pt x="5532984" y="3345693"/>
                </a:lnTo>
                <a:lnTo>
                  <a:pt x="5532984" y="3353592"/>
                </a:lnTo>
                <a:lnTo>
                  <a:pt x="5540578" y="3353592"/>
                </a:lnTo>
                <a:lnTo>
                  <a:pt x="5540578" y="3352882"/>
                </a:lnTo>
                <a:lnTo>
                  <a:pt x="5533003" y="3352882"/>
                </a:lnTo>
                <a:lnTo>
                  <a:pt x="5533003" y="3344995"/>
                </a:lnTo>
                <a:lnTo>
                  <a:pt x="5533003" y="3337108"/>
                </a:lnTo>
                <a:lnTo>
                  <a:pt x="5533003" y="3329221"/>
                </a:lnTo>
                <a:lnTo>
                  <a:pt x="5533003" y="3321333"/>
                </a:lnTo>
                <a:lnTo>
                  <a:pt x="5525423" y="3313446"/>
                </a:lnTo>
                <a:lnTo>
                  <a:pt x="5517843" y="3313446"/>
                </a:lnTo>
                <a:close/>
                <a:moveTo>
                  <a:pt x="5570957" y="3305559"/>
                </a:moveTo>
                <a:lnTo>
                  <a:pt x="5570957" y="3306198"/>
                </a:lnTo>
                <a:lnTo>
                  <a:pt x="5578552" y="3306198"/>
                </a:lnTo>
                <a:lnTo>
                  <a:pt x="5586147" y="3314097"/>
                </a:lnTo>
                <a:lnTo>
                  <a:pt x="5593643" y="3314097"/>
                </a:lnTo>
                <a:lnTo>
                  <a:pt x="5593643" y="3313446"/>
                </a:lnTo>
                <a:lnTo>
                  <a:pt x="5586063" y="3313446"/>
                </a:lnTo>
                <a:lnTo>
                  <a:pt x="5578483" y="3305559"/>
                </a:lnTo>
                <a:close/>
                <a:moveTo>
                  <a:pt x="5563323" y="3297672"/>
                </a:moveTo>
                <a:lnTo>
                  <a:pt x="5563323" y="3305559"/>
                </a:lnTo>
                <a:lnTo>
                  <a:pt x="5563323" y="3313446"/>
                </a:lnTo>
                <a:lnTo>
                  <a:pt x="5563323" y="3329221"/>
                </a:lnTo>
                <a:lnTo>
                  <a:pt x="5555743" y="3329221"/>
                </a:lnTo>
                <a:lnTo>
                  <a:pt x="5548163" y="3321333"/>
                </a:lnTo>
                <a:lnTo>
                  <a:pt x="5540583" y="3321333"/>
                </a:lnTo>
                <a:lnTo>
                  <a:pt x="5540583" y="3321996"/>
                </a:lnTo>
                <a:lnTo>
                  <a:pt x="5548173" y="3321996"/>
                </a:lnTo>
                <a:lnTo>
                  <a:pt x="5555768" y="3329895"/>
                </a:lnTo>
                <a:lnTo>
                  <a:pt x="5563362" y="3329895"/>
                </a:lnTo>
                <a:lnTo>
                  <a:pt x="5563362" y="3314097"/>
                </a:lnTo>
                <a:lnTo>
                  <a:pt x="5563362" y="3306198"/>
                </a:lnTo>
                <a:lnTo>
                  <a:pt x="5563362" y="3298299"/>
                </a:lnTo>
                <a:lnTo>
                  <a:pt x="5570903" y="3298299"/>
                </a:lnTo>
                <a:lnTo>
                  <a:pt x="5570903" y="3297672"/>
                </a:lnTo>
                <a:close/>
                <a:moveTo>
                  <a:pt x="1358074" y="3290047"/>
                </a:moveTo>
                <a:lnTo>
                  <a:pt x="1358074" y="3297826"/>
                </a:lnTo>
                <a:lnTo>
                  <a:pt x="1358191" y="3297887"/>
                </a:lnTo>
                <a:lnTo>
                  <a:pt x="1358191" y="3290047"/>
                </a:lnTo>
                <a:close/>
                <a:moveTo>
                  <a:pt x="2420722" y="3282526"/>
                </a:moveTo>
                <a:lnTo>
                  <a:pt x="2435891" y="3290413"/>
                </a:lnTo>
                <a:lnTo>
                  <a:pt x="2443475" y="3298301"/>
                </a:lnTo>
                <a:lnTo>
                  <a:pt x="2443475" y="3305911"/>
                </a:lnTo>
                <a:lnTo>
                  <a:pt x="2443623" y="3305911"/>
                </a:lnTo>
                <a:lnTo>
                  <a:pt x="2443623" y="3298021"/>
                </a:lnTo>
                <a:lnTo>
                  <a:pt x="2436034" y="3290131"/>
                </a:lnTo>
                <a:lnTo>
                  <a:pt x="2421403" y="3282526"/>
                </a:lnTo>
                <a:close/>
                <a:moveTo>
                  <a:pt x="3339605" y="3266761"/>
                </a:moveTo>
                <a:lnTo>
                  <a:pt x="3339439" y="3266933"/>
                </a:lnTo>
                <a:lnTo>
                  <a:pt x="3346845" y="3266933"/>
                </a:lnTo>
                <a:lnTo>
                  <a:pt x="3347010" y="3266761"/>
                </a:lnTo>
                <a:close/>
                <a:moveTo>
                  <a:pt x="2428514" y="3266533"/>
                </a:moveTo>
                <a:lnTo>
                  <a:pt x="2428306" y="3266750"/>
                </a:lnTo>
                <a:lnTo>
                  <a:pt x="2435891" y="3274638"/>
                </a:lnTo>
                <a:lnTo>
                  <a:pt x="2435891" y="3282241"/>
                </a:lnTo>
                <a:lnTo>
                  <a:pt x="2436034" y="3282241"/>
                </a:lnTo>
                <a:lnTo>
                  <a:pt x="2436034" y="3274351"/>
                </a:lnTo>
                <a:close/>
                <a:moveTo>
                  <a:pt x="3354784" y="3258878"/>
                </a:moveTo>
                <a:lnTo>
                  <a:pt x="3354429" y="3259247"/>
                </a:lnTo>
                <a:lnTo>
                  <a:pt x="3354429" y="3266933"/>
                </a:lnTo>
                <a:lnTo>
                  <a:pt x="3362013" y="3274817"/>
                </a:lnTo>
                <a:lnTo>
                  <a:pt x="3407515" y="3274817"/>
                </a:lnTo>
                <a:lnTo>
                  <a:pt x="3415099" y="3282700"/>
                </a:lnTo>
                <a:lnTo>
                  <a:pt x="3415099" y="3298467"/>
                </a:lnTo>
                <a:lnTo>
                  <a:pt x="3422683" y="3306351"/>
                </a:lnTo>
                <a:lnTo>
                  <a:pt x="3437850" y="3306351"/>
                </a:lnTo>
                <a:lnTo>
                  <a:pt x="3453018" y="3314234"/>
                </a:lnTo>
                <a:lnTo>
                  <a:pt x="3453399" y="3314036"/>
                </a:lnTo>
                <a:lnTo>
                  <a:pt x="3438266" y="3306176"/>
                </a:lnTo>
                <a:lnTo>
                  <a:pt x="3423087" y="3306176"/>
                </a:lnTo>
                <a:lnTo>
                  <a:pt x="3415498" y="3298293"/>
                </a:lnTo>
                <a:lnTo>
                  <a:pt x="3415498" y="3282527"/>
                </a:lnTo>
                <a:lnTo>
                  <a:pt x="3407909" y="3274644"/>
                </a:lnTo>
                <a:lnTo>
                  <a:pt x="3362373" y="3274644"/>
                </a:lnTo>
                <a:lnTo>
                  <a:pt x="3354784" y="3266761"/>
                </a:lnTo>
                <a:close/>
                <a:moveTo>
                  <a:pt x="5517882" y="3258440"/>
                </a:moveTo>
                <a:lnTo>
                  <a:pt x="5517794" y="3258805"/>
                </a:lnTo>
                <a:lnTo>
                  <a:pt x="5525294" y="3297806"/>
                </a:lnTo>
                <a:lnTo>
                  <a:pt x="5525423" y="3297672"/>
                </a:lnTo>
                <a:close/>
                <a:moveTo>
                  <a:pt x="3908801" y="3250899"/>
                </a:moveTo>
                <a:lnTo>
                  <a:pt x="3908801" y="3250996"/>
                </a:lnTo>
                <a:lnTo>
                  <a:pt x="3916390" y="3250996"/>
                </a:lnTo>
                <a:lnTo>
                  <a:pt x="3923647" y="3250996"/>
                </a:lnTo>
                <a:lnTo>
                  <a:pt x="3923460" y="3250899"/>
                </a:lnTo>
                <a:lnTo>
                  <a:pt x="3915862" y="3250899"/>
                </a:lnTo>
                <a:close/>
                <a:moveTo>
                  <a:pt x="4136205" y="3243027"/>
                </a:moveTo>
                <a:lnTo>
                  <a:pt x="4128627" y="3250899"/>
                </a:lnTo>
                <a:lnTo>
                  <a:pt x="4128627" y="3250925"/>
                </a:lnTo>
                <a:lnTo>
                  <a:pt x="4136199" y="3243052"/>
                </a:lnTo>
                <a:close/>
                <a:moveTo>
                  <a:pt x="4105830" y="3243006"/>
                </a:moveTo>
                <a:lnTo>
                  <a:pt x="4105830" y="3250899"/>
                </a:lnTo>
                <a:lnTo>
                  <a:pt x="4098232" y="3266683"/>
                </a:lnTo>
                <a:lnTo>
                  <a:pt x="4083034" y="3274576"/>
                </a:lnTo>
                <a:lnTo>
                  <a:pt x="4090633" y="3290361"/>
                </a:lnTo>
                <a:lnTo>
                  <a:pt x="4090633" y="3298253"/>
                </a:lnTo>
                <a:lnTo>
                  <a:pt x="4083034" y="3306146"/>
                </a:lnTo>
                <a:lnTo>
                  <a:pt x="4075435" y="3306146"/>
                </a:lnTo>
                <a:lnTo>
                  <a:pt x="4075435" y="3321931"/>
                </a:lnTo>
                <a:lnTo>
                  <a:pt x="4067837" y="3321931"/>
                </a:lnTo>
                <a:lnTo>
                  <a:pt x="4060238" y="3321931"/>
                </a:lnTo>
                <a:lnTo>
                  <a:pt x="4060238" y="3329823"/>
                </a:lnTo>
                <a:lnTo>
                  <a:pt x="4052678" y="3329823"/>
                </a:lnTo>
                <a:lnTo>
                  <a:pt x="4052709" y="3329856"/>
                </a:lnTo>
                <a:lnTo>
                  <a:pt x="4060299" y="3329856"/>
                </a:lnTo>
                <a:lnTo>
                  <a:pt x="4060299" y="3321965"/>
                </a:lnTo>
                <a:lnTo>
                  <a:pt x="4067889" y="3321965"/>
                </a:lnTo>
                <a:lnTo>
                  <a:pt x="4075479" y="3321965"/>
                </a:lnTo>
                <a:lnTo>
                  <a:pt x="4075479" y="3306182"/>
                </a:lnTo>
                <a:lnTo>
                  <a:pt x="4083069" y="3306182"/>
                </a:lnTo>
                <a:lnTo>
                  <a:pt x="4090659" y="3298291"/>
                </a:lnTo>
                <a:lnTo>
                  <a:pt x="4090659" y="3290400"/>
                </a:lnTo>
                <a:lnTo>
                  <a:pt x="4083069" y="3274617"/>
                </a:lnTo>
                <a:lnTo>
                  <a:pt x="4098249" y="3266726"/>
                </a:lnTo>
                <a:lnTo>
                  <a:pt x="4105839" y="3250943"/>
                </a:lnTo>
                <a:lnTo>
                  <a:pt x="4105839" y="3243052"/>
                </a:lnTo>
                <a:lnTo>
                  <a:pt x="4113429" y="3250943"/>
                </a:lnTo>
                <a:lnTo>
                  <a:pt x="4128609" y="3258834"/>
                </a:lnTo>
                <a:lnTo>
                  <a:pt x="4128609" y="3258782"/>
                </a:lnTo>
                <a:lnTo>
                  <a:pt x="4113429" y="3250899"/>
                </a:lnTo>
                <a:close/>
                <a:moveTo>
                  <a:pt x="4029843" y="3243006"/>
                </a:moveTo>
                <a:lnTo>
                  <a:pt x="4022244" y="3250899"/>
                </a:lnTo>
                <a:lnTo>
                  <a:pt x="4014645" y="3250899"/>
                </a:lnTo>
                <a:lnTo>
                  <a:pt x="3999448" y="3250899"/>
                </a:lnTo>
                <a:lnTo>
                  <a:pt x="3984250" y="3250899"/>
                </a:lnTo>
                <a:lnTo>
                  <a:pt x="3977011" y="3250899"/>
                </a:lnTo>
                <a:lnTo>
                  <a:pt x="3977104" y="3250996"/>
                </a:lnTo>
                <a:lnTo>
                  <a:pt x="3984693" y="3250996"/>
                </a:lnTo>
                <a:lnTo>
                  <a:pt x="3999872" y="3250996"/>
                </a:lnTo>
                <a:lnTo>
                  <a:pt x="4015050" y="3250996"/>
                </a:lnTo>
                <a:lnTo>
                  <a:pt x="4022640" y="3250996"/>
                </a:lnTo>
                <a:lnTo>
                  <a:pt x="4030229" y="3243113"/>
                </a:lnTo>
                <a:lnTo>
                  <a:pt x="4045143" y="3243113"/>
                </a:lnTo>
                <a:lnTo>
                  <a:pt x="4045040" y="3243006"/>
                </a:lnTo>
                <a:close/>
                <a:moveTo>
                  <a:pt x="3953855" y="3243006"/>
                </a:moveTo>
                <a:lnTo>
                  <a:pt x="3938769" y="3258676"/>
                </a:lnTo>
                <a:lnTo>
                  <a:pt x="3939158" y="3258878"/>
                </a:lnTo>
                <a:lnTo>
                  <a:pt x="3954336" y="3243113"/>
                </a:lnTo>
                <a:lnTo>
                  <a:pt x="3961925" y="3243113"/>
                </a:lnTo>
                <a:lnTo>
                  <a:pt x="3969156" y="3243113"/>
                </a:lnTo>
                <a:lnTo>
                  <a:pt x="3969053" y="3243006"/>
                </a:lnTo>
                <a:lnTo>
                  <a:pt x="3961454" y="3243006"/>
                </a:lnTo>
                <a:close/>
                <a:moveTo>
                  <a:pt x="1380940" y="3242665"/>
                </a:moveTo>
                <a:lnTo>
                  <a:pt x="1380940" y="3242689"/>
                </a:lnTo>
                <a:lnTo>
                  <a:pt x="1388440" y="3250496"/>
                </a:lnTo>
                <a:lnTo>
                  <a:pt x="1388440" y="3250463"/>
                </a:lnTo>
                <a:close/>
                <a:moveTo>
                  <a:pt x="3878508" y="3219329"/>
                </a:moveTo>
                <a:lnTo>
                  <a:pt x="3878443" y="3219464"/>
                </a:lnTo>
                <a:lnTo>
                  <a:pt x="3886033" y="3219464"/>
                </a:lnTo>
                <a:lnTo>
                  <a:pt x="3893622" y="3219464"/>
                </a:lnTo>
                <a:lnTo>
                  <a:pt x="3900729" y="3219464"/>
                </a:lnTo>
                <a:lnTo>
                  <a:pt x="3900664" y="3219329"/>
                </a:lnTo>
                <a:lnTo>
                  <a:pt x="3893065" y="3219329"/>
                </a:lnTo>
                <a:lnTo>
                  <a:pt x="3885466" y="3219329"/>
                </a:lnTo>
                <a:close/>
                <a:moveTo>
                  <a:pt x="2382908" y="3211423"/>
                </a:moveTo>
                <a:lnTo>
                  <a:pt x="2382799" y="3211536"/>
                </a:lnTo>
                <a:lnTo>
                  <a:pt x="2382799" y="3219424"/>
                </a:lnTo>
                <a:lnTo>
                  <a:pt x="2405553" y="3243087"/>
                </a:lnTo>
                <a:lnTo>
                  <a:pt x="2413137" y="3243087"/>
                </a:lnTo>
                <a:lnTo>
                  <a:pt x="2420722" y="3250975"/>
                </a:lnTo>
                <a:lnTo>
                  <a:pt x="2428306" y="3250975"/>
                </a:lnTo>
                <a:lnTo>
                  <a:pt x="2435822" y="3258792"/>
                </a:lnTo>
                <a:lnTo>
                  <a:pt x="2436034" y="3258571"/>
                </a:lnTo>
                <a:lnTo>
                  <a:pt x="2428445" y="3250681"/>
                </a:lnTo>
                <a:lnTo>
                  <a:pt x="2420855" y="3250681"/>
                </a:lnTo>
                <a:lnTo>
                  <a:pt x="2413266" y="3242791"/>
                </a:lnTo>
                <a:lnTo>
                  <a:pt x="2405676" y="3242791"/>
                </a:lnTo>
                <a:lnTo>
                  <a:pt x="2382908" y="3219121"/>
                </a:lnTo>
                <a:close/>
                <a:moveTo>
                  <a:pt x="1380940" y="3203195"/>
                </a:moveTo>
                <a:lnTo>
                  <a:pt x="1380940" y="3203223"/>
                </a:lnTo>
                <a:lnTo>
                  <a:pt x="1388523" y="3211116"/>
                </a:lnTo>
                <a:lnTo>
                  <a:pt x="1396009" y="3218910"/>
                </a:lnTo>
                <a:lnTo>
                  <a:pt x="1396031" y="3218887"/>
                </a:lnTo>
                <a:lnTo>
                  <a:pt x="1388440" y="3210993"/>
                </a:lnTo>
                <a:close/>
                <a:moveTo>
                  <a:pt x="4156990" y="3197762"/>
                </a:moveTo>
                <a:lnTo>
                  <a:pt x="4143824" y="3211436"/>
                </a:lnTo>
                <a:lnTo>
                  <a:pt x="4143820" y="3211454"/>
                </a:lnTo>
                <a:close/>
                <a:moveTo>
                  <a:pt x="3855676" y="3195651"/>
                </a:moveTo>
                <a:lnTo>
                  <a:pt x="3855676" y="3195816"/>
                </a:lnTo>
                <a:lnTo>
                  <a:pt x="3878027" y="3195816"/>
                </a:lnTo>
                <a:lnTo>
                  <a:pt x="3877868" y="3195651"/>
                </a:lnTo>
                <a:close/>
                <a:moveTo>
                  <a:pt x="2967779" y="3195409"/>
                </a:moveTo>
                <a:lnTo>
                  <a:pt x="2967394" y="3195609"/>
                </a:lnTo>
                <a:lnTo>
                  <a:pt x="2982472" y="3219121"/>
                </a:lnTo>
                <a:lnTo>
                  <a:pt x="2997651" y="3242791"/>
                </a:lnTo>
                <a:lnTo>
                  <a:pt x="3012830" y="3258571"/>
                </a:lnTo>
                <a:lnTo>
                  <a:pt x="3028009" y="3282241"/>
                </a:lnTo>
                <a:lnTo>
                  <a:pt x="3043188" y="3298021"/>
                </a:lnTo>
                <a:lnTo>
                  <a:pt x="3050777" y="3305911"/>
                </a:lnTo>
                <a:lnTo>
                  <a:pt x="3058366" y="3313801"/>
                </a:lnTo>
                <a:lnTo>
                  <a:pt x="3050777" y="3313801"/>
                </a:lnTo>
                <a:lnTo>
                  <a:pt x="3050777" y="3321691"/>
                </a:lnTo>
                <a:lnTo>
                  <a:pt x="3035598" y="3337471"/>
                </a:lnTo>
                <a:lnTo>
                  <a:pt x="3035598" y="3361141"/>
                </a:lnTo>
                <a:lnTo>
                  <a:pt x="3035912" y="3361141"/>
                </a:lnTo>
                <a:lnTo>
                  <a:pt x="3035912" y="3337885"/>
                </a:lnTo>
                <a:lnTo>
                  <a:pt x="3051079" y="3322118"/>
                </a:lnTo>
                <a:lnTo>
                  <a:pt x="3051079" y="3314234"/>
                </a:lnTo>
                <a:lnTo>
                  <a:pt x="3058663" y="3314234"/>
                </a:lnTo>
                <a:lnTo>
                  <a:pt x="3073830" y="3314234"/>
                </a:lnTo>
                <a:lnTo>
                  <a:pt x="3111749" y="3306351"/>
                </a:lnTo>
                <a:lnTo>
                  <a:pt x="3119333" y="3306351"/>
                </a:lnTo>
                <a:lnTo>
                  <a:pt x="3126917" y="3290584"/>
                </a:lnTo>
                <a:lnTo>
                  <a:pt x="3142084" y="3282700"/>
                </a:lnTo>
                <a:lnTo>
                  <a:pt x="3157252" y="3274817"/>
                </a:lnTo>
                <a:lnTo>
                  <a:pt x="3172419" y="3266933"/>
                </a:lnTo>
                <a:lnTo>
                  <a:pt x="3187587" y="3266933"/>
                </a:lnTo>
                <a:lnTo>
                  <a:pt x="3210338" y="3251166"/>
                </a:lnTo>
                <a:lnTo>
                  <a:pt x="3293759" y="3266933"/>
                </a:lnTo>
                <a:lnTo>
                  <a:pt x="3324094" y="3266933"/>
                </a:lnTo>
                <a:lnTo>
                  <a:pt x="3331678" y="3274817"/>
                </a:lnTo>
                <a:lnTo>
                  <a:pt x="3331930" y="3274555"/>
                </a:lnTo>
                <a:lnTo>
                  <a:pt x="3324427" y="3266761"/>
                </a:lnTo>
                <a:lnTo>
                  <a:pt x="3324427" y="3258878"/>
                </a:lnTo>
                <a:lnTo>
                  <a:pt x="3324427" y="3243113"/>
                </a:lnTo>
                <a:lnTo>
                  <a:pt x="3324427" y="3235230"/>
                </a:lnTo>
                <a:lnTo>
                  <a:pt x="3339605" y="3211581"/>
                </a:lnTo>
                <a:lnTo>
                  <a:pt x="3347194" y="3203698"/>
                </a:lnTo>
                <a:lnTo>
                  <a:pt x="3346805" y="3203698"/>
                </a:lnTo>
                <a:lnTo>
                  <a:pt x="3339598" y="3211194"/>
                </a:lnTo>
                <a:lnTo>
                  <a:pt x="3324421" y="3234873"/>
                </a:lnTo>
                <a:lnTo>
                  <a:pt x="3324421" y="3242766"/>
                </a:lnTo>
                <a:lnTo>
                  <a:pt x="3324421" y="3258551"/>
                </a:lnTo>
                <a:lnTo>
                  <a:pt x="3324421" y="3266444"/>
                </a:lnTo>
                <a:lnTo>
                  <a:pt x="3294069" y="3266444"/>
                </a:lnTo>
                <a:lnTo>
                  <a:pt x="3210599" y="3250659"/>
                </a:lnTo>
                <a:lnTo>
                  <a:pt x="3187835" y="3266444"/>
                </a:lnTo>
                <a:lnTo>
                  <a:pt x="3172659" y="3266444"/>
                </a:lnTo>
                <a:lnTo>
                  <a:pt x="3157482" y="3274337"/>
                </a:lnTo>
                <a:lnTo>
                  <a:pt x="3149894" y="3274337"/>
                </a:lnTo>
                <a:lnTo>
                  <a:pt x="3142306" y="3282230"/>
                </a:lnTo>
                <a:lnTo>
                  <a:pt x="3127130" y="3290123"/>
                </a:lnTo>
                <a:lnTo>
                  <a:pt x="3119542" y="3305908"/>
                </a:lnTo>
                <a:lnTo>
                  <a:pt x="3111953" y="3305908"/>
                </a:lnTo>
                <a:lnTo>
                  <a:pt x="3074013" y="3313801"/>
                </a:lnTo>
                <a:lnTo>
                  <a:pt x="3058836" y="3313801"/>
                </a:lnTo>
                <a:lnTo>
                  <a:pt x="3051248" y="3305908"/>
                </a:lnTo>
                <a:lnTo>
                  <a:pt x="3043660" y="3298016"/>
                </a:lnTo>
                <a:lnTo>
                  <a:pt x="3028484" y="3282230"/>
                </a:lnTo>
                <a:lnTo>
                  <a:pt x="3013308" y="3258551"/>
                </a:lnTo>
                <a:lnTo>
                  <a:pt x="2998131" y="3242766"/>
                </a:lnTo>
                <a:lnTo>
                  <a:pt x="2982955" y="3219087"/>
                </a:lnTo>
                <a:close/>
                <a:moveTo>
                  <a:pt x="2405553" y="3187873"/>
                </a:moveTo>
                <a:lnTo>
                  <a:pt x="2405553" y="3203341"/>
                </a:lnTo>
                <a:lnTo>
                  <a:pt x="2405676" y="3203341"/>
                </a:lnTo>
                <a:lnTo>
                  <a:pt x="2405676" y="3187873"/>
                </a:lnTo>
                <a:close/>
                <a:moveTo>
                  <a:pt x="2436034" y="3179837"/>
                </a:moveTo>
                <a:lnTo>
                  <a:pt x="2435891" y="3179986"/>
                </a:lnTo>
                <a:lnTo>
                  <a:pt x="2435891" y="3187561"/>
                </a:lnTo>
                <a:lnTo>
                  <a:pt x="2436034" y="3187561"/>
                </a:lnTo>
                <a:close/>
                <a:moveTo>
                  <a:pt x="3339396" y="3179833"/>
                </a:moveTo>
                <a:lnTo>
                  <a:pt x="3332009" y="3187516"/>
                </a:lnTo>
                <a:lnTo>
                  <a:pt x="3332009" y="3195409"/>
                </a:lnTo>
                <a:lnTo>
                  <a:pt x="3332016" y="3195417"/>
                </a:lnTo>
                <a:lnTo>
                  <a:pt x="3332016" y="3187933"/>
                </a:lnTo>
                <a:lnTo>
                  <a:pt x="3339605" y="3180050"/>
                </a:lnTo>
                <a:close/>
                <a:moveTo>
                  <a:pt x="5510263" y="3179751"/>
                </a:moveTo>
                <a:lnTo>
                  <a:pt x="5510200" y="3179816"/>
                </a:lnTo>
                <a:lnTo>
                  <a:pt x="5510200" y="3187715"/>
                </a:lnTo>
                <a:lnTo>
                  <a:pt x="5510200" y="3195614"/>
                </a:lnTo>
                <a:lnTo>
                  <a:pt x="5510200" y="3203513"/>
                </a:lnTo>
                <a:lnTo>
                  <a:pt x="5510200" y="3211412"/>
                </a:lnTo>
                <a:lnTo>
                  <a:pt x="5525316" y="3227134"/>
                </a:lnTo>
                <a:lnTo>
                  <a:pt x="5525423" y="3226689"/>
                </a:lnTo>
                <a:lnTo>
                  <a:pt x="5510263" y="3210915"/>
                </a:lnTo>
                <a:lnTo>
                  <a:pt x="5510263" y="3203028"/>
                </a:lnTo>
                <a:lnTo>
                  <a:pt x="5510263" y="3195141"/>
                </a:lnTo>
                <a:lnTo>
                  <a:pt x="5510263" y="3187254"/>
                </a:lnTo>
                <a:close/>
                <a:moveTo>
                  <a:pt x="2929346" y="3179671"/>
                </a:moveTo>
                <a:lnTo>
                  <a:pt x="2929346" y="3195451"/>
                </a:lnTo>
                <a:lnTo>
                  <a:pt x="2936936" y="3203341"/>
                </a:lnTo>
                <a:lnTo>
                  <a:pt x="2952114" y="3203341"/>
                </a:lnTo>
                <a:lnTo>
                  <a:pt x="2952189" y="3203302"/>
                </a:lnTo>
                <a:lnTo>
                  <a:pt x="2937426" y="3203302"/>
                </a:lnTo>
                <a:lnTo>
                  <a:pt x="2929838" y="3195409"/>
                </a:lnTo>
                <a:lnTo>
                  <a:pt x="2929838" y="3179671"/>
                </a:lnTo>
                <a:close/>
                <a:moveTo>
                  <a:pt x="2458951" y="3163891"/>
                </a:moveTo>
                <a:lnTo>
                  <a:pt x="2458644" y="3164210"/>
                </a:lnTo>
                <a:lnTo>
                  <a:pt x="2466085" y="3164210"/>
                </a:lnTo>
                <a:lnTo>
                  <a:pt x="2466392" y="3163891"/>
                </a:lnTo>
                <a:close/>
                <a:moveTo>
                  <a:pt x="5502904" y="3163708"/>
                </a:moveTo>
                <a:lnTo>
                  <a:pt x="5502605" y="3164018"/>
                </a:lnTo>
                <a:lnTo>
                  <a:pt x="5517547" y="3171789"/>
                </a:lnTo>
                <a:lnTo>
                  <a:pt x="5517843" y="3171480"/>
                </a:lnTo>
                <a:close/>
                <a:moveTo>
                  <a:pt x="4204614" y="3156189"/>
                </a:moveTo>
                <a:lnTo>
                  <a:pt x="4204558" y="3156247"/>
                </a:lnTo>
                <a:lnTo>
                  <a:pt x="4227280" y="3156247"/>
                </a:lnTo>
                <a:lnTo>
                  <a:pt x="4227280" y="3156189"/>
                </a:lnTo>
                <a:close/>
                <a:moveTo>
                  <a:pt x="4174219" y="3156189"/>
                </a:moveTo>
                <a:lnTo>
                  <a:pt x="4174189" y="3156267"/>
                </a:lnTo>
                <a:lnTo>
                  <a:pt x="4189330" y="3164138"/>
                </a:lnTo>
                <a:lnTo>
                  <a:pt x="4196920" y="3164138"/>
                </a:lnTo>
                <a:lnTo>
                  <a:pt x="4196975" y="3164081"/>
                </a:lnTo>
                <a:lnTo>
                  <a:pt x="4189417" y="3164081"/>
                </a:lnTo>
                <a:close/>
                <a:moveTo>
                  <a:pt x="5510263" y="3148156"/>
                </a:moveTo>
                <a:lnTo>
                  <a:pt x="5510200" y="3148221"/>
                </a:lnTo>
                <a:lnTo>
                  <a:pt x="5510200" y="3155772"/>
                </a:lnTo>
                <a:lnTo>
                  <a:pt x="5510263" y="3155706"/>
                </a:lnTo>
                <a:close/>
                <a:moveTo>
                  <a:pt x="4235009" y="3140404"/>
                </a:moveTo>
                <a:lnTo>
                  <a:pt x="4234951" y="3140464"/>
                </a:lnTo>
                <a:lnTo>
                  <a:pt x="4257640" y="3140464"/>
                </a:lnTo>
                <a:lnTo>
                  <a:pt x="4250050" y="3148356"/>
                </a:lnTo>
                <a:lnTo>
                  <a:pt x="4280410" y="3148356"/>
                </a:lnTo>
                <a:lnTo>
                  <a:pt x="4310770" y="3148356"/>
                </a:lnTo>
                <a:lnTo>
                  <a:pt x="4325951" y="3156247"/>
                </a:lnTo>
                <a:lnTo>
                  <a:pt x="4333541" y="3156247"/>
                </a:lnTo>
                <a:lnTo>
                  <a:pt x="4325951" y="3164138"/>
                </a:lnTo>
                <a:lnTo>
                  <a:pt x="4333491" y="3179816"/>
                </a:lnTo>
                <a:lnTo>
                  <a:pt x="4333769" y="3179816"/>
                </a:lnTo>
                <a:lnTo>
                  <a:pt x="4326194" y="3164081"/>
                </a:lnTo>
                <a:lnTo>
                  <a:pt x="4333793" y="3156189"/>
                </a:lnTo>
                <a:lnTo>
                  <a:pt x="4326194" y="3156189"/>
                </a:lnTo>
                <a:lnTo>
                  <a:pt x="4310997" y="3148296"/>
                </a:lnTo>
                <a:lnTo>
                  <a:pt x="4280602" y="3148296"/>
                </a:lnTo>
                <a:lnTo>
                  <a:pt x="4250207" y="3148296"/>
                </a:lnTo>
                <a:lnTo>
                  <a:pt x="4257806" y="3140404"/>
                </a:lnTo>
                <a:close/>
                <a:moveTo>
                  <a:pt x="3855788" y="3140404"/>
                </a:moveTo>
                <a:lnTo>
                  <a:pt x="3855676" y="3140636"/>
                </a:lnTo>
                <a:lnTo>
                  <a:pt x="3878443" y="3140636"/>
                </a:lnTo>
                <a:lnTo>
                  <a:pt x="3885466" y="3140636"/>
                </a:lnTo>
                <a:lnTo>
                  <a:pt x="3885466" y="3140404"/>
                </a:lnTo>
                <a:lnTo>
                  <a:pt x="3877868" y="3140404"/>
                </a:lnTo>
                <a:close/>
                <a:moveTo>
                  <a:pt x="2496567" y="3132659"/>
                </a:moveTo>
                <a:lnTo>
                  <a:pt x="2496567" y="3140410"/>
                </a:lnTo>
                <a:lnTo>
                  <a:pt x="2496749" y="3140221"/>
                </a:lnTo>
                <a:lnTo>
                  <a:pt x="2496749" y="3132753"/>
                </a:lnTo>
                <a:close/>
                <a:moveTo>
                  <a:pt x="1396031" y="3132054"/>
                </a:moveTo>
                <a:lnTo>
                  <a:pt x="1380848" y="3147842"/>
                </a:lnTo>
                <a:lnTo>
                  <a:pt x="1365774" y="3140004"/>
                </a:lnTo>
                <a:lnTo>
                  <a:pt x="1365774" y="3140078"/>
                </a:lnTo>
                <a:lnTo>
                  <a:pt x="1380940" y="3147971"/>
                </a:lnTo>
                <a:lnTo>
                  <a:pt x="1396105" y="3132185"/>
                </a:lnTo>
                <a:lnTo>
                  <a:pt x="1403592" y="3139978"/>
                </a:lnTo>
                <a:lnTo>
                  <a:pt x="1403622" y="3139948"/>
                </a:lnTo>
                <a:close/>
                <a:moveTo>
                  <a:pt x="1365665" y="3132054"/>
                </a:moveTo>
                <a:lnTo>
                  <a:pt x="1343026" y="3139901"/>
                </a:lnTo>
                <a:lnTo>
                  <a:pt x="1343026" y="3140078"/>
                </a:lnTo>
                <a:lnTo>
                  <a:pt x="1365665" y="3132223"/>
                </a:lnTo>
                <a:close/>
                <a:moveTo>
                  <a:pt x="3339598" y="3116987"/>
                </a:moveTo>
                <a:lnTo>
                  <a:pt x="3339598" y="3124373"/>
                </a:lnTo>
                <a:lnTo>
                  <a:pt x="3339598" y="3132266"/>
                </a:lnTo>
                <a:lnTo>
                  <a:pt x="3332009" y="3140159"/>
                </a:lnTo>
                <a:lnTo>
                  <a:pt x="3324421" y="3132266"/>
                </a:lnTo>
                <a:lnTo>
                  <a:pt x="3316833" y="3140159"/>
                </a:lnTo>
                <a:lnTo>
                  <a:pt x="3309245" y="3155945"/>
                </a:lnTo>
                <a:lnTo>
                  <a:pt x="3309245" y="3171730"/>
                </a:lnTo>
                <a:lnTo>
                  <a:pt x="3301657" y="3179623"/>
                </a:lnTo>
                <a:lnTo>
                  <a:pt x="3301657" y="3187516"/>
                </a:lnTo>
                <a:lnTo>
                  <a:pt x="3301659" y="3187516"/>
                </a:lnTo>
                <a:lnTo>
                  <a:pt x="3301659" y="3180050"/>
                </a:lnTo>
                <a:lnTo>
                  <a:pt x="3309248" y="3172167"/>
                </a:lnTo>
                <a:lnTo>
                  <a:pt x="3309248" y="3156401"/>
                </a:lnTo>
                <a:lnTo>
                  <a:pt x="3316837" y="3140636"/>
                </a:lnTo>
                <a:lnTo>
                  <a:pt x="3324427" y="3132753"/>
                </a:lnTo>
                <a:lnTo>
                  <a:pt x="3332016" y="3140636"/>
                </a:lnTo>
                <a:lnTo>
                  <a:pt x="3339605" y="3132753"/>
                </a:lnTo>
                <a:lnTo>
                  <a:pt x="3339605" y="3124870"/>
                </a:lnTo>
                <a:lnTo>
                  <a:pt x="3339605" y="3116987"/>
                </a:lnTo>
                <a:close/>
                <a:moveTo>
                  <a:pt x="3802551" y="3116814"/>
                </a:moveTo>
                <a:lnTo>
                  <a:pt x="3802551" y="3116987"/>
                </a:lnTo>
                <a:lnTo>
                  <a:pt x="3862592" y="3124782"/>
                </a:lnTo>
                <a:lnTo>
                  <a:pt x="3862670" y="3124619"/>
                </a:lnTo>
                <a:close/>
                <a:moveTo>
                  <a:pt x="5525389" y="3116625"/>
                </a:moveTo>
                <a:lnTo>
                  <a:pt x="5525389" y="3124524"/>
                </a:lnTo>
                <a:lnTo>
                  <a:pt x="5525389" y="3132080"/>
                </a:lnTo>
                <a:lnTo>
                  <a:pt x="5525423" y="3132045"/>
                </a:lnTo>
                <a:lnTo>
                  <a:pt x="5525423" y="3124157"/>
                </a:lnTo>
                <a:lnTo>
                  <a:pt x="5525423" y="3116625"/>
                </a:lnTo>
                <a:close/>
                <a:moveTo>
                  <a:pt x="4333695" y="3116625"/>
                </a:moveTo>
                <a:lnTo>
                  <a:pt x="4333793" y="3116727"/>
                </a:lnTo>
                <a:lnTo>
                  <a:pt x="4340616" y="3116727"/>
                </a:lnTo>
                <a:lnTo>
                  <a:pt x="4340616" y="3116625"/>
                </a:lnTo>
                <a:close/>
                <a:moveTo>
                  <a:pt x="2944525" y="3116551"/>
                </a:moveTo>
                <a:lnTo>
                  <a:pt x="2944525" y="3124441"/>
                </a:lnTo>
                <a:lnTo>
                  <a:pt x="2936936" y="3132331"/>
                </a:lnTo>
                <a:lnTo>
                  <a:pt x="2936936" y="3140221"/>
                </a:lnTo>
                <a:lnTo>
                  <a:pt x="2936936" y="3148111"/>
                </a:lnTo>
                <a:lnTo>
                  <a:pt x="2944525" y="3156001"/>
                </a:lnTo>
                <a:lnTo>
                  <a:pt x="2936936" y="3163891"/>
                </a:lnTo>
                <a:lnTo>
                  <a:pt x="2936936" y="3171781"/>
                </a:lnTo>
                <a:lnTo>
                  <a:pt x="2936936" y="3179623"/>
                </a:lnTo>
                <a:lnTo>
                  <a:pt x="2937426" y="3179623"/>
                </a:lnTo>
                <a:lnTo>
                  <a:pt x="2937426" y="3171730"/>
                </a:lnTo>
                <a:lnTo>
                  <a:pt x="2937426" y="3163837"/>
                </a:lnTo>
                <a:lnTo>
                  <a:pt x="2945014" y="3155945"/>
                </a:lnTo>
                <a:lnTo>
                  <a:pt x="2937426" y="3148052"/>
                </a:lnTo>
                <a:lnTo>
                  <a:pt x="2937426" y="3140159"/>
                </a:lnTo>
                <a:lnTo>
                  <a:pt x="2937426" y="3132266"/>
                </a:lnTo>
                <a:lnTo>
                  <a:pt x="2945014" y="3124373"/>
                </a:lnTo>
                <a:lnTo>
                  <a:pt x="2945014" y="3116551"/>
                </a:lnTo>
                <a:close/>
                <a:moveTo>
                  <a:pt x="1236610" y="3108372"/>
                </a:moveTo>
                <a:lnTo>
                  <a:pt x="1229284" y="3115990"/>
                </a:lnTo>
                <a:lnTo>
                  <a:pt x="1229284" y="3116399"/>
                </a:lnTo>
                <a:lnTo>
                  <a:pt x="1236867" y="3108506"/>
                </a:lnTo>
                <a:lnTo>
                  <a:pt x="1244331" y="3108506"/>
                </a:lnTo>
                <a:lnTo>
                  <a:pt x="1244202" y="3108372"/>
                </a:lnTo>
                <a:close/>
                <a:moveTo>
                  <a:pt x="3332009" y="3101199"/>
                </a:moveTo>
                <a:lnTo>
                  <a:pt x="3332009" y="3116480"/>
                </a:lnTo>
                <a:lnTo>
                  <a:pt x="3332016" y="3116480"/>
                </a:lnTo>
                <a:lnTo>
                  <a:pt x="3332016" y="3101221"/>
                </a:lnTo>
                <a:close/>
                <a:moveTo>
                  <a:pt x="2511736" y="3101108"/>
                </a:moveTo>
                <a:lnTo>
                  <a:pt x="2511736" y="3108996"/>
                </a:lnTo>
                <a:lnTo>
                  <a:pt x="2511736" y="3140121"/>
                </a:lnTo>
                <a:lnTo>
                  <a:pt x="2511928" y="3140221"/>
                </a:lnTo>
                <a:lnTo>
                  <a:pt x="2511928" y="3108661"/>
                </a:lnTo>
                <a:lnTo>
                  <a:pt x="2511928" y="3101108"/>
                </a:lnTo>
                <a:close/>
                <a:moveTo>
                  <a:pt x="5540583" y="3100822"/>
                </a:moveTo>
                <a:lnTo>
                  <a:pt x="5540578" y="3100827"/>
                </a:lnTo>
                <a:lnTo>
                  <a:pt x="5540578" y="3116270"/>
                </a:lnTo>
                <a:lnTo>
                  <a:pt x="5540583" y="3116270"/>
                </a:lnTo>
                <a:close/>
                <a:moveTo>
                  <a:pt x="1221427" y="3100613"/>
                </a:moveTo>
                <a:lnTo>
                  <a:pt x="1221427" y="3108372"/>
                </a:lnTo>
                <a:lnTo>
                  <a:pt x="1214119" y="3108372"/>
                </a:lnTo>
                <a:lnTo>
                  <a:pt x="1214119" y="3108506"/>
                </a:lnTo>
                <a:lnTo>
                  <a:pt x="1221701" y="3108506"/>
                </a:lnTo>
                <a:lnTo>
                  <a:pt x="1221701" y="3100763"/>
                </a:lnTo>
                <a:lnTo>
                  <a:pt x="1221557" y="3100613"/>
                </a:lnTo>
                <a:close/>
                <a:moveTo>
                  <a:pt x="1342902" y="3100483"/>
                </a:moveTo>
                <a:lnTo>
                  <a:pt x="1343026" y="3100613"/>
                </a:lnTo>
                <a:lnTo>
                  <a:pt x="1357933" y="3108372"/>
                </a:lnTo>
                <a:lnTo>
                  <a:pt x="1358074" y="3108372"/>
                </a:lnTo>
                <a:close/>
                <a:moveTo>
                  <a:pt x="4318596" y="3092928"/>
                </a:moveTo>
                <a:lnTo>
                  <a:pt x="4318596" y="3093049"/>
                </a:lnTo>
                <a:lnTo>
                  <a:pt x="4325427" y="3093049"/>
                </a:lnTo>
                <a:lnTo>
                  <a:pt x="4325427" y="3092928"/>
                </a:lnTo>
                <a:close/>
                <a:moveTo>
                  <a:pt x="1206536" y="3092719"/>
                </a:moveTo>
                <a:lnTo>
                  <a:pt x="1206536" y="3092887"/>
                </a:lnTo>
                <a:lnTo>
                  <a:pt x="1213836" y="3100478"/>
                </a:lnTo>
                <a:lnTo>
                  <a:pt x="1206536" y="3108068"/>
                </a:lnTo>
                <a:lnTo>
                  <a:pt x="1206536" y="3108506"/>
                </a:lnTo>
                <a:lnTo>
                  <a:pt x="1213836" y="3100907"/>
                </a:lnTo>
                <a:lnTo>
                  <a:pt x="1213836" y="3100478"/>
                </a:lnTo>
                <a:lnTo>
                  <a:pt x="1213989" y="3100478"/>
                </a:lnTo>
                <a:close/>
                <a:moveTo>
                  <a:pt x="1221571" y="3092584"/>
                </a:moveTo>
                <a:lnTo>
                  <a:pt x="1221701" y="3092719"/>
                </a:lnTo>
                <a:lnTo>
                  <a:pt x="1228889" y="3092719"/>
                </a:lnTo>
                <a:lnTo>
                  <a:pt x="1229019" y="3092584"/>
                </a:lnTo>
                <a:close/>
                <a:moveTo>
                  <a:pt x="2929346" y="3084991"/>
                </a:moveTo>
                <a:lnTo>
                  <a:pt x="2921757" y="3092881"/>
                </a:lnTo>
                <a:lnTo>
                  <a:pt x="2921757" y="3100771"/>
                </a:lnTo>
                <a:lnTo>
                  <a:pt x="2929346" y="3100771"/>
                </a:lnTo>
                <a:lnTo>
                  <a:pt x="2936936" y="3100771"/>
                </a:lnTo>
                <a:lnTo>
                  <a:pt x="2944525" y="3100771"/>
                </a:lnTo>
                <a:lnTo>
                  <a:pt x="2952080" y="3116480"/>
                </a:lnTo>
                <a:lnTo>
                  <a:pt x="2952603" y="3116480"/>
                </a:lnTo>
                <a:lnTo>
                  <a:pt x="2945014" y="3100695"/>
                </a:lnTo>
                <a:lnTo>
                  <a:pt x="2937426" y="3100695"/>
                </a:lnTo>
                <a:lnTo>
                  <a:pt x="2929838" y="3100695"/>
                </a:lnTo>
                <a:lnTo>
                  <a:pt x="2922250" y="3100695"/>
                </a:lnTo>
                <a:lnTo>
                  <a:pt x="2922250" y="3092802"/>
                </a:lnTo>
                <a:lnTo>
                  <a:pt x="2929759" y="3084991"/>
                </a:lnTo>
                <a:close/>
                <a:moveTo>
                  <a:pt x="1320116" y="3084690"/>
                </a:moveTo>
                <a:lnTo>
                  <a:pt x="1312525" y="3092584"/>
                </a:lnTo>
                <a:lnTo>
                  <a:pt x="1312525" y="3100478"/>
                </a:lnTo>
                <a:lnTo>
                  <a:pt x="1304933" y="3108372"/>
                </a:lnTo>
                <a:lnTo>
                  <a:pt x="1297342" y="3124160"/>
                </a:lnTo>
                <a:lnTo>
                  <a:pt x="1297342" y="3132054"/>
                </a:lnTo>
                <a:lnTo>
                  <a:pt x="1297342" y="3139948"/>
                </a:lnTo>
                <a:lnTo>
                  <a:pt x="1282159" y="3139948"/>
                </a:lnTo>
                <a:lnTo>
                  <a:pt x="1274568" y="3147842"/>
                </a:lnTo>
                <a:lnTo>
                  <a:pt x="1259385" y="3155736"/>
                </a:lnTo>
                <a:lnTo>
                  <a:pt x="1252033" y="3155736"/>
                </a:lnTo>
                <a:lnTo>
                  <a:pt x="1252033" y="3155864"/>
                </a:lnTo>
                <a:lnTo>
                  <a:pt x="1259615" y="3155864"/>
                </a:lnTo>
                <a:lnTo>
                  <a:pt x="1274781" y="3147971"/>
                </a:lnTo>
                <a:lnTo>
                  <a:pt x="1282364" y="3140078"/>
                </a:lnTo>
                <a:lnTo>
                  <a:pt x="1297529" y="3140078"/>
                </a:lnTo>
                <a:lnTo>
                  <a:pt x="1297529" y="3132185"/>
                </a:lnTo>
                <a:lnTo>
                  <a:pt x="1297529" y="3124292"/>
                </a:lnTo>
                <a:lnTo>
                  <a:pt x="1305112" y="3108506"/>
                </a:lnTo>
                <a:lnTo>
                  <a:pt x="1312695" y="3100613"/>
                </a:lnTo>
                <a:lnTo>
                  <a:pt x="1312695" y="3092719"/>
                </a:lnTo>
                <a:lnTo>
                  <a:pt x="1320278" y="3084826"/>
                </a:lnTo>
                <a:lnTo>
                  <a:pt x="1327860" y="3084826"/>
                </a:lnTo>
                <a:lnTo>
                  <a:pt x="1335299" y="3084826"/>
                </a:lnTo>
                <a:lnTo>
                  <a:pt x="1335299" y="3084690"/>
                </a:lnTo>
                <a:lnTo>
                  <a:pt x="1327708" y="3084690"/>
                </a:lnTo>
                <a:close/>
                <a:moveTo>
                  <a:pt x="4317832" y="3077131"/>
                </a:moveTo>
                <a:lnTo>
                  <a:pt x="4310556" y="3084699"/>
                </a:lnTo>
                <a:lnTo>
                  <a:pt x="4310997" y="3085157"/>
                </a:lnTo>
                <a:lnTo>
                  <a:pt x="4317832" y="3078057"/>
                </a:lnTo>
                <a:close/>
                <a:moveTo>
                  <a:pt x="3801880" y="3069372"/>
                </a:moveTo>
                <a:lnTo>
                  <a:pt x="3801880" y="3077264"/>
                </a:lnTo>
                <a:lnTo>
                  <a:pt x="3794281" y="3093049"/>
                </a:lnTo>
                <a:lnTo>
                  <a:pt x="3786683" y="3100942"/>
                </a:lnTo>
                <a:lnTo>
                  <a:pt x="3772194" y="3100942"/>
                </a:lnTo>
                <a:lnTo>
                  <a:pt x="3772194" y="3101221"/>
                </a:lnTo>
                <a:lnTo>
                  <a:pt x="3787372" y="3101221"/>
                </a:lnTo>
                <a:lnTo>
                  <a:pt x="3794961" y="3093338"/>
                </a:lnTo>
                <a:lnTo>
                  <a:pt x="3802551" y="3077573"/>
                </a:lnTo>
                <a:lnTo>
                  <a:pt x="3802551" y="3069690"/>
                </a:lnTo>
                <a:lnTo>
                  <a:pt x="3809377" y="3069690"/>
                </a:lnTo>
                <a:lnTo>
                  <a:pt x="3809479" y="3069372"/>
                </a:lnTo>
                <a:close/>
                <a:moveTo>
                  <a:pt x="3764604" y="3069372"/>
                </a:moveTo>
                <a:lnTo>
                  <a:pt x="3764604" y="3069690"/>
                </a:lnTo>
                <a:lnTo>
                  <a:pt x="3772194" y="3069690"/>
                </a:lnTo>
                <a:lnTo>
                  <a:pt x="3779783" y="3069690"/>
                </a:lnTo>
                <a:lnTo>
                  <a:pt x="3786683" y="3069690"/>
                </a:lnTo>
                <a:lnTo>
                  <a:pt x="3786683" y="3069372"/>
                </a:lnTo>
                <a:lnTo>
                  <a:pt x="3779084" y="3069372"/>
                </a:lnTo>
                <a:lnTo>
                  <a:pt x="3771485" y="3069372"/>
                </a:lnTo>
                <a:close/>
                <a:moveTo>
                  <a:pt x="4295048" y="3069232"/>
                </a:moveTo>
                <a:lnTo>
                  <a:pt x="4257504" y="3100470"/>
                </a:lnTo>
                <a:lnTo>
                  <a:pt x="4257806" y="3100942"/>
                </a:lnTo>
                <a:lnTo>
                  <a:pt x="4295457" y="3069656"/>
                </a:lnTo>
                <a:close/>
                <a:moveTo>
                  <a:pt x="3749101" y="3053587"/>
                </a:moveTo>
                <a:lnTo>
                  <a:pt x="3749426" y="3053924"/>
                </a:lnTo>
                <a:lnTo>
                  <a:pt x="3756612" y="3053924"/>
                </a:lnTo>
                <a:lnTo>
                  <a:pt x="3756288" y="3053587"/>
                </a:lnTo>
                <a:close/>
                <a:moveTo>
                  <a:pt x="736403" y="3053254"/>
                </a:moveTo>
                <a:lnTo>
                  <a:pt x="743986" y="3053254"/>
                </a:lnTo>
                <a:lnTo>
                  <a:pt x="743986" y="3061147"/>
                </a:lnTo>
                <a:lnTo>
                  <a:pt x="743986" y="3069040"/>
                </a:lnTo>
                <a:close/>
                <a:moveTo>
                  <a:pt x="1730056" y="3045894"/>
                </a:moveTo>
                <a:lnTo>
                  <a:pt x="1730056" y="3053115"/>
                </a:lnTo>
                <a:lnTo>
                  <a:pt x="1722464" y="3068903"/>
                </a:lnTo>
                <a:lnTo>
                  <a:pt x="1714873" y="3084690"/>
                </a:lnTo>
                <a:lnTo>
                  <a:pt x="1715513" y="3085023"/>
                </a:lnTo>
                <a:lnTo>
                  <a:pt x="1722949" y="3069558"/>
                </a:lnTo>
                <a:lnTo>
                  <a:pt x="1730533" y="3053782"/>
                </a:lnTo>
                <a:lnTo>
                  <a:pt x="1730533" y="3045894"/>
                </a:lnTo>
                <a:close/>
                <a:moveTo>
                  <a:pt x="2944922" y="3045541"/>
                </a:moveTo>
                <a:lnTo>
                  <a:pt x="2944525" y="3045953"/>
                </a:lnTo>
                <a:lnTo>
                  <a:pt x="2944525" y="3053431"/>
                </a:lnTo>
                <a:lnTo>
                  <a:pt x="2944525" y="3061321"/>
                </a:lnTo>
                <a:lnTo>
                  <a:pt x="2936936" y="3069211"/>
                </a:lnTo>
                <a:lnTo>
                  <a:pt x="2936936" y="3077101"/>
                </a:lnTo>
                <a:lnTo>
                  <a:pt x="2936936" y="3084909"/>
                </a:lnTo>
                <a:lnTo>
                  <a:pt x="2937426" y="3084909"/>
                </a:lnTo>
                <a:lnTo>
                  <a:pt x="2937426" y="3077016"/>
                </a:lnTo>
                <a:lnTo>
                  <a:pt x="2937426" y="3069124"/>
                </a:lnTo>
                <a:lnTo>
                  <a:pt x="2945014" y="3061231"/>
                </a:lnTo>
                <a:lnTo>
                  <a:pt x="2945014" y="3053338"/>
                </a:lnTo>
                <a:lnTo>
                  <a:pt x="2945014" y="3045541"/>
                </a:lnTo>
                <a:close/>
                <a:moveTo>
                  <a:pt x="1229019" y="3045361"/>
                </a:moveTo>
                <a:lnTo>
                  <a:pt x="1229019" y="3053115"/>
                </a:lnTo>
                <a:lnTo>
                  <a:pt x="1229284" y="3052839"/>
                </a:lnTo>
                <a:lnTo>
                  <a:pt x="1229284" y="3045361"/>
                </a:lnTo>
                <a:close/>
                <a:moveTo>
                  <a:pt x="5533223" y="3045287"/>
                </a:moveTo>
                <a:lnTo>
                  <a:pt x="5532984" y="3045535"/>
                </a:lnTo>
                <a:lnTo>
                  <a:pt x="5540578" y="3045535"/>
                </a:lnTo>
                <a:lnTo>
                  <a:pt x="5548173" y="3061333"/>
                </a:lnTo>
                <a:lnTo>
                  <a:pt x="5555743" y="3077079"/>
                </a:lnTo>
                <a:lnTo>
                  <a:pt x="5555743" y="3076835"/>
                </a:lnTo>
                <a:lnTo>
                  <a:pt x="5548163" y="3061061"/>
                </a:lnTo>
                <a:lnTo>
                  <a:pt x="5540583" y="3045287"/>
                </a:lnTo>
                <a:close/>
                <a:moveTo>
                  <a:pt x="2945014" y="3037552"/>
                </a:moveTo>
                <a:lnTo>
                  <a:pt x="2945014" y="3037651"/>
                </a:lnTo>
                <a:lnTo>
                  <a:pt x="2952114" y="3037651"/>
                </a:lnTo>
                <a:lnTo>
                  <a:pt x="2952114" y="3045445"/>
                </a:lnTo>
                <a:lnTo>
                  <a:pt x="2952603" y="3045445"/>
                </a:lnTo>
                <a:lnTo>
                  <a:pt x="2952603" y="3037552"/>
                </a:lnTo>
                <a:close/>
                <a:moveTo>
                  <a:pt x="2914662" y="3037552"/>
                </a:moveTo>
                <a:lnTo>
                  <a:pt x="2914662" y="3037651"/>
                </a:lnTo>
                <a:lnTo>
                  <a:pt x="2921757" y="3037651"/>
                </a:lnTo>
                <a:lnTo>
                  <a:pt x="2929346" y="3037651"/>
                </a:lnTo>
                <a:lnTo>
                  <a:pt x="2929346" y="3045541"/>
                </a:lnTo>
                <a:lnTo>
                  <a:pt x="2929346" y="3053431"/>
                </a:lnTo>
                <a:lnTo>
                  <a:pt x="2936936" y="3053431"/>
                </a:lnTo>
                <a:lnTo>
                  <a:pt x="2937025" y="3053338"/>
                </a:lnTo>
                <a:lnTo>
                  <a:pt x="2929838" y="3053338"/>
                </a:lnTo>
                <a:lnTo>
                  <a:pt x="2929838" y="3045445"/>
                </a:lnTo>
                <a:lnTo>
                  <a:pt x="2929838" y="3037552"/>
                </a:lnTo>
                <a:lnTo>
                  <a:pt x="2922250" y="3037552"/>
                </a:lnTo>
                <a:close/>
                <a:moveTo>
                  <a:pt x="2572412" y="3030119"/>
                </a:moveTo>
                <a:lnTo>
                  <a:pt x="2579996" y="3038007"/>
                </a:lnTo>
                <a:lnTo>
                  <a:pt x="2587532" y="3045843"/>
                </a:lnTo>
                <a:lnTo>
                  <a:pt x="2587822" y="3045541"/>
                </a:lnTo>
                <a:lnTo>
                  <a:pt x="2580233" y="3037651"/>
                </a:lnTo>
                <a:lnTo>
                  <a:pt x="2572988" y="3030119"/>
                </a:lnTo>
                <a:close/>
                <a:moveTo>
                  <a:pt x="3756650" y="3022393"/>
                </a:moveTo>
                <a:lnTo>
                  <a:pt x="3763886" y="3029909"/>
                </a:lnTo>
                <a:lnTo>
                  <a:pt x="3763886" y="3029529"/>
                </a:lnTo>
                <a:lnTo>
                  <a:pt x="3757015" y="3022393"/>
                </a:lnTo>
                <a:close/>
                <a:moveTo>
                  <a:pt x="2565074" y="3014001"/>
                </a:moveTo>
                <a:lnTo>
                  <a:pt x="2564827" y="3014344"/>
                </a:lnTo>
                <a:lnTo>
                  <a:pt x="2572412" y="3022231"/>
                </a:lnTo>
                <a:lnTo>
                  <a:pt x="2579996" y="3022231"/>
                </a:lnTo>
                <a:lnTo>
                  <a:pt x="2579996" y="3029761"/>
                </a:lnTo>
                <a:lnTo>
                  <a:pt x="2580233" y="3029761"/>
                </a:lnTo>
                <a:lnTo>
                  <a:pt x="2580233" y="3021871"/>
                </a:lnTo>
                <a:lnTo>
                  <a:pt x="2572644" y="3021871"/>
                </a:lnTo>
                <a:close/>
                <a:moveTo>
                  <a:pt x="3763886" y="2998340"/>
                </a:moveTo>
                <a:lnTo>
                  <a:pt x="3756288" y="3006232"/>
                </a:lnTo>
                <a:lnTo>
                  <a:pt x="3749045" y="3006232"/>
                </a:lnTo>
                <a:lnTo>
                  <a:pt x="3749426" y="3006627"/>
                </a:lnTo>
                <a:lnTo>
                  <a:pt x="3757015" y="3006627"/>
                </a:lnTo>
                <a:lnTo>
                  <a:pt x="3764439" y="2998915"/>
                </a:lnTo>
                <a:close/>
                <a:moveTo>
                  <a:pt x="3741090" y="2998340"/>
                </a:moveTo>
                <a:lnTo>
                  <a:pt x="3733491" y="3014124"/>
                </a:lnTo>
                <a:lnTo>
                  <a:pt x="3725914" y="3014124"/>
                </a:lnTo>
                <a:lnTo>
                  <a:pt x="3726658" y="3014510"/>
                </a:lnTo>
                <a:lnTo>
                  <a:pt x="3734247" y="3014510"/>
                </a:lnTo>
                <a:lnTo>
                  <a:pt x="3741717" y="2998992"/>
                </a:lnTo>
                <a:close/>
                <a:moveTo>
                  <a:pt x="2914167" y="2998201"/>
                </a:moveTo>
                <a:lnTo>
                  <a:pt x="2891399" y="3006091"/>
                </a:lnTo>
                <a:lnTo>
                  <a:pt x="2883810" y="3013981"/>
                </a:lnTo>
                <a:lnTo>
                  <a:pt x="2883810" y="3021871"/>
                </a:lnTo>
                <a:lnTo>
                  <a:pt x="2891399" y="3021871"/>
                </a:lnTo>
                <a:lnTo>
                  <a:pt x="2906578" y="3021871"/>
                </a:lnTo>
                <a:lnTo>
                  <a:pt x="2914167" y="3021871"/>
                </a:lnTo>
                <a:lnTo>
                  <a:pt x="2914167" y="3029761"/>
                </a:lnTo>
                <a:lnTo>
                  <a:pt x="2906578" y="3045541"/>
                </a:lnTo>
                <a:lnTo>
                  <a:pt x="2914167" y="3045541"/>
                </a:lnTo>
                <a:lnTo>
                  <a:pt x="2914167" y="3045445"/>
                </a:lnTo>
                <a:lnTo>
                  <a:pt x="2907074" y="3045445"/>
                </a:lnTo>
                <a:lnTo>
                  <a:pt x="2914662" y="3029659"/>
                </a:lnTo>
                <a:lnTo>
                  <a:pt x="2914662" y="3021767"/>
                </a:lnTo>
                <a:lnTo>
                  <a:pt x="2907074" y="3021767"/>
                </a:lnTo>
                <a:lnTo>
                  <a:pt x="2891897" y="3021767"/>
                </a:lnTo>
                <a:lnTo>
                  <a:pt x="2884309" y="3021767"/>
                </a:lnTo>
                <a:lnTo>
                  <a:pt x="2884309" y="3013874"/>
                </a:lnTo>
                <a:lnTo>
                  <a:pt x="2891897" y="3005981"/>
                </a:lnTo>
                <a:lnTo>
                  <a:pt x="2914336" y="2998201"/>
                </a:lnTo>
                <a:close/>
                <a:moveTo>
                  <a:pt x="2853957" y="2998088"/>
                </a:moveTo>
                <a:lnTo>
                  <a:pt x="2853957" y="2998201"/>
                </a:lnTo>
                <a:lnTo>
                  <a:pt x="2868631" y="2998201"/>
                </a:lnTo>
                <a:lnTo>
                  <a:pt x="2868631" y="2998088"/>
                </a:lnTo>
                <a:close/>
                <a:moveTo>
                  <a:pt x="3687899" y="2982555"/>
                </a:moveTo>
                <a:lnTo>
                  <a:pt x="3672718" y="2990438"/>
                </a:lnTo>
                <a:lnTo>
                  <a:pt x="3673533" y="2990861"/>
                </a:lnTo>
                <a:lnTo>
                  <a:pt x="3688441" y="2983118"/>
                </a:lnTo>
                <a:close/>
                <a:moveTo>
                  <a:pt x="2899486" y="2974410"/>
                </a:moveTo>
                <a:lnTo>
                  <a:pt x="2899486" y="2974531"/>
                </a:lnTo>
                <a:lnTo>
                  <a:pt x="2906578" y="2974531"/>
                </a:lnTo>
                <a:lnTo>
                  <a:pt x="2906694" y="2974410"/>
                </a:lnTo>
                <a:close/>
                <a:moveTo>
                  <a:pt x="3604427" y="2974051"/>
                </a:moveTo>
                <a:lnTo>
                  <a:pt x="3589249" y="2981939"/>
                </a:lnTo>
                <a:lnTo>
                  <a:pt x="3581660" y="2981939"/>
                </a:lnTo>
                <a:lnTo>
                  <a:pt x="3574071" y="2981939"/>
                </a:lnTo>
                <a:lnTo>
                  <a:pt x="3574071" y="2997714"/>
                </a:lnTo>
                <a:lnTo>
                  <a:pt x="3566482" y="2997714"/>
                </a:lnTo>
                <a:lnTo>
                  <a:pt x="3551609" y="2997714"/>
                </a:lnTo>
                <a:lnTo>
                  <a:pt x="3552105" y="2998744"/>
                </a:lnTo>
                <a:lnTo>
                  <a:pt x="3567283" y="2998744"/>
                </a:lnTo>
                <a:lnTo>
                  <a:pt x="3574873" y="2998744"/>
                </a:lnTo>
                <a:lnTo>
                  <a:pt x="3574873" y="2982978"/>
                </a:lnTo>
                <a:lnTo>
                  <a:pt x="3582462" y="2982978"/>
                </a:lnTo>
                <a:lnTo>
                  <a:pt x="3590051" y="2982978"/>
                </a:lnTo>
                <a:lnTo>
                  <a:pt x="3605230" y="2975095"/>
                </a:lnTo>
                <a:lnTo>
                  <a:pt x="3620408" y="2990861"/>
                </a:lnTo>
                <a:lnTo>
                  <a:pt x="3627997" y="2975095"/>
                </a:lnTo>
                <a:lnTo>
                  <a:pt x="3643140" y="2975095"/>
                </a:lnTo>
                <a:lnTo>
                  <a:pt x="3642306" y="2974662"/>
                </a:lnTo>
                <a:lnTo>
                  <a:pt x="3642306" y="2974051"/>
                </a:lnTo>
                <a:lnTo>
                  <a:pt x="3627194" y="2974051"/>
                </a:lnTo>
                <a:lnTo>
                  <a:pt x="3619605" y="2989827"/>
                </a:lnTo>
                <a:close/>
                <a:moveTo>
                  <a:pt x="2914662" y="2966517"/>
                </a:moveTo>
                <a:lnTo>
                  <a:pt x="2914355" y="2966836"/>
                </a:lnTo>
                <a:lnTo>
                  <a:pt x="2921757" y="2974531"/>
                </a:lnTo>
                <a:lnTo>
                  <a:pt x="2921757" y="2982421"/>
                </a:lnTo>
                <a:lnTo>
                  <a:pt x="2921757" y="2998088"/>
                </a:lnTo>
                <a:lnTo>
                  <a:pt x="2922250" y="2998088"/>
                </a:lnTo>
                <a:lnTo>
                  <a:pt x="2922250" y="2982302"/>
                </a:lnTo>
                <a:lnTo>
                  <a:pt x="2922250" y="2974410"/>
                </a:lnTo>
                <a:close/>
                <a:moveTo>
                  <a:pt x="3642372" y="2966163"/>
                </a:moveTo>
                <a:lnTo>
                  <a:pt x="3642372" y="2966770"/>
                </a:lnTo>
                <a:lnTo>
                  <a:pt x="3657504" y="2966770"/>
                </a:lnTo>
                <a:lnTo>
                  <a:pt x="3657504" y="2966163"/>
                </a:lnTo>
                <a:close/>
                <a:moveTo>
                  <a:pt x="4273003" y="2950985"/>
                </a:moveTo>
                <a:lnTo>
                  <a:pt x="4272264" y="2951752"/>
                </a:lnTo>
                <a:lnTo>
                  <a:pt x="4272264" y="2966546"/>
                </a:lnTo>
                <a:lnTo>
                  <a:pt x="4273003" y="2966546"/>
                </a:lnTo>
                <a:close/>
                <a:moveTo>
                  <a:pt x="2618724" y="2950731"/>
                </a:moveTo>
                <a:lnTo>
                  <a:pt x="2618431" y="2951035"/>
                </a:lnTo>
                <a:lnTo>
                  <a:pt x="2640948" y="2966641"/>
                </a:lnTo>
                <a:lnTo>
                  <a:pt x="2648538" y="2966641"/>
                </a:lnTo>
                <a:lnTo>
                  <a:pt x="2648627" y="2966517"/>
                </a:lnTo>
                <a:lnTo>
                  <a:pt x="2641489" y="2966517"/>
                </a:lnTo>
                <a:close/>
                <a:moveTo>
                  <a:pt x="1796744" y="2941051"/>
                </a:moveTo>
                <a:lnTo>
                  <a:pt x="1790787" y="2942600"/>
                </a:lnTo>
                <a:lnTo>
                  <a:pt x="1730056" y="2974176"/>
                </a:lnTo>
                <a:lnTo>
                  <a:pt x="1707281" y="2997857"/>
                </a:lnTo>
                <a:lnTo>
                  <a:pt x="1684507" y="3021539"/>
                </a:lnTo>
                <a:lnTo>
                  <a:pt x="1676915" y="3037327"/>
                </a:lnTo>
                <a:lnTo>
                  <a:pt x="1669324" y="3068903"/>
                </a:lnTo>
                <a:lnTo>
                  <a:pt x="1669324" y="3084690"/>
                </a:lnTo>
                <a:lnTo>
                  <a:pt x="1669857" y="3084690"/>
                </a:lnTo>
                <a:lnTo>
                  <a:pt x="1669857" y="3069558"/>
                </a:lnTo>
                <a:lnTo>
                  <a:pt x="1677442" y="3038007"/>
                </a:lnTo>
                <a:lnTo>
                  <a:pt x="1685026" y="3022231"/>
                </a:lnTo>
                <a:lnTo>
                  <a:pt x="1707780" y="2998568"/>
                </a:lnTo>
                <a:lnTo>
                  <a:pt x="1730533" y="2974905"/>
                </a:lnTo>
                <a:lnTo>
                  <a:pt x="1791209" y="2943354"/>
                </a:lnTo>
                <a:close/>
                <a:moveTo>
                  <a:pt x="5069156" y="2935737"/>
                </a:moveTo>
                <a:lnTo>
                  <a:pt x="5061578" y="2967345"/>
                </a:lnTo>
                <a:lnTo>
                  <a:pt x="5061578" y="2974445"/>
                </a:lnTo>
                <a:lnTo>
                  <a:pt x="5062112" y="2974445"/>
                </a:lnTo>
                <a:lnTo>
                  <a:pt x="5062112" y="2966546"/>
                </a:lnTo>
                <a:lnTo>
                  <a:pt x="5069518" y="2935737"/>
                </a:lnTo>
                <a:close/>
                <a:moveTo>
                  <a:pt x="4826656" y="2935737"/>
                </a:moveTo>
                <a:lnTo>
                  <a:pt x="4826656" y="2942861"/>
                </a:lnTo>
                <a:lnTo>
                  <a:pt x="4826677" y="2942850"/>
                </a:lnTo>
                <a:lnTo>
                  <a:pt x="4826677" y="2935759"/>
                </a:lnTo>
                <a:close/>
                <a:moveTo>
                  <a:pt x="3665001" y="2935042"/>
                </a:moveTo>
                <a:lnTo>
                  <a:pt x="3657550" y="2958276"/>
                </a:lnTo>
                <a:lnTo>
                  <a:pt x="3657550" y="2958733"/>
                </a:lnTo>
                <a:lnTo>
                  <a:pt x="3665103" y="2935200"/>
                </a:lnTo>
                <a:close/>
                <a:moveTo>
                  <a:pt x="2671841" y="2934945"/>
                </a:moveTo>
                <a:lnTo>
                  <a:pt x="2671624" y="2935246"/>
                </a:lnTo>
                <a:lnTo>
                  <a:pt x="2701664" y="2950861"/>
                </a:lnTo>
                <a:lnTo>
                  <a:pt x="2709253" y="2950861"/>
                </a:lnTo>
                <a:lnTo>
                  <a:pt x="2709253" y="2966641"/>
                </a:lnTo>
                <a:lnTo>
                  <a:pt x="2716843" y="2974531"/>
                </a:lnTo>
                <a:lnTo>
                  <a:pt x="2716843" y="2982421"/>
                </a:lnTo>
                <a:lnTo>
                  <a:pt x="2716843" y="2990311"/>
                </a:lnTo>
                <a:lnTo>
                  <a:pt x="2709253" y="2998201"/>
                </a:lnTo>
                <a:lnTo>
                  <a:pt x="2716843" y="2998201"/>
                </a:lnTo>
                <a:lnTo>
                  <a:pt x="2769968" y="3006091"/>
                </a:lnTo>
                <a:lnTo>
                  <a:pt x="2785147" y="3006091"/>
                </a:lnTo>
                <a:lnTo>
                  <a:pt x="2800326" y="3021871"/>
                </a:lnTo>
                <a:lnTo>
                  <a:pt x="2807916" y="3021871"/>
                </a:lnTo>
                <a:lnTo>
                  <a:pt x="2830684" y="3021871"/>
                </a:lnTo>
                <a:lnTo>
                  <a:pt x="2853452" y="3021871"/>
                </a:lnTo>
                <a:lnTo>
                  <a:pt x="2853552" y="3021767"/>
                </a:lnTo>
                <a:lnTo>
                  <a:pt x="2831192" y="3021767"/>
                </a:lnTo>
                <a:lnTo>
                  <a:pt x="2808428" y="3021767"/>
                </a:lnTo>
                <a:lnTo>
                  <a:pt x="2800840" y="3021767"/>
                </a:lnTo>
                <a:lnTo>
                  <a:pt x="2785663" y="3005981"/>
                </a:lnTo>
                <a:lnTo>
                  <a:pt x="2770487" y="3005981"/>
                </a:lnTo>
                <a:lnTo>
                  <a:pt x="2717370" y="2998088"/>
                </a:lnTo>
                <a:lnTo>
                  <a:pt x="2709782" y="2998088"/>
                </a:lnTo>
                <a:lnTo>
                  <a:pt x="2717370" y="2990195"/>
                </a:lnTo>
                <a:lnTo>
                  <a:pt x="2717370" y="2982302"/>
                </a:lnTo>
                <a:lnTo>
                  <a:pt x="2717370" y="2974410"/>
                </a:lnTo>
                <a:lnTo>
                  <a:pt x="2709782" y="2966517"/>
                </a:lnTo>
                <a:lnTo>
                  <a:pt x="2709782" y="2950731"/>
                </a:lnTo>
                <a:lnTo>
                  <a:pt x="2702194" y="2950731"/>
                </a:lnTo>
                <a:close/>
                <a:moveTo>
                  <a:pt x="1305257" y="2934706"/>
                </a:moveTo>
                <a:lnTo>
                  <a:pt x="1305112" y="2934857"/>
                </a:lnTo>
                <a:lnTo>
                  <a:pt x="1312525" y="2934857"/>
                </a:lnTo>
                <a:lnTo>
                  <a:pt x="1312525" y="2934706"/>
                </a:lnTo>
                <a:close/>
                <a:moveTo>
                  <a:pt x="4750730" y="2927532"/>
                </a:moveTo>
                <a:lnTo>
                  <a:pt x="4750730" y="2942850"/>
                </a:lnTo>
                <a:lnTo>
                  <a:pt x="4750875" y="2943001"/>
                </a:lnTo>
                <a:lnTo>
                  <a:pt x="4750875" y="2927835"/>
                </a:lnTo>
                <a:close/>
                <a:moveTo>
                  <a:pt x="3467824" y="2926725"/>
                </a:moveTo>
                <a:lnTo>
                  <a:pt x="3460235" y="2934613"/>
                </a:lnTo>
                <a:lnTo>
                  <a:pt x="3452646" y="2934613"/>
                </a:lnTo>
                <a:lnTo>
                  <a:pt x="3452646" y="2942500"/>
                </a:lnTo>
                <a:lnTo>
                  <a:pt x="3445057" y="2942500"/>
                </a:lnTo>
                <a:lnTo>
                  <a:pt x="3437468" y="2950388"/>
                </a:lnTo>
                <a:lnTo>
                  <a:pt x="3437468" y="2958276"/>
                </a:lnTo>
                <a:lnTo>
                  <a:pt x="3429879" y="2958276"/>
                </a:lnTo>
                <a:lnTo>
                  <a:pt x="3422290" y="2958276"/>
                </a:lnTo>
                <a:lnTo>
                  <a:pt x="3414701" y="2966163"/>
                </a:lnTo>
                <a:lnTo>
                  <a:pt x="3407111" y="2966163"/>
                </a:lnTo>
                <a:lnTo>
                  <a:pt x="3399522" y="2958276"/>
                </a:lnTo>
                <a:lnTo>
                  <a:pt x="3391933" y="2950388"/>
                </a:lnTo>
                <a:lnTo>
                  <a:pt x="3384344" y="2950388"/>
                </a:lnTo>
                <a:lnTo>
                  <a:pt x="3377538" y="2943314"/>
                </a:lnTo>
                <a:lnTo>
                  <a:pt x="3377538" y="2950731"/>
                </a:lnTo>
                <a:lnTo>
                  <a:pt x="3369950" y="2950731"/>
                </a:lnTo>
                <a:lnTo>
                  <a:pt x="3369950" y="2958624"/>
                </a:lnTo>
                <a:lnTo>
                  <a:pt x="3369950" y="2966517"/>
                </a:lnTo>
                <a:lnTo>
                  <a:pt x="3362362" y="2966517"/>
                </a:lnTo>
                <a:lnTo>
                  <a:pt x="3354774" y="2966517"/>
                </a:lnTo>
                <a:lnTo>
                  <a:pt x="3347186" y="2974410"/>
                </a:lnTo>
                <a:lnTo>
                  <a:pt x="3339598" y="2966517"/>
                </a:lnTo>
                <a:lnTo>
                  <a:pt x="3332009" y="2966517"/>
                </a:lnTo>
                <a:lnTo>
                  <a:pt x="3332009" y="2982302"/>
                </a:lnTo>
                <a:lnTo>
                  <a:pt x="3332009" y="2990195"/>
                </a:lnTo>
                <a:lnTo>
                  <a:pt x="3324421" y="2998088"/>
                </a:lnTo>
                <a:lnTo>
                  <a:pt x="3316833" y="2990195"/>
                </a:lnTo>
                <a:lnTo>
                  <a:pt x="3309245" y="2998088"/>
                </a:lnTo>
                <a:lnTo>
                  <a:pt x="3309245" y="3005981"/>
                </a:lnTo>
                <a:lnTo>
                  <a:pt x="3309245" y="3013874"/>
                </a:lnTo>
                <a:lnTo>
                  <a:pt x="3286481" y="3013874"/>
                </a:lnTo>
                <a:lnTo>
                  <a:pt x="3286685" y="3014510"/>
                </a:lnTo>
                <a:lnTo>
                  <a:pt x="3309248" y="3014510"/>
                </a:lnTo>
                <a:lnTo>
                  <a:pt x="3309248" y="3006627"/>
                </a:lnTo>
                <a:lnTo>
                  <a:pt x="3309248" y="2998744"/>
                </a:lnTo>
                <a:lnTo>
                  <a:pt x="3316837" y="2990861"/>
                </a:lnTo>
                <a:lnTo>
                  <a:pt x="3324427" y="2998744"/>
                </a:lnTo>
                <a:lnTo>
                  <a:pt x="3332016" y="2990861"/>
                </a:lnTo>
                <a:lnTo>
                  <a:pt x="3332016" y="2982978"/>
                </a:lnTo>
                <a:lnTo>
                  <a:pt x="3332016" y="2967213"/>
                </a:lnTo>
                <a:lnTo>
                  <a:pt x="3339605" y="2967213"/>
                </a:lnTo>
                <a:lnTo>
                  <a:pt x="3347194" y="2975095"/>
                </a:lnTo>
                <a:lnTo>
                  <a:pt x="3354784" y="2967213"/>
                </a:lnTo>
                <a:lnTo>
                  <a:pt x="3362373" y="2967213"/>
                </a:lnTo>
                <a:lnTo>
                  <a:pt x="3369962" y="2967213"/>
                </a:lnTo>
                <a:lnTo>
                  <a:pt x="3369962" y="2959330"/>
                </a:lnTo>
                <a:lnTo>
                  <a:pt x="3369962" y="2951447"/>
                </a:lnTo>
                <a:lnTo>
                  <a:pt x="3377552" y="2951447"/>
                </a:lnTo>
                <a:lnTo>
                  <a:pt x="3377552" y="2943564"/>
                </a:lnTo>
                <a:lnTo>
                  <a:pt x="3385141" y="2951447"/>
                </a:lnTo>
                <a:lnTo>
                  <a:pt x="3392730" y="2951447"/>
                </a:lnTo>
                <a:lnTo>
                  <a:pt x="3400319" y="2959330"/>
                </a:lnTo>
                <a:lnTo>
                  <a:pt x="3407909" y="2967213"/>
                </a:lnTo>
                <a:lnTo>
                  <a:pt x="3415498" y="2967213"/>
                </a:lnTo>
                <a:lnTo>
                  <a:pt x="3423087" y="2959330"/>
                </a:lnTo>
                <a:lnTo>
                  <a:pt x="3430676" y="2959330"/>
                </a:lnTo>
                <a:lnTo>
                  <a:pt x="3438266" y="2959330"/>
                </a:lnTo>
                <a:lnTo>
                  <a:pt x="3438266" y="2951447"/>
                </a:lnTo>
                <a:lnTo>
                  <a:pt x="3445855" y="2943564"/>
                </a:lnTo>
                <a:lnTo>
                  <a:pt x="3453444" y="2943564"/>
                </a:lnTo>
                <a:lnTo>
                  <a:pt x="3453444" y="2935681"/>
                </a:lnTo>
                <a:lnTo>
                  <a:pt x="3461033" y="2935681"/>
                </a:lnTo>
                <a:lnTo>
                  <a:pt x="3468623" y="2927798"/>
                </a:lnTo>
                <a:lnTo>
                  <a:pt x="3476212" y="2927798"/>
                </a:lnTo>
                <a:lnTo>
                  <a:pt x="3491391" y="2935681"/>
                </a:lnTo>
                <a:lnTo>
                  <a:pt x="3498980" y="2935681"/>
                </a:lnTo>
                <a:lnTo>
                  <a:pt x="3514158" y="2935681"/>
                </a:lnTo>
                <a:lnTo>
                  <a:pt x="3521748" y="2927798"/>
                </a:lnTo>
                <a:lnTo>
                  <a:pt x="3528536" y="2934849"/>
                </a:lnTo>
                <a:lnTo>
                  <a:pt x="3528536" y="2934613"/>
                </a:lnTo>
                <a:lnTo>
                  <a:pt x="3520947" y="2926725"/>
                </a:lnTo>
                <a:lnTo>
                  <a:pt x="3513358" y="2934613"/>
                </a:lnTo>
                <a:lnTo>
                  <a:pt x="3498180" y="2934613"/>
                </a:lnTo>
                <a:lnTo>
                  <a:pt x="3490591" y="2934613"/>
                </a:lnTo>
                <a:lnTo>
                  <a:pt x="3475413" y="2926725"/>
                </a:lnTo>
                <a:close/>
                <a:moveTo>
                  <a:pt x="3347186" y="2926725"/>
                </a:moveTo>
                <a:lnTo>
                  <a:pt x="3347186" y="2927053"/>
                </a:lnTo>
                <a:lnTo>
                  <a:pt x="3354774" y="2927053"/>
                </a:lnTo>
                <a:lnTo>
                  <a:pt x="3362362" y="2927053"/>
                </a:lnTo>
                <a:lnTo>
                  <a:pt x="3369481" y="2927053"/>
                </a:lnTo>
                <a:lnTo>
                  <a:pt x="3369166" y="2926725"/>
                </a:lnTo>
                <a:lnTo>
                  <a:pt x="3361577" y="2926725"/>
                </a:lnTo>
                <a:lnTo>
                  <a:pt x="3353988" y="2926725"/>
                </a:lnTo>
                <a:close/>
                <a:moveTo>
                  <a:pt x="4584156" y="2919934"/>
                </a:moveTo>
                <a:lnTo>
                  <a:pt x="4584067" y="2920027"/>
                </a:lnTo>
                <a:lnTo>
                  <a:pt x="4591241" y="2934951"/>
                </a:lnTo>
                <a:lnTo>
                  <a:pt x="4591396" y="2935031"/>
                </a:lnTo>
                <a:close/>
                <a:moveTo>
                  <a:pt x="3642923" y="2911522"/>
                </a:moveTo>
                <a:lnTo>
                  <a:pt x="3663899" y="2933324"/>
                </a:lnTo>
                <a:lnTo>
                  <a:pt x="3649905" y="2911522"/>
                </a:lnTo>
                <a:close/>
                <a:moveTo>
                  <a:pt x="4553268" y="2904130"/>
                </a:moveTo>
                <a:lnTo>
                  <a:pt x="4553268" y="2911254"/>
                </a:lnTo>
                <a:lnTo>
                  <a:pt x="4560862" y="2927052"/>
                </a:lnTo>
                <a:lnTo>
                  <a:pt x="4561230" y="2927435"/>
                </a:lnTo>
                <a:lnTo>
                  <a:pt x="4553843" y="2912032"/>
                </a:lnTo>
                <a:lnTo>
                  <a:pt x="4553843" y="2904130"/>
                </a:lnTo>
                <a:close/>
                <a:moveTo>
                  <a:pt x="1297604" y="2895236"/>
                </a:moveTo>
                <a:lnTo>
                  <a:pt x="1297529" y="2895392"/>
                </a:lnTo>
                <a:lnTo>
                  <a:pt x="1305112" y="2895392"/>
                </a:lnTo>
                <a:lnTo>
                  <a:pt x="1327708" y="2903232"/>
                </a:lnTo>
                <a:lnTo>
                  <a:pt x="1327708" y="2903130"/>
                </a:lnTo>
                <a:lnTo>
                  <a:pt x="1304933" y="2895236"/>
                </a:lnTo>
                <a:close/>
                <a:moveTo>
                  <a:pt x="5608222" y="2895100"/>
                </a:moveTo>
                <a:lnTo>
                  <a:pt x="5600640" y="2902985"/>
                </a:lnTo>
                <a:lnTo>
                  <a:pt x="5593057" y="2910871"/>
                </a:lnTo>
                <a:lnTo>
                  <a:pt x="5585475" y="2910871"/>
                </a:lnTo>
                <a:lnTo>
                  <a:pt x="5577893" y="2910871"/>
                </a:lnTo>
                <a:lnTo>
                  <a:pt x="5570310" y="2926643"/>
                </a:lnTo>
                <a:lnTo>
                  <a:pt x="5570310" y="2934529"/>
                </a:lnTo>
                <a:lnTo>
                  <a:pt x="5577893" y="2942415"/>
                </a:lnTo>
                <a:lnTo>
                  <a:pt x="5570310" y="2958186"/>
                </a:lnTo>
                <a:lnTo>
                  <a:pt x="5562728" y="2958186"/>
                </a:lnTo>
                <a:lnTo>
                  <a:pt x="5562728" y="2966072"/>
                </a:lnTo>
                <a:lnTo>
                  <a:pt x="5570310" y="2973958"/>
                </a:lnTo>
                <a:lnTo>
                  <a:pt x="5570310" y="2981844"/>
                </a:lnTo>
                <a:lnTo>
                  <a:pt x="5577893" y="2989729"/>
                </a:lnTo>
                <a:lnTo>
                  <a:pt x="5570310" y="2997615"/>
                </a:lnTo>
                <a:lnTo>
                  <a:pt x="5562728" y="3005501"/>
                </a:lnTo>
                <a:lnTo>
                  <a:pt x="5547564" y="3005501"/>
                </a:lnTo>
                <a:lnTo>
                  <a:pt x="5547564" y="3021273"/>
                </a:lnTo>
                <a:lnTo>
                  <a:pt x="5539981" y="3037044"/>
                </a:lnTo>
                <a:lnTo>
                  <a:pt x="5524817" y="3029158"/>
                </a:lnTo>
                <a:lnTo>
                  <a:pt x="5509652" y="3021273"/>
                </a:lnTo>
                <a:lnTo>
                  <a:pt x="5494487" y="3021273"/>
                </a:lnTo>
                <a:lnTo>
                  <a:pt x="5479323" y="3029158"/>
                </a:lnTo>
                <a:lnTo>
                  <a:pt x="5464158" y="3029158"/>
                </a:lnTo>
                <a:lnTo>
                  <a:pt x="5448994" y="3037044"/>
                </a:lnTo>
                <a:lnTo>
                  <a:pt x="5411468" y="2998016"/>
                </a:lnTo>
                <a:lnTo>
                  <a:pt x="5411468" y="2998142"/>
                </a:lnTo>
                <a:lnTo>
                  <a:pt x="5449442" y="3037636"/>
                </a:lnTo>
                <a:lnTo>
                  <a:pt x="5464631" y="3029737"/>
                </a:lnTo>
                <a:lnTo>
                  <a:pt x="5479821" y="3029737"/>
                </a:lnTo>
                <a:lnTo>
                  <a:pt x="5495010" y="3021838"/>
                </a:lnTo>
                <a:lnTo>
                  <a:pt x="5510200" y="3021838"/>
                </a:lnTo>
                <a:lnTo>
                  <a:pt x="5525389" y="3029737"/>
                </a:lnTo>
                <a:lnTo>
                  <a:pt x="5540430" y="3037559"/>
                </a:lnTo>
                <a:lnTo>
                  <a:pt x="5540583" y="3037400"/>
                </a:lnTo>
                <a:lnTo>
                  <a:pt x="5548163" y="3021626"/>
                </a:lnTo>
                <a:lnTo>
                  <a:pt x="5548163" y="3005852"/>
                </a:lnTo>
                <a:lnTo>
                  <a:pt x="5563323" y="3005852"/>
                </a:lnTo>
                <a:lnTo>
                  <a:pt x="5570903" y="2997965"/>
                </a:lnTo>
                <a:lnTo>
                  <a:pt x="5578483" y="2990078"/>
                </a:lnTo>
                <a:lnTo>
                  <a:pt x="5570903" y="2982191"/>
                </a:lnTo>
                <a:lnTo>
                  <a:pt x="5570903" y="2974304"/>
                </a:lnTo>
                <a:lnTo>
                  <a:pt x="5563323" y="2966417"/>
                </a:lnTo>
                <a:lnTo>
                  <a:pt x="5563323" y="2958530"/>
                </a:lnTo>
                <a:lnTo>
                  <a:pt x="5570903" y="2958530"/>
                </a:lnTo>
                <a:lnTo>
                  <a:pt x="5578483" y="2942756"/>
                </a:lnTo>
                <a:lnTo>
                  <a:pt x="5570903" y="2934868"/>
                </a:lnTo>
                <a:lnTo>
                  <a:pt x="5570903" y="2926981"/>
                </a:lnTo>
                <a:lnTo>
                  <a:pt x="5578483" y="2911207"/>
                </a:lnTo>
                <a:lnTo>
                  <a:pt x="5586063" y="2911207"/>
                </a:lnTo>
                <a:lnTo>
                  <a:pt x="5593643" y="2911207"/>
                </a:lnTo>
                <a:lnTo>
                  <a:pt x="5601223" y="2903320"/>
                </a:lnTo>
                <a:lnTo>
                  <a:pt x="5608673" y="2895568"/>
                </a:lnTo>
                <a:close/>
                <a:moveTo>
                  <a:pt x="4530484" y="2888326"/>
                </a:moveTo>
                <a:lnTo>
                  <a:pt x="4530484" y="2895456"/>
                </a:lnTo>
                <a:lnTo>
                  <a:pt x="4530484" y="2903355"/>
                </a:lnTo>
                <a:lnTo>
                  <a:pt x="4531109" y="2903355"/>
                </a:lnTo>
                <a:lnTo>
                  <a:pt x="4531109" y="2896228"/>
                </a:lnTo>
                <a:lnTo>
                  <a:pt x="4531109" y="2888326"/>
                </a:lnTo>
                <a:close/>
                <a:moveTo>
                  <a:pt x="4712984" y="2880132"/>
                </a:moveTo>
                <a:lnTo>
                  <a:pt x="4712984" y="2880425"/>
                </a:lnTo>
                <a:lnTo>
                  <a:pt x="4720245" y="2895566"/>
                </a:lnTo>
                <a:lnTo>
                  <a:pt x="4720351" y="2895456"/>
                </a:lnTo>
                <a:close/>
                <a:moveTo>
                  <a:pt x="1797974" y="2879867"/>
                </a:moveTo>
                <a:lnTo>
                  <a:pt x="1775591" y="2903117"/>
                </a:lnTo>
                <a:lnTo>
                  <a:pt x="1775604" y="2903130"/>
                </a:lnTo>
                <a:lnTo>
                  <a:pt x="1797975" y="2879868"/>
                </a:lnTo>
                <a:close/>
                <a:moveTo>
                  <a:pt x="4522889" y="2879755"/>
                </a:moveTo>
                <a:lnTo>
                  <a:pt x="4522889" y="2887557"/>
                </a:lnTo>
                <a:lnTo>
                  <a:pt x="4523531" y="2887557"/>
                </a:lnTo>
                <a:lnTo>
                  <a:pt x="4523531" y="2880425"/>
                </a:lnTo>
                <a:close/>
                <a:moveTo>
                  <a:pt x="5244385" y="2879398"/>
                </a:moveTo>
                <a:lnTo>
                  <a:pt x="5244385" y="2879658"/>
                </a:lnTo>
                <a:lnTo>
                  <a:pt x="5320332" y="2927052"/>
                </a:lnTo>
                <a:lnTo>
                  <a:pt x="5358306" y="2911254"/>
                </a:lnTo>
                <a:lnTo>
                  <a:pt x="5343116" y="2887557"/>
                </a:lnTo>
                <a:lnTo>
                  <a:pt x="5350711" y="2887557"/>
                </a:lnTo>
                <a:lnTo>
                  <a:pt x="5373495" y="2887557"/>
                </a:lnTo>
                <a:lnTo>
                  <a:pt x="5388411" y="2887557"/>
                </a:lnTo>
                <a:lnTo>
                  <a:pt x="5388335" y="2887214"/>
                </a:lnTo>
                <a:lnTo>
                  <a:pt x="5373171" y="2887214"/>
                </a:lnTo>
                <a:lnTo>
                  <a:pt x="5350424" y="2887214"/>
                </a:lnTo>
                <a:lnTo>
                  <a:pt x="5342841" y="2887214"/>
                </a:lnTo>
                <a:lnTo>
                  <a:pt x="5358006" y="2910871"/>
                </a:lnTo>
                <a:lnTo>
                  <a:pt x="5320095" y="2926643"/>
                </a:lnTo>
                <a:close/>
                <a:moveTo>
                  <a:pt x="4727946" y="2872523"/>
                </a:moveTo>
                <a:lnTo>
                  <a:pt x="4727946" y="2879658"/>
                </a:lnTo>
                <a:lnTo>
                  <a:pt x="4727946" y="2887557"/>
                </a:lnTo>
                <a:lnTo>
                  <a:pt x="4728141" y="2887962"/>
                </a:lnTo>
                <a:lnTo>
                  <a:pt x="4728141" y="2880425"/>
                </a:lnTo>
                <a:lnTo>
                  <a:pt x="4728141" y="2872523"/>
                </a:lnTo>
                <a:close/>
                <a:moveTo>
                  <a:pt x="1722040" y="2871980"/>
                </a:moveTo>
                <a:lnTo>
                  <a:pt x="1714446" y="2879867"/>
                </a:lnTo>
                <a:lnTo>
                  <a:pt x="1714446" y="2887755"/>
                </a:lnTo>
                <a:lnTo>
                  <a:pt x="1706853" y="2895643"/>
                </a:lnTo>
                <a:lnTo>
                  <a:pt x="1722040" y="2895643"/>
                </a:lnTo>
                <a:lnTo>
                  <a:pt x="1722040" y="2903130"/>
                </a:lnTo>
                <a:lnTo>
                  <a:pt x="1722464" y="2903130"/>
                </a:lnTo>
                <a:lnTo>
                  <a:pt x="1722464" y="2895236"/>
                </a:lnTo>
                <a:lnTo>
                  <a:pt x="1707281" y="2895236"/>
                </a:lnTo>
                <a:lnTo>
                  <a:pt x="1714873" y="2887342"/>
                </a:lnTo>
                <a:lnTo>
                  <a:pt x="1714873" y="2879449"/>
                </a:lnTo>
                <a:lnTo>
                  <a:pt x="1722040" y="2871996"/>
                </a:lnTo>
                <a:close/>
                <a:moveTo>
                  <a:pt x="1282288" y="2871555"/>
                </a:moveTo>
                <a:lnTo>
                  <a:pt x="1282364" y="2871712"/>
                </a:lnTo>
                <a:lnTo>
                  <a:pt x="1289946" y="2871712"/>
                </a:lnTo>
                <a:lnTo>
                  <a:pt x="1304933" y="2871712"/>
                </a:lnTo>
                <a:lnTo>
                  <a:pt x="1304933" y="2871555"/>
                </a:lnTo>
                <a:lnTo>
                  <a:pt x="1289750" y="2871555"/>
                </a:lnTo>
                <a:close/>
                <a:moveTo>
                  <a:pt x="5190407" y="2864621"/>
                </a:moveTo>
                <a:lnTo>
                  <a:pt x="5190407" y="2872523"/>
                </a:lnTo>
                <a:lnTo>
                  <a:pt x="5197985" y="2880425"/>
                </a:lnTo>
                <a:lnTo>
                  <a:pt x="5190407" y="2888326"/>
                </a:lnTo>
                <a:lnTo>
                  <a:pt x="5183569" y="2895456"/>
                </a:lnTo>
                <a:lnTo>
                  <a:pt x="5183628" y="2895456"/>
                </a:lnTo>
                <a:lnTo>
                  <a:pt x="5191222" y="2887557"/>
                </a:lnTo>
                <a:lnTo>
                  <a:pt x="5198817" y="2879658"/>
                </a:lnTo>
                <a:lnTo>
                  <a:pt x="5191222" y="2871760"/>
                </a:lnTo>
                <a:lnTo>
                  <a:pt x="5191222" y="2864621"/>
                </a:lnTo>
                <a:close/>
                <a:moveTo>
                  <a:pt x="4993204" y="2856540"/>
                </a:moveTo>
                <a:lnTo>
                  <a:pt x="4986166" y="2863861"/>
                </a:lnTo>
                <a:lnTo>
                  <a:pt x="4986166" y="2864236"/>
                </a:lnTo>
                <a:lnTo>
                  <a:pt x="4993375" y="2856719"/>
                </a:lnTo>
                <a:close/>
                <a:moveTo>
                  <a:pt x="4970976" y="2856020"/>
                </a:moveTo>
                <a:lnTo>
                  <a:pt x="4970641" y="2856719"/>
                </a:lnTo>
                <a:lnTo>
                  <a:pt x="4970641" y="2863512"/>
                </a:lnTo>
                <a:lnTo>
                  <a:pt x="4970976" y="2863861"/>
                </a:lnTo>
                <a:close/>
                <a:moveTo>
                  <a:pt x="4295900" y="2855962"/>
                </a:moveTo>
                <a:lnTo>
                  <a:pt x="4295799" y="2856275"/>
                </a:lnTo>
                <a:lnTo>
                  <a:pt x="4302944" y="2856275"/>
                </a:lnTo>
                <a:lnTo>
                  <a:pt x="4302643" y="2855962"/>
                </a:lnTo>
                <a:close/>
                <a:moveTo>
                  <a:pt x="1684507" y="2855767"/>
                </a:moveTo>
                <a:lnTo>
                  <a:pt x="1669324" y="2863661"/>
                </a:lnTo>
                <a:lnTo>
                  <a:pt x="1669324" y="2863864"/>
                </a:lnTo>
                <a:lnTo>
                  <a:pt x="1684073" y="2856204"/>
                </a:lnTo>
                <a:lnTo>
                  <a:pt x="1691666" y="2856204"/>
                </a:lnTo>
                <a:lnTo>
                  <a:pt x="1699260" y="2856204"/>
                </a:lnTo>
                <a:lnTo>
                  <a:pt x="1714446" y="2856204"/>
                </a:lnTo>
                <a:lnTo>
                  <a:pt x="1722040" y="2856204"/>
                </a:lnTo>
                <a:lnTo>
                  <a:pt x="1722461" y="2855767"/>
                </a:lnTo>
                <a:lnTo>
                  <a:pt x="1714873" y="2855767"/>
                </a:lnTo>
                <a:lnTo>
                  <a:pt x="1699690" y="2855767"/>
                </a:lnTo>
                <a:lnTo>
                  <a:pt x="1692098" y="2855767"/>
                </a:lnTo>
                <a:close/>
                <a:moveTo>
                  <a:pt x="4947906" y="2840916"/>
                </a:moveTo>
                <a:lnTo>
                  <a:pt x="4947906" y="2856719"/>
                </a:lnTo>
                <a:lnTo>
                  <a:pt x="4947906" y="2872523"/>
                </a:lnTo>
                <a:lnTo>
                  <a:pt x="4947906" y="2880425"/>
                </a:lnTo>
                <a:lnTo>
                  <a:pt x="4947906" y="2888326"/>
                </a:lnTo>
                <a:lnTo>
                  <a:pt x="4955484" y="2888326"/>
                </a:lnTo>
                <a:lnTo>
                  <a:pt x="4955484" y="2895456"/>
                </a:lnTo>
                <a:lnTo>
                  <a:pt x="4955787" y="2895456"/>
                </a:lnTo>
                <a:lnTo>
                  <a:pt x="4955787" y="2887557"/>
                </a:lnTo>
                <a:lnTo>
                  <a:pt x="4948192" y="2887557"/>
                </a:lnTo>
                <a:lnTo>
                  <a:pt x="4948192" y="2879658"/>
                </a:lnTo>
                <a:lnTo>
                  <a:pt x="4948192" y="2871760"/>
                </a:lnTo>
                <a:lnTo>
                  <a:pt x="4948192" y="2855962"/>
                </a:lnTo>
                <a:lnTo>
                  <a:pt x="4948192" y="2840916"/>
                </a:lnTo>
                <a:close/>
                <a:moveTo>
                  <a:pt x="2056151" y="2832541"/>
                </a:moveTo>
                <a:lnTo>
                  <a:pt x="2025778" y="2840429"/>
                </a:lnTo>
                <a:lnTo>
                  <a:pt x="1987810" y="2856204"/>
                </a:lnTo>
                <a:lnTo>
                  <a:pt x="1980217" y="2871980"/>
                </a:lnTo>
                <a:lnTo>
                  <a:pt x="1972624" y="2879867"/>
                </a:lnTo>
                <a:lnTo>
                  <a:pt x="1965030" y="2911418"/>
                </a:lnTo>
                <a:lnTo>
                  <a:pt x="1949843" y="2927194"/>
                </a:lnTo>
                <a:lnTo>
                  <a:pt x="1942250" y="2935081"/>
                </a:lnTo>
                <a:lnTo>
                  <a:pt x="1919469" y="2927194"/>
                </a:lnTo>
                <a:lnTo>
                  <a:pt x="1881502" y="2911418"/>
                </a:lnTo>
                <a:lnTo>
                  <a:pt x="1866315" y="2911418"/>
                </a:lnTo>
                <a:lnTo>
                  <a:pt x="1828348" y="2927194"/>
                </a:lnTo>
                <a:lnTo>
                  <a:pt x="1827207" y="2928379"/>
                </a:lnTo>
                <a:lnTo>
                  <a:pt x="1829131" y="2927579"/>
                </a:lnTo>
                <a:lnTo>
                  <a:pt x="1867054" y="2911803"/>
                </a:lnTo>
                <a:lnTo>
                  <a:pt x="1882223" y="2911803"/>
                </a:lnTo>
                <a:lnTo>
                  <a:pt x="1920145" y="2927579"/>
                </a:lnTo>
                <a:lnTo>
                  <a:pt x="1942899" y="2935466"/>
                </a:lnTo>
                <a:lnTo>
                  <a:pt x="1950483" y="2927579"/>
                </a:lnTo>
                <a:lnTo>
                  <a:pt x="1965652" y="2911803"/>
                </a:lnTo>
                <a:lnTo>
                  <a:pt x="1973237" y="2880253"/>
                </a:lnTo>
                <a:lnTo>
                  <a:pt x="1980821" y="2872365"/>
                </a:lnTo>
                <a:lnTo>
                  <a:pt x="1988406" y="2856589"/>
                </a:lnTo>
                <a:lnTo>
                  <a:pt x="2026328" y="2840814"/>
                </a:lnTo>
                <a:lnTo>
                  <a:pt x="2056666" y="2832926"/>
                </a:lnTo>
                <a:lnTo>
                  <a:pt x="2064115" y="2832926"/>
                </a:lnTo>
                <a:lnTo>
                  <a:pt x="2063745" y="2832541"/>
                </a:lnTo>
                <a:close/>
                <a:moveTo>
                  <a:pt x="1775223" y="2832481"/>
                </a:moveTo>
                <a:lnTo>
                  <a:pt x="1768013" y="2839979"/>
                </a:lnTo>
                <a:lnTo>
                  <a:pt x="1760421" y="2847873"/>
                </a:lnTo>
                <a:lnTo>
                  <a:pt x="1745239" y="2847873"/>
                </a:lnTo>
                <a:lnTo>
                  <a:pt x="1737647" y="2847873"/>
                </a:lnTo>
                <a:lnTo>
                  <a:pt x="1730056" y="2847873"/>
                </a:lnTo>
                <a:lnTo>
                  <a:pt x="1726237" y="2851844"/>
                </a:lnTo>
                <a:lnTo>
                  <a:pt x="1729633" y="2848316"/>
                </a:lnTo>
                <a:lnTo>
                  <a:pt x="1737227" y="2848316"/>
                </a:lnTo>
                <a:lnTo>
                  <a:pt x="1744820" y="2848316"/>
                </a:lnTo>
                <a:lnTo>
                  <a:pt x="1760007" y="2848316"/>
                </a:lnTo>
                <a:lnTo>
                  <a:pt x="1767601" y="2840429"/>
                </a:lnTo>
                <a:lnTo>
                  <a:pt x="1775194" y="2832541"/>
                </a:lnTo>
                <a:close/>
                <a:moveTo>
                  <a:pt x="3218187" y="2832072"/>
                </a:moveTo>
                <a:lnTo>
                  <a:pt x="3218187" y="2832339"/>
                </a:lnTo>
                <a:lnTo>
                  <a:pt x="3224974" y="2832339"/>
                </a:lnTo>
                <a:lnTo>
                  <a:pt x="3224974" y="2832072"/>
                </a:lnTo>
                <a:close/>
                <a:moveTo>
                  <a:pt x="1297471" y="2831923"/>
                </a:moveTo>
                <a:lnTo>
                  <a:pt x="1297471" y="2837392"/>
                </a:lnTo>
                <a:lnTo>
                  <a:pt x="1304933" y="2839979"/>
                </a:lnTo>
                <a:lnTo>
                  <a:pt x="1320116" y="2847873"/>
                </a:lnTo>
                <a:lnTo>
                  <a:pt x="1342891" y="2839979"/>
                </a:lnTo>
                <a:lnTo>
                  <a:pt x="1358074" y="2839979"/>
                </a:lnTo>
                <a:lnTo>
                  <a:pt x="1358074" y="2839804"/>
                </a:lnTo>
                <a:lnTo>
                  <a:pt x="1343025" y="2839804"/>
                </a:lnTo>
                <a:lnTo>
                  <a:pt x="1320248" y="2847684"/>
                </a:lnTo>
                <a:lnTo>
                  <a:pt x="1305064" y="2839804"/>
                </a:lnTo>
                <a:close/>
                <a:moveTo>
                  <a:pt x="3240152" y="2824185"/>
                </a:moveTo>
                <a:lnTo>
                  <a:pt x="3240152" y="2832072"/>
                </a:lnTo>
                <a:lnTo>
                  <a:pt x="3232563" y="2832072"/>
                </a:lnTo>
                <a:lnTo>
                  <a:pt x="3225775" y="2839127"/>
                </a:lnTo>
                <a:lnTo>
                  <a:pt x="3225775" y="2840231"/>
                </a:lnTo>
                <a:lnTo>
                  <a:pt x="3233364" y="2832339"/>
                </a:lnTo>
                <a:lnTo>
                  <a:pt x="3240952" y="2832339"/>
                </a:lnTo>
                <a:lnTo>
                  <a:pt x="3240952" y="2825016"/>
                </a:lnTo>
                <a:close/>
                <a:moveTo>
                  <a:pt x="3203011" y="2824185"/>
                </a:moveTo>
                <a:lnTo>
                  <a:pt x="3203011" y="2824446"/>
                </a:lnTo>
                <a:lnTo>
                  <a:pt x="3210599" y="2824446"/>
                </a:lnTo>
                <a:lnTo>
                  <a:pt x="3217385" y="2824446"/>
                </a:lnTo>
                <a:lnTo>
                  <a:pt x="3217385" y="2824185"/>
                </a:lnTo>
                <a:lnTo>
                  <a:pt x="3209796" y="2824185"/>
                </a:lnTo>
                <a:close/>
                <a:moveTo>
                  <a:pt x="1274694" y="2824042"/>
                </a:moveTo>
                <a:lnTo>
                  <a:pt x="1267102" y="2831923"/>
                </a:lnTo>
                <a:lnTo>
                  <a:pt x="1259510" y="2839804"/>
                </a:lnTo>
                <a:lnTo>
                  <a:pt x="1252194" y="2839804"/>
                </a:lnTo>
                <a:lnTo>
                  <a:pt x="1252033" y="2840140"/>
                </a:lnTo>
                <a:lnTo>
                  <a:pt x="1259615" y="2840140"/>
                </a:lnTo>
                <a:lnTo>
                  <a:pt x="1267198" y="2832247"/>
                </a:lnTo>
                <a:lnTo>
                  <a:pt x="1274781" y="2824354"/>
                </a:lnTo>
                <a:lnTo>
                  <a:pt x="1282287" y="2824354"/>
                </a:lnTo>
                <a:lnTo>
                  <a:pt x="1282287" y="2824042"/>
                </a:lnTo>
                <a:close/>
                <a:moveTo>
                  <a:pt x="3278098" y="2816297"/>
                </a:moveTo>
                <a:lnTo>
                  <a:pt x="3270509" y="2824185"/>
                </a:lnTo>
                <a:lnTo>
                  <a:pt x="3262919" y="2824185"/>
                </a:lnTo>
                <a:lnTo>
                  <a:pt x="3255330" y="2824185"/>
                </a:lnTo>
                <a:lnTo>
                  <a:pt x="3255330" y="2832072"/>
                </a:lnTo>
                <a:lnTo>
                  <a:pt x="3248283" y="2832072"/>
                </a:lnTo>
                <a:lnTo>
                  <a:pt x="3248540" y="2832339"/>
                </a:lnTo>
                <a:lnTo>
                  <a:pt x="3256128" y="2832339"/>
                </a:lnTo>
                <a:lnTo>
                  <a:pt x="3256128" y="2824446"/>
                </a:lnTo>
                <a:lnTo>
                  <a:pt x="3263716" y="2824446"/>
                </a:lnTo>
                <a:lnTo>
                  <a:pt x="3271304" y="2824446"/>
                </a:lnTo>
                <a:lnTo>
                  <a:pt x="3278618" y="2816837"/>
                </a:lnTo>
                <a:close/>
                <a:moveTo>
                  <a:pt x="4265246" y="2809413"/>
                </a:moveTo>
                <a:lnTo>
                  <a:pt x="4265207" y="2809440"/>
                </a:lnTo>
                <a:lnTo>
                  <a:pt x="4257795" y="2832592"/>
                </a:lnTo>
                <a:lnTo>
                  <a:pt x="4257806" y="2832598"/>
                </a:lnTo>
                <a:close/>
                <a:moveTo>
                  <a:pt x="3195182" y="2808409"/>
                </a:moveTo>
                <a:lnTo>
                  <a:pt x="3195423" y="2808660"/>
                </a:lnTo>
                <a:lnTo>
                  <a:pt x="3202207" y="2808660"/>
                </a:lnTo>
                <a:lnTo>
                  <a:pt x="3202207" y="2808409"/>
                </a:lnTo>
                <a:close/>
                <a:moveTo>
                  <a:pt x="4317832" y="2801548"/>
                </a:moveTo>
                <a:lnTo>
                  <a:pt x="4317832" y="2808569"/>
                </a:lnTo>
                <a:lnTo>
                  <a:pt x="4318276" y="2808800"/>
                </a:lnTo>
                <a:lnTo>
                  <a:pt x="4318276" y="2801548"/>
                </a:lnTo>
                <a:close/>
                <a:moveTo>
                  <a:pt x="4507731" y="2800734"/>
                </a:moveTo>
                <a:lnTo>
                  <a:pt x="4515294" y="2816467"/>
                </a:lnTo>
                <a:lnTo>
                  <a:pt x="4507700" y="2832265"/>
                </a:lnTo>
                <a:lnTo>
                  <a:pt x="4500105" y="2855962"/>
                </a:lnTo>
                <a:lnTo>
                  <a:pt x="4500105" y="2863861"/>
                </a:lnTo>
                <a:lnTo>
                  <a:pt x="4500797" y="2864221"/>
                </a:lnTo>
                <a:lnTo>
                  <a:pt x="4500797" y="2856719"/>
                </a:lnTo>
                <a:lnTo>
                  <a:pt x="4508375" y="2833014"/>
                </a:lnTo>
                <a:lnTo>
                  <a:pt x="4515953" y="2817210"/>
                </a:lnTo>
                <a:lnTo>
                  <a:pt x="4508375" y="2801406"/>
                </a:lnTo>
                <a:close/>
                <a:moveTo>
                  <a:pt x="3180247" y="2800522"/>
                </a:moveTo>
                <a:lnTo>
                  <a:pt x="3180247" y="2800767"/>
                </a:lnTo>
                <a:lnTo>
                  <a:pt x="3187265" y="2800767"/>
                </a:lnTo>
                <a:lnTo>
                  <a:pt x="3187029" y="2800522"/>
                </a:lnTo>
                <a:close/>
                <a:moveTo>
                  <a:pt x="1229284" y="2792668"/>
                </a:moveTo>
                <a:lnTo>
                  <a:pt x="1229284" y="2792781"/>
                </a:lnTo>
                <a:lnTo>
                  <a:pt x="1236867" y="2800674"/>
                </a:lnTo>
                <a:lnTo>
                  <a:pt x="1244450" y="2800674"/>
                </a:lnTo>
                <a:lnTo>
                  <a:pt x="1252033" y="2808567"/>
                </a:lnTo>
                <a:lnTo>
                  <a:pt x="1259510" y="2816351"/>
                </a:lnTo>
                <a:lnTo>
                  <a:pt x="1259510" y="2816162"/>
                </a:lnTo>
                <a:lnTo>
                  <a:pt x="1251918" y="2808281"/>
                </a:lnTo>
                <a:lnTo>
                  <a:pt x="1244325" y="2800400"/>
                </a:lnTo>
                <a:lnTo>
                  <a:pt x="1236733" y="2800400"/>
                </a:lnTo>
                <a:close/>
                <a:moveTo>
                  <a:pt x="1464113" y="2780900"/>
                </a:moveTo>
                <a:lnTo>
                  <a:pt x="1441725" y="2792520"/>
                </a:lnTo>
                <a:lnTo>
                  <a:pt x="1411356" y="2800400"/>
                </a:lnTo>
                <a:lnTo>
                  <a:pt x="1388579" y="2816162"/>
                </a:lnTo>
                <a:lnTo>
                  <a:pt x="1373394" y="2824042"/>
                </a:lnTo>
                <a:lnTo>
                  <a:pt x="1358210" y="2824042"/>
                </a:lnTo>
                <a:lnTo>
                  <a:pt x="1358210" y="2824191"/>
                </a:lnTo>
                <a:lnTo>
                  <a:pt x="1373257" y="2824191"/>
                </a:lnTo>
                <a:lnTo>
                  <a:pt x="1388440" y="2816297"/>
                </a:lnTo>
                <a:lnTo>
                  <a:pt x="1411214" y="2800509"/>
                </a:lnTo>
                <a:lnTo>
                  <a:pt x="1441580" y="2792615"/>
                </a:lnTo>
                <a:close/>
                <a:moveTo>
                  <a:pt x="1221701" y="2776917"/>
                </a:moveTo>
                <a:lnTo>
                  <a:pt x="1221701" y="2776995"/>
                </a:lnTo>
                <a:lnTo>
                  <a:pt x="1229141" y="2784739"/>
                </a:lnTo>
                <a:lnTo>
                  <a:pt x="1229141" y="2784639"/>
                </a:lnTo>
                <a:close/>
                <a:moveTo>
                  <a:pt x="1472094" y="2776758"/>
                </a:moveTo>
                <a:lnTo>
                  <a:pt x="1471959" y="2776828"/>
                </a:lnTo>
                <a:lnTo>
                  <a:pt x="1479537" y="2776828"/>
                </a:lnTo>
                <a:lnTo>
                  <a:pt x="1479604" y="2776758"/>
                </a:lnTo>
                <a:close/>
                <a:moveTo>
                  <a:pt x="1661292" y="2769439"/>
                </a:moveTo>
                <a:lnTo>
                  <a:pt x="1661292" y="2785215"/>
                </a:lnTo>
                <a:lnTo>
                  <a:pt x="1668886" y="2793102"/>
                </a:lnTo>
                <a:lnTo>
                  <a:pt x="1668886" y="2800990"/>
                </a:lnTo>
                <a:lnTo>
                  <a:pt x="1668886" y="2808878"/>
                </a:lnTo>
                <a:lnTo>
                  <a:pt x="1668886" y="2816297"/>
                </a:lnTo>
                <a:lnTo>
                  <a:pt x="1669324" y="2816297"/>
                </a:lnTo>
                <a:lnTo>
                  <a:pt x="1669324" y="2808403"/>
                </a:lnTo>
                <a:lnTo>
                  <a:pt x="1669324" y="2800509"/>
                </a:lnTo>
                <a:lnTo>
                  <a:pt x="1669324" y="2792615"/>
                </a:lnTo>
                <a:lnTo>
                  <a:pt x="1661732" y="2784722"/>
                </a:lnTo>
                <a:lnTo>
                  <a:pt x="1661732" y="2769667"/>
                </a:lnTo>
                <a:close/>
                <a:moveTo>
                  <a:pt x="1646126" y="2769374"/>
                </a:moveTo>
                <a:lnTo>
                  <a:pt x="1638958" y="2776828"/>
                </a:lnTo>
                <a:lnTo>
                  <a:pt x="1638975" y="2776846"/>
                </a:lnTo>
                <a:lnTo>
                  <a:pt x="1646105" y="2769439"/>
                </a:lnTo>
                <a:close/>
                <a:moveTo>
                  <a:pt x="3778975" y="2769005"/>
                </a:moveTo>
                <a:lnTo>
                  <a:pt x="3778975" y="2800522"/>
                </a:lnTo>
                <a:lnTo>
                  <a:pt x="3771386" y="2832072"/>
                </a:lnTo>
                <a:lnTo>
                  <a:pt x="3703085" y="2855735"/>
                </a:lnTo>
                <a:lnTo>
                  <a:pt x="3695496" y="2871511"/>
                </a:lnTo>
                <a:lnTo>
                  <a:pt x="3649961" y="2863623"/>
                </a:lnTo>
                <a:lnTo>
                  <a:pt x="3642372" y="2879399"/>
                </a:lnTo>
                <a:lnTo>
                  <a:pt x="3642372" y="2879815"/>
                </a:lnTo>
                <a:lnTo>
                  <a:pt x="3649905" y="2864168"/>
                </a:lnTo>
                <a:lnTo>
                  <a:pt x="3695498" y="2872060"/>
                </a:lnTo>
                <a:lnTo>
                  <a:pt x="3703096" y="2856275"/>
                </a:lnTo>
                <a:lnTo>
                  <a:pt x="3771485" y="2832598"/>
                </a:lnTo>
                <a:lnTo>
                  <a:pt x="3779084" y="2801028"/>
                </a:lnTo>
                <a:lnTo>
                  <a:pt x="3779084" y="2769458"/>
                </a:lnTo>
                <a:close/>
                <a:moveTo>
                  <a:pt x="3142198" y="2768971"/>
                </a:moveTo>
                <a:lnTo>
                  <a:pt x="3142306" y="2769196"/>
                </a:lnTo>
                <a:lnTo>
                  <a:pt x="3149894" y="2769196"/>
                </a:lnTo>
                <a:lnTo>
                  <a:pt x="3156889" y="2769196"/>
                </a:lnTo>
                <a:lnTo>
                  <a:pt x="3156673" y="2768971"/>
                </a:lnTo>
                <a:lnTo>
                  <a:pt x="3149084" y="2768971"/>
                </a:lnTo>
                <a:close/>
                <a:moveTo>
                  <a:pt x="1069702" y="2768878"/>
                </a:moveTo>
                <a:lnTo>
                  <a:pt x="1069702" y="2776758"/>
                </a:lnTo>
                <a:lnTo>
                  <a:pt x="1062463" y="2776758"/>
                </a:lnTo>
                <a:lnTo>
                  <a:pt x="1062463" y="2776995"/>
                </a:lnTo>
                <a:lnTo>
                  <a:pt x="1070046" y="2776995"/>
                </a:lnTo>
                <a:lnTo>
                  <a:pt x="1070046" y="2769102"/>
                </a:lnTo>
                <a:lnTo>
                  <a:pt x="1085211" y="2776995"/>
                </a:lnTo>
                <a:lnTo>
                  <a:pt x="1100071" y="2776995"/>
                </a:lnTo>
                <a:lnTo>
                  <a:pt x="1100071" y="2776758"/>
                </a:lnTo>
                <a:lnTo>
                  <a:pt x="1084887" y="2776758"/>
                </a:lnTo>
                <a:close/>
                <a:moveTo>
                  <a:pt x="4272859" y="2761789"/>
                </a:moveTo>
                <a:lnTo>
                  <a:pt x="4257806" y="2785243"/>
                </a:lnTo>
                <a:lnTo>
                  <a:pt x="4250207" y="2801028"/>
                </a:lnTo>
                <a:lnTo>
                  <a:pt x="4242608" y="2824705"/>
                </a:lnTo>
                <a:lnTo>
                  <a:pt x="4242627" y="2824714"/>
                </a:lnTo>
                <a:lnTo>
                  <a:pt x="4250045" y="2801548"/>
                </a:lnTo>
                <a:lnTo>
                  <a:pt x="4257626" y="2785763"/>
                </a:lnTo>
                <a:lnTo>
                  <a:pt x="4272788" y="2762085"/>
                </a:lnTo>
                <a:close/>
                <a:moveTo>
                  <a:pt x="1206536" y="2753116"/>
                </a:moveTo>
                <a:lnTo>
                  <a:pt x="1206536" y="2753316"/>
                </a:lnTo>
                <a:lnTo>
                  <a:pt x="1221548" y="2753316"/>
                </a:lnTo>
                <a:lnTo>
                  <a:pt x="1221548" y="2753116"/>
                </a:lnTo>
                <a:close/>
                <a:moveTo>
                  <a:pt x="2222929" y="2746161"/>
                </a:moveTo>
                <a:lnTo>
                  <a:pt x="2200427" y="2777327"/>
                </a:lnTo>
                <a:lnTo>
                  <a:pt x="2200427" y="2785215"/>
                </a:lnTo>
                <a:lnTo>
                  <a:pt x="2185240" y="2793102"/>
                </a:lnTo>
                <a:lnTo>
                  <a:pt x="2154866" y="2793102"/>
                </a:lnTo>
                <a:lnTo>
                  <a:pt x="2132086" y="2793102"/>
                </a:lnTo>
                <a:lnTo>
                  <a:pt x="2124492" y="2800990"/>
                </a:lnTo>
                <a:lnTo>
                  <a:pt x="2101712" y="2800990"/>
                </a:lnTo>
                <a:lnTo>
                  <a:pt x="2101712" y="2808878"/>
                </a:lnTo>
                <a:lnTo>
                  <a:pt x="2101712" y="2816766"/>
                </a:lnTo>
                <a:lnTo>
                  <a:pt x="2109306" y="2824653"/>
                </a:lnTo>
                <a:lnTo>
                  <a:pt x="2101712" y="2832541"/>
                </a:lnTo>
                <a:lnTo>
                  <a:pt x="2086525" y="2840429"/>
                </a:lnTo>
                <a:lnTo>
                  <a:pt x="2071465" y="2840429"/>
                </a:lnTo>
                <a:lnTo>
                  <a:pt x="2071835" y="2840814"/>
                </a:lnTo>
                <a:lnTo>
                  <a:pt x="2087004" y="2840814"/>
                </a:lnTo>
                <a:lnTo>
                  <a:pt x="2102173" y="2832926"/>
                </a:lnTo>
                <a:lnTo>
                  <a:pt x="2109758" y="2825039"/>
                </a:lnTo>
                <a:lnTo>
                  <a:pt x="2102173" y="2817151"/>
                </a:lnTo>
                <a:lnTo>
                  <a:pt x="2102173" y="2809263"/>
                </a:lnTo>
                <a:lnTo>
                  <a:pt x="2102173" y="2801375"/>
                </a:lnTo>
                <a:lnTo>
                  <a:pt x="2124927" y="2801375"/>
                </a:lnTo>
                <a:lnTo>
                  <a:pt x="2132511" y="2793488"/>
                </a:lnTo>
                <a:lnTo>
                  <a:pt x="2155265" y="2793488"/>
                </a:lnTo>
                <a:lnTo>
                  <a:pt x="2185603" y="2793488"/>
                </a:lnTo>
                <a:lnTo>
                  <a:pt x="2200772" y="2785600"/>
                </a:lnTo>
                <a:lnTo>
                  <a:pt x="2200772" y="2777712"/>
                </a:lnTo>
                <a:lnTo>
                  <a:pt x="2223525" y="2746161"/>
                </a:lnTo>
                <a:close/>
                <a:moveTo>
                  <a:pt x="5182828" y="2746094"/>
                </a:moveTo>
                <a:lnTo>
                  <a:pt x="5182828" y="2753996"/>
                </a:lnTo>
                <a:lnTo>
                  <a:pt x="5190407" y="2761897"/>
                </a:lnTo>
                <a:lnTo>
                  <a:pt x="5197985" y="2761897"/>
                </a:lnTo>
                <a:lnTo>
                  <a:pt x="5190407" y="2777701"/>
                </a:lnTo>
                <a:lnTo>
                  <a:pt x="5190407" y="2785603"/>
                </a:lnTo>
                <a:lnTo>
                  <a:pt x="5197985" y="2785603"/>
                </a:lnTo>
                <a:lnTo>
                  <a:pt x="5205563" y="2793505"/>
                </a:lnTo>
                <a:lnTo>
                  <a:pt x="5213141" y="2809308"/>
                </a:lnTo>
                <a:lnTo>
                  <a:pt x="5213141" y="2825112"/>
                </a:lnTo>
                <a:lnTo>
                  <a:pt x="5220719" y="2848817"/>
                </a:lnTo>
                <a:lnTo>
                  <a:pt x="5213506" y="2863861"/>
                </a:lnTo>
                <a:lnTo>
                  <a:pt x="5214006" y="2863861"/>
                </a:lnTo>
                <a:lnTo>
                  <a:pt x="5221601" y="2848063"/>
                </a:lnTo>
                <a:lnTo>
                  <a:pt x="5229196" y="2855962"/>
                </a:lnTo>
                <a:lnTo>
                  <a:pt x="5236790" y="2863861"/>
                </a:lnTo>
                <a:lnTo>
                  <a:pt x="5244272" y="2863861"/>
                </a:lnTo>
                <a:lnTo>
                  <a:pt x="5244272" y="2863556"/>
                </a:lnTo>
                <a:lnTo>
                  <a:pt x="5236689" y="2863556"/>
                </a:lnTo>
                <a:lnTo>
                  <a:pt x="5229107" y="2855671"/>
                </a:lnTo>
                <a:lnTo>
                  <a:pt x="5221525" y="2847785"/>
                </a:lnTo>
                <a:lnTo>
                  <a:pt x="5213942" y="2824127"/>
                </a:lnTo>
                <a:lnTo>
                  <a:pt x="5213942" y="2808356"/>
                </a:lnTo>
                <a:lnTo>
                  <a:pt x="5206360" y="2792584"/>
                </a:lnTo>
                <a:lnTo>
                  <a:pt x="5198778" y="2784698"/>
                </a:lnTo>
                <a:lnTo>
                  <a:pt x="5191195" y="2784698"/>
                </a:lnTo>
                <a:lnTo>
                  <a:pt x="5191195" y="2776812"/>
                </a:lnTo>
                <a:lnTo>
                  <a:pt x="5198778" y="2761041"/>
                </a:lnTo>
                <a:lnTo>
                  <a:pt x="5191195" y="2761041"/>
                </a:lnTo>
                <a:lnTo>
                  <a:pt x="5183613" y="2753155"/>
                </a:lnTo>
                <a:lnTo>
                  <a:pt x="5183613" y="2746094"/>
                </a:lnTo>
                <a:close/>
                <a:moveTo>
                  <a:pt x="1160810" y="2745235"/>
                </a:moveTo>
                <a:lnTo>
                  <a:pt x="1153218" y="2753116"/>
                </a:lnTo>
                <a:lnTo>
                  <a:pt x="1145682" y="2753116"/>
                </a:lnTo>
                <a:lnTo>
                  <a:pt x="1145874" y="2753316"/>
                </a:lnTo>
                <a:lnTo>
                  <a:pt x="1153456" y="2753316"/>
                </a:lnTo>
                <a:lnTo>
                  <a:pt x="1161014" y="2745447"/>
                </a:lnTo>
                <a:close/>
                <a:moveTo>
                  <a:pt x="1130441" y="2745235"/>
                </a:moveTo>
                <a:lnTo>
                  <a:pt x="1130441" y="2753116"/>
                </a:lnTo>
                <a:lnTo>
                  <a:pt x="1130441" y="2760997"/>
                </a:lnTo>
                <a:lnTo>
                  <a:pt x="1122848" y="2768878"/>
                </a:lnTo>
                <a:lnTo>
                  <a:pt x="1115256" y="2776758"/>
                </a:lnTo>
                <a:lnTo>
                  <a:pt x="1107664" y="2784639"/>
                </a:lnTo>
                <a:lnTo>
                  <a:pt x="1100377" y="2784639"/>
                </a:lnTo>
                <a:lnTo>
                  <a:pt x="1100377" y="2784888"/>
                </a:lnTo>
                <a:lnTo>
                  <a:pt x="1107960" y="2784888"/>
                </a:lnTo>
                <a:lnTo>
                  <a:pt x="1115543" y="2776995"/>
                </a:lnTo>
                <a:lnTo>
                  <a:pt x="1123125" y="2769102"/>
                </a:lnTo>
                <a:lnTo>
                  <a:pt x="1130708" y="2761209"/>
                </a:lnTo>
                <a:lnTo>
                  <a:pt x="1130708" y="2753316"/>
                </a:lnTo>
                <a:lnTo>
                  <a:pt x="1130708" y="2745422"/>
                </a:lnTo>
                <a:lnTo>
                  <a:pt x="1138213" y="2745422"/>
                </a:lnTo>
                <a:lnTo>
                  <a:pt x="1138033" y="2745235"/>
                </a:lnTo>
                <a:close/>
                <a:moveTo>
                  <a:pt x="4295915" y="2738008"/>
                </a:moveTo>
                <a:lnTo>
                  <a:pt x="4295532" y="2738407"/>
                </a:lnTo>
                <a:lnTo>
                  <a:pt x="4303114" y="2746300"/>
                </a:lnTo>
                <a:lnTo>
                  <a:pt x="4310695" y="2754192"/>
                </a:lnTo>
                <a:lnTo>
                  <a:pt x="4310962" y="2753636"/>
                </a:lnTo>
                <a:lnTo>
                  <a:pt x="4303398" y="2745780"/>
                </a:lnTo>
                <a:close/>
                <a:moveTo>
                  <a:pt x="1510056" y="2737355"/>
                </a:moveTo>
                <a:lnTo>
                  <a:pt x="1510053" y="2737358"/>
                </a:lnTo>
                <a:lnTo>
                  <a:pt x="1525086" y="2737358"/>
                </a:lnTo>
                <a:lnTo>
                  <a:pt x="1532677" y="2737358"/>
                </a:lnTo>
                <a:lnTo>
                  <a:pt x="1540269" y="2737358"/>
                </a:lnTo>
                <a:lnTo>
                  <a:pt x="1547860" y="2737358"/>
                </a:lnTo>
                <a:lnTo>
                  <a:pt x="1547860" y="2737355"/>
                </a:lnTo>
                <a:lnTo>
                  <a:pt x="1540425" y="2737355"/>
                </a:lnTo>
                <a:lnTo>
                  <a:pt x="1532833" y="2737355"/>
                </a:lnTo>
                <a:lnTo>
                  <a:pt x="1525240" y="2737355"/>
                </a:lnTo>
                <a:close/>
                <a:moveTo>
                  <a:pt x="4522889" y="2729580"/>
                </a:moveTo>
                <a:lnTo>
                  <a:pt x="4515294" y="2737478"/>
                </a:lnTo>
                <a:lnTo>
                  <a:pt x="4500105" y="2737478"/>
                </a:lnTo>
                <a:lnTo>
                  <a:pt x="4484916" y="2737478"/>
                </a:lnTo>
                <a:lnTo>
                  <a:pt x="4484916" y="2753276"/>
                </a:lnTo>
                <a:lnTo>
                  <a:pt x="4484916" y="2776973"/>
                </a:lnTo>
                <a:lnTo>
                  <a:pt x="4484916" y="2784872"/>
                </a:lnTo>
                <a:lnTo>
                  <a:pt x="4484916" y="2792771"/>
                </a:lnTo>
                <a:lnTo>
                  <a:pt x="4484916" y="2800670"/>
                </a:lnTo>
                <a:lnTo>
                  <a:pt x="4485640" y="2800293"/>
                </a:lnTo>
                <a:lnTo>
                  <a:pt x="4485640" y="2793505"/>
                </a:lnTo>
                <a:lnTo>
                  <a:pt x="4485640" y="2785603"/>
                </a:lnTo>
                <a:lnTo>
                  <a:pt x="4485640" y="2777701"/>
                </a:lnTo>
                <a:lnTo>
                  <a:pt x="4485640" y="2753996"/>
                </a:lnTo>
                <a:lnTo>
                  <a:pt x="4485640" y="2738192"/>
                </a:lnTo>
                <a:lnTo>
                  <a:pt x="4500797" y="2738192"/>
                </a:lnTo>
                <a:lnTo>
                  <a:pt x="4515953" y="2738192"/>
                </a:lnTo>
                <a:lnTo>
                  <a:pt x="4523531" y="2730290"/>
                </a:lnTo>
                <a:lnTo>
                  <a:pt x="4531109" y="2730290"/>
                </a:lnTo>
                <a:lnTo>
                  <a:pt x="4530428" y="2729580"/>
                </a:lnTo>
                <a:close/>
                <a:moveTo>
                  <a:pt x="1601164" y="2729474"/>
                </a:moveTo>
                <a:lnTo>
                  <a:pt x="1601164" y="2729633"/>
                </a:lnTo>
                <a:lnTo>
                  <a:pt x="1608592" y="2737358"/>
                </a:lnTo>
                <a:lnTo>
                  <a:pt x="1608675" y="2737271"/>
                </a:lnTo>
                <a:close/>
                <a:moveTo>
                  <a:pt x="1487129" y="2729474"/>
                </a:moveTo>
                <a:lnTo>
                  <a:pt x="1487129" y="2745252"/>
                </a:lnTo>
                <a:lnTo>
                  <a:pt x="1494720" y="2745252"/>
                </a:lnTo>
                <a:lnTo>
                  <a:pt x="1502312" y="2745252"/>
                </a:lnTo>
                <a:lnTo>
                  <a:pt x="1502328" y="2745235"/>
                </a:lnTo>
                <a:lnTo>
                  <a:pt x="1494871" y="2745235"/>
                </a:lnTo>
                <a:lnTo>
                  <a:pt x="1487279" y="2745235"/>
                </a:lnTo>
                <a:lnTo>
                  <a:pt x="1487279" y="2729474"/>
                </a:lnTo>
                <a:close/>
                <a:moveTo>
                  <a:pt x="4310997" y="2722103"/>
                </a:moveTo>
                <a:lnTo>
                  <a:pt x="4280602" y="2729995"/>
                </a:lnTo>
                <a:lnTo>
                  <a:pt x="4280484" y="2730485"/>
                </a:lnTo>
                <a:lnTo>
                  <a:pt x="4310431" y="2722691"/>
                </a:lnTo>
                <a:close/>
                <a:moveTo>
                  <a:pt x="1570670" y="2713713"/>
                </a:moveTo>
                <a:lnTo>
                  <a:pt x="1578226" y="2721570"/>
                </a:lnTo>
                <a:lnTo>
                  <a:pt x="1593409" y="2729464"/>
                </a:lnTo>
                <a:lnTo>
                  <a:pt x="1593409" y="2737358"/>
                </a:lnTo>
                <a:lnTo>
                  <a:pt x="1601001" y="2737358"/>
                </a:lnTo>
                <a:lnTo>
                  <a:pt x="1601001" y="2737355"/>
                </a:lnTo>
                <a:lnTo>
                  <a:pt x="1593571" y="2737355"/>
                </a:lnTo>
                <a:lnTo>
                  <a:pt x="1593571" y="2729474"/>
                </a:lnTo>
                <a:lnTo>
                  <a:pt x="1578387" y="2721593"/>
                </a:lnTo>
                <a:lnTo>
                  <a:pt x="1570794" y="2713713"/>
                </a:lnTo>
                <a:close/>
                <a:moveTo>
                  <a:pt x="1540425" y="2713713"/>
                </a:moveTo>
                <a:lnTo>
                  <a:pt x="1540425" y="2713838"/>
                </a:lnTo>
                <a:lnTo>
                  <a:pt x="1547860" y="2721570"/>
                </a:lnTo>
                <a:lnTo>
                  <a:pt x="1547995" y="2721570"/>
                </a:lnTo>
                <a:close/>
                <a:moveTo>
                  <a:pt x="3096777" y="2705869"/>
                </a:moveTo>
                <a:lnTo>
                  <a:pt x="3096777" y="2706053"/>
                </a:lnTo>
                <a:lnTo>
                  <a:pt x="3111669" y="2706053"/>
                </a:lnTo>
                <a:lnTo>
                  <a:pt x="3111138" y="2705869"/>
                </a:lnTo>
                <a:close/>
                <a:moveTo>
                  <a:pt x="1054518" y="2705832"/>
                </a:moveTo>
                <a:lnTo>
                  <a:pt x="1024549" y="2713609"/>
                </a:lnTo>
                <a:lnTo>
                  <a:pt x="1024549" y="2713850"/>
                </a:lnTo>
                <a:lnTo>
                  <a:pt x="1054518" y="2706051"/>
                </a:lnTo>
                <a:close/>
                <a:moveTo>
                  <a:pt x="956304" y="2705832"/>
                </a:moveTo>
                <a:lnTo>
                  <a:pt x="956304" y="2705957"/>
                </a:lnTo>
                <a:lnTo>
                  <a:pt x="963887" y="2705957"/>
                </a:lnTo>
                <a:lnTo>
                  <a:pt x="971470" y="2705957"/>
                </a:lnTo>
                <a:lnTo>
                  <a:pt x="979052" y="2705957"/>
                </a:lnTo>
                <a:lnTo>
                  <a:pt x="986187" y="2705957"/>
                </a:lnTo>
                <a:lnTo>
                  <a:pt x="986187" y="2705832"/>
                </a:lnTo>
                <a:lnTo>
                  <a:pt x="978595" y="2705832"/>
                </a:lnTo>
                <a:lnTo>
                  <a:pt x="971002" y="2705832"/>
                </a:lnTo>
                <a:lnTo>
                  <a:pt x="963410" y="2705832"/>
                </a:lnTo>
                <a:close/>
                <a:moveTo>
                  <a:pt x="5775774" y="2705697"/>
                </a:moveTo>
                <a:lnTo>
                  <a:pt x="5760612" y="2713573"/>
                </a:lnTo>
                <a:lnTo>
                  <a:pt x="5760612" y="2713922"/>
                </a:lnTo>
                <a:lnTo>
                  <a:pt x="5775563" y="2706144"/>
                </a:lnTo>
                <a:lnTo>
                  <a:pt x="5798303" y="2714031"/>
                </a:lnTo>
                <a:lnTo>
                  <a:pt x="5805883" y="2721918"/>
                </a:lnTo>
                <a:lnTo>
                  <a:pt x="5813463" y="2721918"/>
                </a:lnTo>
                <a:lnTo>
                  <a:pt x="5818519" y="2711398"/>
                </a:lnTo>
                <a:lnTo>
                  <a:pt x="5813681" y="2721449"/>
                </a:lnTo>
                <a:lnTo>
                  <a:pt x="5806100" y="2721449"/>
                </a:lnTo>
                <a:lnTo>
                  <a:pt x="5798518" y="2713573"/>
                </a:lnTo>
                <a:close/>
                <a:moveTo>
                  <a:pt x="4356136" y="2698896"/>
                </a:moveTo>
                <a:lnTo>
                  <a:pt x="4348991" y="2706318"/>
                </a:lnTo>
                <a:lnTo>
                  <a:pt x="4326194" y="2722103"/>
                </a:lnTo>
                <a:lnTo>
                  <a:pt x="4325988" y="2722531"/>
                </a:lnTo>
                <a:lnTo>
                  <a:pt x="4348601" y="2706837"/>
                </a:lnTo>
                <a:lnTo>
                  <a:pt x="4356182" y="2698944"/>
                </a:lnTo>
                <a:close/>
                <a:moveTo>
                  <a:pt x="1001372" y="2697951"/>
                </a:moveTo>
                <a:lnTo>
                  <a:pt x="1001372" y="2705832"/>
                </a:lnTo>
                <a:lnTo>
                  <a:pt x="993779" y="2713713"/>
                </a:lnTo>
                <a:lnTo>
                  <a:pt x="986187" y="2721593"/>
                </a:lnTo>
                <a:lnTo>
                  <a:pt x="979196" y="2721593"/>
                </a:lnTo>
                <a:lnTo>
                  <a:pt x="979052" y="2721743"/>
                </a:lnTo>
                <a:lnTo>
                  <a:pt x="986635" y="2721743"/>
                </a:lnTo>
                <a:lnTo>
                  <a:pt x="994218" y="2713850"/>
                </a:lnTo>
                <a:lnTo>
                  <a:pt x="1001801" y="2705957"/>
                </a:lnTo>
                <a:lnTo>
                  <a:pt x="1001801" y="2698064"/>
                </a:lnTo>
                <a:lnTo>
                  <a:pt x="1009384" y="2698064"/>
                </a:lnTo>
                <a:lnTo>
                  <a:pt x="1016665" y="2698064"/>
                </a:lnTo>
                <a:lnTo>
                  <a:pt x="1016556" y="2697951"/>
                </a:lnTo>
                <a:lnTo>
                  <a:pt x="1008964" y="2697951"/>
                </a:lnTo>
                <a:close/>
                <a:moveTo>
                  <a:pt x="4530484" y="2682227"/>
                </a:moveTo>
                <a:lnTo>
                  <a:pt x="4530484" y="2705883"/>
                </a:lnTo>
                <a:lnTo>
                  <a:pt x="4530484" y="2713782"/>
                </a:lnTo>
                <a:lnTo>
                  <a:pt x="4522889" y="2721681"/>
                </a:lnTo>
                <a:lnTo>
                  <a:pt x="4523550" y="2722368"/>
                </a:lnTo>
                <a:lnTo>
                  <a:pt x="4531109" y="2714486"/>
                </a:lnTo>
                <a:lnTo>
                  <a:pt x="4531109" y="2706585"/>
                </a:lnTo>
                <a:lnTo>
                  <a:pt x="4531109" y="2698683"/>
                </a:lnTo>
                <a:lnTo>
                  <a:pt x="4531109" y="2682879"/>
                </a:lnTo>
                <a:close/>
                <a:moveTo>
                  <a:pt x="1206364" y="2682190"/>
                </a:moveTo>
                <a:lnTo>
                  <a:pt x="1206364" y="2690071"/>
                </a:lnTo>
                <a:lnTo>
                  <a:pt x="1198771" y="2697951"/>
                </a:lnTo>
                <a:lnTo>
                  <a:pt x="1198771" y="2705832"/>
                </a:lnTo>
                <a:lnTo>
                  <a:pt x="1198771" y="2713713"/>
                </a:lnTo>
                <a:lnTo>
                  <a:pt x="1198771" y="2729474"/>
                </a:lnTo>
                <a:lnTo>
                  <a:pt x="1191179" y="2745235"/>
                </a:lnTo>
                <a:lnTo>
                  <a:pt x="1183587" y="2745235"/>
                </a:lnTo>
                <a:lnTo>
                  <a:pt x="1175995" y="2745235"/>
                </a:lnTo>
                <a:lnTo>
                  <a:pt x="1175995" y="2753116"/>
                </a:lnTo>
                <a:lnTo>
                  <a:pt x="1168430" y="2753116"/>
                </a:lnTo>
                <a:lnTo>
                  <a:pt x="1168622" y="2753316"/>
                </a:lnTo>
                <a:lnTo>
                  <a:pt x="1176205" y="2753316"/>
                </a:lnTo>
                <a:lnTo>
                  <a:pt x="1176205" y="2745422"/>
                </a:lnTo>
                <a:lnTo>
                  <a:pt x="1183788" y="2745422"/>
                </a:lnTo>
                <a:lnTo>
                  <a:pt x="1191370" y="2745422"/>
                </a:lnTo>
                <a:lnTo>
                  <a:pt x="1198953" y="2729636"/>
                </a:lnTo>
                <a:lnTo>
                  <a:pt x="1198953" y="2713850"/>
                </a:lnTo>
                <a:lnTo>
                  <a:pt x="1198953" y="2705957"/>
                </a:lnTo>
                <a:lnTo>
                  <a:pt x="1198953" y="2698064"/>
                </a:lnTo>
                <a:lnTo>
                  <a:pt x="1206536" y="2690171"/>
                </a:lnTo>
                <a:lnTo>
                  <a:pt x="1206536" y="2682278"/>
                </a:lnTo>
                <a:lnTo>
                  <a:pt x="1214119" y="2682278"/>
                </a:lnTo>
                <a:lnTo>
                  <a:pt x="1221701" y="2682278"/>
                </a:lnTo>
                <a:lnTo>
                  <a:pt x="1229141" y="2682278"/>
                </a:lnTo>
                <a:lnTo>
                  <a:pt x="1229141" y="2682190"/>
                </a:lnTo>
                <a:lnTo>
                  <a:pt x="1221548" y="2682190"/>
                </a:lnTo>
                <a:lnTo>
                  <a:pt x="1213956" y="2682190"/>
                </a:lnTo>
                <a:close/>
                <a:moveTo>
                  <a:pt x="2208144" y="2659397"/>
                </a:moveTo>
                <a:lnTo>
                  <a:pt x="2215614" y="2682675"/>
                </a:lnTo>
                <a:lnTo>
                  <a:pt x="2200427" y="2706338"/>
                </a:lnTo>
                <a:lnTo>
                  <a:pt x="2185240" y="2722113"/>
                </a:lnTo>
                <a:lnTo>
                  <a:pt x="2185240" y="2730001"/>
                </a:lnTo>
                <a:lnTo>
                  <a:pt x="2185240" y="2737888"/>
                </a:lnTo>
                <a:lnTo>
                  <a:pt x="2185603" y="2737888"/>
                </a:lnTo>
                <a:lnTo>
                  <a:pt x="2185603" y="2730386"/>
                </a:lnTo>
                <a:lnTo>
                  <a:pt x="2185603" y="2722498"/>
                </a:lnTo>
                <a:lnTo>
                  <a:pt x="2200772" y="2706723"/>
                </a:lnTo>
                <a:lnTo>
                  <a:pt x="2215941" y="2683060"/>
                </a:lnTo>
                <a:lnTo>
                  <a:pt x="2208356" y="2659397"/>
                </a:lnTo>
                <a:close/>
                <a:moveTo>
                  <a:pt x="3104434" y="2642767"/>
                </a:moveTo>
                <a:lnTo>
                  <a:pt x="3104365" y="2642911"/>
                </a:lnTo>
                <a:lnTo>
                  <a:pt x="3111953" y="2642911"/>
                </a:lnTo>
                <a:lnTo>
                  <a:pt x="3127130" y="2642911"/>
                </a:lnTo>
                <a:lnTo>
                  <a:pt x="3141495" y="2642911"/>
                </a:lnTo>
                <a:lnTo>
                  <a:pt x="3141495" y="2642767"/>
                </a:lnTo>
                <a:lnTo>
                  <a:pt x="3126316" y="2642767"/>
                </a:lnTo>
                <a:lnTo>
                  <a:pt x="3111138" y="2642767"/>
                </a:lnTo>
                <a:close/>
                <a:moveTo>
                  <a:pt x="5699210" y="2642754"/>
                </a:moveTo>
                <a:lnTo>
                  <a:pt x="5691627" y="2650639"/>
                </a:lnTo>
                <a:lnTo>
                  <a:pt x="5684045" y="2666411"/>
                </a:lnTo>
                <a:lnTo>
                  <a:pt x="5684045" y="2674297"/>
                </a:lnTo>
                <a:lnTo>
                  <a:pt x="5684045" y="2682183"/>
                </a:lnTo>
                <a:lnTo>
                  <a:pt x="5691627" y="2682183"/>
                </a:lnTo>
                <a:lnTo>
                  <a:pt x="5691627" y="2690069"/>
                </a:lnTo>
                <a:lnTo>
                  <a:pt x="5684045" y="2697954"/>
                </a:lnTo>
                <a:lnTo>
                  <a:pt x="5684045" y="2705840"/>
                </a:lnTo>
                <a:lnTo>
                  <a:pt x="5691627" y="2713726"/>
                </a:lnTo>
                <a:lnTo>
                  <a:pt x="5684045" y="2721612"/>
                </a:lnTo>
                <a:lnTo>
                  <a:pt x="5684045" y="2729498"/>
                </a:lnTo>
                <a:lnTo>
                  <a:pt x="5691627" y="2729498"/>
                </a:lnTo>
                <a:lnTo>
                  <a:pt x="5706792" y="2737383"/>
                </a:lnTo>
                <a:lnTo>
                  <a:pt x="5737121" y="2737383"/>
                </a:lnTo>
                <a:lnTo>
                  <a:pt x="5759868" y="2737383"/>
                </a:lnTo>
                <a:lnTo>
                  <a:pt x="5752286" y="2761041"/>
                </a:lnTo>
                <a:lnTo>
                  <a:pt x="5752286" y="2776812"/>
                </a:lnTo>
                <a:lnTo>
                  <a:pt x="5744703" y="2776812"/>
                </a:lnTo>
                <a:lnTo>
                  <a:pt x="5737121" y="2776812"/>
                </a:lnTo>
                <a:lnTo>
                  <a:pt x="5721956" y="2784698"/>
                </a:lnTo>
                <a:lnTo>
                  <a:pt x="5706792" y="2792584"/>
                </a:lnTo>
                <a:lnTo>
                  <a:pt x="5691627" y="2792584"/>
                </a:lnTo>
                <a:lnTo>
                  <a:pt x="5676463" y="2808356"/>
                </a:lnTo>
                <a:lnTo>
                  <a:pt x="5668880" y="2808356"/>
                </a:lnTo>
                <a:lnTo>
                  <a:pt x="5638551" y="2808356"/>
                </a:lnTo>
                <a:lnTo>
                  <a:pt x="5638551" y="2816242"/>
                </a:lnTo>
                <a:lnTo>
                  <a:pt x="5630969" y="2832013"/>
                </a:lnTo>
                <a:lnTo>
                  <a:pt x="5623387" y="2863556"/>
                </a:lnTo>
                <a:lnTo>
                  <a:pt x="5615847" y="2902762"/>
                </a:lnTo>
                <a:lnTo>
                  <a:pt x="5616383" y="2903320"/>
                </a:lnTo>
                <a:lnTo>
                  <a:pt x="5623963" y="2863885"/>
                </a:lnTo>
                <a:lnTo>
                  <a:pt x="5631543" y="2832337"/>
                </a:lnTo>
                <a:lnTo>
                  <a:pt x="5639123" y="2816563"/>
                </a:lnTo>
                <a:lnTo>
                  <a:pt x="5639123" y="2808676"/>
                </a:lnTo>
                <a:lnTo>
                  <a:pt x="5669443" y="2808676"/>
                </a:lnTo>
                <a:lnTo>
                  <a:pt x="5677023" y="2808676"/>
                </a:lnTo>
                <a:lnTo>
                  <a:pt x="5684603" y="2800789"/>
                </a:lnTo>
                <a:lnTo>
                  <a:pt x="5692183" y="2792902"/>
                </a:lnTo>
                <a:lnTo>
                  <a:pt x="5707343" y="2792902"/>
                </a:lnTo>
                <a:lnTo>
                  <a:pt x="5722503" y="2785015"/>
                </a:lnTo>
                <a:lnTo>
                  <a:pt x="5737663" y="2777128"/>
                </a:lnTo>
                <a:lnTo>
                  <a:pt x="5745243" y="2777128"/>
                </a:lnTo>
                <a:lnTo>
                  <a:pt x="5752823" y="2777128"/>
                </a:lnTo>
                <a:lnTo>
                  <a:pt x="5752823" y="2761353"/>
                </a:lnTo>
                <a:lnTo>
                  <a:pt x="5760403" y="2737692"/>
                </a:lnTo>
                <a:lnTo>
                  <a:pt x="5760403" y="2737201"/>
                </a:lnTo>
                <a:lnTo>
                  <a:pt x="5737868" y="2737201"/>
                </a:lnTo>
                <a:lnTo>
                  <a:pt x="5707543" y="2737201"/>
                </a:lnTo>
                <a:lnTo>
                  <a:pt x="5692381" y="2729325"/>
                </a:lnTo>
                <a:lnTo>
                  <a:pt x="5684799" y="2729325"/>
                </a:lnTo>
                <a:lnTo>
                  <a:pt x="5684799" y="2721449"/>
                </a:lnTo>
                <a:lnTo>
                  <a:pt x="5692381" y="2713573"/>
                </a:lnTo>
                <a:lnTo>
                  <a:pt x="5684799" y="2705697"/>
                </a:lnTo>
                <a:lnTo>
                  <a:pt x="5684799" y="2697821"/>
                </a:lnTo>
                <a:lnTo>
                  <a:pt x="5692381" y="2689946"/>
                </a:lnTo>
                <a:lnTo>
                  <a:pt x="5692381" y="2682070"/>
                </a:lnTo>
                <a:lnTo>
                  <a:pt x="5684799" y="2682070"/>
                </a:lnTo>
                <a:lnTo>
                  <a:pt x="5684799" y="2674194"/>
                </a:lnTo>
                <a:lnTo>
                  <a:pt x="5684799" y="2666318"/>
                </a:lnTo>
                <a:lnTo>
                  <a:pt x="5692381" y="2650566"/>
                </a:lnTo>
                <a:lnTo>
                  <a:pt x="5699901" y="2642754"/>
                </a:lnTo>
                <a:close/>
                <a:moveTo>
                  <a:pt x="4537752" y="2627911"/>
                </a:moveTo>
                <a:lnTo>
                  <a:pt x="4530484" y="2650591"/>
                </a:lnTo>
                <a:lnTo>
                  <a:pt x="4522889" y="2674287"/>
                </a:lnTo>
                <a:lnTo>
                  <a:pt x="4523537" y="2674960"/>
                </a:lnTo>
                <a:lnTo>
                  <a:pt x="4531109" y="2651272"/>
                </a:lnTo>
                <a:lnTo>
                  <a:pt x="4538577" y="2627911"/>
                </a:lnTo>
                <a:lnTo>
                  <a:pt x="4538133" y="2627911"/>
                </a:lnTo>
                <a:close/>
                <a:moveTo>
                  <a:pt x="4386595" y="2627730"/>
                </a:moveTo>
                <a:lnTo>
                  <a:pt x="4341392" y="2666856"/>
                </a:lnTo>
                <a:lnTo>
                  <a:pt x="4341459" y="2666994"/>
                </a:lnTo>
                <a:lnTo>
                  <a:pt x="4386508" y="2627911"/>
                </a:lnTo>
                <a:close/>
                <a:moveTo>
                  <a:pt x="5714374" y="2619096"/>
                </a:moveTo>
                <a:lnTo>
                  <a:pt x="5714374" y="2626982"/>
                </a:lnTo>
                <a:lnTo>
                  <a:pt x="5706823" y="2642690"/>
                </a:lnTo>
                <a:lnTo>
                  <a:pt x="5707543" y="2642690"/>
                </a:lnTo>
                <a:lnTo>
                  <a:pt x="5715124" y="2626938"/>
                </a:lnTo>
                <a:lnTo>
                  <a:pt x="5715124" y="2619096"/>
                </a:lnTo>
                <a:close/>
                <a:moveTo>
                  <a:pt x="4576039" y="2612126"/>
                </a:moveTo>
                <a:lnTo>
                  <a:pt x="4568458" y="2620018"/>
                </a:lnTo>
                <a:lnTo>
                  <a:pt x="4560877" y="2635804"/>
                </a:lnTo>
                <a:lnTo>
                  <a:pt x="4553843" y="2643126"/>
                </a:lnTo>
                <a:lnTo>
                  <a:pt x="4553843" y="2643370"/>
                </a:lnTo>
                <a:lnTo>
                  <a:pt x="4561422" y="2635468"/>
                </a:lnTo>
                <a:lnTo>
                  <a:pt x="4569000" y="2619665"/>
                </a:lnTo>
                <a:lnTo>
                  <a:pt x="4576230" y="2612126"/>
                </a:lnTo>
                <a:close/>
                <a:moveTo>
                  <a:pt x="3908575" y="2612126"/>
                </a:moveTo>
                <a:lnTo>
                  <a:pt x="3946257" y="2674748"/>
                </a:lnTo>
                <a:lnTo>
                  <a:pt x="3946396" y="2674604"/>
                </a:lnTo>
                <a:lnTo>
                  <a:pt x="3908887" y="2612126"/>
                </a:lnTo>
                <a:close/>
                <a:moveTo>
                  <a:pt x="3870518" y="2604233"/>
                </a:moveTo>
                <a:lnTo>
                  <a:pt x="3877868" y="2619501"/>
                </a:lnTo>
                <a:lnTo>
                  <a:pt x="3878314" y="2619501"/>
                </a:lnTo>
                <a:lnTo>
                  <a:pt x="3870981" y="2604233"/>
                </a:lnTo>
                <a:close/>
                <a:moveTo>
                  <a:pt x="4348493" y="2596341"/>
                </a:moveTo>
                <a:lnTo>
                  <a:pt x="4341392" y="2603716"/>
                </a:lnTo>
                <a:lnTo>
                  <a:pt x="4326194" y="2603716"/>
                </a:lnTo>
                <a:lnTo>
                  <a:pt x="4318596" y="2611608"/>
                </a:lnTo>
                <a:lnTo>
                  <a:pt x="4318774" y="2611608"/>
                </a:lnTo>
                <a:lnTo>
                  <a:pt x="4325857" y="2604233"/>
                </a:lnTo>
                <a:lnTo>
                  <a:pt x="4341020" y="2604233"/>
                </a:lnTo>
                <a:lnTo>
                  <a:pt x="4348601" y="2596341"/>
                </a:lnTo>
                <a:close/>
                <a:moveTo>
                  <a:pt x="4106000" y="2556878"/>
                </a:moveTo>
                <a:lnTo>
                  <a:pt x="4113582" y="2564770"/>
                </a:lnTo>
                <a:lnTo>
                  <a:pt x="4121028" y="2572522"/>
                </a:lnTo>
                <a:lnTo>
                  <a:pt x="4121028" y="2572146"/>
                </a:lnTo>
                <a:lnTo>
                  <a:pt x="4113429" y="2564254"/>
                </a:lnTo>
                <a:lnTo>
                  <a:pt x="4106404" y="2556957"/>
                </a:lnTo>
                <a:close/>
                <a:moveTo>
                  <a:pt x="1684110" y="2556394"/>
                </a:moveTo>
                <a:lnTo>
                  <a:pt x="1669494" y="2563980"/>
                </a:lnTo>
                <a:lnTo>
                  <a:pt x="1669372" y="2564106"/>
                </a:lnTo>
                <a:lnTo>
                  <a:pt x="1684073" y="2556471"/>
                </a:lnTo>
                <a:close/>
                <a:moveTo>
                  <a:pt x="4569000" y="2532745"/>
                </a:moveTo>
                <a:lnTo>
                  <a:pt x="4568709" y="2533200"/>
                </a:lnTo>
                <a:lnTo>
                  <a:pt x="4591202" y="2533200"/>
                </a:lnTo>
                <a:lnTo>
                  <a:pt x="4606364" y="2556878"/>
                </a:lnTo>
                <a:lnTo>
                  <a:pt x="4613946" y="2572663"/>
                </a:lnTo>
                <a:lnTo>
                  <a:pt x="4613946" y="2580556"/>
                </a:lnTo>
                <a:lnTo>
                  <a:pt x="4606402" y="2604116"/>
                </a:lnTo>
                <a:lnTo>
                  <a:pt x="4606890" y="2603861"/>
                </a:lnTo>
                <a:lnTo>
                  <a:pt x="4614469" y="2580156"/>
                </a:lnTo>
                <a:lnTo>
                  <a:pt x="4614469" y="2572254"/>
                </a:lnTo>
                <a:lnTo>
                  <a:pt x="4606890" y="2556450"/>
                </a:lnTo>
                <a:lnTo>
                  <a:pt x="4591734" y="2532745"/>
                </a:lnTo>
                <a:close/>
                <a:moveTo>
                  <a:pt x="1630919" y="2524920"/>
                </a:moveTo>
                <a:lnTo>
                  <a:pt x="1623663" y="2532457"/>
                </a:lnTo>
                <a:lnTo>
                  <a:pt x="1623940" y="2532457"/>
                </a:lnTo>
                <a:lnTo>
                  <a:pt x="1631202" y="2524920"/>
                </a:lnTo>
                <a:close/>
                <a:moveTo>
                  <a:pt x="3165021" y="2500789"/>
                </a:moveTo>
                <a:lnTo>
                  <a:pt x="3165070" y="2500840"/>
                </a:lnTo>
                <a:lnTo>
                  <a:pt x="3171924" y="2500840"/>
                </a:lnTo>
                <a:lnTo>
                  <a:pt x="3171851" y="2500789"/>
                </a:lnTo>
                <a:close/>
                <a:moveTo>
                  <a:pt x="1008964" y="2485727"/>
                </a:moveTo>
                <a:lnTo>
                  <a:pt x="1008964" y="2493054"/>
                </a:lnTo>
                <a:lnTo>
                  <a:pt x="1009169" y="2493054"/>
                </a:lnTo>
                <a:lnTo>
                  <a:pt x="1009169" y="2485727"/>
                </a:lnTo>
                <a:close/>
                <a:moveTo>
                  <a:pt x="5160094" y="2477432"/>
                </a:moveTo>
                <a:lnTo>
                  <a:pt x="5160094" y="2485334"/>
                </a:lnTo>
                <a:lnTo>
                  <a:pt x="5167672" y="2493236"/>
                </a:lnTo>
                <a:lnTo>
                  <a:pt x="5167672" y="2501137"/>
                </a:lnTo>
                <a:lnTo>
                  <a:pt x="5160094" y="2509039"/>
                </a:lnTo>
                <a:lnTo>
                  <a:pt x="5167672" y="2516941"/>
                </a:lnTo>
                <a:lnTo>
                  <a:pt x="5175250" y="2524843"/>
                </a:lnTo>
                <a:lnTo>
                  <a:pt x="5182828" y="2524843"/>
                </a:lnTo>
                <a:lnTo>
                  <a:pt x="5182828" y="2532745"/>
                </a:lnTo>
                <a:lnTo>
                  <a:pt x="5190407" y="2540647"/>
                </a:lnTo>
                <a:lnTo>
                  <a:pt x="5197985" y="2548548"/>
                </a:lnTo>
                <a:lnTo>
                  <a:pt x="5205563" y="2564352"/>
                </a:lnTo>
                <a:lnTo>
                  <a:pt x="5228297" y="2580156"/>
                </a:lnTo>
                <a:lnTo>
                  <a:pt x="5235875" y="2603861"/>
                </a:lnTo>
                <a:lnTo>
                  <a:pt x="5243454" y="2619665"/>
                </a:lnTo>
                <a:lnTo>
                  <a:pt x="5243454" y="2627567"/>
                </a:lnTo>
                <a:lnTo>
                  <a:pt x="5243454" y="2643370"/>
                </a:lnTo>
                <a:lnTo>
                  <a:pt x="5243454" y="2651272"/>
                </a:lnTo>
                <a:lnTo>
                  <a:pt x="5235875" y="2674977"/>
                </a:lnTo>
                <a:lnTo>
                  <a:pt x="5235875" y="2682879"/>
                </a:lnTo>
                <a:lnTo>
                  <a:pt x="5235875" y="2698683"/>
                </a:lnTo>
                <a:lnTo>
                  <a:pt x="5228297" y="2714486"/>
                </a:lnTo>
                <a:lnTo>
                  <a:pt x="5228297" y="2722388"/>
                </a:lnTo>
                <a:lnTo>
                  <a:pt x="5228297" y="2738192"/>
                </a:lnTo>
                <a:lnTo>
                  <a:pt x="5216073" y="2750939"/>
                </a:lnTo>
                <a:lnTo>
                  <a:pt x="5229107" y="2737383"/>
                </a:lnTo>
                <a:lnTo>
                  <a:pt x="5229107" y="2721612"/>
                </a:lnTo>
                <a:lnTo>
                  <a:pt x="5229107" y="2713726"/>
                </a:lnTo>
                <a:lnTo>
                  <a:pt x="5236689" y="2697954"/>
                </a:lnTo>
                <a:lnTo>
                  <a:pt x="5236689" y="2682183"/>
                </a:lnTo>
                <a:lnTo>
                  <a:pt x="5236689" y="2674297"/>
                </a:lnTo>
                <a:lnTo>
                  <a:pt x="5244272" y="2650639"/>
                </a:lnTo>
                <a:lnTo>
                  <a:pt x="5244272" y="2642754"/>
                </a:lnTo>
                <a:lnTo>
                  <a:pt x="5244272" y="2626982"/>
                </a:lnTo>
                <a:lnTo>
                  <a:pt x="5244272" y="2619096"/>
                </a:lnTo>
                <a:lnTo>
                  <a:pt x="5236689" y="2603325"/>
                </a:lnTo>
                <a:lnTo>
                  <a:pt x="5229107" y="2579667"/>
                </a:lnTo>
                <a:lnTo>
                  <a:pt x="5206360" y="2563896"/>
                </a:lnTo>
                <a:lnTo>
                  <a:pt x="5198778" y="2548124"/>
                </a:lnTo>
                <a:lnTo>
                  <a:pt x="5191195" y="2540238"/>
                </a:lnTo>
                <a:lnTo>
                  <a:pt x="5183613" y="2532352"/>
                </a:lnTo>
                <a:lnTo>
                  <a:pt x="5183613" y="2524466"/>
                </a:lnTo>
                <a:lnTo>
                  <a:pt x="5176031" y="2524466"/>
                </a:lnTo>
                <a:lnTo>
                  <a:pt x="5168449" y="2516581"/>
                </a:lnTo>
                <a:lnTo>
                  <a:pt x="5160866" y="2508695"/>
                </a:lnTo>
                <a:lnTo>
                  <a:pt x="5168449" y="2500809"/>
                </a:lnTo>
                <a:lnTo>
                  <a:pt x="5168449" y="2492923"/>
                </a:lnTo>
                <a:lnTo>
                  <a:pt x="5160866" y="2485037"/>
                </a:lnTo>
                <a:lnTo>
                  <a:pt x="5160866" y="2477432"/>
                </a:lnTo>
                <a:close/>
                <a:moveTo>
                  <a:pt x="4538133" y="2470059"/>
                </a:moveTo>
                <a:lnTo>
                  <a:pt x="4538133" y="2477952"/>
                </a:lnTo>
                <a:lnTo>
                  <a:pt x="4545714" y="2485845"/>
                </a:lnTo>
                <a:lnTo>
                  <a:pt x="4545714" y="2501630"/>
                </a:lnTo>
                <a:lnTo>
                  <a:pt x="4553296" y="2509522"/>
                </a:lnTo>
                <a:lnTo>
                  <a:pt x="4553296" y="2517415"/>
                </a:lnTo>
                <a:lnTo>
                  <a:pt x="4553296" y="2525307"/>
                </a:lnTo>
                <a:lnTo>
                  <a:pt x="4553296" y="2541093"/>
                </a:lnTo>
                <a:lnTo>
                  <a:pt x="4545714" y="2548985"/>
                </a:lnTo>
                <a:lnTo>
                  <a:pt x="4545714" y="2556878"/>
                </a:lnTo>
                <a:lnTo>
                  <a:pt x="4553296" y="2556878"/>
                </a:lnTo>
                <a:lnTo>
                  <a:pt x="4553570" y="2556450"/>
                </a:lnTo>
                <a:lnTo>
                  <a:pt x="4546265" y="2556450"/>
                </a:lnTo>
                <a:lnTo>
                  <a:pt x="4546265" y="2548548"/>
                </a:lnTo>
                <a:lnTo>
                  <a:pt x="4553843" y="2540647"/>
                </a:lnTo>
                <a:lnTo>
                  <a:pt x="4553843" y="2524843"/>
                </a:lnTo>
                <a:lnTo>
                  <a:pt x="4553843" y="2516941"/>
                </a:lnTo>
                <a:lnTo>
                  <a:pt x="4553843" y="2509039"/>
                </a:lnTo>
                <a:lnTo>
                  <a:pt x="4546265" y="2501137"/>
                </a:lnTo>
                <a:lnTo>
                  <a:pt x="4546265" y="2485334"/>
                </a:lnTo>
                <a:lnTo>
                  <a:pt x="4538687" y="2477432"/>
                </a:lnTo>
                <a:lnTo>
                  <a:pt x="4538687" y="2470251"/>
                </a:lnTo>
                <a:close/>
                <a:moveTo>
                  <a:pt x="1191179" y="2469852"/>
                </a:moveTo>
                <a:lnTo>
                  <a:pt x="1191104" y="2469930"/>
                </a:lnTo>
                <a:lnTo>
                  <a:pt x="1191104" y="2477293"/>
                </a:lnTo>
                <a:lnTo>
                  <a:pt x="1191179" y="2477293"/>
                </a:lnTo>
                <a:close/>
                <a:moveTo>
                  <a:pt x="1077295" y="2462031"/>
                </a:moveTo>
                <a:lnTo>
                  <a:pt x="1077295" y="2469412"/>
                </a:lnTo>
                <a:lnTo>
                  <a:pt x="1077395" y="2469412"/>
                </a:lnTo>
                <a:lnTo>
                  <a:pt x="1077395" y="2462031"/>
                </a:lnTo>
                <a:close/>
                <a:moveTo>
                  <a:pt x="2041871" y="2461199"/>
                </a:moveTo>
                <a:lnTo>
                  <a:pt x="2041871" y="2463231"/>
                </a:lnTo>
                <a:lnTo>
                  <a:pt x="2056151" y="2485482"/>
                </a:lnTo>
                <a:lnTo>
                  <a:pt x="2056151" y="2517033"/>
                </a:lnTo>
                <a:lnTo>
                  <a:pt x="2071338" y="2540696"/>
                </a:lnTo>
                <a:lnTo>
                  <a:pt x="2078932" y="2564359"/>
                </a:lnTo>
                <a:lnTo>
                  <a:pt x="2086525" y="2572247"/>
                </a:lnTo>
                <a:lnTo>
                  <a:pt x="2101712" y="2580134"/>
                </a:lnTo>
                <a:lnTo>
                  <a:pt x="2109306" y="2595910"/>
                </a:lnTo>
                <a:lnTo>
                  <a:pt x="2116899" y="2595910"/>
                </a:lnTo>
                <a:lnTo>
                  <a:pt x="2139679" y="2595910"/>
                </a:lnTo>
                <a:lnTo>
                  <a:pt x="2139679" y="2603797"/>
                </a:lnTo>
                <a:lnTo>
                  <a:pt x="2147273" y="2611685"/>
                </a:lnTo>
                <a:lnTo>
                  <a:pt x="2147273" y="2619573"/>
                </a:lnTo>
                <a:lnTo>
                  <a:pt x="2162460" y="2627461"/>
                </a:lnTo>
                <a:lnTo>
                  <a:pt x="2170053" y="2635348"/>
                </a:lnTo>
                <a:lnTo>
                  <a:pt x="2185240" y="2635348"/>
                </a:lnTo>
                <a:lnTo>
                  <a:pt x="2185240" y="2643236"/>
                </a:lnTo>
                <a:lnTo>
                  <a:pt x="2185240" y="2651124"/>
                </a:lnTo>
                <a:lnTo>
                  <a:pt x="2192833" y="2659011"/>
                </a:lnTo>
                <a:lnTo>
                  <a:pt x="2200427" y="2659011"/>
                </a:lnTo>
                <a:lnTo>
                  <a:pt x="2201143" y="2659011"/>
                </a:lnTo>
                <a:lnTo>
                  <a:pt x="2208356" y="2651509"/>
                </a:lnTo>
                <a:lnTo>
                  <a:pt x="2215941" y="2635733"/>
                </a:lnTo>
                <a:lnTo>
                  <a:pt x="2246279" y="2596295"/>
                </a:lnTo>
                <a:lnTo>
                  <a:pt x="2253863" y="2588407"/>
                </a:lnTo>
                <a:lnTo>
                  <a:pt x="2261448" y="2596295"/>
                </a:lnTo>
                <a:lnTo>
                  <a:pt x="2269032" y="2604183"/>
                </a:lnTo>
                <a:lnTo>
                  <a:pt x="2276617" y="2619958"/>
                </a:lnTo>
                <a:lnTo>
                  <a:pt x="2299370" y="2651509"/>
                </a:lnTo>
                <a:lnTo>
                  <a:pt x="2322123" y="2659397"/>
                </a:lnTo>
                <a:lnTo>
                  <a:pt x="2344877" y="2651509"/>
                </a:lnTo>
                <a:lnTo>
                  <a:pt x="2367630" y="2643621"/>
                </a:lnTo>
                <a:lnTo>
                  <a:pt x="2375215" y="2627846"/>
                </a:lnTo>
                <a:lnTo>
                  <a:pt x="2382799" y="2619958"/>
                </a:lnTo>
                <a:lnTo>
                  <a:pt x="2382799" y="2619197"/>
                </a:lnTo>
                <a:lnTo>
                  <a:pt x="2375505" y="2626783"/>
                </a:lnTo>
                <a:lnTo>
                  <a:pt x="2367922" y="2642553"/>
                </a:lnTo>
                <a:lnTo>
                  <a:pt x="2345175" y="2650438"/>
                </a:lnTo>
                <a:lnTo>
                  <a:pt x="2322427" y="2658323"/>
                </a:lnTo>
                <a:lnTo>
                  <a:pt x="2299679" y="2650438"/>
                </a:lnTo>
                <a:lnTo>
                  <a:pt x="2276931" y="2618898"/>
                </a:lnTo>
                <a:lnTo>
                  <a:pt x="2269349" y="2603128"/>
                </a:lnTo>
                <a:lnTo>
                  <a:pt x="2261766" y="2595243"/>
                </a:lnTo>
                <a:lnTo>
                  <a:pt x="2254184" y="2587358"/>
                </a:lnTo>
                <a:lnTo>
                  <a:pt x="2246601" y="2595243"/>
                </a:lnTo>
                <a:lnTo>
                  <a:pt x="2216271" y="2634668"/>
                </a:lnTo>
                <a:lnTo>
                  <a:pt x="2208688" y="2650438"/>
                </a:lnTo>
                <a:lnTo>
                  <a:pt x="2201106" y="2658323"/>
                </a:lnTo>
                <a:lnTo>
                  <a:pt x="2193523" y="2658323"/>
                </a:lnTo>
                <a:lnTo>
                  <a:pt x="2185940" y="2650438"/>
                </a:lnTo>
                <a:lnTo>
                  <a:pt x="2185940" y="2642553"/>
                </a:lnTo>
                <a:lnTo>
                  <a:pt x="2185940" y="2634668"/>
                </a:lnTo>
                <a:lnTo>
                  <a:pt x="2170775" y="2634668"/>
                </a:lnTo>
                <a:lnTo>
                  <a:pt x="2163193" y="2626783"/>
                </a:lnTo>
                <a:lnTo>
                  <a:pt x="2148027" y="2618898"/>
                </a:lnTo>
                <a:lnTo>
                  <a:pt x="2148027" y="2611013"/>
                </a:lnTo>
                <a:lnTo>
                  <a:pt x="2140445" y="2603128"/>
                </a:lnTo>
                <a:lnTo>
                  <a:pt x="2140445" y="2595243"/>
                </a:lnTo>
                <a:lnTo>
                  <a:pt x="2117697" y="2595243"/>
                </a:lnTo>
                <a:lnTo>
                  <a:pt x="2110115" y="2595243"/>
                </a:lnTo>
                <a:lnTo>
                  <a:pt x="2102532" y="2579473"/>
                </a:lnTo>
                <a:lnTo>
                  <a:pt x="2087367" y="2571588"/>
                </a:lnTo>
                <a:lnTo>
                  <a:pt x="2079784" y="2563703"/>
                </a:lnTo>
                <a:lnTo>
                  <a:pt x="2072202" y="2540048"/>
                </a:lnTo>
                <a:lnTo>
                  <a:pt x="2057037" y="2516393"/>
                </a:lnTo>
                <a:lnTo>
                  <a:pt x="2057037" y="2484854"/>
                </a:lnTo>
                <a:close/>
                <a:moveTo>
                  <a:pt x="940633" y="2453809"/>
                </a:moveTo>
                <a:lnTo>
                  <a:pt x="940633" y="2461531"/>
                </a:lnTo>
                <a:lnTo>
                  <a:pt x="940944" y="2461854"/>
                </a:lnTo>
                <a:lnTo>
                  <a:pt x="940944" y="2454133"/>
                </a:lnTo>
                <a:close/>
                <a:moveTo>
                  <a:pt x="3945799" y="2453583"/>
                </a:moveTo>
                <a:lnTo>
                  <a:pt x="3892811" y="2500789"/>
                </a:lnTo>
                <a:lnTo>
                  <a:pt x="3892811" y="2508676"/>
                </a:lnTo>
                <a:lnTo>
                  <a:pt x="3900400" y="2516564"/>
                </a:lnTo>
                <a:lnTo>
                  <a:pt x="3862455" y="2532339"/>
                </a:lnTo>
                <a:lnTo>
                  <a:pt x="3862455" y="2548115"/>
                </a:lnTo>
                <a:lnTo>
                  <a:pt x="3847277" y="2563890"/>
                </a:lnTo>
                <a:lnTo>
                  <a:pt x="3847277" y="2579666"/>
                </a:lnTo>
                <a:lnTo>
                  <a:pt x="3854866" y="2603329"/>
                </a:lnTo>
                <a:lnTo>
                  <a:pt x="3862455" y="2674318"/>
                </a:lnTo>
                <a:lnTo>
                  <a:pt x="3862455" y="2690094"/>
                </a:lnTo>
                <a:lnTo>
                  <a:pt x="3809331" y="2697981"/>
                </a:lnTo>
                <a:lnTo>
                  <a:pt x="3801742" y="2721644"/>
                </a:lnTo>
                <a:lnTo>
                  <a:pt x="3771386" y="2737420"/>
                </a:lnTo>
                <a:lnTo>
                  <a:pt x="3771497" y="2737882"/>
                </a:lnTo>
                <a:lnTo>
                  <a:pt x="3801880" y="2722103"/>
                </a:lnTo>
                <a:lnTo>
                  <a:pt x="3809479" y="2698426"/>
                </a:lnTo>
                <a:lnTo>
                  <a:pt x="3862670" y="2690533"/>
                </a:lnTo>
                <a:lnTo>
                  <a:pt x="3862670" y="2674748"/>
                </a:lnTo>
                <a:lnTo>
                  <a:pt x="3855071" y="2603716"/>
                </a:lnTo>
                <a:lnTo>
                  <a:pt x="3855654" y="2603716"/>
                </a:lnTo>
                <a:lnTo>
                  <a:pt x="3848237" y="2580556"/>
                </a:lnTo>
                <a:lnTo>
                  <a:pt x="3848237" y="2564770"/>
                </a:lnTo>
                <a:lnTo>
                  <a:pt x="3863400" y="2548985"/>
                </a:lnTo>
                <a:lnTo>
                  <a:pt x="3863400" y="2533200"/>
                </a:lnTo>
                <a:lnTo>
                  <a:pt x="3901306" y="2517415"/>
                </a:lnTo>
                <a:lnTo>
                  <a:pt x="3893725" y="2501630"/>
                </a:lnTo>
                <a:lnTo>
                  <a:pt x="3946794" y="2454274"/>
                </a:lnTo>
                <a:close/>
                <a:moveTo>
                  <a:pt x="1198771" y="2446143"/>
                </a:moveTo>
                <a:lnTo>
                  <a:pt x="1198684" y="2446234"/>
                </a:lnTo>
                <a:lnTo>
                  <a:pt x="1198684" y="2454133"/>
                </a:lnTo>
                <a:lnTo>
                  <a:pt x="1198684" y="2461621"/>
                </a:lnTo>
                <a:lnTo>
                  <a:pt x="1198771" y="2461531"/>
                </a:lnTo>
                <a:lnTo>
                  <a:pt x="1198771" y="2453651"/>
                </a:lnTo>
                <a:close/>
                <a:moveTo>
                  <a:pt x="872719" y="2445770"/>
                </a:moveTo>
                <a:lnTo>
                  <a:pt x="872719" y="2446234"/>
                </a:lnTo>
                <a:lnTo>
                  <a:pt x="880299" y="2446234"/>
                </a:lnTo>
                <a:lnTo>
                  <a:pt x="887880" y="2446234"/>
                </a:lnTo>
                <a:lnTo>
                  <a:pt x="895079" y="2446234"/>
                </a:lnTo>
                <a:lnTo>
                  <a:pt x="895079" y="2445770"/>
                </a:lnTo>
                <a:lnTo>
                  <a:pt x="887487" y="2445770"/>
                </a:lnTo>
                <a:lnTo>
                  <a:pt x="879895" y="2445770"/>
                </a:lnTo>
                <a:close/>
                <a:moveTo>
                  <a:pt x="1229141" y="2438056"/>
                </a:moveTo>
                <a:lnTo>
                  <a:pt x="1229007" y="2438335"/>
                </a:lnTo>
                <a:lnTo>
                  <a:pt x="1229007" y="2453512"/>
                </a:lnTo>
                <a:lnTo>
                  <a:pt x="1229141" y="2453651"/>
                </a:lnTo>
                <a:close/>
                <a:moveTo>
                  <a:pt x="2625872" y="2437544"/>
                </a:moveTo>
                <a:lnTo>
                  <a:pt x="2626313" y="2437697"/>
                </a:lnTo>
                <a:lnTo>
                  <a:pt x="2633901" y="2437697"/>
                </a:lnTo>
                <a:lnTo>
                  <a:pt x="2641489" y="2437697"/>
                </a:lnTo>
                <a:lnTo>
                  <a:pt x="2656648" y="2437697"/>
                </a:lnTo>
                <a:lnTo>
                  <a:pt x="2656060" y="2437544"/>
                </a:lnTo>
                <a:lnTo>
                  <a:pt x="2640895" y="2437544"/>
                </a:lnTo>
                <a:lnTo>
                  <a:pt x="2633313" y="2437544"/>
                </a:lnTo>
                <a:close/>
                <a:moveTo>
                  <a:pt x="902672" y="2430052"/>
                </a:moveTo>
                <a:lnTo>
                  <a:pt x="902672" y="2437889"/>
                </a:lnTo>
                <a:lnTo>
                  <a:pt x="903041" y="2437889"/>
                </a:lnTo>
                <a:lnTo>
                  <a:pt x="903041" y="2430437"/>
                </a:lnTo>
                <a:close/>
                <a:moveTo>
                  <a:pt x="2595400" y="2429659"/>
                </a:moveTo>
                <a:lnTo>
                  <a:pt x="2595400" y="2437544"/>
                </a:lnTo>
                <a:lnTo>
                  <a:pt x="2595400" y="2445429"/>
                </a:lnTo>
                <a:lnTo>
                  <a:pt x="2572652" y="2445429"/>
                </a:lnTo>
                <a:lnTo>
                  <a:pt x="2565453" y="2445429"/>
                </a:lnTo>
                <a:lnTo>
                  <a:pt x="2565608" y="2445590"/>
                </a:lnTo>
                <a:lnTo>
                  <a:pt x="2573196" y="2445590"/>
                </a:lnTo>
                <a:lnTo>
                  <a:pt x="2595960" y="2445590"/>
                </a:lnTo>
                <a:lnTo>
                  <a:pt x="2595960" y="2437697"/>
                </a:lnTo>
                <a:lnTo>
                  <a:pt x="2595960" y="2429804"/>
                </a:lnTo>
                <a:lnTo>
                  <a:pt x="2603400" y="2429804"/>
                </a:lnTo>
                <a:lnTo>
                  <a:pt x="2602982" y="2429659"/>
                </a:lnTo>
                <a:close/>
                <a:moveTo>
                  <a:pt x="1107664" y="2422538"/>
                </a:moveTo>
                <a:lnTo>
                  <a:pt x="1107664" y="2430009"/>
                </a:lnTo>
                <a:lnTo>
                  <a:pt x="1107717" y="2430009"/>
                </a:lnTo>
                <a:lnTo>
                  <a:pt x="1107717" y="2422538"/>
                </a:lnTo>
                <a:close/>
                <a:moveTo>
                  <a:pt x="4599438" y="2422250"/>
                </a:moveTo>
                <a:lnTo>
                  <a:pt x="4598783" y="2422704"/>
                </a:lnTo>
                <a:lnTo>
                  <a:pt x="4606364" y="2430596"/>
                </a:lnTo>
                <a:lnTo>
                  <a:pt x="4606364" y="2438489"/>
                </a:lnTo>
                <a:lnTo>
                  <a:pt x="4606364" y="2462167"/>
                </a:lnTo>
                <a:lnTo>
                  <a:pt x="4606364" y="2477706"/>
                </a:lnTo>
                <a:lnTo>
                  <a:pt x="4606890" y="2477432"/>
                </a:lnTo>
                <a:lnTo>
                  <a:pt x="4606890" y="2461628"/>
                </a:lnTo>
                <a:lnTo>
                  <a:pt x="4606890" y="2437923"/>
                </a:lnTo>
                <a:lnTo>
                  <a:pt x="4606890" y="2430021"/>
                </a:lnTo>
                <a:close/>
                <a:moveTo>
                  <a:pt x="2542579" y="2421774"/>
                </a:moveTo>
                <a:lnTo>
                  <a:pt x="2542843" y="2421911"/>
                </a:lnTo>
                <a:lnTo>
                  <a:pt x="2550036" y="2421911"/>
                </a:lnTo>
                <a:lnTo>
                  <a:pt x="2549904" y="2421774"/>
                </a:lnTo>
                <a:close/>
                <a:moveTo>
                  <a:pt x="2816037" y="2414063"/>
                </a:moveTo>
                <a:lnTo>
                  <a:pt x="2823604" y="2429804"/>
                </a:lnTo>
                <a:lnTo>
                  <a:pt x="2831192" y="2445590"/>
                </a:lnTo>
                <a:lnTo>
                  <a:pt x="2831209" y="2445572"/>
                </a:lnTo>
                <a:lnTo>
                  <a:pt x="2823660" y="2429877"/>
                </a:lnTo>
                <a:lnTo>
                  <a:pt x="2816070" y="2414097"/>
                </a:lnTo>
                <a:close/>
                <a:moveTo>
                  <a:pt x="2511991" y="2413889"/>
                </a:moveTo>
                <a:lnTo>
                  <a:pt x="2504409" y="2421774"/>
                </a:lnTo>
                <a:lnTo>
                  <a:pt x="2504409" y="2429659"/>
                </a:lnTo>
                <a:lnTo>
                  <a:pt x="2496826" y="2437544"/>
                </a:lnTo>
                <a:lnTo>
                  <a:pt x="2481661" y="2445429"/>
                </a:lnTo>
                <a:lnTo>
                  <a:pt x="2466496" y="2445429"/>
                </a:lnTo>
                <a:lnTo>
                  <a:pt x="2458913" y="2453314"/>
                </a:lnTo>
                <a:lnTo>
                  <a:pt x="2443748" y="2453314"/>
                </a:lnTo>
                <a:lnTo>
                  <a:pt x="2436166" y="2461199"/>
                </a:lnTo>
                <a:lnTo>
                  <a:pt x="2421000" y="2461199"/>
                </a:lnTo>
                <a:lnTo>
                  <a:pt x="2405835" y="2461199"/>
                </a:lnTo>
                <a:lnTo>
                  <a:pt x="2390670" y="2469084"/>
                </a:lnTo>
                <a:lnTo>
                  <a:pt x="2375505" y="2469084"/>
                </a:lnTo>
                <a:lnTo>
                  <a:pt x="2375505" y="2484854"/>
                </a:lnTo>
                <a:lnTo>
                  <a:pt x="2375505" y="2492738"/>
                </a:lnTo>
                <a:lnTo>
                  <a:pt x="2390670" y="2508508"/>
                </a:lnTo>
                <a:lnTo>
                  <a:pt x="2398253" y="2524278"/>
                </a:lnTo>
                <a:lnTo>
                  <a:pt x="2421000" y="2571588"/>
                </a:lnTo>
                <a:lnTo>
                  <a:pt x="2428583" y="2603128"/>
                </a:lnTo>
                <a:lnTo>
                  <a:pt x="2413418" y="2611013"/>
                </a:lnTo>
                <a:lnTo>
                  <a:pt x="2405835" y="2611013"/>
                </a:lnTo>
                <a:lnTo>
                  <a:pt x="2390670" y="2603128"/>
                </a:lnTo>
                <a:lnTo>
                  <a:pt x="2383087" y="2603128"/>
                </a:lnTo>
                <a:lnTo>
                  <a:pt x="2383087" y="2604183"/>
                </a:lnTo>
                <a:lnTo>
                  <a:pt x="2390384" y="2604183"/>
                </a:lnTo>
                <a:lnTo>
                  <a:pt x="2405553" y="2612070"/>
                </a:lnTo>
                <a:lnTo>
                  <a:pt x="2413137" y="2612070"/>
                </a:lnTo>
                <a:lnTo>
                  <a:pt x="2428306" y="2604183"/>
                </a:lnTo>
                <a:lnTo>
                  <a:pt x="2451060" y="2651509"/>
                </a:lnTo>
                <a:lnTo>
                  <a:pt x="2458644" y="2659397"/>
                </a:lnTo>
                <a:lnTo>
                  <a:pt x="2466229" y="2675172"/>
                </a:lnTo>
                <a:lnTo>
                  <a:pt x="2488982" y="2722498"/>
                </a:lnTo>
                <a:lnTo>
                  <a:pt x="2496567" y="2730386"/>
                </a:lnTo>
                <a:lnTo>
                  <a:pt x="2526905" y="2777712"/>
                </a:lnTo>
                <a:lnTo>
                  <a:pt x="2534489" y="2809263"/>
                </a:lnTo>
                <a:lnTo>
                  <a:pt x="2534489" y="2825039"/>
                </a:lnTo>
                <a:lnTo>
                  <a:pt x="2549658" y="2832926"/>
                </a:lnTo>
                <a:lnTo>
                  <a:pt x="2564827" y="2864477"/>
                </a:lnTo>
                <a:lnTo>
                  <a:pt x="2549658" y="2959130"/>
                </a:lnTo>
                <a:lnTo>
                  <a:pt x="2572412" y="2967017"/>
                </a:lnTo>
                <a:lnTo>
                  <a:pt x="2587565" y="2982777"/>
                </a:lnTo>
                <a:lnTo>
                  <a:pt x="2587822" y="2982421"/>
                </a:lnTo>
                <a:lnTo>
                  <a:pt x="2595412" y="2982421"/>
                </a:lnTo>
                <a:lnTo>
                  <a:pt x="2595488" y="2982302"/>
                </a:lnTo>
                <a:lnTo>
                  <a:pt x="2588372" y="2982302"/>
                </a:lnTo>
                <a:lnTo>
                  <a:pt x="2573196" y="2966517"/>
                </a:lnTo>
                <a:lnTo>
                  <a:pt x="2550431" y="2958624"/>
                </a:lnTo>
                <a:lnTo>
                  <a:pt x="2565608" y="2863910"/>
                </a:lnTo>
                <a:lnTo>
                  <a:pt x="2550431" y="2832339"/>
                </a:lnTo>
                <a:lnTo>
                  <a:pt x="2535255" y="2824446"/>
                </a:lnTo>
                <a:lnTo>
                  <a:pt x="2535255" y="2808660"/>
                </a:lnTo>
                <a:lnTo>
                  <a:pt x="2527667" y="2777089"/>
                </a:lnTo>
                <a:lnTo>
                  <a:pt x="2520079" y="2761303"/>
                </a:lnTo>
                <a:lnTo>
                  <a:pt x="2497314" y="2729732"/>
                </a:lnTo>
                <a:lnTo>
                  <a:pt x="2489726" y="2721839"/>
                </a:lnTo>
                <a:lnTo>
                  <a:pt x="2466962" y="2674482"/>
                </a:lnTo>
                <a:lnTo>
                  <a:pt x="2459374" y="2658696"/>
                </a:lnTo>
                <a:lnTo>
                  <a:pt x="2451785" y="2650803"/>
                </a:lnTo>
                <a:lnTo>
                  <a:pt x="2444197" y="2627125"/>
                </a:lnTo>
                <a:lnTo>
                  <a:pt x="2429021" y="2603446"/>
                </a:lnTo>
                <a:lnTo>
                  <a:pt x="2421433" y="2571875"/>
                </a:lnTo>
                <a:lnTo>
                  <a:pt x="2398669" y="2524518"/>
                </a:lnTo>
                <a:lnTo>
                  <a:pt x="2391080" y="2508733"/>
                </a:lnTo>
                <a:lnTo>
                  <a:pt x="2375904" y="2492947"/>
                </a:lnTo>
                <a:lnTo>
                  <a:pt x="2375904" y="2485054"/>
                </a:lnTo>
                <a:lnTo>
                  <a:pt x="2375904" y="2469268"/>
                </a:lnTo>
                <a:lnTo>
                  <a:pt x="2391080" y="2469268"/>
                </a:lnTo>
                <a:lnTo>
                  <a:pt x="2406257" y="2461376"/>
                </a:lnTo>
                <a:lnTo>
                  <a:pt x="2421433" y="2461376"/>
                </a:lnTo>
                <a:lnTo>
                  <a:pt x="2436609" y="2461376"/>
                </a:lnTo>
                <a:lnTo>
                  <a:pt x="2444197" y="2453483"/>
                </a:lnTo>
                <a:lnTo>
                  <a:pt x="2459374" y="2453483"/>
                </a:lnTo>
                <a:lnTo>
                  <a:pt x="2466962" y="2445590"/>
                </a:lnTo>
                <a:lnTo>
                  <a:pt x="2482138" y="2445590"/>
                </a:lnTo>
                <a:lnTo>
                  <a:pt x="2497314" y="2437697"/>
                </a:lnTo>
                <a:lnTo>
                  <a:pt x="2504902" y="2429804"/>
                </a:lnTo>
                <a:lnTo>
                  <a:pt x="2504902" y="2421911"/>
                </a:lnTo>
                <a:lnTo>
                  <a:pt x="2512491" y="2414019"/>
                </a:lnTo>
                <a:lnTo>
                  <a:pt x="2527406" y="2414019"/>
                </a:lnTo>
                <a:lnTo>
                  <a:pt x="2527156" y="2413889"/>
                </a:lnTo>
                <a:close/>
                <a:moveTo>
                  <a:pt x="1236733" y="2406589"/>
                </a:moveTo>
                <a:lnTo>
                  <a:pt x="1236587" y="2406741"/>
                </a:lnTo>
                <a:lnTo>
                  <a:pt x="1236587" y="2422431"/>
                </a:lnTo>
                <a:lnTo>
                  <a:pt x="1236733" y="2422128"/>
                </a:lnTo>
                <a:close/>
                <a:moveTo>
                  <a:pt x="2806794" y="2403577"/>
                </a:moveTo>
                <a:lnTo>
                  <a:pt x="2808428" y="2406126"/>
                </a:lnTo>
                <a:lnTo>
                  <a:pt x="2808431" y="2406129"/>
                </a:lnTo>
                <a:close/>
                <a:moveTo>
                  <a:pt x="1547903" y="2398722"/>
                </a:moveTo>
                <a:lnTo>
                  <a:pt x="1540425" y="2414247"/>
                </a:lnTo>
                <a:lnTo>
                  <a:pt x="1532833" y="2430009"/>
                </a:lnTo>
                <a:lnTo>
                  <a:pt x="1533154" y="2430676"/>
                </a:lnTo>
                <a:lnTo>
                  <a:pt x="1540728" y="2414943"/>
                </a:lnTo>
                <a:lnTo>
                  <a:pt x="1548326" y="2399161"/>
                </a:lnTo>
                <a:close/>
                <a:moveTo>
                  <a:pt x="1457282" y="2383111"/>
                </a:moveTo>
                <a:lnTo>
                  <a:pt x="1457153" y="2383379"/>
                </a:lnTo>
                <a:lnTo>
                  <a:pt x="1464111" y="2390605"/>
                </a:lnTo>
                <a:lnTo>
                  <a:pt x="1464502" y="2390605"/>
                </a:lnTo>
                <a:close/>
                <a:moveTo>
                  <a:pt x="1449317" y="2382885"/>
                </a:moveTo>
                <a:lnTo>
                  <a:pt x="1449317" y="2390605"/>
                </a:lnTo>
                <a:lnTo>
                  <a:pt x="1449555" y="2390605"/>
                </a:lnTo>
                <a:lnTo>
                  <a:pt x="1449555" y="2383379"/>
                </a:lnTo>
                <a:close/>
                <a:moveTo>
                  <a:pt x="2784873" y="2382537"/>
                </a:moveTo>
                <a:lnTo>
                  <a:pt x="2777382" y="2398119"/>
                </a:lnTo>
                <a:lnTo>
                  <a:pt x="2769799" y="2406004"/>
                </a:lnTo>
                <a:lnTo>
                  <a:pt x="2762216" y="2421774"/>
                </a:lnTo>
                <a:lnTo>
                  <a:pt x="2747051" y="2437544"/>
                </a:lnTo>
                <a:lnTo>
                  <a:pt x="2731886" y="2445429"/>
                </a:lnTo>
                <a:lnTo>
                  <a:pt x="2716721" y="2445429"/>
                </a:lnTo>
                <a:lnTo>
                  <a:pt x="2686399" y="2445429"/>
                </a:lnTo>
                <a:lnTo>
                  <a:pt x="2687018" y="2445590"/>
                </a:lnTo>
                <a:lnTo>
                  <a:pt x="2717370" y="2445590"/>
                </a:lnTo>
                <a:lnTo>
                  <a:pt x="2732547" y="2445590"/>
                </a:lnTo>
                <a:lnTo>
                  <a:pt x="2747723" y="2437697"/>
                </a:lnTo>
                <a:lnTo>
                  <a:pt x="2762899" y="2421911"/>
                </a:lnTo>
                <a:lnTo>
                  <a:pt x="2770487" y="2406126"/>
                </a:lnTo>
                <a:lnTo>
                  <a:pt x="2778075" y="2398233"/>
                </a:lnTo>
                <a:lnTo>
                  <a:pt x="2785620" y="2382537"/>
                </a:lnTo>
                <a:close/>
                <a:moveTo>
                  <a:pt x="2731886" y="2382537"/>
                </a:moveTo>
                <a:lnTo>
                  <a:pt x="2731886" y="2390234"/>
                </a:lnTo>
                <a:lnTo>
                  <a:pt x="2739469" y="2398119"/>
                </a:lnTo>
                <a:lnTo>
                  <a:pt x="2739726" y="2397852"/>
                </a:lnTo>
                <a:lnTo>
                  <a:pt x="2732583" y="2390427"/>
                </a:lnTo>
                <a:lnTo>
                  <a:pt x="2732583" y="2382537"/>
                </a:lnTo>
                <a:close/>
                <a:moveTo>
                  <a:pt x="2747582" y="2382349"/>
                </a:moveTo>
                <a:lnTo>
                  <a:pt x="2747763" y="2382537"/>
                </a:lnTo>
                <a:lnTo>
                  <a:pt x="2755352" y="2382537"/>
                </a:lnTo>
                <a:lnTo>
                  <a:pt x="2762216" y="2382537"/>
                </a:lnTo>
                <a:lnTo>
                  <a:pt x="2762216" y="2382349"/>
                </a:lnTo>
                <a:lnTo>
                  <a:pt x="2754634" y="2382349"/>
                </a:lnTo>
                <a:close/>
                <a:moveTo>
                  <a:pt x="2700583" y="2380831"/>
                </a:moveTo>
                <a:lnTo>
                  <a:pt x="2701556" y="2382349"/>
                </a:lnTo>
                <a:lnTo>
                  <a:pt x="2716721" y="2390234"/>
                </a:lnTo>
                <a:lnTo>
                  <a:pt x="2717033" y="2390234"/>
                </a:lnTo>
                <a:lnTo>
                  <a:pt x="2702224" y="2382537"/>
                </a:lnTo>
                <a:close/>
                <a:moveTo>
                  <a:pt x="1972624" y="2375054"/>
                </a:moveTo>
                <a:lnTo>
                  <a:pt x="2010591" y="2438156"/>
                </a:lnTo>
                <a:lnTo>
                  <a:pt x="2025778" y="2477594"/>
                </a:lnTo>
                <a:lnTo>
                  <a:pt x="2033371" y="2501257"/>
                </a:lnTo>
                <a:lnTo>
                  <a:pt x="2040965" y="2501257"/>
                </a:lnTo>
                <a:lnTo>
                  <a:pt x="2040965" y="2500623"/>
                </a:lnTo>
                <a:lnTo>
                  <a:pt x="2034289" y="2500623"/>
                </a:lnTo>
                <a:lnTo>
                  <a:pt x="2026706" y="2476969"/>
                </a:lnTo>
                <a:lnTo>
                  <a:pt x="2011541" y="2437544"/>
                </a:lnTo>
                <a:lnTo>
                  <a:pt x="1973982" y="2375054"/>
                </a:lnTo>
                <a:close/>
                <a:moveTo>
                  <a:pt x="4652252" y="2374932"/>
                </a:moveTo>
                <a:lnTo>
                  <a:pt x="4651852" y="2375348"/>
                </a:lnTo>
                <a:lnTo>
                  <a:pt x="4644271" y="2391134"/>
                </a:lnTo>
                <a:lnTo>
                  <a:pt x="4644271" y="2413686"/>
                </a:lnTo>
                <a:lnTo>
                  <a:pt x="4644781" y="2414218"/>
                </a:lnTo>
                <a:lnTo>
                  <a:pt x="4644781" y="2390512"/>
                </a:lnTo>
                <a:close/>
                <a:moveTo>
                  <a:pt x="1312656" y="2374873"/>
                </a:moveTo>
                <a:lnTo>
                  <a:pt x="1312393" y="2375147"/>
                </a:lnTo>
                <a:lnTo>
                  <a:pt x="1312393" y="2383045"/>
                </a:lnTo>
                <a:lnTo>
                  <a:pt x="1312393" y="2406640"/>
                </a:lnTo>
                <a:lnTo>
                  <a:pt x="1312656" y="2406367"/>
                </a:lnTo>
                <a:lnTo>
                  <a:pt x="1312656" y="2382725"/>
                </a:lnTo>
                <a:close/>
                <a:moveTo>
                  <a:pt x="1517495" y="2367597"/>
                </a:moveTo>
                <a:lnTo>
                  <a:pt x="1510056" y="2398486"/>
                </a:lnTo>
                <a:lnTo>
                  <a:pt x="1510499" y="2398486"/>
                </a:lnTo>
                <a:lnTo>
                  <a:pt x="1517935" y="2367597"/>
                </a:lnTo>
                <a:close/>
                <a:moveTo>
                  <a:pt x="2769970" y="2366757"/>
                </a:moveTo>
                <a:lnTo>
                  <a:pt x="2777382" y="2374464"/>
                </a:lnTo>
                <a:lnTo>
                  <a:pt x="2777382" y="2382349"/>
                </a:lnTo>
                <a:lnTo>
                  <a:pt x="2778122" y="2382349"/>
                </a:lnTo>
                <a:lnTo>
                  <a:pt x="2778122" y="2374647"/>
                </a:lnTo>
                <a:lnTo>
                  <a:pt x="2770532" y="2366757"/>
                </a:lnTo>
                <a:close/>
                <a:moveTo>
                  <a:pt x="1312656" y="2359083"/>
                </a:moveTo>
                <a:lnTo>
                  <a:pt x="1312396" y="2359353"/>
                </a:lnTo>
                <a:lnTo>
                  <a:pt x="1319974" y="2367248"/>
                </a:lnTo>
                <a:lnTo>
                  <a:pt x="1320248" y="2366963"/>
                </a:lnTo>
                <a:close/>
                <a:moveTo>
                  <a:pt x="4659937" y="2359038"/>
                </a:moveTo>
                <a:lnTo>
                  <a:pt x="4659433" y="2359563"/>
                </a:lnTo>
                <a:lnTo>
                  <a:pt x="4659433" y="2367332"/>
                </a:lnTo>
                <a:lnTo>
                  <a:pt x="4659937" y="2366807"/>
                </a:lnTo>
                <a:close/>
                <a:moveTo>
                  <a:pt x="1259531" y="2343343"/>
                </a:moveTo>
                <a:lnTo>
                  <a:pt x="1259329" y="2343553"/>
                </a:lnTo>
                <a:lnTo>
                  <a:pt x="1266910" y="2351451"/>
                </a:lnTo>
                <a:lnTo>
                  <a:pt x="1266910" y="2359350"/>
                </a:lnTo>
                <a:lnTo>
                  <a:pt x="1274490" y="2359350"/>
                </a:lnTo>
                <a:lnTo>
                  <a:pt x="1289651" y="2359350"/>
                </a:lnTo>
                <a:lnTo>
                  <a:pt x="1297232" y="2359350"/>
                </a:lnTo>
                <a:lnTo>
                  <a:pt x="1297232" y="2367248"/>
                </a:lnTo>
                <a:lnTo>
                  <a:pt x="1304813" y="2367248"/>
                </a:lnTo>
                <a:lnTo>
                  <a:pt x="1310900" y="2360905"/>
                </a:lnTo>
                <a:lnTo>
                  <a:pt x="1305064" y="2366963"/>
                </a:lnTo>
                <a:lnTo>
                  <a:pt x="1297471" y="2366963"/>
                </a:lnTo>
                <a:lnTo>
                  <a:pt x="1297471" y="2359083"/>
                </a:lnTo>
                <a:lnTo>
                  <a:pt x="1289879" y="2359083"/>
                </a:lnTo>
                <a:lnTo>
                  <a:pt x="1274694" y="2359083"/>
                </a:lnTo>
                <a:lnTo>
                  <a:pt x="1267102" y="2359083"/>
                </a:lnTo>
                <a:lnTo>
                  <a:pt x="1267102" y="2351202"/>
                </a:lnTo>
                <a:close/>
                <a:moveTo>
                  <a:pt x="2854022" y="2343085"/>
                </a:moveTo>
                <a:lnTo>
                  <a:pt x="2854019" y="2343087"/>
                </a:lnTo>
                <a:lnTo>
                  <a:pt x="2862150" y="2355766"/>
                </a:lnTo>
                <a:close/>
                <a:moveTo>
                  <a:pt x="569495" y="2335654"/>
                </a:moveTo>
                <a:lnTo>
                  <a:pt x="577075" y="2343553"/>
                </a:lnTo>
                <a:lnTo>
                  <a:pt x="569495" y="2343553"/>
                </a:lnTo>
                <a:close/>
                <a:moveTo>
                  <a:pt x="5205563" y="2327298"/>
                </a:moveTo>
                <a:lnTo>
                  <a:pt x="5197985" y="2343101"/>
                </a:lnTo>
                <a:lnTo>
                  <a:pt x="5197985" y="2351003"/>
                </a:lnTo>
                <a:lnTo>
                  <a:pt x="5197985" y="2358905"/>
                </a:lnTo>
                <a:lnTo>
                  <a:pt x="5190407" y="2366807"/>
                </a:lnTo>
                <a:lnTo>
                  <a:pt x="5190407" y="2382610"/>
                </a:lnTo>
                <a:lnTo>
                  <a:pt x="5190407" y="2406316"/>
                </a:lnTo>
                <a:lnTo>
                  <a:pt x="5182828" y="2430021"/>
                </a:lnTo>
                <a:lnTo>
                  <a:pt x="5167672" y="2445825"/>
                </a:lnTo>
                <a:lnTo>
                  <a:pt x="5160094" y="2453727"/>
                </a:lnTo>
                <a:lnTo>
                  <a:pt x="5175250" y="2469530"/>
                </a:lnTo>
                <a:lnTo>
                  <a:pt x="5175250" y="2477152"/>
                </a:lnTo>
                <a:lnTo>
                  <a:pt x="5176031" y="2477152"/>
                </a:lnTo>
                <a:lnTo>
                  <a:pt x="5176031" y="2469266"/>
                </a:lnTo>
                <a:lnTo>
                  <a:pt x="5160866" y="2453494"/>
                </a:lnTo>
                <a:lnTo>
                  <a:pt x="5168449" y="2445608"/>
                </a:lnTo>
                <a:lnTo>
                  <a:pt x="5183613" y="2429837"/>
                </a:lnTo>
                <a:lnTo>
                  <a:pt x="5191195" y="2406179"/>
                </a:lnTo>
                <a:lnTo>
                  <a:pt x="5191195" y="2382522"/>
                </a:lnTo>
                <a:lnTo>
                  <a:pt x="5191195" y="2366750"/>
                </a:lnTo>
                <a:lnTo>
                  <a:pt x="5198778" y="2358864"/>
                </a:lnTo>
                <a:lnTo>
                  <a:pt x="5198778" y="2350979"/>
                </a:lnTo>
                <a:lnTo>
                  <a:pt x="5198778" y="2343093"/>
                </a:lnTo>
                <a:lnTo>
                  <a:pt x="5206360" y="2327321"/>
                </a:lnTo>
                <a:lnTo>
                  <a:pt x="5213185" y="2327321"/>
                </a:lnTo>
                <a:lnTo>
                  <a:pt x="5213141" y="2327298"/>
                </a:lnTo>
                <a:close/>
                <a:moveTo>
                  <a:pt x="1685086" y="2320250"/>
                </a:moveTo>
                <a:lnTo>
                  <a:pt x="1684777" y="2320571"/>
                </a:lnTo>
                <a:lnTo>
                  <a:pt x="1691666" y="2327728"/>
                </a:lnTo>
                <a:lnTo>
                  <a:pt x="1692286" y="2327728"/>
                </a:lnTo>
                <a:close/>
                <a:moveTo>
                  <a:pt x="1282071" y="2319857"/>
                </a:moveTo>
                <a:lnTo>
                  <a:pt x="1282071" y="2327756"/>
                </a:lnTo>
                <a:lnTo>
                  <a:pt x="1282071" y="2335441"/>
                </a:lnTo>
                <a:lnTo>
                  <a:pt x="1282287" y="2335441"/>
                </a:lnTo>
                <a:lnTo>
                  <a:pt x="1282287" y="2335879"/>
                </a:lnTo>
                <a:lnTo>
                  <a:pt x="1289428" y="2343321"/>
                </a:lnTo>
                <a:lnTo>
                  <a:pt x="1289879" y="2343321"/>
                </a:lnTo>
                <a:lnTo>
                  <a:pt x="1282287" y="2335441"/>
                </a:lnTo>
                <a:lnTo>
                  <a:pt x="1282287" y="2327560"/>
                </a:lnTo>
                <a:lnTo>
                  <a:pt x="1282287" y="2319857"/>
                </a:lnTo>
                <a:close/>
                <a:moveTo>
                  <a:pt x="1692684" y="2319840"/>
                </a:moveTo>
                <a:lnTo>
                  <a:pt x="1692684" y="2320250"/>
                </a:lnTo>
                <a:lnTo>
                  <a:pt x="1699260" y="2320250"/>
                </a:lnTo>
                <a:lnTo>
                  <a:pt x="1699260" y="2319840"/>
                </a:lnTo>
                <a:close/>
                <a:moveTo>
                  <a:pt x="1494814" y="2319738"/>
                </a:moveTo>
                <a:lnTo>
                  <a:pt x="1487279" y="2327560"/>
                </a:lnTo>
                <a:lnTo>
                  <a:pt x="1487279" y="2335441"/>
                </a:lnTo>
                <a:lnTo>
                  <a:pt x="1479687" y="2343321"/>
                </a:lnTo>
                <a:lnTo>
                  <a:pt x="1472639" y="2343321"/>
                </a:lnTo>
                <a:lnTo>
                  <a:pt x="1472349" y="2343923"/>
                </a:lnTo>
                <a:lnTo>
                  <a:pt x="1479946" y="2343923"/>
                </a:lnTo>
                <a:lnTo>
                  <a:pt x="1487544" y="2336032"/>
                </a:lnTo>
                <a:lnTo>
                  <a:pt x="1487544" y="2328141"/>
                </a:lnTo>
                <a:lnTo>
                  <a:pt x="1495142" y="2320250"/>
                </a:lnTo>
                <a:close/>
                <a:moveTo>
                  <a:pt x="5245959" y="2314173"/>
                </a:moveTo>
                <a:lnTo>
                  <a:pt x="5243454" y="2319396"/>
                </a:lnTo>
                <a:lnTo>
                  <a:pt x="5235875" y="2335199"/>
                </a:lnTo>
                <a:lnTo>
                  <a:pt x="5229092" y="2335199"/>
                </a:lnTo>
                <a:lnTo>
                  <a:pt x="5229107" y="2335207"/>
                </a:lnTo>
                <a:lnTo>
                  <a:pt x="5236689" y="2335207"/>
                </a:lnTo>
                <a:lnTo>
                  <a:pt x="5244272" y="2319435"/>
                </a:lnTo>
                <a:close/>
                <a:moveTo>
                  <a:pt x="2983045" y="2311527"/>
                </a:moveTo>
                <a:lnTo>
                  <a:pt x="2983018" y="2311544"/>
                </a:lnTo>
                <a:lnTo>
                  <a:pt x="2990543" y="2327197"/>
                </a:lnTo>
                <a:lnTo>
                  <a:pt x="2990543" y="2335090"/>
                </a:lnTo>
                <a:lnTo>
                  <a:pt x="2990634" y="2335019"/>
                </a:lnTo>
                <a:lnTo>
                  <a:pt x="2990634" y="2327307"/>
                </a:lnTo>
                <a:close/>
                <a:moveTo>
                  <a:pt x="1472094" y="2303918"/>
                </a:moveTo>
                <a:lnTo>
                  <a:pt x="1464502" y="2311799"/>
                </a:lnTo>
                <a:lnTo>
                  <a:pt x="1456910" y="2311799"/>
                </a:lnTo>
                <a:lnTo>
                  <a:pt x="1456910" y="2319679"/>
                </a:lnTo>
                <a:lnTo>
                  <a:pt x="1456910" y="2327560"/>
                </a:lnTo>
                <a:lnTo>
                  <a:pt x="1456910" y="2335441"/>
                </a:lnTo>
                <a:lnTo>
                  <a:pt x="1456910" y="2343321"/>
                </a:lnTo>
                <a:lnTo>
                  <a:pt x="1441725" y="2366963"/>
                </a:lnTo>
                <a:lnTo>
                  <a:pt x="1441999" y="2367532"/>
                </a:lnTo>
                <a:lnTo>
                  <a:pt x="1457153" y="2343923"/>
                </a:lnTo>
                <a:lnTo>
                  <a:pt x="1457153" y="2336032"/>
                </a:lnTo>
                <a:lnTo>
                  <a:pt x="1457153" y="2328141"/>
                </a:lnTo>
                <a:lnTo>
                  <a:pt x="1457153" y="2320250"/>
                </a:lnTo>
                <a:lnTo>
                  <a:pt x="1457153" y="2312359"/>
                </a:lnTo>
                <a:lnTo>
                  <a:pt x="1464751" y="2312359"/>
                </a:lnTo>
                <a:lnTo>
                  <a:pt x="1472349" y="2304468"/>
                </a:lnTo>
                <a:lnTo>
                  <a:pt x="1479687" y="2312090"/>
                </a:lnTo>
                <a:lnTo>
                  <a:pt x="1479687" y="2311799"/>
                </a:lnTo>
                <a:close/>
                <a:moveTo>
                  <a:pt x="6094188" y="2303756"/>
                </a:moveTo>
                <a:lnTo>
                  <a:pt x="6094188" y="2304027"/>
                </a:lnTo>
                <a:lnTo>
                  <a:pt x="6101461" y="2304027"/>
                </a:lnTo>
                <a:lnTo>
                  <a:pt x="6101200" y="2303756"/>
                </a:lnTo>
                <a:close/>
                <a:moveTo>
                  <a:pt x="3164380" y="2303637"/>
                </a:moveTo>
                <a:lnTo>
                  <a:pt x="3187029" y="2311484"/>
                </a:lnTo>
                <a:lnTo>
                  <a:pt x="3187843" y="2311484"/>
                </a:lnTo>
                <a:lnTo>
                  <a:pt x="3165198" y="2303637"/>
                </a:lnTo>
                <a:close/>
                <a:moveTo>
                  <a:pt x="2929916" y="2303637"/>
                </a:moveTo>
                <a:lnTo>
                  <a:pt x="2929898" y="2303643"/>
                </a:lnTo>
                <a:lnTo>
                  <a:pt x="2945014" y="2335090"/>
                </a:lnTo>
                <a:lnTo>
                  <a:pt x="2945037" y="2335075"/>
                </a:lnTo>
                <a:close/>
                <a:moveTo>
                  <a:pt x="5251032" y="2296472"/>
                </a:moveTo>
                <a:lnTo>
                  <a:pt x="5251032" y="2298343"/>
                </a:lnTo>
                <a:lnTo>
                  <a:pt x="5251632" y="2296472"/>
                </a:lnTo>
                <a:close/>
                <a:moveTo>
                  <a:pt x="3036072" y="2295747"/>
                </a:moveTo>
                <a:lnTo>
                  <a:pt x="3036072" y="2303519"/>
                </a:lnTo>
                <a:lnTo>
                  <a:pt x="3036072" y="2311412"/>
                </a:lnTo>
                <a:lnTo>
                  <a:pt x="3036072" y="2327197"/>
                </a:lnTo>
                <a:lnTo>
                  <a:pt x="3043660" y="2342983"/>
                </a:lnTo>
                <a:lnTo>
                  <a:pt x="3043723" y="2343005"/>
                </a:lnTo>
                <a:lnTo>
                  <a:pt x="3036173" y="2327307"/>
                </a:lnTo>
                <a:lnTo>
                  <a:pt x="3036173" y="2311527"/>
                </a:lnTo>
                <a:lnTo>
                  <a:pt x="3036173" y="2303637"/>
                </a:lnTo>
                <a:lnTo>
                  <a:pt x="3036173" y="2295747"/>
                </a:lnTo>
                <a:close/>
                <a:moveTo>
                  <a:pt x="1700281" y="2288686"/>
                </a:moveTo>
                <a:lnTo>
                  <a:pt x="1699855" y="2288907"/>
                </a:lnTo>
                <a:lnTo>
                  <a:pt x="1706853" y="2296177"/>
                </a:lnTo>
                <a:lnTo>
                  <a:pt x="1699260" y="2304065"/>
                </a:lnTo>
                <a:lnTo>
                  <a:pt x="1700669" y="2304065"/>
                </a:lnTo>
                <a:lnTo>
                  <a:pt x="1706853" y="2297642"/>
                </a:lnTo>
                <a:lnTo>
                  <a:pt x="1706853" y="2296177"/>
                </a:lnTo>
                <a:lnTo>
                  <a:pt x="1707173" y="2295844"/>
                </a:lnTo>
                <a:close/>
                <a:moveTo>
                  <a:pt x="1949843" y="2288289"/>
                </a:moveTo>
                <a:lnTo>
                  <a:pt x="1949843" y="2296177"/>
                </a:lnTo>
                <a:lnTo>
                  <a:pt x="1949843" y="2304065"/>
                </a:lnTo>
                <a:lnTo>
                  <a:pt x="1957437" y="2327728"/>
                </a:lnTo>
                <a:lnTo>
                  <a:pt x="1972624" y="2359278"/>
                </a:lnTo>
                <a:lnTo>
                  <a:pt x="1979933" y="2374464"/>
                </a:lnTo>
                <a:lnTo>
                  <a:pt x="1981211" y="2374464"/>
                </a:lnTo>
                <a:lnTo>
                  <a:pt x="1973628" y="2358694"/>
                </a:lnTo>
                <a:lnTo>
                  <a:pt x="1958463" y="2327154"/>
                </a:lnTo>
                <a:lnTo>
                  <a:pt x="1950880" y="2303499"/>
                </a:lnTo>
                <a:lnTo>
                  <a:pt x="1950880" y="2295614"/>
                </a:lnTo>
                <a:lnTo>
                  <a:pt x="1950880" y="2288289"/>
                </a:lnTo>
                <a:close/>
                <a:moveTo>
                  <a:pt x="3346470" y="2287857"/>
                </a:moveTo>
                <a:lnTo>
                  <a:pt x="3361577" y="2295708"/>
                </a:lnTo>
                <a:lnTo>
                  <a:pt x="3369166" y="2319371"/>
                </a:lnTo>
                <a:lnTo>
                  <a:pt x="3391933" y="2343034"/>
                </a:lnTo>
                <a:lnTo>
                  <a:pt x="3399522" y="2358810"/>
                </a:lnTo>
                <a:lnTo>
                  <a:pt x="3400452" y="2358810"/>
                </a:lnTo>
                <a:lnTo>
                  <a:pt x="3392891" y="2343087"/>
                </a:lnTo>
                <a:lnTo>
                  <a:pt x="3370121" y="2319417"/>
                </a:lnTo>
                <a:lnTo>
                  <a:pt x="3362532" y="2295747"/>
                </a:lnTo>
                <a:lnTo>
                  <a:pt x="3347352" y="2287857"/>
                </a:lnTo>
                <a:close/>
                <a:moveTo>
                  <a:pt x="1472094" y="2272904"/>
                </a:moveTo>
                <a:lnTo>
                  <a:pt x="1472094" y="2280276"/>
                </a:lnTo>
                <a:lnTo>
                  <a:pt x="1472094" y="2288157"/>
                </a:lnTo>
                <a:lnTo>
                  <a:pt x="1472094" y="2296037"/>
                </a:lnTo>
                <a:lnTo>
                  <a:pt x="1472349" y="2296037"/>
                </a:lnTo>
                <a:lnTo>
                  <a:pt x="1472349" y="2288686"/>
                </a:lnTo>
                <a:lnTo>
                  <a:pt x="1472349" y="2280795"/>
                </a:lnTo>
                <a:lnTo>
                  <a:pt x="1472349" y="2272904"/>
                </a:lnTo>
                <a:close/>
                <a:moveTo>
                  <a:pt x="1722040" y="2264626"/>
                </a:moveTo>
                <a:lnTo>
                  <a:pt x="1722040" y="2272514"/>
                </a:lnTo>
                <a:lnTo>
                  <a:pt x="1714446" y="2280401"/>
                </a:lnTo>
                <a:lnTo>
                  <a:pt x="1706853" y="2280401"/>
                </a:lnTo>
                <a:lnTo>
                  <a:pt x="1699260" y="2280401"/>
                </a:lnTo>
                <a:lnTo>
                  <a:pt x="1692684" y="2287231"/>
                </a:lnTo>
                <a:lnTo>
                  <a:pt x="1692684" y="2288686"/>
                </a:lnTo>
                <a:lnTo>
                  <a:pt x="1700281" y="2280795"/>
                </a:lnTo>
                <a:lnTo>
                  <a:pt x="1707879" y="2280795"/>
                </a:lnTo>
                <a:lnTo>
                  <a:pt x="1715477" y="2280795"/>
                </a:lnTo>
                <a:lnTo>
                  <a:pt x="1723075" y="2272904"/>
                </a:lnTo>
                <a:lnTo>
                  <a:pt x="1723075" y="2265013"/>
                </a:lnTo>
                <a:lnTo>
                  <a:pt x="1729633" y="2265013"/>
                </a:lnTo>
                <a:lnTo>
                  <a:pt x="1729633" y="2264626"/>
                </a:lnTo>
                <a:close/>
                <a:moveTo>
                  <a:pt x="4690312" y="2264276"/>
                </a:moveTo>
                <a:lnTo>
                  <a:pt x="4689758" y="2264852"/>
                </a:lnTo>
                <a:lnTo>
                  <a:pt x="4697340" y="2288530"/>
                </a:lnTo>
                <a:lnTo>
                  <a:pt x="4697340" y="2304315"/>
                </a:lnTo>
                <a:lnTo>
                  <a:pt x="4697340" y="2312208"/>
                </a:lnTo>
                <a:lnTo>
                  <a:pt x="4697340" y="2327807"/>
                </a:lnTo>
                <a:lnTo>
                  <a:pt x="4697828" y="2327298"/>
                </a:lnTo>
                <a:lnTo>
                  <a:pt x="4697828" y="2311494"/>
                </a:lnTo>
                <a:lnTo>
                  <a:pt x="4697828" y="2303592"/>
                </a:lnTo>
                <a:lnTo>
                  <a:pt x="4697828" y="2287788"/>
                </a:lnTo>
                <a:close/>
                <a:moveTo>
                  <a:pt x="4060479" y="2257030"/>
                </a:moveTo>
                <a:lnTo>
                  <a:pt x="4060368" y="2257146"/>
                </a:lnTo>
                <a:lnTo>
                  <a:pt x="4058329" y="2259265"/>
                </a:lnTo>
                <a:lnTo>
                  <a:pt x="4052181" y="2272045"/>
                </a:lnTo>
                <a:lnTo>
                  <a:pt x="4052181" y="2279933"/>
                </a:lnTo>
                <a:lnTo>
                  <a:pt x="4052181" y="2287820"/>
                </a:lnTo>
                <a:lnTo>
                  <a:pt x="4059770" y="2303596"/>
                </a:lnTo>
                <a:lnTo>
                  <a:pt x="4059770" y="2327259"/>
                </a:lnTo>
                <a:lnTo>
                  <a:pt x="4059770" y="2343034"/>
                </a:lnTo>
                <a:lnTo>
                  <a:pt x="4052181" y="2366698"/>
                </a:lnTo>
                <a:lnTo>
                  <a:pt x="4037003" y="2382473"/>
                </a:lnTo>
                <a:lnTo>
                  <a:pt x="4021825" y="2390361"/>
                </a:lnTo>
                <a:lnTo>
                  <a:pt x="4006647" y="2398248"/>
                </a:lnTo>
                <a:lnTo>
                  <a:pt x="3991469" y="2406136"/>
                </a:lnTo>
                <a:lnTo>
                  <a:pt x="3983880" y="2406136"/>
                </a:lnTo>
                <a:lnTo>
                  <a:pt x="3968702" y="2406136"/>
                </a:lnTo>
                <a:lnTo>
                  <a:pt x="3961113" y="2406136"/>
                </a:lnTo>
                <a:lnTo>
                  <a:pt x="3953523" y="2406136"/>
                </a:lnTo>
                <a:lnTo>
                  <a:pt x="3945934" y="2406136"/>
                </a:lnTo>
                <a:lnTo>
                  <a:pt x="3938345" y="2414024"/>
                </a:lnTo>
                <a:lnTo>
                  <a:pt x="3923167" y="2437687"/>
                </a:lnTo>
                <a:lnTo>
                  <a:pt x="3924135" y="2438357"/>
                </a:lnTo>
                <a:lnTo>
                  <a:pt x="3939213" y="2414811"/>
                </a:lnTo>
                <a:lnTo>
                  <a:pt x="3946794" y="2406919"/>
                </a:lnTo>
                <a:lnTo>
                  <a:pt x="3954375" y="2406919"/>
                </a:lnTo>
                <a:lnTo>
                  <a:pt x="3961956" y="2406919"/>
                </a:lnTo>
                <a:lnTo>
                  <a:pt x="3969538" y="2406919"/>
                </a:lnTo>
                <a:lnTo>
                  <a:pt x="3984700" y="2406919"/>
                </a:lnTo>
                <a:lnTo>
                  <a:pt x="3992281" y="2406919"/>
                </a:lnTo>
                <a:lnTo>
                  <a:pt x="4007444" y="2399026"/>
                </a:lnTo>
                <a:lnTo>
                  <a:pt x="4022606" y="2391134"/>
                </a:lnTo>
                <a:lnTo>
                  <a:pt x="4037769" y="2383241"/>
                </a:lnTo>
                <a:lnTo>
                  <a:pt x="4052932" y="2367456"/>
                </a:lnTo>
                <a:lnTo>
                  <a:pt x="4060513" y="2343778"/>
                </a:lnTo>
                <a:lnTo>
                  <a:pt x="4060513" y="2327993"/>
                </a:lnTo>
                <a:lnTo>
                  <a:pt x="4060513" y="2304315"/>
                </a:lnTo>
                <a:lnTo>
                  <a:pt x="4052932" y="2288530"/>
                </a:lnTo>
                <a:lnTo>
                  <a:pt x="4052932" y="2280637"/>
                </a:lnTo>
                <a:lnTo>
                  <a:pt x="4052932" y="2272745"/>
                </a:lnTo>
                <a:close/>
                <a:moveTo>
                  <a:pt x="5850925" y="2256393"/>
                </a:moveTo>
                <a:lnTo>
                  <a:pt x="5835756" y="2264287"/>
                </a:lnTo>
                <a:lnTo>
                  <a:pt x="5813195" y="2287770"/>
                </a:lnTo>
                <a:lnTo>
                  <a:pt x="5813681" y="2288275"/>
                </a:lnTo>
                <a:lnTo>
                  <a:pt x="5836425" y="2264647"/>
                </a:lnTo>
                <a:lnTo>
                  <a:pt x="5851587" y="2256771"/>
                </a:lnTo>
                <a:lnTo>
                  <a:pt x="5858146" y="2256771"/>
                </a:lnTo>
                <a:lnTo>
                  <a:pt x="5858509" y="2256393"/>
                </a:lnTo>
                <a:close/>
                <a:moveTo>
                  <a:pt x="1714446" y="2248851"/>
                </a:moveTo>
                <a:lnTo>
                  <a:pt x="1707879" y="2255672"/>
                </a:lnTo>
                <a:lnTo>
                  <a:pt x="1707879" y="2257122"/>
                </a:lnTo>
                <a:lnTo>
                  <a:pt x="1715477" y="2249231"/>
                </a:lnTo>
                <a:lnTo>
                  <a:pt x="1722040" y="2249231"/>
                </a:lnTo>
                <a:lnTo>
                  <a:pt x="1722040" y="2248851"/>
                </a:lnTo>
                <a:close/>
                <a:moveTo>
                  <a:pt x="1691666" y="2240963"/>
                </a:moveTo>
                <a:lnTo>
                  <a:pt x="1684073" y="2248851"/>
                </a:lnTo>
                <a:lnTo>
                  <a:pt x="1684073" y="2256738"/>
                </a:lnTo>
                <a:lnTo>
                  <a:pt x="1676479" y="2264626"/>
                </a:lnTo>
                <a:lnTo>
                  <a:pt x="1668886" y="2264626"/>
                </a:lnTo>
                <a:lnTo>
                  <a:pt x="1662293" y="2264626"/>
                </a:lnTo>
                <a:lnTo>
                  <a:pt x="1662293" y="2265013"/>
                </a:lnTo>
                <a:lnTo>
                  <a:pt x="1669890" y="2265013"/>
                </a:lnTo>
                <a:lnTo>
                  <a:pt x="1677488" y="2265013"/>
                </a:lnTo>
                <a:lnTo>
                  <a:pt x="1685086" y="2257122"/>
                </a:lnTo>
                <a:lnTo>
                  <a:pt x="1685086" y="2249231"/>
                </a:lnTo>
                <a:lnTo>
                  <a:pt x="1692684" y="2241340"/>
                </a:lnTo>
                <a:lnTo>
                  <a:pt x="1699623" y="2241340"/>
                </a:lnTo>
                <a:lnTo>
                  <a:pt x="1699260" y="2240963"/>
                </a:lnTo>
                <a:close/>
                <a:moveTo>
                  <a:pt x="1266910" y="2232973"/>
                </a:moveTo>
                <a:lnTo>
                  <a:pt x="1259329" y="2240871"/>
                </a:lnTo>
                <a:lnTo>
                  <a:pt x="1259329" y="2248770"/>
                </a:lnTo>
                <a:lnTo>
                  <a:pt x="1266910" y="2248770"/>
                </a:lnTo>
                <a:lnTo>
                  <a:pt x="1259329" y="2256668"/>
                </a:lnTo>
                <a:lnTo>
                  <a:pt x="1259329" y="2264567"/>
                </a:lnTo>
                <a:lnTo>
                  <a:pt x="1259329" y="2272466"/>
                </a:lnTo>
                <a:lnTo>
                  <a:pt x="1266910" y="2272466"/>
                </a:lnTo>
                <a:lnTo>
                  <a:pt x="1274490" y="2280364"/>
                </a:lnTo>
                <a:lnTo>
                  <a:pt x="1282071" y="2280364"/>
                </a:lnTo>
                <a:lnTo>
                  <a:pt x="1289651" y="2288263"/>
                </a:lnTo>
                <a:lnTo>
                  <a:pt x="1289651" y="2296161"/>
                </a:lnTo>
                <a:lnTo>
                  <a:pt x="1297232" y="2296161"/>
                </a:lnTo>
                <a:lnTo>
                  <a:pt x="1297232" y="2304060"/>
                </a:lnTo>
                <a:lnTo>
                  <a:pt x="1289651" y="2311958"/>
                </a:lnTo>
                <a:lnTo>
                  <a:pt x="1289651" y="2319679"/>
                </a:lnTo>
                <a:lnTo>
                  <a:pt x="1289879" y="2319679"/>
                </a:lnTo>
                <a:lnTo>
                  <a:pt x="1289879" y="2311799"/>
                </a:lnTo>
                <a:lnTo>
                  <a:pt x="1297471" y="2303918"/>
                </a:lnTo>
                <a:lnTo>
                  <a:pt x="1297471" y="2296037"/>
                </a:lnTo>
                <a:lnTo>
                  <a:pt x="1289879" y="2296037"/>
                </a:lnTo>
                <a:lnTo>
                  <a:pt x="1289879" y="2288157"/>
                </a:lnTo>
                <a:lnTo>
                  <a:pt x="1282287" y="2280276"/>
                </a:lnTo>
                <a:lnTo>
                  <a:pt x="1267102" y="2272395"/>
                </a:lnTo>
                <a:lnTo>
                  <a:pt x="1259510" y="2272395"/>
                </a:lnTo>
                <a:lnTo>
                  <a:pt x="1259510" y="2264515"/>
                </a:lnTo>
                <a:lnTo>
                  <a:pt x="1259510" y="2256634"/>
                </a:lnTo>
                <a:lnTo>
                  <a:pt x="1267102" y="2248753"/>
                </a:lnTo>
                <a:lnTo>
                  <a:pt x="1259510" y="2248753"/>
                </a:lnTo>
                <a:lnTo>
                  <a:pt x="1259510" y="2240873"/>
                </a:lnTo>
                <a:lnTo>
                  <a:pt x="1267102" y="2232992"/>
                </a:lnTo>
                <a:lnTo>
                  <a:pt x="1305064" y="2232992"/>
                </a:lnTo>
                <a:lnTo>
                  <a:pt x="1343025" y="2232992"/>
                </a:lnTo>
                <a:lnTo>
                  <a:pt x="1365802" y="2232992"/>
                </a:lnTo>
                <a:lnTo>
                  <a:pt x="1380987" y="2232992"/>
                </a:lnTo>
                <a:lnTo>
                  <a:pt x="1388579" y="2232992"/>
                </a:lnTo>
                <a:lnTo>
                  <a:pt x="1388579" y="2248753"/>
                </a:lnTo>
                <a:lnTo>
                  <a:pt x="1388579" y="2264515"/>
                </a:lnTo>
                <a:lnTo>
                  <a:pt x="1388579" y="2272395"/>
                </a:lnTo>
                <a:lnTo>
                  <a:pt x="1388579" y="2280276"/>
                </a:lnTo>
                <a:lnTo>
                  <a:pt x="1388773" y="2280276"/>
                </a:lnTo>
                <a:lnTo>
                  <a:pt x="1388773" y="2272904"/>
                </a:lnTo>
                <a:lnTo>
                  <a:pt x="1388773" y="2265013"/>
                </a:lnTo>
                <a:lnTo>
                  <a:pt x="1388773" y="2249231"/>
                </a:lnTo>
                <a:lnTo>
                  <a:pt x="1388773" y="2233448"/>
                </a:lnTo>
                <a:lnTo>
                  <a:pt x="1396236" y="2233448"/>
                </a:lnTo>
                <a:lnTo>
                  <a:pt x="1395780" y="2232973"/>
                </a:lnTo>
                <a:lnTo>
                  <a:pt x="1388199" y="2232973"/>
                </a:lnTo>
                <a:lnTo>
                  <a:pt x="1380619" y="2232973"/>
                </a:lnTo>
                <a:lnTo>
                  <a:pt x="1365457" y="2232973"/>
                </a:lnTo>
                <a:lnTo>
                  <a:pt x="1342716" y="2232973"/>
                </a:lnTo>
                <a:lnTo>
                  <a:pt x="1304813" y="2232973"/>
                </a:lnTo>
                <a:close/>
                <a:moveTo>
                  <a:pt x="3567455" y="2232627"/>
                </a:moveTo>
                <a:lnTo>
                  <a:pt x="3566482" y="2233638"/>
                </a:lnTo>
                <a:lnTo>
                  <a:pt x="3566482" y="2240494"/>
                </a:lnTo>
                <a:lnTo>
                  <a:pt x="3567455" y="2239483"/>
                </a:lnTo>
                <a:close/>
                <a:moveTo>
                  <a:pt x="6229078" y="2232163"/>
                </a:moveTo>
                <a:lnTo>
                  <a:pt x="6230651" y="2233144"/>
                </a:lnTo>
                <a:lnTo>
                  <a:pt x="6238232" y="2233144"/>
                </a:lnTo>
                <a:lnTo>
                  <a:pt x="6245714" y="2233144"/>
                </a:lnTo>
                <a:lnTo>
                  <a:pt x="6245298" y="2232711"/>
                </a:lnTo>
                <a:lnTo>
                  <a:pt x="6237714" y="2232711"/>
                </a:lnTo>
                <a:lnTo>
                  <a:pt x="6230130" y="2232711"/>
                </a:lnTo>
                <a:close/>
                <a:moveTo>
                  <a:pt x="4682672" y="2224874"/>
                </a:moveTo>
                <a:lnTo>
                  <a:pt x="4682177" y="2225389"/>
                </a:lnTo>
                <a:lnTo>
                  <a:pt x="4682177" y="2233282"/>
                </a:lnTo>
                <a:lnTo>
                  <a:pt x="4689758" y="2233282"/>
                </a:lnTo>
                <a:lnTo>
                  <a:pt x="4689758" y="2241175"/>
                </a:lnTo>
                <a:lnTo>
                  <a:pt x="4689758" y="2249067"/>
                </a:lnTo>
                <a:lnTo>
                  <a:pt x="4697211" y="2256825"/>
                </a:lnTo>
                <a:lnTo>
                  <a:pt x="4697828" y="2256181"/>
                </a:lnTo>
                <a:lnTo>
                  <a:pt x="4690250" y="2248279"/>
                </a:lnTo>
                <a:lnTo>
                  <a:pt x="4690250" y="2240378"/>
                </a:lnTo>
                <a:lnTo>
                  <a:pt x="4690250" y="2232476"/>
                </a:lnTo>
                <a:lnTo>
                  <a:pt x="4682672" y="2232476"/>
                </a:lnTo>
                <a:close/>
                <a:moveTo>
                  <a:pt x="6055847" y="2224817"/>
                </a:moveTo>
                <a:lnTo>
                  <a:pt x="6056281" y="2225268"/>
                </a:lnTo>
                <a:lnTo>
                  <a:pt x="6071444" y="2225268"/>
                </a:lnTo>
                <a:lnTo>
                  <a:pt x="6078882" y="2225268"/>
                </a:lnTo>
                <a:lnTo>
                  <a:pt x="6078448" y="2224817"/>
                </a:lnTo>
                <a:lnTo>
                  <a:pt x="6070864" y="2224817"/>
                </a:lnTo>
                <a:close/>
                <a:moveTo>
                  <a:pt x="4090750" y="2217682"/>
                </a:moveTo>
                <a:lnTo>
                  <a:pt x="4090739" y="2217687"/>
                </a:lnTo>
                <a:lnTo>
                  <a:pt x="4083217" y="2233324"/>
                </a:lnTo>
                <a:lnTo>
                  <a:pt x="4083257" y="2233282"/>
                </a:lnTo>
                <a:close/>
                <a:moveTo>
                  <a:pt x="5494782" y="2217534"/>
                </a:moveTo>
                <a:lnTo>
                  <a:pt x="5494775" y="2217541"/>
                </a:lnTo>
                <a:lnTo>
                  <a:pt x="5502070" y="2232709"/>
                </a:lnTo>
                <a:lnTo>
                  <a:pt x="5502070" y="2232691"/>
                </a:lnTo>
                <a:close/>
                <a:moveTo>
                  <a:pt x="1699260" y="2217300"/>
                </a:moveTo>
                <a:lnTo>
                  <a:pt x="1684073" y="2225187"/>
                </a:lnTo>
                <a:lnTo>
                  <a:pt x="1668886" y="2233075"/>
                </a:lnTo>
                <a:lnTo>
                  <a:pt x="1663657" y="2238506"/>
                </a:lnTo>
                <a:lnTo>
                  <a:pt x="1662293" y="2241340"/>
                </a:lnTo>
                <a:lnTo>
                  <a:pt x="1669890" y="2233448"/>
                </a:lnTo>
                <a:lnTo>
                  <a:pt x="1685086" y="2225557"/>
                </a:lnTo>
                <a:lnTo>
                  <a:pt x="1699835" y="2217897"/>
                </a:lnTo>
                <a:close/>
                <a:moveTo>
                  <a:pt x="5281344" y="2217244"/>
                </a:moveTo>
                <a:lnTo>
                  <a:pt x="5281344" y="2224574"/>
                </a:lnTo>
                <a:lnTo>
                  <a:pt x="5273766" y="2224574"/>
                </a:lnTo>
                <a:lnTo>
                  <a:pt x="5258610" y="2232476"/>
                </a:lnTo>
                <a:lnTo>
                  <a:pt x="5243454" y="2232476"/>
                </a:lnTo>
                <a:lnTo>
                  <a:pt x="5235875" y="2240378"/>
                </a:lnTo>
                <a:lnTo>
                  <a:pt x="5220719" y="2248279"/>
                </a:lnTo>
                <a:lnTo>
                  <a:pt x="5220719" y="2256181"/>
                </a:lnTo>
                <a:lnTo>
                  <a:pt x="5220719" y="2264083"/>
                </a:lnTo>
                <a:lnTo>
                  <a:pt x="5220719" y="2271985"/>
                </a:lnTo>
                <a:lnTo>
                  <a:pt x="5213141" y="2279887"/>
                </a:lnTo>
                <a:lnTo>
                  <a:pt x="5205563" y="2287788"/>
                </a:lnTo>
                <a:lnTo>
                  <a:pt x="5205563" y="2295690"/>
                </a:lnTo>
                <a:lnTo>
                  <a:pt x="5206283" y="2295690"/>
                </a:lnTo>
                <a:lnTo>
                  <a:pt x="5206283" y="2288579"/>
                </a:lnTo>
                <a:lnTo>
                  <a:pt x="5213875" y="2280686"/>
                </a:lnTo>
                <a:lnTo>
                  <a:pt x="5221467" y="2272793"/>
                </a:lnTo>
                <a:lnTo>
                  <a:pt x="5221467" y="2264900"/>
                </a:lnTo>
                <a:lnTo>
                  <a:pt x="5221467" y="2257007"/>
                </a:lnTo>
                <a:lnTo>
                  <a:pt x="5221467" y="2249113"/>
                </a:lnTo>
                <a:lnTo>
                  <a:pt x="5236651" y="2241220"/>
                </a:lnTo>
                <a:lnTo>
                  <a:pt x="5244243" y="2233327"/>
                </a:lnTo>
                <a:lnTo>
                  <a:pt x="5259426" y="2233327"/>
                </a:lnTo>
                <a:lnTo>
                  <a:pt x="5274610" y="2225434"/>
                </a:lnTo>
                <a:lnTo>
                  <a:pt x="5282202" y="2225434"/>
                </a:lnTo>
                <a:lnTo>
                  <a:pt x="5282202" y="2217541"/>
                </a:lnTo>
                <a:close/>
                <a:moveTo>
                  <a:pt x="4704921" y="2209604"/>
                </a:moveTo>
                <a:lnTo>
                  <a:pt x="4704921" y="2216672"/>
                </a:lnTo>
                <a:lnTo>
                  <a:pt x="4705406" y="2216672"/>
                </a:lnTo>
                <a:lnTo>
                  <a:pt x="4705406" y="2209604"/>
                </a:lnTo>
                <a:close/>
                <a:moveTo>
                  <a:pt x="6192210" y="2209029"/>
                </a:moveTo>
                <a:lnTo>
                  <a:pt x="6177041" y="2216923"/>
                </a:lnTo>
                <a:lnTo>
                  <a:pt x="6177041" y="2224817"/>
                </a:lnTo>
                <a:lnTo>
                  <a:pt x="6161873" y="2232711"/>
                </a:lnTo>
                <a:lnTo>
                  <a:pt x="6161873" y="2248499"/>
                </a:lnTo>
                <a:lnTo>
                  <a:pt x="6146705" y="2272181"/>
                </a:lnTo>
                <a:lnTo>
                  <a:pt x="6139121" y="2287968"/>
                </a:lnTo>
                <a:lnTo>
                  <a:pt x="6139121" y="2295862"/>
                </a:lnTo>
                <a:lnTo>
                  <a:pt x="6123953" y="2303756"/>
                </a:lnTo>
                <a:lnTo>
                  <a:pt x="6108999" y="2311538"/>
                </a:lnTo>
                <a:lnTo>
                  <a:pt x="6109350" y="2311903"/>
                </a:lnTo>
                <a:lnTo>
                  <a:pt x="6124513" y="2304027"/>
                </a:lnTo>
                <a:lnTo>
                  <a:pt x="6139675" y="2296151"/>
                </a:lnTo>
                <a:lnTo>
                  <a:pt x="6139675" y="2288275"/>
                </a:lnTo>
                <a:lnTo>
                  <a:pt x="6147257" y="2272523"/>
                </a:lnTo>
                <a:lnTo>
                  <a:pt x="6162419" y="2248895"/>
                </a:lnTo>
                <a:lnTo>
                  <a:pt x="6162419" y="2233144"/>
                </a:lnTo>
                <a:lnTo>
                  <a:pt x="6177582" y="2225268"/>
                </a:lnTo>
                <a:lnTo>
                  <a:pt x="6177582" y="2217392"/>
                </a:lnTo>
                <a:lnTo>
                  <a:pt x="6192744" y="2209516"/>
                </a:lnTo>
                <a:lnTo>
                  <a:pt x="6217292" y="2224817"/>
                </a:lnTo>
                <a:lnTo>
                  <a:pt x="6222546" y="2224817"/>
                </a:lnTo>
                <a:close/>
                <a:moveTo>
                  <a:pt x="5980938" y="2209029"/>
                </a:moveTo>
                <a:lnTo>
                  <a:pt x="5980469" y="2209516"/>
                </a:lnTo>
                <a:lnTo>
                  <a:pt x="5988050" y="2209516"/>
                </a:lnTo>
                <a:lnTo>
                  <a:pt x="6010794" y="2209516"/>
                </a:lnTo>
                <a:lnTo>
                  <a:pt x="6025956" y="2209516"/>
                </a:lnTo>
                <a:lnTo>
                  <a:pt x="6033538" y="2209516"/>
                </a:lnTo>
                <a:lnTo>
                  <a:pt x="6048426" y="2217249"/>
                </a:lnTo>
                <a:lnTo>
                  <a:pt x="6048112" y="2216923"/>
                </a:lnTo>
                <a:lnTo>
                  <a:pt x="6032943" y="2209029"/>
                </a:lnTo>
                <a:lnTo>
                  <a:pt x="6025359" y="2209029"/>
                </a:lnTo>
                <a:lnTo>
                  <a:pt x="6010191" y="2209029"/>
                </a:lnTo>
                <a:lnTo>
                  <a:pt x="5987439" y="2209029"/>
                </a:lnTo>
                <a:close/>
                <a:moveTo>
                  <a:pt x="1419164" y="2193993"/>
                </a:moveTo>
                <a:lnTo>
                  <a:pt x="1419164" y="2194149"/>
                </a:lnTo>
                <a:lnTo>
                  <a:pt x="1426102" y="2201379"/>
                </a:lnTo>
                <a:lnTo>
                  <a:pt x="1426102" y="2209277"/>
                </a:lnTo>
                <a:lnTo>
                  <a:pt x="1426102" y="2217176"/>
                </a:lnTo>
                <a:lnTo>
                  <a:pt x="1426102" y="2225074"/>
                </a:lnTo>
                <a:lnTo>
                  <a:pt x="1418522" y="2225074"/>
                </a:lnTo>
                <a:lnTo>
                  <a:pt x="1418522" y="2232973"/>
                </a:lnTo>
                <a:lnTo>
                  <a:pt x="1410941" y="2240871"/>
                </a:lnTo>
                <a:lnTo>
                  <a:pt x="1403517" y="2240871"/>
                </a:lnTo>
                <a:lnTo>
                  <a:pt x="1403969" y="2241340"/>
                </a:lnTo>
                <a:lnTo>
                  <a:pt x="1411567" y="2241340"/>
                </a:lnTo>
                <a:lnTo>
                  <a:pt x="1419164" y="2233448"/>
                </a:lnTo>
                <a:lnTo>
                  <a:pt x="1419164" y="2225557"/>
                </a:lnTo>
                <a:lnTo>
                  <a:pt x="1426762" y="2225557"/>
                </a:lnTo>
                <a:lnTo>
                  <a:pt x="1426762" y="2217666"/>
                </a:lnTo>
                <a:lnTo>
                  <a:pt x="1426762" y="2209775"/>
                </a:lnTo>
                <a:lnTo>
                  <a:pt x="1426762" y="2201884"/>
                </a:lnTo>
                <a:close/>
                <a:moveTo>
                  <a:pt x="1388691" y="2193993"/>
                </a:moveTo>
                <a:lnTo>
                  <a:pt x="1395780" y="2201379"/>
                </a:lnTo>
                <a:lnTo>
                  <a:pt x="1395780" y="2209277"/>
                </a:lnTo>
                <a:lnTo>
                  <a:pt x="1396371" y="2209277"/>
                </a:lnTo>
                <a:lnTo>
                  <a:pt x="1396371" y="2201884"/>
                </a:lnTo>
                <a:lnTo>
                  <a:pt x="1388773" y="2193993"/>
                </a:lnTo>
                <a:close/>
                <a:moveTo>
                  <a:pt x="5251461" y="2193862"/>
                </a:moveTo>
                <a:lnTo>
                  <a:pt x="5258610" y="2208770"/>
                </a:lnTo>
                <a:lnTo>
                  <a:pt x="5259083" y="2208934"/>
                </a:lnTo>
                <a:lnTo>
                  <a:pt x="5251835" y="2193862"/>
                </a:lnTo>
                <a:close/>
                <a:moveTo>
                  <a:pt x="5797836" y="2193241"/>
                </a:moveTo>
                <a:lnTo>
                  <a:pt x="5775774" y="2200895"/>
                </a:lnTo>
                <a:lnTo>
                  <a:pt x="5775774" y="2201640"/>
                </a:lnTo>
                <a:lnTo>
                  <a:pt x="5798234" y="2193862"/>
                </a:lnTo>
                <a:close/>
                <a:moveTo>
                  <a:pt x="3634783" y="2178415"/>
                </a:moveTo>
                <a:lnTo>
                  <a:pt x="3608382" y="2205859"/>
                </a:lnTo>
                <a:lnTo>
                  <a:pt x="3634783" y="2185280"/>
                </a:lnTo>
                <a:close/>
                <a:moveTo>
                  <a:pt x="6420029" y="2177836"/>
                </a:moveTo>
                <a:lnTo>
                  <a:pt x="6389658" y="2185728"/>
                </a:lnTo>
                <a:lnTo>
                  <a:pt x="6382225" y="2185728"/>
                </a:lnTo>
                <a:lnTo>
                  <a:pt x="6382276" y="2185888"/>
                </a:lnTo>
                <a:lnTo>
                  <a:pt x="6389857" y="2185888"/>
                </a:lnTo>
                <a:lnTo>
                  <a:pt x="6420182" y="2178012"/>
                </a:lnTo>
                <a:lnTo>
                  <a:pt x="6435345" y="2178012"/>
                </a:lnTo>
                <a:lnTo>
                  <a:pt x="6458089" y="2185888"/>
                </a:lnTo>
                <a:lnTo>
                  <a:pt x="6473177" y="2201563"/>
                </a:lnTo>
                <a:lnTo>
                  <a:pt x="6473177" y="2201511"/>
                </a:lnTo>
                <a:lnTo>
                  <a:pt x="6457992" y="2185728"/>
                </a:lnTo>
                <a:lnTo>
                  <a:pt x="6435214" y="2177836"/>
                </a:lnTo>
                <a:close/>
                <a:moveTo>
                  <a:pt x="1700281" y="2170320"/>
                </a:moveTo>
                <a:lnTo>
                  <a:pt x="1700281" y="2171034"/>
                </a:lnTo>
                <a:lnTo>
                  <a:pt x="1706853" y="2177861"/>
                </a:lnTo>
                <a:lnTo>
                  <a:pt x="1707542" y="2177861"/>
                </a:lnTo>
                <a:close/>
                <a:moveTo>
                  <a:pt x="1692000" y="2170320"/>
                </a:moveTo>
                <a:lnTo>
                  <a:pt x="1699260" y="2177861"/>
                </a:lnTo>
                <a:lnTo>
                  <a:pt x="1699260" y="2177150"/>
                </a:lnTo>
                <a:lnTo>
                  <a:pt x="1692684" y="2170320"/>
                </a:lnTo>
                <a:close/>
                <a:moveTo>
                  <a:pt x="1381140" y="2162429"/>
                </a:moveTo>
                <a:lnTo>
                  <a:pt x="1388199" y="2169784"/>
                </a:lnTo>
                <a:lnTo>
                  <a:pt x="1388199" y="2177683"/>
                </a:lnTo>
                <a:lnTo>
                  <a:pt x="1380619" y="2177683"/>
                </a:lnTo>
                <a:lnTo>
                  <a:pt x="1373038" y="2185581"/>
                </a:lnTo>
                <a:lnTo>
                  <a:pt x="1373038" y="2193480"/>
                </a:lnTo>
                <a:lnTo>
                  <a:pt x="1373578" y="2193480"/>
                </a:lnTo>
                <a:lnTo>
                  <a:pt x="1373578" y="2186102"/>
                </a:lnTo>
                <a:lnTo>
                  <a:pt x="1381176" y="2178211"/>
                </a:lnTo>
                <a:lnTo>
                  <a:pt x="1388773" y="2178211"/>
                </a:lnTo>
                <a:lnTo>
                  <a:pt x="1388773" y="2170320"/>
                </a:lnTo>
                <a:lnTo>
                  <a:pt x="1381176" y="2162429"/>
                </a:lnTo>
                <a:close/>
                <a:moveTo>
                  <a:pt x="5220719" y="2162289"/>
                </a:moveTo>
                <a:lnTo>
                  <a:pt x="5220719" y="2169261"/>
                </a:lnTo>
                <a:lnTo>
                  <a:pt x="5220719" y="2177163"/>
                </a:lnTo>
                <a:lnTo>
                  <a:pt x="5221467" y="2177943"/>
                </a:lnTo>
                <a:lnTo>
                  <a:pt x="5221467" y="2170182"/>
                </a:lnTo>
                <a:lnTo>
                  <a:pt x="5221467" y="2162289"/>
                </a:lnTo>
                <a:close/>
                <a:moveTo>
                  <a:pt x="1730342" y="2162086"/>
                </a:moveTo>
                <a:lnTo>
                  <a:pt x="1730672" y="2162429"/>
                </a:lnTo>
                <a:lnTo>
                  <a:pt x="1736897" y="2162429"/>
                </a:lnTo>
                <a:lnTo>
                  <a:pt x="1737227" y="2162086"/>
                </a:lnTo>
                <a:close/>
                <a:moveTo>
                  <a:pt x="1373038" y="2154538"/>
                </a:moveTo>
                <a:lnTo>
                  <a:pt x="1373038" y="2161886"/>
                </a:lnTo>
                <a:lnTo>
                  <a:pt x="1373578" y="2161886"/>
                </a:lnTo>
                <a:lnTo>
                  <a:pt x="1373578" y="2154538"/>
                </a:lnTo>
                <a:close/>
                <a:moveTo>
                  <a:pt x="1715150" y="2154198"/>
                </a:moveTo>
                <a:lnTo>
                  <a:pt x="1715477" y="2154538"/>
                </a:lnTo>
                <a:lnTo>
                  <a:pt x="1722367" y="2154538"/>
                </a:lnTo>
                <a:lnTo>
                  <a:pt x="1722040" y="2154198"/>
                </a:lnTo>
                <a:close/>
                <a:moveTo>
                  <a:pt x="5979855" y="2153772"/>
                </a:moveTo>
                <a:lnTo>
                  <a:pt x="5972270" y="2169560"/>
                </a:lnTo>
                <a:lnTo>
                  <a:pt x="5957102" y="2169560"/>
                </a:lnTo>
                <a:lnTo>
                  <a:pt x="5957102" y="2177454"/>
                </a:lnTo>
                <a:lnTo>
                  <a:pt x="5957102" y="2185347"/>
                </a:lnTo>
                <a:lnTo>
                  <a:pt x="5949518" y="2193241"/>
                </a:lnTo>
                <a:lnTo>
                  <a:pt x="5949518" y="2201135"/>
                </a:lnTo>
                <a:lnTo>
                  <a:pt x="5934350" y="2216923"/>
                </a:lnTo>
                <a:lnTo>
                  <a:pt x="5926766" y="2216923"/>
                </a:lnTo>
                <a:lnTo>
                  <a:pt x="5919182" y="2216923"/>
                </a:lnTo>
                <a:lnTo>
                  <a:pt x="5911598" y="2224817"/>
                </a:lnTo>
                <a:lnTo>
                  <a:pt x="5919182" y="2232711"/>
                </a:lnTo>
                <a:lnTo>
                  <a:pt x="5904013" y="2256393"/>
                </a:lnTo>
                <a:lnTo>
                  <a:pt x="5888845" y="2280074"/>
                </a:lnTo>
                <a:lnTo>
                  <a:pt x="5881261" y="2280074"/>
                </a:lnTo>
                <a:lnTo>
                  <a:pt x="5866125" y="2280074"/>
                </a:lnTo>
                <a:lnTo>
                  <a:pt x="5866750" y="2280399"/>
                </a:lnTo>
                <a:lnTo>
                  <a:pt x="5881912" y="2280399"/>
                </a:lnTo>
                <a:lnTo>
                  <a:pt x="5889494" y="2280399"/>
                </a:lnTo>
                <a:lnTo>
                  <a:pt x="5904656" y="2256771"/>
                </a:lnTo>
                <a:lnTo>
                  <a:pt x="5919819" y="2233144"/>
                </a:lnTo>
                <a:lnTo>
                  <a:pt x="5912237" y="2225268"/>
                </a:lnTo>
                <a:lnTo>
                  <a:pt x="5919819" y="2217392"/>
                </a:lnTo>
                <a:lnTo>
                  <a:pt x="5927400" y="2217392"/>
                </a:lnTo>
                <a:lnTo>
                  <a:pt x="5934981" y="2217392"/>
                </a:lnTo>
                <a:lnTo>
                  <a:pt x="5950144" y="2201640"/>
                </a:lnTo>
                <a:lnTo>
                  <a:pt x="5950144" y="2193764"/>
                </a:lnTo>
                <a:lnTo>
                  <a:pt x="5957725" y="2185888"/>
                </a:lnTo>
                <a:lnTo>
                  <a:pt x="5957725" y="2178012"/>
                </a:lnTo>
                <a:lnTo>
                  <a:pt x="5957725" y="2170136"/>
                </a:lnTo>
                <a:lnTo>
                  <a:pt x="5972887" y="2170136"/>
                </a:lnTo>
                <a:lnTo>
                  <a:pt x="5980469" y="2154385"/>
                </a:lnTo>
                <a:lnTo>
                  <a:pt x="5987734" y="2154385"/>
                </a:lnTo>
                <a:lnTo>
                  <a:pt x="5987439" y="2153772"/>
                </a:lnTo>
                <a:close/>
                <a:moveTo>
                  <a:pt x="6237714" y="2146269"/>
                </a:moveTo>
                <a:lnTo>
                  <a:pt x="6237714" y="2153772"/>
                </a:lnTo>
                <a:lnTo>
                  <a:pt x="6237807" y="2153675"/>
                </a:lnTo>
                <a:lnTo>
                  <a:pt x="6237807" y="2146269"/>
                </a:lnTo>
                <a:close/>
                <a:moveTo>
                  <a:pt x="1342716" y="2146158"/>
                </a:moveTo>
                <a:lnTo>
                  <a:pt x="1342716" y="2153987"/>
                </a:lnTo>
                <a:lnTo>
                  <a:pt x="1343187" y="2153741"/>
                </a:lnTo>
                <a:lnTo>
                  <a:pt x="1343187" y="2146647"/>
                </a:lnTo>
                <a:close/>
                <a:moveTo>
                  <a:pt x="4856969" y="2138610"/>
                </a:moveTo>
                <a:lnTo>
                  <a:pt x="4856969" y="2145556"/>
                </a:lnTo>
                <a:lnTo>
                  <a:pt x="4857056" y="2145556"/>
                </a:lnTo>
                <a:lnTo>
                  <a:pt x="4857056" y="2138610"/>
                </a:lnTo>
                <a:close/>
                <a:moveTo>
                  <a:pt x="1335135" y="2130865"/>
                </a:moveTo>
                <a:lnTo>
                  <a:pt x="1335135" y="2138190"/>
                </a:lnTo>
                <a:lnTo>
                  <a:pt x="1335589" y="2138663"/>
                </a:lnTo>
                <a:lnTo>
                  <a:pt x="1335589" y="2130865"/>
                </a:lnTo>
                <a:close/>
                <a:moveTo>
                  <a:pt x="4773609" y="2130650"/>
                </a:moveTo>
                <a:lnTo>
                  <a:pt x="4773545" y="2130717"/>
                </a:lnTo>
                <a:lnTo>
                  <a:pt x="4773545" y="2137721"/>
                </a:lnTo>
                <a:lnTo>
                  <a:pt x="4773609" y="2137654"/>
                </a:lnTo>
                <a:close/>
                <a:moveTo>
                  <a:pt x="1744820" y="2130535"/>
                </a:moveTo>
                <a:lnTo>
                  <a:pt x="1737227" y="2138423"/>
                </a:lnTo>
                <a:lnTo>
                  <a:pt x="1730672" y="2138423"/>
                </a:lnTo>
                <a:lnTo>
                  <a:pt x="1730672" y="2138756"/>
                </a:lnTo>
                <a:lnTo>
                  <a:pt x="1729953" y="2138756"/>
                </a:lnTo>
                <a:lnTo>
                  <a:pt x="1737227" y="2146310"/>
                </a:lnTo>
                <a:lnTo>
                  <a:pt x="1737586" y="2145937"/>
                </a:lnTo>
                <a:lnTo>
                  <a:pt x="1730672" y="2138756"/>
                </a:lnTo>
                <a:lnTo>
                  <a:pt x="1738270" y="2138756"/>
                </a:lnTo>
                <a:lnTo>
                  <a:pt x="1744820" y="2131953"/>
                </a:lnTo>
                <a:close/>
                <a:moveTo>
                  <a:pt x="4955484" y="2130440"/>
                </a:moveTo>
                <a:lnTo>
                  <a:pt x="4955484" y="2137654"/>
                </a:lnTo>
                <a:lnTo>
                  <a:pt x="4955484" y="2145556"/>
                </a:lnTo>
                <a:lnTo>
                  <a:pt x="4955750" y="2145556"/>
                </a:lnTo>
                <a:lnTo>
                  <a:pt x="4955750" y="2138610"/>
                </a:lnTo>
                <a:lnTo>
                  <a:pt x="4955750" y="2130717"/>
                </a:lnTo>
                <a:close/>
                <a:moveTo>
                  <a:pt x="6207378" y="2130425"/>
                </a:moveTo>
                <a:lnTo>
                  <a:pt x="6207378" y="2137984"/>
                </a:lnTo>
                <a:lnTo>
                  <a:pt x="6207436" y="2137924"/>
                </a:lnTo>
                <a:lnTo>
                  <a:pt x="6207436" y="2130485"/>
                </a:lnTo>
                <a:close/>
                <a:moveTo>
                  <a:pt x="1836257" y="2122974"/>
                </a:moveTo>
                <a:lnTo>
                  <a:pt x="1843535" y="2130535"/>
                </a:lnTo>
                <a:lnTo>
                  <a:pt x="1835942" y="2138423"/>
                </a:lnTo>
                <a:lnTo>
                  <a:pt x="1835942" y="2146310"/>
                </a:lnTo>
                <a:lnTo>
                  <a:pt x="1851128" y="2154198"/>
                </a:lnTo>
                <a:lnTo>
                  <a:pt x="1851581" y="2154198"/>
                </a:lnTo>
                <a:lnTo>
                  <a:pt x="1837041" y="2146647"/>
                </a:lnTo>
                <a:lnTo>
                  <a:pt x="1837041" y="2138756"/>
                </a:lnTo>
                <a:lnTo>
                  <a:pt x="1844639" y="2130865"/>
                </a:lnTo>
                <a:lnTo>
                  <a:pt x="1837041" y="2122974"/>
                </a:lnTo>
                <a:close/>
                <a:moveTo>
                  <a:pt x="1782787" y="2122974"/>
                </a:moveTo>
                <a:lnTo>
                  <a:pt x="1782787" y="2130535"/>
                </a:lnTo>
                <a:lnTo>
                  <a:pt x="1783857" y="2130535"/>
                </a:lnTo>
                <a:lnTo>
                  <a:pt x="1783857" y="2122974"/>
                </a:lnTo>
                <a:close/>
                <a:moveTo>
                  <a:pt x="4985330" y="2122824"/>
                </a:moveTo>
                <a:lnTo>
                  <a:pt x="4978219" y="2137654"/>
                </a:lnTo>
                <a:lnTo>
                  <a:pt x="4978730" y="2138186"/>
                </a:lnTo>
                <a:lnTo>
                  <a:pt x="4986118" y="2122824"/>
                </a:lnTo>
                <a:close/>
                <a:moveTo>
                  <a:pt x="4704921" y="2122786"/>
                </a:moveTo>
                <a:lnTo>
                  <a:pt x="4704921" y="2138571"/>
                </a:lnTo>
                <a:lnTo>
                  <a:pt x="4704921" y="2146464"/>
                </a:lnTo>
                <a:lnTo>
                  <a:pt x="4712502" y="2162249"/>
                </a:lnTo>
                <a:lnTo>
                  <a:pt x="4712502" y="2170141"/>
                </a:lnTo>
                <a:lnTo>
                  <a:pt x="4712502" y="2178034"/>
                </a:lnTo>
                <a:lnTo>
                  <a:pt x="4712502" y="2185926"/>
                </a:lnTo>
                <a:lnTo>
                  <a:pt x="4720083" y="2193819"/>
                </a:lnTo>
                <a:lnTo>
                  <a:pt x="4720083" y="2201368"/>
                </a:lnTo>
                <a:lnTo>
                  <a:pt x="4720562" y="2200869"/>
                </a:lnTo>
                <a:lnTo>
                  <a:pt x="4720562" y="2192967"/>
                </a:lnTo>
                <a:lnTo>
                  <a:pt x="4712984" y="2185065"/>
                </a:lnTo>
                <a:lnTo>
                  <a:pt x="4712984" y="2177163"/>
                </a:lnTo>
                <a:lnTo>
                  <a:pt x="4712984" y="2169261"/>
                </a:lnTo>
                <a:lnTo>
                  <a:pt x="4712984" y="2161359"/>
                </a:lnTo>
                <a:lnTo>
                  <a:pt x="4705406" y="2145556"/>
                </a:lnTo>
                <a:lnTo>
                  <a:pt x="4705406" y="2137654"/>
                </a:lnTo>
                <a:lnTo>
                  <a:pt x="4705406" y="2122786"/>
                </a:lnTo>
                <a:close/>
                <a:moveTo>
                  <a:pt x="3665554" y="2122756"/>
                </a:moveTo>
                <a:lnTo>
                  <a:pt x="3658531" y="2130057"/>
                </a:lnTo>
                <a:lnTo>
                  <a:pt x="3658531" y="2130286"/>
                </a:lnTo>
                <a:lnTo>
                  <a:pt x="3665554" y="2122987"/>
                </a:lnTo>
                <a:close/>
                <a:moveTo>
                  <a:pt x="6237714" y="2122496"/>
                </a:moveTo>
                <a:lnTo>
                  <a:pt x="6237714" y="2130090"/>
                </a:lnTo>
                <a:lnTo>
                  <a:pt x="6230130" y="2137984"/>
                </a:lnTo>
                <a:lnTo>
                  <a:pt x="6230130" y="2145878"/>
                </a:lnTo>
                <a:lnTo>
                  <a:pt x="6230214" y="2145878"/>
                </a:lnTo>
                <a:lnTo>
                  <a:pt x="6230214" y="2138377"/>
                </a:lnTo>
                <a:lnTo>
                  <a:pt x="6237807" y="2130485"/>
                </a:lnTo>
                <a:lnTo>
                  <a:pt x="6237807" y="2122593"/>
                </a:lnTo>
                <a:close/>
                <a:moveTo>
                  <a:pt x="5661322" y="2122196"/>
                </a:moveTo>
                <a:lnTo>
                  <a:pt x="5646154" y="2137984"/>
                </a:lnTo>
                <a:lnTo>
                  <a:pt x="5638569" y="2137984"/>
                </a:lnTo>
                <a:lnTo>
                  <a:pt x="5638476" y="2137984"/>
                </a:lnTo>
                <a:lnTo>
                  <a:pt x="5638551" y="2138062"/>
                </a:lnTo>
                <a:lnTo>
                  <a:pt x="5646133" y="2138062"/>
                </a:lnTo>
                <a:lnTo>
                  <a:pt x="5661298" y="2122290"/>
                </a:lnTo>
                <a:lnTo>
                  <a:pt x="5676463" y="2130176"/>
                </a:lnTo>
                <a:lnTo>
                  <a:pt x="5691627" y="2138062"/>
                </a:lnTo>
                <a:lnTo>
                  <a:pt x="5699210" y="2145948"/>
                </a:lnTo>
                <a:lnTo>
                  <a:pt x="5714374" y="2138062"/>
                </a:lnTo>
                <a:lnTo>
                  <a:pt x="5721956" y="2130176"/>
                </a:lnTo>
                <a:lnTo>
                  <a:pt x="5744703" y="2161719"/>
                </a:lnTo>
                <a:lnTo>
                  <a:pt x="5759868" y="2177491"/>
                </a:lnTo>
                <a:lnTo>
                  <a:pt x="5714374" y="2209034"/>
                </a:lnTo>
                <a:lnTo>
                  <a:pt x="5714374" y="2224806"/>
                </a:lnTo>
                <a:lnTo>
                  <a:pt x="5729539" y="2240577"/>
                </a:lnTo>
                <a:lnTo>
                  <a:pt x="5721956" y="2248463"/>
                </a:lnTo>
                <a:lnTo>
                  <a:pt x="5729539" y="2264235"/>
                </a:lnTo>
                <a:lnTo>
                  <a:pt x="5714374" y="2287892"/>
                </a:lnTo>
                <a:lnTo>
                  <a:pt x="5706792" y="2295778"/>
                </a:lnTo>
                <a:lnTo>
                  <a:pt x="5714374" y="2327321"/>
                </a:lnTo>
                <a:lnTo>
                  <a:pt x="5706792" y="2350979"/>
                </a:lnTo>
                <a:lnTo>
                  <a:pt x="5706792" y="2358864"/>
                </a:lnTo>
                <a:lnTo>
                  <a:pt x="5706792" y="2366750"/>
                </a:lnTo>
                <a:lnTo>
                  <a:pt x="5706792" y="2374636"/>
                </a:lnTo>
                <a:lnTo>
                  <a:pt x="5714374" y="2382522"/>
                </a:lnTo>
                <a:lnTo>
                  <a:pt x="5706792" y="2390408"/>
                </a:lnTo>
                <a:lnTo>
                  <a:pt x="5706792" y="2398294"/>
                </a:lnTo>
                <a:lnTo>
                  <a:pt x="5714374" y="2406179"/>
                </a:lnTo>
                <a:lnTo>
                  <a:pt x="5714374" y="2414065"/>
                </a:lnTo>
                <a:lnTo>
                  <a:pt x="5714374" y="2421951"/>
                </a:lnTo>
                <a:lnTo>
                  <a:pt x="5721956" y="2437723"/>
                </a:lnTo>
                <a:lnTo>
                  <a:pt x="5729539" y="2445608"/>
                </a:lnTo>
                <a:lnTo>
                  <a:pt x="5714374" y="2453494"/>
                </a:lnTo>
                <a:lnTo>
                  <a:pt x="5706792" y="2477152"/>
                </a:lnTo>
                <a:lnTo>
                  <a:pt x="5691627" y="2485037"/>
                </a:lnTo>
                <a:lnTo>
                  <a:pt x="5699210" y="2492923"/>
                </a:lnTo>
                <a:lnTo>
                  <a:pt x="5706792" y="2500809"/>
                </a:lnTo>
                <a:lnTo>
                  <a:pt x="5706792" y="2508695"/>
                </a:lnTo>
                <a:lnTo>
                  <a:pt x="5691627" y="2524466"/>
                </a:lnTo>
                <a:lnTo>
                  <a:pt x="5691627" y="2532352"/>
                </a:lnTo>
                <a:lnTo>
                  <a:pt x="5691627" y="2540238"/>
                </a:lnTo>
                <a:lnTo>
                  <a:pt x="5699210" y="2548124"/>
                </a:lnTo>
                <a:lnTo>
                  <a:pt x="5706792" y="2556010"/>
                </a:lnTo>
                <a:lnTo>
                  <a:pt x="5706792" y="2563896"/>
                </a:lnTo>
                <a:lnTo>
                  <a:pt x="5706792" y="2571781"/>
                </a:lnTo>
                <a:lnTo>
                  <a:pt x="5706792" y="2579667"/>
                </a:lnTo>
                <a:lnTo>
                  <a:pt x="5706792" y="2587553"/>
                </a:lnTo>
                <a:lnTo>
                  <a:pt x="5714374" y="2595439"/>
                </a:lnTo>
                <a:lnTo>
                  <a:pt x="5721956" y="2611210"/>
                </a:lnTo>
                <a:lnTo>
                  <a:pt x="5721956" y="2619062"/>
                </a:lnTo>
                <a:lnTo>
                  <a:pt x="5722706" y="2619062"/>
                </a:lnTo>
                <a:lnTo>
                  <a:pt x="5722706" y="2611187"/>
                </a:lnTo>
                <a:lnTo>
                  <a:pt x="5715124" y="2595435"/>
                </a:lnTo>
                <a:lnTo>
                  <a:pt x="5707543" y="2587559"/>
                </a:lnTo>
                <a:lnTo>
                  <a:pt x="5707543" y="2579683"/>
                </a:lnTo>
                <a:lnTo>
                  <a:pt x="5707543" y="2571807"/>
                </a:lnTo>
                <a:lnTo>
                  <a:pt x="5707543" y="2563931"/>
                </a:lnTo>
                <a:lnTo>
                  <a:pt x="5707543" y="2556055"/>
                </a:lnTo>
                <a:lnTo>
                  <a:pt x="5699962" y="2548179"/>
                </a:lnTo>
                <a:lnTo>
                  <a:pt x="5699962" y="2540303"/>
                </a:lnTo>
                <a:lnTo>
                  <a:pt x="5692381" y="2540303"/>
                </a:lnTo>
                <a:lnTo>
                  <a:pt x="5692381" y="2532428"/>
                </a:lnTo>
                <a:lnTo>
                  <a:pt x="5692381" y="2524552"/>
                </a:lnTo>
                <a:lnTo>
                  <a:pt x="5707543" y="2508800"/>
                </a:lnTo>
                <a:lnTo>
                  <a:pt x="5707543" y="2500924"/>
                </a:lnTo>
                <a:lnTo>
                  <a:pt x="5699962" y="2493048"/>
                </a:lnTo>
                <a:lnTo>
                  <a:pt x="5692381" y="2485172"/>
                </a:lnTo>
                <a:lnTo>
                  <a:pt x="5707543" y="2477296"/>
                </a:lnTo>
                <a:lnTo>
                  <a:pt x="5715124" y="2453669"/>
                </a:lnTo>
                <a:lnTo>
                  <a:pt x="5730287" y="2445793"/>
                </a:lnTo>
                <a:lnTo>
                  <a:pt x="5722706" y="2437917"/>
                </a:lnTo>
                <a:lnTo>
                  <a:pt x="5715124" y="2422165"/>
                </a:lnTo>
                <a:lnTo>
                  <a:pt x="5715124" y="2414289"/>
                </a:lnTo>
                <a:lnTo>
                  <a:pt x="5715124" y="2406413"/>
                </a:lnTo>
                <a:lnTo>
                  <a:pt x="5707543" y="2398537"/>
                </a:lnTo>
                <a:lnTo>
                  <a:pt x="5707543" y="2390661"/>
                </a:lnTo>
                <a:lnTo>
                  <a:pt x="5715124" y="2382786"/>
                </a:lnTo>
                <a:lnTo>
                  <a:pt x="5707543" y="2374910"/>
                </a:lnTo>
                <a:lnTo>
                  <a:pt x="5707543" y="2367034"/>
                </a:lnTo>
                <a:lnTo>
                  <a:pt x="5707543" y="2359158"/>
                </a:lnTo>
                <a:lnTo>
                  <a:pt x="5707543" y="2351282"/>
                </a:lnTo>
                <a:lnTo>
                  <a:pt x="5715124" y="2327654"/>
                </a:lnTo>
                <a:lnTo>
                  <a:pt x="5707543" y="2296151"/>
                </a:lnTo>
                <a:lnTo>
                  <a:pt x="5715124" y="2288275"/>
                </a:lnTo>
                <a:lnTo>
                  <a:pt x="5730287" y="2264647"/>
                </a:lnTo>
                <a:lnTo>
                  <a:pt x="5722706" y="2248895"/>
                </a:lnTo>
                <a:lnTo>
                  <a:pt x="5730287" y="2241019"/>
                </a:lnTo>
                <a:lnTo>
                  <a:pt x="5715124" y="2225268"/>
                </a:lnTo>
                <a:lnTo>
                  <a:pt x="5715124" y="2209516"/>
                </a:lnTo>
                <a:lnTo>
                  <a:pt x="5760466" y="2178113"/>
                </a:lnTo>
                <a:lnTo>
                  <a:pt x="5759868" y="2177491"/>
                </a:lnTo>
                <a:lnTo>
                  <a:pt x="5759868" y="2177491"/>
                </a:lnTo>
                <a:lnTo>
                  <a:pt x="5760466" y="2178113"/>
                </a:lnTo>
                <a:lnTo>
                  <a:pt x="5760516" y="2178079"/>
                </a:lnTo>
                <a:lnTo>
                  <a:pt x="5744747" y="2161666"/>
                </a:lnTo>
                <a:lnTo>
                  <a:pt x="5721995" y="2130090"/>
                </a:lnTo>
                <a:lnTo>
                  <a:pt x="5714411" y="2137984"/>
                </a:lnTo>
                <a:lnTo>
                  <a:pt x="5699242" y="2145878"/>
                </a:lnTo>
                <a:lnTo>
                  <a:pt x="5691658" y="2137984"/>
                </a:lnTo>
                <a:lnTo>
                  <a:pt x="5676490" y="2130090"/>
                </a:lnTo>
                <a:close/>
                <a:moveTo>
                  <a:pt x="1805568" y="2115083"/>
                </a:moveTo>
                <a:lnTo>
                  <a:pt x="1805568" y="2122647"/>
                </a:lnTo>
                <a:lnTo>
                  <a:pt x="1813161" y="2130535"/>
                </a:lnTo>
                <a:lnTo>
                  <a:pt x="1813546" y="2130135"/>
                </a:lnTo>
                <a:lnTo>
                  <a:pt x="1806650" y="2122974"/>
                </a:lnTo>
                <a:lnTo>
                  <a:pt x="1806650" y="2115083"/>
                </a:lnTo>
                <a:close/>
                <a:moveTo>
                  <a:pt x="4841872" y="2114931"/>
                </a:moveTo>
                <a:lnTo>
                  <a:pt x="4841812" y="2114993"/>
                </a:lnTo>
                <a:lnTo>
                  <a:pt x="4841812" y="2121850"/>
                </a:lnTo>
                <a:lnTo>
                  <a:pt x="4841812" y="2129752"/>
                </a:lnTo>
                <a:lnTo>
                  <a:pt x="4841872" y="2129814"/>
                </a:lnTo>
                <a:lnTo>
                  <a:pt x="4841872" y="2122824"/>
                </a:lnTo>
                <a:close/>
                <a:moveTo>
                  <a:pt x="4386655" y="2114893"/>
                </a:moveTo>
                <a:lnTo>
                  <a:pt x="4386850" y="2115096"/>
                </a:lnTo>
                <a:lnTo>
                  <a:pt x="4393894" y="2115096"/>
                </a:lnTo>
                <a:lnTo>
                  <a:pt x="4394089" y="2114893"/>
                </a:lnTo>
                <a:close/>
                <a:moveTo>
                  <a:pt x="6397251" y="2114702"/>
                </a:moveTo>
                <a:lnTo>
                  <a:pt x="6374473" y="2122593"/>
                </a:lnTo>
                <a:lnTo>
                  <a:pt x="6366881" y="2130485"/>
                </a:lnTo>
                <a:lnTo>
                  <a:pt x="6328918" y="2154161"/>
                </a:lnTo>
                <a:lnTo>
                  <a:pt x="6306140" y="2177836"/>
                </a:lnTo>
                <a:lnTo>
                  <a:pt x="6298547" y="2201511"/>
                </a:lnTo>
                <a:lnTo>
                  <a:pt x="6290955" y="2209403"/>
                </a:lnTo>
                <a:lnTo>
                  <a:pt x="6275770" y="2209403"/>
                </a:lnTo>
                <a:lnTo>
                  <a:pt x="6275770" y="2201511"/>
                </a:lnTo>
                <a:lnTo>
                  <a:pt x="6275770" y="2193620"/>
                </a:lnTo>
                <a:lnTo>
                  <a:pt x="6275770" y="2177836"/>
                </a:lnTo>
                <a:lnTo>
                  <a:pt x="6275635" y="2177696"/>
                </a:lnTo>
                <a:lnTo>
                  <a:pt x="6275635" y="2193241"/>
                </a:lnTo>
                <a:lnTo>
                  <a:pt x="6275635" y="2201135"/>
                </a:lnTo>
                <a:lnTo>
                  <a:pt x="6275635" y="2209029"/>
                </a:lnTo>
                <a:lnTo>
                  <a:pt x="6268051" y="2224817"/>
                </a:lnTo>
                <a:lnTo>
                  <a:pt x="6260467" y="2232711"/>
                </a:lnTo>
                <a:lnTo>
                  <a:pt x="6252939" y="2240546"/>
                </a:lnTo>
                <a:lnTo>
                  <a:pt x="6253394" y="2241019"/>
                </a:lnTo>
                <a:lnTo>
                  <a:pt x="6260976" y="2233144"/>
                </a:lnTo>
                <a:lnTo>
                  <a:pt x="6268557" y="2225268"/>
                </a:lnTo>
                <a:lnTo>
                  <a:pt x="6276138" y="2209516"/>
                </a:lnTo>
                <a:lnTo>
                  <a:pt x="6291301" y="2209516"/>
                </a:lnTo>
                <a:lnTo>
                  <a:pt x="6298882" y="2201640"/>
                </a:lnTo>
                <a:lnTo>
                  <a:pt x="6306463" y="2178012"/>
                </a:lnTo>
                <a:lnTo>
                  <a:pt x="6329207" y="2154385"/>
                </a:lnTo>
                <a:lnTo>
                  <a:pt x="6367113" y="2130757"/>
                </a:lnTo>
                <a:lnTo>
                  <a:pt x="6374695" y="2122881"/>
                </a:lnTo>
                <a:lnTo>
                  <a:pt x="6397439" y="2115005"/>
                </a:lnTo>
                <a:lnTo>
                  <a:pt x="6404990" y="2115005"/>
                </a:lnTo>
                <a:lnTo>
                  <a:pt x="6404844" y="2114702"/>
                </a:lnTo>
                <a:close/>
                <a:moveTo>
                  <a:pt x="5616070" y="2114565"/>
                </a:moveTo>
                <a:lnTo>
                  <a:pt x="5616246" y="2114931"/>
                </a:lnTo>
                <a:lnTo>
                  <a:pt x="5623356" y="2122322"/>
                </a:lnTo>
                <a:lnTo>
                  <a:pt x="5623387" y="2122290"/>
                </a:lnTo>
                <a:lnTo>
                  <a:pt x="5630985" y="2130193"/>
                </a:lnTo>
                <a:lnTo>
                  <a:pt x="5630985" y="2130090"/>
                </a:lnTo>
                <a:close/>
                <a:moveTo>
                  <a:pt x="1760007" y="2107191"/>
                </a:moveTo>
                <a:lnTo>
                  <a:pt x="1760007" y="2114760"/>
                </a:lnTo>
                <a:lnTo>
                  <a:pt x="1760007" y="2122647"/>
                </a:lnTo>
                <a:lnTo>
                  <a:pt x="1761063" y="2122647"/>
                </a:lnTo>
                <a:lnTo>
                  <a:pt x="1761063" y="2115083"/>
                </a:lnTo>
                <a:lnTo>
                  <a:pt x="1761063" y="2107191"/>
                </a:lnTo>
                <a:close/>
                <a:moveTo>
                  <a:pt x="1745868" y="2099300"/>
                </a:moveTo>
                <a:lnTo>
                  <a:pt x="1745868" y="2100072"/>
                </a:lnTo>
                <a:lnTo>
                  <a:pt x="1752414" y="2106872"/>
                </a:lnTo>
                <a:lnTo>
                  <a:pt x="1753159" y="2106872"/>
                </a:lnTo>
                <a:close/>
                <a:moveTo>
                  <a:pt x="6222546" y="2098918"/>
                </a:moveTo>
                <a:lnTo>
                  <a:pt x="6222546" y="2106408"/>
                </a:lnTo>
                <a:lnTo>
                  <a:pt x="6214962" y="2106408"/>
                </a:lnTo>
                <a:lnTo>
                  <a:pt x="6207378" y="2114302"/>
                </a:lnTo>
                <a:lnTo>
                  <a:pt x="6199794" y="2122196"/>
                </a:lnTo>
                <a:lnTo>
                  <a:pt x="6200010" y="2122421"/>
                </a:lnTo>
                <a:lnTo>
                  <a:pt x="6207436" y="2114702"/>
                </a:lnTo>
                <a:lnTo>
                  <a:pt x="6215029" y="2106810"/>
                </a:lnTo>
                <a:lnTo>
                  <a:pt x="6222622" y="2106810"/>
                </a:lnTo>
                <a:lnTo>
                  <a:pt x="6222622" y="2098918"/>
                </a:lnTo>
                <a:close/>
                <a:moveTo>
                  <a:pt x="4963063" y="2091251"/>
                </a:moveTo>
                <a:lnTo>
                  <a:pt x="4963063" y="2098145"/>
                </a:lnTo>
                <a:lnTo>
                  <a:pt x="4955484" y="2098145"/>
                </a:lnTo>
                <a:lnTo>
                  <a:pt x="4947906" y="2106047"/>
                </a:lnTo>
                <a:lnTo>
                  <a:pt x="4947906" y="2113949"/>
                </a:lnTo>
                <a:lnTo>
                  <a:pt x="4947906" y="2121850"/>
                </a:lnTo>
                <a:lnTo>
                  <a:pt x="4948158" y="2122113"/>
                </a:lnTo>
                <a:lnTo>
                  <a:pt x="4948158" y="2114931"/>
                </a:lnTo>
                <a:lnTo>
                  <a:pt x="4948158" y="2107037"/>
                </a:lnTo>
                <a:lnTo>
                  <a:pt x="4955750" y="2099144"/>
                </a:lnTo>
                <a:lnTo>
                  <a:pt x="4963342" y="2099144"/>
                </a:lnTo>
                <a:lnTo>
                  <a:pt x="4963342" y="2091251"/>
                </a:lnTo>
                <a:close/>
                <a:moveTo>
                  <a:pt x="1046696" y="2090482"/>
                </a:moveTo>
                <a:lnTo>
                  <a:pt x="1031520" y="2098374"/>
                </a:lnTo>
                <a:lnTo>
                  <a:pt x="1023932" y="2106267"/>
                </a:lnTo>
                <a:lnTo>
                  <a:pt x="1001167" y="2098374"/>
                </a:lnTo>
                <a:lnTo>
                  <a:pt x="985991" y="2098374"/>
                </a:lnTo>
                <a:lnTo>
                  <a:pt x="978537" y="2098374"/>
                </a:lnTo>
                <a:lnTo>
                  <a:pt x="978847" y="2098697"/>
                </a:lnTo>
                <a:lnTo>
                  <a:pt x="986428" y="2098697"/>
                </a:lnTo>
                <a:lnTo>
                  <a:pt x="994008" y="2098697"/>
                </a:lnTo>
                <a:lnTo>
                  <a:pt x="1001589" y="2098697"/>
                </a:lnTo>
                <a:lnTo>
                  <a:pt x="1024331" y="2106596"/>
                </a:lnTo>
                <a:lnTo>
                  <a:pt x="1031911" y="2098697"/>
                </a:lnTo>
                <a:lnTo>
                  <a:pt x="1046696" y="2090995"/>
                </a:lnTo>
                <a:close/>
                <a:moveTo>
                  <a:pt x="1335135" y="2075627"/>
                </a:moveTo>
                <a:lnTo>
                  <a:pt x="1335135" y="2090799"/>
                </a:lnTo>
                <a:lnTo>
                  <a:pt x="1335135" y="2106596"/>
                </a:lnTo>
                <a:lnTo>
                  <a:pt x="1335135" y="2114494"/>
                </a:lnTo>
                <a:lnTo>
                  <a:pt x="1327554" y="2114494"/>
                </a:lnTo>
                <a:lnTo>
                  <a:pt x="1319974" y="2122393"/>
                </a:lnTo>
                <a:lnTo>
                  <a:pt x="1320463" y="2122902"/>
                </a:lnTo>
                <a:lnTo>
                  <a:pt x="1327991" y="2115083"/>
                </a:lnTo>
                <a:lnTo>
                  <a:pt x="1335589" y="2115083"/>
                </a:lnTo>
                <a:lnTo>
                  <a:pt x="1335589" y="2107191"/>
                </a:lnTo>
                <a:lnTo>
                  <a:pt x="1335589" y="2091409"/>
                </a:lnTo>
                <a:lnTo>
                  <a:pt x="1335589" y="2075627"/>
                </a:lnTo>
                <a:close/>
                <a:moveTo>
                  <a:pt x="1175695" y="2074696"/>
                </a:moveTo>
                <a:lnTo>
                  <a:pt x="1168106" y="2082589"/>
                </a:lnTo>
                <a:lnTo>
                  <a:pt x="1152930" y="2090482"/>
                </a:lnTo>
                <a:lnTo>
                  <a:pt x="1145342" y="2090482"/>
                </a:lnTo>
                <a:lnTo>
                  <a:pt x="1130459" y="2082741"/>
                </a:lnTo>
                <a:lnTo>
                  <a:pt x="1130459" y="2082900"/>
                </a:lnTo>
                <a:lnTo>
                  <a:pt x="1145620" y="2090799"/>
                </a:lnTo>
                <a:lnTo>
                  <a:pt x="1153201" y="2090799"/>
                </a:lnTo>
                <a:lnTo>
                  <a:pt x="1168362" y="2082900"/>
                </a:lnTo>
                <a:lnTo>
                  <a:pt x="1175942" y="2075002"/>
                </a:lnTo>
                <a:lnTo>
                  <a:pt x="1183523" y="2075002"/>
                </a:lnTo>
                <a:lnTo>
                  <a:pt x="1190871" y="2082657"/>
                </a:lnTo>
                <a:lnTo>
                  <a:pt x="1190871" y="2082589"/>
                </a:lnTo>
                <a:lnTo>
                  <a:pt x="1183283" y="2074696"/>
                </a:lnTo>
                <a:close/>
                <a:moveTo>
                  <a:pt x="1129779" y="2074294"/>
                </a:moveTo>
                <a:lnTo>
                  <a:pt x="1130166" y="2074697"/>
                </a:lnTo>
                <a:lnTo>
                  <a:pt x="1130166" y="2074696"/>
                </a:lnTo>
                <a:close/>
                <a:moveTo>
                  <a:pt x="2709814" y="2059047"/>
                </a:moveTo>
                <a:lnTo>
                  <a:pt x="2709468" y="2059407"/>
                </a:lnTo>
                <a:lnTo>
                  <a:pt x="2716721" y="2066949"/>
                </a:lnTo>
                <a:lnTo>
                  <a:pt x="2693973" y="2082719"/>
                </a:lnTo>
                <a:lnTo>
                  <a:pt x="2693973" y="2090604"/>
                </a:lnTo>
                <a:lnTo>
                  <a:pt x="2686391" y="2106374"/>
                </a:lnTo>
                <a:lnTo>
                  <a:pt x="2693973" y="2122144"/>
                </a:lnTo>
                <a:lnTo>
                  <a:pt x="2693973" y="2130029"/>
                </a:lnTo>
                <a:lnTo>
                  <a:pt x="2678808" y="2145799"/>
                </a:lnTo>
                <a:lnTo>
                  <a:pt x="2656060" y="2153684"/>
                </a:lnTo>
                <a:lnTo>
                  <a:pt x="2640895" y="2153684"/>
                </a:lnTo>
                <a:lnTo>
                  <a:pt x="2633313" y="2169454"/>
                </a:lnTo>
                <a:lnTo>
                  <a:pt x="2625730" y="2169454"/>
                </a:lnTo>
                <a:lnTo>
                  <a:pt x="2625730" y="2185224"/>
                </a:lnTo>
                <a:lnTo>
                  <a:pt x="2648478" y="2193109"/>
                </a:lnTo>
                <a:lnTo>
                  <a:pt x="2656060" y="2200994"/>
                </a:lnTo>
                <a:lnTo>
                  <a:pt x="2656060" y="2216764"/>
                </a:lnTo>
                <a:lnTo>
                  <a:pt x="2656060" y="2224649"/>
                </a:lnTo>
                <a:lnTo>
                  <a:pt x="2640895" y="2232534"/>
                </a:lnTo>
                <a:lnTo>
                  <a:pt x="2648478" y="2248304"/>
                </a:lnTo>
                <a:lnTo>
                  <a:pt x="2663643" y="2256189"/>
                </a:lnTo>
                <a:lnTo>
                  <a:pt x="2678808" y="2264074"/>
                </a:lnTo>
                <a:lnTo>
                  <a:pt x="2686391" y="2287729"/>
                </a:lnTo>
                <a:lnTo>
                  <a:pt x="2686391" y="2303499"/>
                </a:lnTo>
                <a:lnTo>
                  <a:pt x="2678808" y="2327154"/>
                </a:lnTo>
                <a:lnTo>
                  <a:pt x="2678808" y="2342924"/>
                </a:lnTo>
                <a:lnTo>
                  <a:pt x="2686391" y="2358694"/>
                </a:lnTo>
                <a:lnTo>
                  <a:pt x="2688676" y="2362258"/>
                </a:lnTo>
                <a:lnTo>
                  <a:pt x="2687045" y="2358867"/>
                </a:lnTo>
                <a:lnTo>
                  <a:pt x="2679455" y="2343087"/>
                </a:lnTo>
                <a:lnTo>
                  <a:pt x="2679455" y="2327307"/>
                </a:lnTo>
                <a:lnTo>
                  <a:pt x="2687045" y="2303637"/>
                </a:lnTo>
                <a:lnTo>
                  <a:pt x="2687045" y="2287857"/>
                </a:lnTo>
                <a:lnTo>
                  <a:pt x="2679455" y="2264187"/>
                </a:lnTo>
                <a:lnTo>
                  <a:pt x="2664275" y="2256297"/>
                </a:lnTo>
                <a:lnTo>
                  <a:pt x="2649096" y="2248407"/>
                </a:lnTo>
                <a:lnTo>
                  <a:pt x="2641506" y="2232627"/>
                </a:lnTo>
                <a:lnTo>
                  <a:pt x="2656686" y="2224737"/>
                </a:lnTo>
                <a:lnTo>
                  <a:pt x="2656686" y="2216847"/>
                </a:lnTo>
                <a:lnTo>
                  <a:pt x="2656686" y="2201067"/>
                </a:lnTo>
                <a:lnTo>
                  <a:pt x="2649096" y="2193177"/>
                </a:lnTo>
                <a:lnTo>
                  <a:pt x="2626327" y="2185287"/>
                </a:lnTo>
                <a:lnTo>
                  <a:pt x="2626327" y="2169507"/>
                </a:lnTo>
                <a:lnTo>
                  <a:pt x="2633917" y="2169507"/>
                </a:lnTo>
                <a:lnTo>
                  <a:pt x="2641506" y="2153727"/>
                </a:lnTo>
                <a:lnTo>
                  <a:pt x="2656686" y="2153727"/>
                </a:lnTo>
                <a:lnTo>
                  <a:pt x="2679455" y="2145837"/>
                </a:lnTo>
                <a:lnTo>
                  <a:pt x="2694634" y="2130057"/>
                </a:lnTo>
                <a:lnTo>
                  <a:pt x="2694634" y="2122167"/>
                </a:lnTo>
                <a:lnTo>
                  <a:pt x="2687045" y="2106387"/>
                </a:lnTo>
                <a:lnTo>
                  <a:pt x="2694634" y="2090607"/>
                </a:lnTo>
                <a:lnTo>
                  <a:pt x="2694634" y="2082717"/>
                </a:lnTo>
                <a:lnTo>
                  <a:pt x="2717404" y="2066937"/>
                </a:lnTo>
                <a:close/>
                <a:moveTo>
                  <a:pt x="1099854" y="2058910"/>
                </a:moveTo>
                <a:lnTo>
                  <a:pt x="1100136" y="2059204"/>
                </a:lnTo>
                <a:lnTo>
                  <a:pt x="1107717" y="2059204"/>
                </a:lnTo>
                <a:lnTo>
                  <a:pt x="1115272" y="2059204"/>
                </a:lnTo>
                <a:lnTo>
                  <a:pt x="1114989" y="2058910"/>
                </a:lnTo>
                <a:lnTo>
                  <a:pt x="1107401" y="2058910"/>
                </a:lnTo>
                <a:close/>
                <a:moveTo>
                  <a:pt x="1084637" y="2051017"/>
                </a:moveTo>
                <a:lnTo>
                  <a:pt x="1077049" y="2058910"/>
                </a:lnTo>
                <a:lnTo>
                  <a:pt x="1077049" y="2066803"/>
                </a:lnTo>
                <a:lnTo>
                  <a:pt x="1069461" y="2074696"/>
                </a:lnTo>
                <a:lnTo>
                  <a:pt x="1069461" y="2082589"/>
                </a:lnTo>
                <a:lnTo>
                  <a:pt x="1054284" y="2098374"/>
                </a:lnTo>
                <a:lnTo>
                  <a:pt x="1054284" y="2106267"/>
                </a:lnTo>
                <a:lnTo>
                  <a:pt x="1047072" y="2106267"/>
                </a:lnTo>
                <a:lnTo>
                  <a:pt x="1047072" y="2106596"/>
                </a:lnTo>
                <a:lnTo>
                  <a:pt x="1054653" y="2106596"/>
                </a:lnTo>
                <a:lnTo>
                  <a:pt x="1054653" y="2098697"/>
                </a:lnTo>
                <a:lnTo>
                  <a:pt x="1069814" y="2082900"/>
                </a:lnTo>
                <a:lnTo>
                  <a:pt x="1069814" y="2075002"/>
                </a:lnTo>
                <a:lnTo>
                  <a:pt x="1077395" y="2067103"/>
                </a:lnTo>
                <a:lnTo>
                  <a:pt x="1077395" y="2059204"/>
                </a:lnTo>
                <a:lnTo>
                  <a:pt x="1084975" y="2051306"/>
                </a:lnTo>
                <a:lnTo>
                  <a:pt x="1092503" y="2051306"/>
                </a:lnTo>
                <a:lnTo>
                  <a:pt x="1092225" y="2051017"/>
                </a:lnTo>
                <a:close/>
                <a:moveTo>
                  <a:pt x="1289790" y="2043842"/>
                </a:moveTo>
                <a:lnTo>
                  <a:pt x="1297232" y="2067103"/>
                </a:lnTo>
                <a:lnTo>
                  <a:pt x="1297480" y="2067361"/>
                </a:lnTo>
                <a:lnTo>
                  <a:pt x="1290003" y="2044063"/>
                </a:lnTo>
                <a:close/>
                <a:moveTo>
                  <a:pt x="4781137" y="2035967"/>
                </a:moveTo>
                <a:lnTo>
                  <a:pt x="4781137" y="2035999"/>
                </a:lnTo>
                <a:lnTo>
                  <a:pt x="4788728" y="2035999"/>
                </a:lnTo>
                <a:lnTo>
                  <a:pt x="4795927" y="2035999"/>
                </a:lnTo>
                <a:lnTo>
                  <a:pt x="4795896" y="2035967"/>
                </a:lnTo>
                <a:lnTo>
                  <a:pt x="4788315" y="2035967"/>
                </a:lnTo>
                <a:close/>
                <a:moveTo>
                  <a:pt x="1281928" y="2035677"/>
                </a:moveTo>
                <a:lnTo>
                  <a:pt x="1281928" y="2043125"/>
                </a:lnTo>
                <a:lnTo>
                  <a:pt x="1274340" y="2051017"/>
                </a:lnTo>
                <a:lnTo>
                  <a:pt x="1266752" y="2058910"/>
                </a:lnTo>
                <a:lnTo>
                  <a:pt x="1259164" y="2066803"/>
                </a:lnTo>
                <a:lnTo>
                  <a:pt x="1259164" y="2074696"/>
                </a:lnTo>
                <a:lnTo>
                  <a:pt x="1243988" y="2082589"/>
                </a:lnTo>
                <a:lnTo>
                  <a:pt x="1243988" y="2090482"/>
                </a:lnTo>
                <a:lnTo>
                  <a:pt x="1243988" y="2098374"/>
                </a:lnTo>
                <a:lnTo>
                  <a:pt x="1236400" y="2098374"/>
                </a:lnTo>
                <a:lnTo>
                  <a:pt x="1221223" y="2090482"/>
                </a:lnTo>
                <a:lnTo>
                  <a:pt x="1213635" y="2090482"/>
                </a:lnTo>
                <a:lnTo>
                  <a:pt x="1206047" y="2090482"/>
                </a:lnTo>
                <a:lnTo>
                  <a:pt x="1198459" y="2082589"/>
                </a:lnTo>
                <a:lnTo>
                  <a:pt x="1191104" y="2090239"/>
                </a:lnTo>
                <a:lnTo>
                  <a:pt x="1191104" y="2090799"/>
                </a:lnTo>
                <a:lnTo>
                  <a:pt x="1198684" y="2082900"/>
                </a:lnTo>
                <a:lnTo>
                  <a:pt x="1206265" y="2090799"/>
                </a:lnTo>
                <a:lnTo>
                  <a:pt x="1213845" y="2090799"/>
                </a:lnTo>
                <a:lnTo>
                  <a:pt x="1221426" y="2090799"/>
                </a:lnTo>
                <a:lnTo>
                  <a:pt x="1236587" y="2098697"/>
                </a:lnTo>
                <a:lnTo>
                  <a:pt x="1244168" y="2098697"/>
                </a:lnTo>
                <a:lnTo>
                  <a:pt x="1244168" y="2090799"/>
                </a:lnTo>
                <a:lnTo>
                  <a:pt x="1244168" y="2082900"/>
                </a:lnTo>
                <a:lnTo>
                  <a:pt x="1259329" y="2075002"/>
                </a:lnTo>
                <a:lnTo>
                  <a:pt x="1259329" y="2067103"/>
                </a:lnTo>
                <a:lnTo>
                  <a:pt x="1266910" y="2059204"/>
                </a:lnTo>
                <a:lnTo>
                  <a:pt x="1274490" y="2051306"/>
                </a:lnTo>
                <a:lnTo>
                  <a:pt x="1282071" y="2043407"/>
                </a:lnTo>
                <a:lnTo>
                  <a:pt x="1282071" y="2035825"/>
                </a:lnTo>
                <a:close/>
                <a:moveTo>
                  <a:pt x="5563103" y="2004427"/>
                </a:moveTo>
                <a:lnTo>
                  <a:pt x="5570467" y="2012084"/>
                </a:lnTo>
                <a:lnTo>
                  <a:pt x="5570312" y="2011681"/>
                </a:lnTo>
                <a:lnTo>
                  <a:pt x="5563343" y="2004427"/>
                </a:lnTo>
                <a:close/>
                <a:moveTo>
                  <a:pt x="1304693" y="2003660"/>
                </a:moveTo>
                <a:lnTo>
                  <a:pt x="1297105" y="2011553"/>
                </a:lnTo>
                <a:lnTo>
                  <a:pt x="1289517" y="2019446"/>
                </a:lnTo>
                <a:lnTo>
                  <a:pt x="1281928" y="2019446"/>
                </a:lnTo>
                <a:lnTo>
                  <a:pt x="1274340" y="2019446"/>
                </a:lnTo>
                <a:lnTo>
                  <a:pt x="1274340" y="2027339"/>
                </a:lnTo>
                <a:lnTo>
                  <a:pt x="1274600" y="2027610"/>
                </a:lnTo>
                <a:lnTo>
                  <a:pt x="1274807" y="2027610"/>
                </a:lnTo>
                <a:lnTo>
                  <a:pt x="1274807" y="2020390"/>
                </a:lnTo>
                <a:lnTo>
                  <a:pt x="1282405" y="2020390"/>
                </a:lnTo>
                <a:lnTo>
                  <a:pt x="1290003" y="2020390"/>
                </a:lnTo>
                <a:lnTo>
                  <a:pt x="1297600" y="2012499"/>
                </a:lnTo>
                <a:lnTo>
                  <a:pt x="1305198" y="2004608"/>
                </a:lnTo>
                <a:lnTo>
                  <a:pt x="1312796" y="2012499"/>
                </a:lnTo>
                <a:lnTo>
                  <a:pt x="1320394" y="2020390"/>
                </a:lnTo>
                <a:lnTo>
                  <a:pt x="1327991" y="2012499"/>
                </a:lnTo>
                <a:lnTo>
                  <a:pt x="1335589" y="2004608"/>
                </a:lnTo>
                <a:lnTo>
                  <a:pt x="1334861" y="2003852"/>
                </a:lnTo>
                <a:lnTo>
                  <a:pt x="1327457" y="2011553"/>
                </a:lnTo>
                <a:lnTo>
                  <a:pt x="1319869" y="2019446"/>
                </a:lnTo>
                <a:lnTo>
                  <a:pt x="1312281" y="2011553"/>
                </a:lnTo>
                <a:close/>
                <a:moveTo>
                  <a:pt x="4803477" y="1996504"/>
                </a:moveTo>
                <a:lnTo>
                  <a:pt x="4788315" y="2012290"/>
                </a:lnTo>
                <a:lnTo>
                  <a:pt x="4780734" y="2020182"/>
                </a:lnTo>
                <a:lnTo>
                  <a:pt x="4773152" y="2028075"/>
                </a:lnTo>
                <a:lnTo>
                  <a:pt x="4765571" y="2028075"/>
                </a:lnTo>
                <a:lnTo>
                  <a:pt x="4757990" y="2035967"/>
                </a:lnTo>
                <a:lnTo>
                  <a:pt x="4750409" y="2035967"/>
                </a:lnTo>
                <a:lnTo>
                  <a:pt x="4750409" y="2051753"/>
                </a:lnTo>
                <a:lnTo>
                  <a:pt x="4757990" y="2059645"/>
                </a:lnTo>
                <a:lnTo>
                  <a:pt x="4757990" y="2067538"/>
                </a:lnTo>
                <a:lnTo>
                  <a:pt x="4750409" y="2067538"/>
                </a:lnTo>
                <a:lnTo>
                  <a:pt x="4742827" y="2067538"/>
                </a:lnTo>
                <a:lnTo>
                  <a:pt x="4735246" y="2067538"/>
                </a:lnTo>
                <a:lnTo>
                  <a:pt x="4735246" y="2075430"/>
                </a:lnTo>
                <a:lnTo>
                  <a:pt x="4742827" y="2083323"/>
                </a:lnTo>
                <a:lnTo>
                  <a:pt x="4742827" y="2099108"/>
                </a:lnTo>
                <a:lnTo>
                  <a:pt x="4735546" y="2121850"/>
                </a:lnTo>
                <a:lnTo>
                  <a:pt x="4735719" y="2121850"/>
                </a:lnTo>
                <a:lnTo>
                  <a:pt x="4735898" y="2121850"/>
                </a:lnTo>
                <a:lnTo>
                  <a:pt x="4743177" y="2099144"/>
                </a:lnTo>
                <a:lnTo>
                  <a:pt x="4743177" y="2083358"/>
                </a:lnTo>
                <a:lnTo>
                  <a:pt x="4735585" y="2075465"/>
                </a:lnTo>
                <a:lnTo>
                  <a:pt x="4735585" y="2067572"/>
                </a:lnTo>
                <a:lnTo>
                  <a:pt x="4743177" y="2067572"/>
                </a:lnTo>
                <a:lnTo>
                  <a:pt x="4750769" y="2067572"/>
                </a:lnTo>
                <a:lnTo>
                  <a:pt x="4758361" y="2067572"/>
                </a:lnTo>
                <a:lnTo>
                  <a:pt x="4758361" y="2059679"/>
                </a:lnTo>
                <a:lnTo>
                  <a:pt x="4750769" y="2051786"/>
                </a:lnTo>
                <a:lnTo>
                  <a:pt x="4750769" y="2035999"/>
                </a:lnTo>
                <a:lnTo>
                  <a:pt x="4758361" y="2035999"/>
                </a:lnTo>
                <a:lnTo>
                  <a:pt x="4773545" y="2028106"/>
                </a:lnTo>
                <a:lnTo>
                  <a:pt x="4781137" y="2020213"/>
                </a:lnTo>
                <a:lnTo>
                  <a:pt x="4788728" y="2012320"/>
                </a:lnTo>
                <a:lnTo>
                  <a:pt x="4803709" y="1996745"/>
                </a:lnTo>
                <a:close/>
                <a:moveTo>
                  <a:pt x="3612993" y="1972257"/>
                </a:moveTo>
                <a:lnTo>
                  <a:pt x="3612993" y="1973046"/>
                </a:lnTo>
                <a:lnTo>
                  <a:pt x="3619998" y="1973046"/>
                </a:lnTo>
                <a:lnTo>
                  <a:pt x="3619998" y="1972257"/>
                </a:lnTo>
                <a:close/>
                <a:moveTo>
                  <a:pt x="6199794" y="1964318"/>
                </a:moveTo>
                <a:lnTo>
                  <a:pt x="6192210" y="1972212"/>
                </a:lnTo>
                <a:lnTo>
                  <a:pt x="6184626" y="1980106"/>
                </a:lnTo>
                <a:lnTo>
                  <a:pt x="6177041" y="1987999"/>
                </a:lnTo>
                <a:lnTo>
                  <a:pt x="6169457" y="2003787"/>
                </a:lnTo>
                <a:lnTo>
                  <a:pt x="6161873" y="2011681"/>
                </a:lnTo>
                <a:lnTo>
                  <a:pt x="6154289" y="2011681"/>
                </a:lnTo>
                <a:lnTo>
                  <a:pt x="6146705" y="2027469"/>
                </a:lnTo>
                <a:lnTo>
                  <a:pt x="6131537" y="2035363"/>
                </a:lnTo>
                <a:lnTo>
                  <a:pt x="6116369" y="2051151"/>
                </a:lnTo>
                <a:lnTo>
                  <a:pt x="6108784" y="2051151"/>
                </a:lnTo>
                <a:lnTo>
                  <a:pt x="6108784" y="2051567"/>
                </a:lnTo>
                <a:lnTo>
                  <a:pt x="6116325" y="2051567"/>
                </a:lnTo>
                <a:lnTo>
                  <a:pt x="6131510" y="2035783"/>
                </a:lnTo>
                <a:lnTo>
                  <a:pt x="6146696" y="2027892"/>
                </a:lnTo>
                <a:lnTo>
                  <a:pt x="6154288" y="2012108"/>
                </a:lnTo>
                <a:lnTo>
                  <a:pt x="6161881" y="2012108"/>
                </a:lnTo>
                <a:lnTo>
                  <a:pt x="6169473" y="2004216"/>
                </a:lnTo>
                <a:lnTo>
                  <a:pt x="6177066" y="1988432"/>
                </a:lnTo>
                <a:lnTo>
                  <a:pt x="6184659" y="1980541"/>
                </a:lnTo>
                <a:lnTo>
                  <a:pt x="6192251" y="1972649"/>
                </a:lnTo>
                <a:lnTo>
                  <a:pt x="6199794" y="1964809"/>
                </a:lnTo>
                <a:close/>
                <a:moveTo>
                  <a:pt x="4871734" y="1957068"/>
                </a:moveTo>
                <a:lnTo>
                  <a:pt x="4879290" y="1964934"/>
                </a:lnTo>
                <a:lnTo>
                  <a:pt x="4879290" y="1972827"/>
                </a:lnTo>
                <a:lnTo>
                  <a:pt x="4871709" y="1980719"/>
                </a:lnTo>
                <a:lnTo>
                  <a:pt x="4871709" y="1996504"/>
                </a:lnTo>
                <a:lnTo>
                  <a:pt x="4856546" y="2004397"/>
                </a:lnTo>
                <a:lnTo>
                  <a:pt x="4856546" y="2012290"/>
                </a:lnTo>
                <a:lnTo>
                  <a:pt x="4848965" y="2020182"/>
                </a:lnTo>
                <a:lnTo>
                  <a:pt x="4841384" y="2028075"/>
                </a:lnTo>
                <a:lnTo>
                  <a:pt x="4833803" y="2028075"/>
                </a:lnTo>
                <a:lnTo>
                  <a:pt x="4826221" y="2028075"/>
                </a:lnTo>
                <a:lnTo>
                  <a:pt x="4826221" y="2035967"/>
                </a:lnTo>
                <a:lnTo>
                  <a:pt x="4826221" y="2043860"/>
                </a:lnTo>
                <a:lnTo>
                  <a:pt x="4818640" y="2043860"/>
                </a:lnTo>
                <a:lnTo>
                  <a:pt x="4811266" y="2051538"/>
                </a:lnTo>
                <a:lnTo>
                  <a:pt x="4811504" y="2051786"/>
                </a:lnTo>
                <a:lnTo>
                  <a:pt x="4819096" y="2043893"/>
                </a:lnTo>
                <a:lnTo>
                  <a:pt x="4826688" y="2043893"/>
                </a:lnTo>
                <a:lnTo>
                  <a:pt x="4826688" y="2035999"/>
                </a:lnTo>
                <a:lnTo>
                  <a:pt x="4826688" y="2028106"/>
                </a:lnTo>
                <a:lnTo>
                  <a:pt x="4834280" y="2028106"/>
                </a:lnTo>
                <a:lnTo>
                  <a:pt x="4841872" y="2028106"/>
                </a:lnTo>
                <a:lnTo>
                  <a:pt x="4849464" y="2020213"/>
                </a:lnTo>
                <a:lnTo>
                  <a:pt x="4857056" y="2012320"/>
                </a:lnTo>
                <a:lnTo>
                  <a:pt x="4857056" y="2004427"/>
                </a:lnTo>
                <a:lnTo>
                  <a:pt x="4872239" y="1996534"/>
                </a:lnTo>
                <a:lnTo>
                  <a:pt x="4872239" y="1980748"/>
                </a:lnTo>
                <a:lnTo>
                  <a:pt x="4879831" y="1972855"/>
                </a:lnTo>
                <a:lnTo>
                  <a:pt x="4879831" y="1964961"/>
                </a:lnTo>
                <a:lnTo>
                  <a:pt x="4872239" y="1957068"/>
                </a:lnTo>
                <a:close/>
                <a:moveTo>
                  <a:pt x="4530132" y="1956604"/>
                </a:moveTo>
                <a:lnTo>
                  <a:pt x="4523012" y="1963998"/>
                </a:lnTo>
                <a:lnTo>
                  <a:pt x="4507816" y="1979780"/>
                </a:lnTo>
                <a:lnTo>
                  <a:pt x="4492620" y="1995563"/>
                </a:lnTo>
                <a:lnTo>
                  <a:pt x="4477424" y="1987672"/>
                </a:lnTo>
                <a:lnTo>
                  <a:pt x="4462228" y="1971889"/>
                </a:lnTo>
                <a:lnTo>
                  <a:pt x="4447032" y="1963998"/>
                </a:lnTo>
                <a:lnTo>
                  <a:pt x="4439434" y="1963998"/>
                </a:lnTo>
                <a:lnTo>
                  <a:pt x="4431836" y="1979780"/>
                </a:lnTo>
                <a:lnTo>
                  <a:pt x="4424238" y="1979780"/>
                </a:lnTo>
                <a:lnTo>
                  <a:pt x="4409042" y="1987672"/>
                </a:lnTo>
                <a:lnTo>
                  <a:pt x="4401444" y="1987672"/>
                </a:lnTo>
                <a:lnTo>
                  <a:pt x="4393846" y="1987672"/>
                </a:lnTo>
                <a:lnTo>
                  <a:pt x="4378650" y="1987672"/>
                </a:lnTo>
                <a:lnTo>
                  <a:pt x="4348258" y="1987672"/>
                </a:lnTo>
                <a:lnTo>
                  <a:pt x="4325464" y="1979780"/>
                </a:lnTo>
                <a:lnTo>
                  <a:pt x="4310469" y="1964207"/>
                </a:lnTo>
                <a:lnTo>
                  <a:pt x="4310924" y="1965154"/>
                </a:lnTo>
                <a:lnTo>
                  <a:pt x="4326109" y="1980937"/>
                </a:lnTo>
                <a:lnTo>
                  <a:pt x="4348887" y="1988829"/>
                </a:lnTo>
                <a:lnTo>
                  <a:pt x="4379257" y="1988829"/>
                </a:lnTo>
                <a:lnTo>
                  <a:pt x="4394442" y="1988829"/>
                </a:lnTo>
                <a:lnTo>
                  <a:pt x="4409627" y="1988829"/>
                </a:lnTo>
                <a:lnTo>
                  <a:pt x="4424813" y="1980937"/>
                </a:lnTo>
                <a:lnTo>
                  <a:pt x="4431576" y="1980937"/>
                </a:lnTo>
                <a:lnTo>
                  <a:pt x="4431995" y="1980719"/>
                </a:lnTo>
                <a:lnTo>
                  <a:pt x="4439576" y="1964934"/>
                </a:lnTo>
                <a:lnTo>
                  <a:pt x="4447158" y="1964934"/>
                </a:lnTo>
                <a:lnTo>
                  <a:pt x="4462320" y="1972827"/>
                </a:lnTo>
                <a:lnTo>
                  <a:pt x="4477483" y="1988612"/>
                </a:lnTo>
                <a:lnTo>
                  <a:pt x="4492645" y="1996504"/>
                </a:lnTo>
                <a:lnTo>
                  <a:pt x="4507808" y="1980719"/>
                </a:lnTo>
                <a:lnTo>
                  <a:pt x="4522970" y="1964934"/>
                </a:lnTo>
                <a:lnTo>
                  <a:pt x="4530552" y="1957042"/>
                </a:lnTo>
                <a:close/>
                <a:moveTo>
                  <a:pt x="1327328" y="1956572"/>
                </a:moveTo>
                <a:lnTo>
                  <a:pt x="1319869" y="1972089"/>
                </a:lnTo>
                <a:lnTo>
                  <a:pt x="1312281" y="1987875"/>
                </a:lnTo>
                <a:lnTo>
                  <a:pt x="1313254" y="1987875"/>
                </a:lnTo>
                <a:lnTo>
                  <a:pt x="1320394" y="1973043"/>
                </a:lnTo>
                <a:lnTo>
                  <a:pt x="1327991" y="1957261"/>
                </a:lnTo>
                <a:close/>
                <a:moveTo>
                  <a:pt x="3612993" y="1956477"/>
                </a:moveTo>
                <a:lnTo>
                  <a:pt x="3613748" y="1957262"/>
                </a:lnTo>
                <a:lnTo>
                  <a:pt x="3619998" y="1957262"/>
                </a:lnTo>
                <a:lnTo>
                  <a:pt x="3627591" y="1957262"/>
                </a:lnTo>
                <a:lnTo>
                  <a:pt x="3627591" y="1956477"/>
                </a:lnTo>
                <a:lnTo>
                  <a:pt x="3620583" y="1956477"/>
                </a:lnTo>
                <a:close/>
                <a:moveTo>
                  <a:pt x="4295739" y="1941018"/>
                </a:moveTo>
                <a:lnTo>
                  <a:pt x="4295739" y="1941479"/>
                </a:lnTo>
                <a:lnTo>
                  <a:pt x="4303120" y="1949152"/>
                </a:lnTo>
                <a:lnTo>
                  <a:pt x="4302669" y="1948215"/>
                </a:lnTo>
                <a:close/>
                <a:moveTo>
                  <a:pt x="3642776" y="1933406"/>
                </a:moveTo>
                <a:lnTo>
                  <a:pt x="3635762" y="1940697"/>
                </a:lnTo>
                <a:lnTo>
                  <a:pt x="3628172" y="1940697"/>
                </a:lnTo>
                <a:lnTo>
                  <a:pt x="3628172" y="1941479"/>
                </a:lnTo>
                <a:lnTo>
                  <a:pt x="3635184" y="1941479"/>
                </a:lnTo>
                <a:lnTo>
                  <a:pt x="3642776" y="1933587"/>
                </a:lnTo>
                <a:close/>
                <a:moveTo>
                  <a:pt x="4864648" y="1933389"/>
                </a:moveTo>
                <a:lnTo>
                  <a:pt x="4864648" y="1933905"/>
                </a:lnTo>
                <a:lnTo>
                  <a:pt x="4871709" y="1941256"/>
                </a:lnTo>
                <a:lnTo>
                  <a:pt x="4871709" y="1949149"/>
                </a:lnTo>
                <a:lnTo>
                  <a:pt x="4864128" y="1949149"/>
                </a:lnTo>
                <a:lnTo>
                  <a:pt x="4856546" y="1949149"/>
                </a:lnTo>
                <a:lnTo>
                  <a:pt x="4848965" y="1949149"/>
                </a:lnTo>
                <a:lnTo>
                  <a:pt x="4848965" y="1957042"/>
                </a:lnTo>
                <a:lnTo>
                  <a:pt x="4849464" y="1957042"/>
                </a:lnTo>
                <a:lnTo>
                  <a:pt x="4849464" y="1949175"/>
                </a:lnTo>
                <a:lnTo>
                  <a:pt x="4857056" y="1949175"/>
                </a:lnTo>
                <a:lnTo>
                  <a:pt x="4864648" y="1949175"/>
                </a:lnTo>
                <a:lnTo>
                  <a:pt x="4872239" y="1949175"/>
                </a:lnTo>
                <a:lnTo>
                  <a:pt x="4872239" y="1941282"/>
                </a:lnTo>
                <a:close/>
                <a:moveTo>
                  <a:pt x="6252883" y="1933190"/>
                </a:moveTo>
                <a:lnTo>
                  <a:pt x="6252883" y="1940636"/>
                </a:lnTo>
                <a:lnTo>
                  <a:pt x="6252883" y="1948530"/>
                </a:lnTo>
                <a:lnTo>
                  <a:pt x="6252883" y="1956424"/>
                </a:lnTo>
                <a:lnTo>
                  <a:pt x="6245298" y="1964318"/>
                </a:lnTo>
                <a:lnTo>
                  <a:pt x="6230130" y="1964318"/>
                </a:lnTo>
                <a:lnTo>
                  <a:pt x="6214962" y="1964318"/>
                </a:lnTo>
                <a:lnTo>
                  <a:pt x="6207378" y="1972212"/>
                </a:lnTo>
                <a:lnTo>
                  <a:pt x="6199844" y="1972212"/>
                </a:lnTo>
                <a:lnTo>
                  <a:pt x="6199844" y="1972649"/>
                </a:lnTo>
                <a:lnTo>
                  <a:pt x="6207436" y="1972649"/>
                </a:lnTo>
                <a:lnTo>
                  <a:pt x="6215029" y="1964757"/>
                </a:lnTo>
                <a:lnTo>
                  <a:pt x="6230214" y="1964757"/>
                </a:lnTo>
                <a:lnTo>
                  <a:pt x="6245399" y="1964757"/>
                </a:lnTo>
                <a:lnTo>
                  <a:pt x="6252992" y="1956865"/>
                </a:lnTo>
                <a:lnTo>
                  <a:pt x="6252992" y="1948973"/>
                </a:lnTo>
                <a:lnTo>
                  <a:pt x="6252992" y="1941082"/>
                </a:lnTo>
                <a:lnTo>
                  <a:pt x="6252992" y="1933190"/>
                </a:lnTo>
                <a:close/>
                <a:moveTo>
                  <a:pt x="2458913" y="1925265"/>
                </a:moveTo>
                <a:lnTo>
                  <a:pt x="2458824" y="1925450"/>
                </a:lnTo>
                <a:lnTo>
                  <a:pt x="2458824" y="1933182"/>
                </a:lnTo>
                <a:lnTo>
                  <a:pt x="2458913" y="1932905"/>
                </a:lnTo>
                <a:close/>
                <a:moveTo>
                  <a:pt x="3604813" y="1917804"/>
                </a:moveTo>
                <a:lnTo>
                  <a:pt x="3604813" y="1925530"/>
                </a:lnTo>
                <a:lnTo>
                  <a:pt x="3605403" y="1924917"/>
                </a:lnTo>
                <a:lnTo>
                  <a:pt x="3605403" y="1917804"/>
                </a:lnTo>
                <a:close/>
                <a:moveTo>
                  <a:pt x="2375505" y="1917135"/>
                </a:moveTo>
                <a:lnTo>
                  <a:pt x="2367922" y="1925020"/>
                </a:lnTo>
                <a:lnTo>
                  <a:pt x="2368049" y="1925086"/>
                </a:lnTo>
                <a:lnTo>
                  <a:pt x="2375294" y="1917545"/>
                </a:lnTo>
                <a:lnTo>
                  <a:pt x="2382887" y="1917545"/>
                </a:lnTo>
                <a:lnTo>
                  <a:pt x="2382887" y="1925450"/>
                </a:lnTo>
                <a:lnTo>
                  <a:pt x="2390481" y="1917545"/>
                </a:lnTo>
                <a:lnTo>
                  <a:pt x="2390481" y="1917331"/>
                </a:lnTo>
                <a:lnTo>
                  <a:pt x="2383087" y="1925020"/>
                </a:lnTo>
                <a:lnTo>
                  <a:pt x="2383087" y="1917135"/>
                </a:lnTo>
                <a:close/>
                <a:moveTo>
                  <a:pt x="2571224" y="1910164"/>
                </a:moveTo>
                <a:lnTo>
                  <a:pt x="2551130" y="1917135"/>
                </a:lnTo>
                <a:lnTo>
                  <a:pt x="2557487" y="1917135"/>
                </a:lnTo>
                <a:lnTo>
                  <a:pt x="2565069" y="1917135"/>
                </a:lnTo>
                <a:lnTo>
                  <a:pt x="2595400" y="1964445"/>
                </a:lnTo>
                <a:lnTo>
                  <a:pt x="2625730" y="1995985"/>
                </a:lnTo>
                <a:lnTo>
                  <a:pt x="2640895" y="2011754"/>
                </a:lnTo>
                <a:lnTo>
                  <a:pt x="2648478" y="2027524"/>
                </a:lnTo>
                <a:lnTo>
                  <a:pt x="2656060" y="2035409"/>
                </a:lnTo>
                <a:lnTo>
                  <a:pt x="2678808" y="2035409"/>
                </a:lnTo>
                <a:lnTo>
                  <a:pt x="2678808" y="2043294"/>
                </a:lnTo>
                <a:lnTo>
                  <a:pt x="2686391" y="2059064"/>
                </a:lnTo>
                <a:lnTo>
                  <a:pt x="2701556" y="2066949"/>
                </a:lnTo>
                <a:lnTo>
                  <a:pt x="2701786" y="2066709"/>
                </a:lnTo>
                <a:lnTo>
                  <a:pt x="2687045" y="2059047"/>
                </a:lnTo>
                <a:lnTo>
                  <a:pt x="2679455" y="2043267"/>
                </a:lnTo>
                <a:lnTo>
                  <a:pt x="2679455" y="2035377"/>
                </a:lnTo>
                <a:lnTo>
                  <a:pt x="2656686" y="2035377"/>
                </a:lnTo>
                <a:lnTo>
                  <a:pt x="2649096" y="2027487"/>
                </a:lnTo>
                <a:lnTo>
                  <a:pt x="2641506" y="2011707"/>
                </a:lnTo>
                <a:lnTo>
                  <a:pt x="2626327" y="1995927"/>
                </a:lnTo>
                <a:lnTo>
                  <a:pt x="2595968" y="1964367"/>
                </a:lnTo>
                <a:lnTo>
                  <a:pt x="2565609" y="1917027"/>
                </a:lnTo>
                <a:lnTo>
                  <a:pt x="2558019" y="1917027"/>
                </a:lnTo>
                <a:close/>
                <a:moveTo>
                  <a:pt x="2648667" y="1909641"/>
                </a:moveTo>
                <a:lnTo>
                  <a:pt x="2648667" y="1917027"/>
                </a:lnTo>
                <a:lnTo>
                  <a:pt x="2649096" y="1917027"/>
                </a:lnTo>
                <a:lnTo>
                  <a:pt x="2649096" y="1909641"/>
                </a:lnTo>
                <a:close/>
                <a:moveTo>
                  <a:pt x="2390670" y="1909250"/>
                </a:moveTo>
                <a:lnTo>
                  <a:pt x="2390670" y="1909641"/>
                </a:lnTo>
                <a:lnTo>
                  <a:pt x="2405668" y="1909641"/>
                </a:lnTo>
                <a:lnTo>
                  <a:pt x="2405668" y="1909250"/>
                </a:lnTo>
                <a:close/>
                <a:moveTo>
                  <a:pt x="6268051" y="1909060"/>
                </a:moveTo>
                <a:lnTo>
                  <a:pt x="6268051" y="1916954"/>
                </a:lnTo>
                <a:lnTo>
                  <a:pt x="6260467" y="1916954"/>
                </a:lnTo>
                <a:lnTo>
                  <a:pt x="6252883" y="1916954"/>
                </a:lnTo>
                <a:lnTo>
                  <a:pt x="6245298" y="1924848"/>
                </a:lnTo>
                <a:lnTo>
                  <a:pt x="6245298" y="1932742"/>
                </a:lnTo>
                <a:lnTo>
                  <a:pt x="6245399" y="1932742"/>
                </a:lnTo>
                <a:lnTo>
                  <a:pt x="6245399" y="1925298"/>
                </a:lnTo>
                <a:lnTo>
                  <a:pt x="6252992" y="1917406"/>
                </a:lnTo>
                <a:lnTo>
                  <a:pt x="6260584" y="1917406"/>
                </a:lnTo>
                <a:lnTo>
                  <a:pt x="6268177" y="1917406"/>
                </a:lnTo>
                <a:lnTo>
                  <a:pt x="6268177" y="1909514"/>
                </a:lnTo>
                <a:lnTo>
                  <a:pt x="6275770" y="1909514"/>
                </a:lnTo>
                <a:lnTo>
                  <a:pt x="6275333" y="1909060"/>
                </a:lnTo>
                <a:close/>
                <a:moveTo>
                  <a:pt x="2367700" y="1893831"/>
                </a:moveTo>
                <a:lnTo>
                  <a:pt x="2360305" y="1909226"/>
                </a:lnTo>
                <a:lnTo>
                  <a:pt x="2360340" y="1909250"/>
                </a:lnTo>
                <a:lnTo>
                  <a:pt x="2367753" y="1893831"/>
                </a:lnTo>
                <a:close/>
                <a:moveTo>
                  <a:pt x="5494471" y="1893272"/>
                </a:moveTo>
                <a:lnTo>
                  <a:pt x="5486887" y="1901166"/>
                </a:lnTo>
                <a:lnTo>
                  <a:pt x="5479303" y="1901166"/>
                </a:lnTo>
                <a:lnTo>
                  <a:pt x="5471719" y="1901166"/>
                </a:lnTo>
                <a:lnTo>
                  <a:pt x="5464135" y="1901166"/>
                </a:lnTo>
                <a:lnTo>
                  <a:pt x="5456816" y="1901166"/>
                </a:lnTo>
                <a:lnTo>
                  <a:pt x="5456816" y="1901816"/>
                </a:lnTo>
                <a:lnTo>
                  <a:pt x="5464408" y="1901816"/>
                </a:lnTo>
                <a:lnTo>
                  <a:pt x="5472000" y="1901816"/>
                </a:lnTo>
                <a:lnTo>
                  <a:pt x="5479592" y="1901816"/>
                </a:lnTo>
                <a:lnTo>
                  <a:pt x="5487184" y="1901816"/>
                </a:lnTo>
                <a:lnTo>
                  <a:pt x="5494775" y="1893923"/>
                </a:lnTo>
                <a:lnTo>
                  <a:pt x="5502367" y="1901816"/>
                </a:lnTo>
                <a:lnTo>
                  <a:pt x="5509959" y="1901816"/>
                </a:lnTo>
                <a:lnTo>
                  <a:pt x="5517551" y="1909710"/>
                </a:lnTo>
                <a:lnTo>
                  <a:pt x="5525143" y="1909710"/>
                </a:lnTo>
                <a:lnTo>
                  <a:pt x="5532735" y="1909710"/>
                </a:lnTo>
                <a:lnTo>
                  <a:pt x="5540327" y="1909710"/>
                </a:lnTo>
                <a:lnTo>
                  <a:pt x="5547919" y="1909710"/>
                </a:lnTo>
                <a:lnTo>
                  <a:pt x="5563103" y="1917603"/>
                </a:lnTo>
                <a:lnTo>
                  <a:pt x="5578286" y="1925496"/>
                </a:lnTo>
                <a:lnTo>
                  <a:pt x="5601062" y="1933389"/>
                </a:lnTo>
                <a:lnTo>
                  <a:pt x="5615655" y="1940974"/>
                </a:lnTo>
                <a:lnTo>
                  <a:pt x="5615817" y="1940636"/>
                </a:lnTo>
                <a:lnTo>
                  <a:pt x="5600649" y="1932742"/>
                </a:lnTo>
                <a:lnTo>
                  <a:pt x="5577897" y="1924848"/>
                </a:lnTo>
                <a:lnTo>
                  <a:pt x="5562728" y="1916954"/>
                </a:lnTo>
                <a:lnTo>
                  <a:pt x="5547560" y="1909060"/>
                </a:lnTo>
                <a:lnTo>
                  <a:pt x="5539976" y="1909060"/>
                </a:lnTo>
                <a:lnTo>
                  <a:pt x="5532392" y="1909060"/>
                </a:lnTo>
                <a:lnTo>
                  <a:pt x="5524808" y="1909060"/>
                </a:lnTo>
                <a:lnTo>
                  <a:pt x="5517224" y="1909060"/>
                </a:lnTo>
                <a:lnTo>
                  <a:pt x="5509640" y="1901166"/>
                </a:lnTo>
                <a:lnTo>
                  <a:pt x="5502055" y="1901166"/>
                </a:lnTo>
                <a:close/>
                <a:moveTo>
                  <a:pt x="3597221" y="1886083"/>
                </a:moveTo>
                <a:lnTo>
                  <a:pt x="3590224" y="1893357"/>
                </a:lnTo>
                <a:lnTo>
                  <a:pt x="3582634" y="1901247"/>
                </a:lnTo>
                <a:lnTo>
                  <a:pt x="3582634" y="1901398"/>
                </a:lnTo>
                <a:lnTo>
                  <a:pt x="3589628" y="1894129"/>
                </a:lnTo>
                <a:lnTo>
                  <a:pt x="3597221" y="1886237"/>
                </a:lnTo>
                <a:close/>
                <a:moveTo>
                  <a:pt x="2413181" y="1885841"/>
                </a:moveTo>
                <a:lnTo>
                  <a:pt x="2405835" y="1893480"/>
                </a:lnTo>
                <a:lnTo>
                  <a:pt x="2405835" y="1893657"/>
                </a:lnTo>
                <a:lnTo>
                  <a:pt x="2413262" y="1885926"/>
                </a:lnTo>
                <a:close/>
                <a:moveTo>
                  <a:pt x="5426448" y="1885622"/>
                </a:moveTo>
                <a:lnTo>
                  <a:pt x="5426448" y="1886030"/>
                </a:lnTo>
                <a:lnTo>
                  <a:pt x="5434040" y="1893923"/>
                </a:lnTo>
                <a:lnTo>
                  <a:pt x="5449224" y="1893923"/>
                </a:lnTo>
                <a:lnTo>
                  <a:pt x="5456551" y="1893923"/>
                </a:lnTo>
                <a:lnTo>
                  <a:pt x="5456551" y="1893272"/>
                </a:lnTo>
                <a:lnTo>
                  <a:pt x="5448967" y="1893272"/>
                </a:lnTo>
                <a:lnTo>
                  <a:pt x="5433798" y="1893272"/>
                </a:lnTo>
                <a:close/>
                <a:moveTo>
                  <a:pt x="4507808" y="1885102"/>
                </a:moveTo>
                <a:lnTo>
                  <a:pt x="4500218" y="1900867"/>
                </a:lnTo>
                <a:lnTo>
                  <a:pt x="4500218" y="1908759"/>
                </a:lnTo>
                <a:lnTo>
                  <a:pt x="4500227" y="1908778"/>
                </a:lnTo>
                <a:lnTo>
                  <a:pt x="4500227" y="1901794"/>
                </a:lnTo>
                <a:lnTo>
                  <a:pt x="4507808" y="1886008"/>
                </a:lnTo>
                <a:close/>
                <a:moveTo>
                  <a:pt x="1304693" y="1878351"/>
                </a:moveTo>
                <a:lnTo>
                  <a:pt x="1304693" y="1885268"/>
                </a:lnTo>
                <a:lnTo>
                  <a:pt x="1304693" y="1901054"/>
                </a:lnTo>
                <a:lnTo>
                  <a:pt x="1312281" y="1916839"/>
                </a:lnTo>
                <a:lnTo>
                  <a:pt x="1319869" y="1932625"/>
                </a:lnTo>
                <a:lnTo>
                  <a:pt x="1319869" y="1940518"/>
                </a:lnTo>
                <a:lnTo>
                  <a:pt x="1319869" y="1948411"/>
                </a:lnTo>
                <a:lnTo>
                  <a:pt x="1320394" y="1948957"/>
                </a:lnTo>
                <a:lnTo>
                  <a:pt x="1320394" y="1941479"/>
                </a:lnTo>
                <a:lnTo>
                  <a:pt x="1320394" y="1933588"/>
                </a:lnTo>
                <a:lnTo>
                  <a:pt x="1312796" y="1917806"/>
                </a:lnTo>
                <a:lnTo>
                  <a:pt x="1305198" y="1902024"/>
                </a:lnTo>
                <a:lnTo>
                  <a:pt x="1305198" y="1886242"/>
                </a:lnTo>
                <a:lnTo>
                  <a:pt x="1305198" y="1878351"/>
                </a:lnTo>
                <a:close/>
                <a:moveTo>
                  <a:pt x="2899493" y="1877776"/>
                </a:moveTo>
                <a:lnTo>
                  <a:pt x="2899258" y="1878021"/>
                </a:lnTo>
                <a:lnTo>
                  <a:pt x="2891821" y="1901247"/>
                </a:lnTo>
                <a:lnTo>
                  <a:pt x="2891968" y="1901247"/>
                </a:lnTo>
                <a:close/>
                <a:moveTo>
                  <a:pt x="3597814" y="1877577"/>
                </a:moveTo>
                <a:lnTo>
                  <a:pt x="3597814" y="1878962"/>
                </a:lnTo>
                <a:lnTo>
                  <a:pt x="3604813" y="1886237"/>
                </a:lnTo>
                <a:lnTo>
                  <a:pt x="3612406" y="1886237"/>
                </a:lnTo>
                <a:lnTo>
                  <a:pt x="3619998" y="1886237"/>
                </a:lnTo>
                <a:lnTo>
                  <a:pt x="3635184" y="1886237"/>
                </a:lnTo>
                <a:lnTo>
                  <a:pt x="3635184" y="1885467"/>
                </a:lnTo>
                <a:lnTo>
                  <a:pt x="3620583" y="1885467"/>
                </a:lnTo>
                <a:lnTo>
                  <a:pt x="3612993" y="1885467"/>
                </a:lnTo>
                <a:lnTo>
                  <a:pt x="3605403" y="1885467"/>
                </a:lnTo>
                <a:close/>
                <a:moveTo>
                  <a:pt x="2383087" y="1870046"/>
                </a:moveTo>
                <a:lnTo>
                  <a:pt x="2382887" y="1870116"/>
                </a:lnTo>
                <a:lnTo>
                  <a:pt x="2382887" y="1885803"/>
                </a:lnTo>
                <a:lnTo>
                  <a:pt x="2383087" y="1885595"/>
                </a:lnTo>
                <a:close/>
                <a:moveTo>
                  <a:pt x="4280553" y="1870006"/>
                </a:moveTo>
                <a:lnTo>
                  <a:pt x="4280553" y="1870454"/>
                </a:lnTo>
                <a:lnTo>
                  <a:pt x="4288146" y="1878346"/>
                </a:lnTo>
                <a:lnTo>
                  <a:pt x="4295071" y="1878346"/>
                </a:lnTo>
                <a:lnTo>
                  <a:pt x="4295071" y="1877193"/>
                </a:lnTo>
                <a:lnTo>
                  <a:pt x="4287473" y="1877193"/>
                </a:lnTo>
                <a:close/>
                <a:moveTo>
                  <a:pt x="6290803" y="1869897"/>
                </a:moveTo>
                <a:lnTo>
                  <a:pt x="6290803" y="1877485"/>
                </a:lnTo>
                <a:lnTo>
                  <a:pt x="6290803" y="1885379"/>
                </a:lnTo>
                <a:lnTo>
                  <a:pt x="6283219" y="1885379"/>
                </a:lnTo>
                <a:lnTo>
                  <a:pt x="6275635" y="1885379"/>
                </a:lnTo>
                <a:lnTo>
                  <a:pt x="6268051" y="1885379"/>
                </a:lnTo>
                <a:lnTo>
                  <a:pt x="6268051" y="1893272"/>
                </a:lnTo>
                <a:lnTo>
                  <a:pt x="6268051" y="1901166"/>
                </a:lnTo>
                <a:lnTo>
                  <a:pt x="6268177" y="1901297"/>
                </a:lnTo>
                <a:lnTo>
                  <a:pt x="6268177" y="1893731"/>
                </a:lnTo>
                <a:lnTo>
                  <a:pt x="6268177" y="1885839"/>
                </a:lnTo>
                <a:lnTo>
                  <a:pt x="6275770" y="1885839"/>
                </a:lnTo>
                <a:lnTo>
                  <a:pt x="6283362" y="1885839"/>
                </a:lnTo>
                <a:lnTo>
                  <a:pt x="6290955" y="1885839"/>
                </a:lnTo>
                <a:lnTo>
                  <a:pt x="6290955" y="1877947"/>
                </a:lnTo>
                <a:lnTo>
                  <a:pt x="6290955" y="1870055"/>
                </a:lnTo>
                <a:close/>
                <a:moveTo>
                  <a:pt x="4848965" y="1862351"/>
                </a:moveTo>
                <a:lnTo>
                  <a:pt x="4848965" y="1870223"/>
                </a:lnTo>
                <a:lnTo>
                  <a:pt x="4864128" y="1878116"/>
                </a:lnTo>
                <a:lnTo>
                  <a:pt x="4848965" y="1893901"/>
                </a:lnTo>
                <a:lnTo>
                  <a:pt x="4841384" y="1901794"/>
                </a:lnTo>
                <a:lnTo>
                  <a:pt x="4833803" y="1909686"/>
                </a:lnTo>
                <a:lnTo>
                  <a:pt x="4833803" y="1917579"/>
                </a:lnTo>
                <a:lnTo>
                  <a:pt x="4833803" y="1933364"/>
                </a:lnTo>
                <a:lnTo>
                  <a:pt x="4841384" y="1941256"/>
                </a:lnTo>
                <a:lnTo>
                  <a:pt x="4841847" y="1941256"/>
                </a:lnTo>
                <a:lnTo>
                  <a:pt x="4834280" y="1933389"/>
                </a:lnTo>
                <a:lnTo>
                  <a:pt x="4834280" y="1917603"/>
                </a:lnTo>
                <a:lnTo>
                  <a:pt x="4834280" y="1909710"/>
                </a:lnTo>
                <a:lnTo>
                  <a:pt x="4841872" y="1901816"/>
                </a:lnTo>
                <a:lnTo>
                  <a:pt x="4849464" y="1893923"/>
                </a:lnTo>
                <a:lnTo>
                  <a:pt x="4864648" y="1878137"/>
                </a:lnTo>
                <a:lnTo>
                  <a:pt x="4849464" y="1870244"/>
                </a:lnTo>
                <a:lnTo>
                  <a:pt x="4849464" y="1862351"/>
                </a:lnTo>
                <a:close/>
                <a:moveTo>
                  <a:pt x="2405668" y="1862212"/>
                </a:moveTo>
                <a:lnTo>
                  <a:pt x="2405526" y="1862261"/>
                </a:lnTo>
                <a:lnTo>
                  <a:pt x="2398253" y="1869825"/>
                </a:lnTo>
                <a:lnTo>
                  <a:pt x="2398304" y="1869878"/>
                </a:lnTo>
                <a:close/>
                <a:moveTo>
                  <a:pt x="2732445" y="1862082"/>
                </a:moveTo>
                <a:lnTo>
                  <a:pt x="2732197" y="1862212"/>
                </a:lnTo>
                <a:lnTo>
                  <a:pt x="2724603" y="1878021"/>
                </a:lnTo>
                <a:lnTo>
                  <a:pt x="2702076" y="1917104"/>
                </a:lnTo>
                <a:lnTo>
                  <a:pt x="2702224" y="1917027"/>
                </a:lnTo>
                <a:lnTo>
                  <a:pt x="2724993" y="1877577"/>
                </a:lnTo>
                <a:close/>
                <a:moveTo>
                  <a:pt x="3035721" y="1862035"/>
                </a:moveTo>
                <a:lnTo>
                  <a:pt x="3035721" y="1877577"/>
                </a:lnTo>
                <a:lnTo>
                  <a:pt x="3036173" y="1877577"/>
                </a:lnTo>
                <a:lnTo>
                  <a:pt x="3036173" y="1862035"/>
                </a:lnTo>
                <a:close/>
                <a:moveTo>
                  <a:pt x="2990234" y="1862035"/>
                </a:moveTo>
                <a:lnTo>
                  <a:pt x="2990234" y="1869926"/>
                </a:lnTo>
                <a:lnTo>
                  <a:pt x="2997815" y="1877817"/>
                </a:lnTo>
                <a:lnTo>
                  <a:pt x="2997815" y="1885467"/>
                </a:lnTo>
                <a:lnTo>
                  <a:pt x="2998224" y="1885467"/>
                </a:lnTo>
                <a:lnTo>
                  <a:pt x="2998224" y="1877577"/>
                </a:lnTo>
                <a:lnTo>
                  <a:pt x="2990634" y="1869687"/>
                </a:lnTo>
                <a:lnTo>
                  <a:pt x="2990634" y="1862035"/>
                </a:lnTo>
                <a:close/>
                <a:moveTo>
                  <a:pt x="3096372" y="1854144"/>
                </a:moveTo>
                <a:lnTo>
                  <a:pt x="3103953" y="1862035"/>
                </a:lnTo>
                <a:lnTo>
                  <a:pt x="3103953" y="1869926"/>
                </a:lnTo>
                <a:lnTo>
                  <a:pt x="3103953" y="1885709"/>
                </a:lnTo>
                <a:lnTo>
                  <a:pt x="3096605" y="1893357"/>
                </a:lnTo>
                <a:lnTo>
                  <a:pt x="3096891" y="1893357"/>
                </a:lnTo>
                <a:lnTo>
                  <a:pt x="3104480" y="1885467"/>
                </a:lnTo>
                <a:lnTo>
                  <a:pt x="3104480" y="1869687"/>
                </a:lnTo>
                <a:lnTo>
                  <a:pt x="3104480" y="1861797"/>
                </a:lnTo>
                <a:lnTo>
                  <a:pt x="3097119" y="1854144"/>
                </a:lnTo>
                <a:close/>
                <a:moveTo>
                  <a:pt x="3050884" y="1854144"/>
                </a:moveTo>
                <a:lnTo>
                  <a:pt x="3043531" y="1861797"/>
                </a:lnTo>
                <a:lnTo>
                  <a:pt x="3043763" y="1861797"/>
                </a:lnTo>
                <a:lnTo>
                  <a:pt x="3051004" y="1854269"/>
                </a:lnTo>
                <a:close/>
                <a:moveTo>
                  <a:pt x="4568458" y="1853814"/>
                </a:moveTo>
                <a:lnTo>
                  <a:pt x="4561002" y="1869302"/>
                </a:lnTo>
                <a:lnTo>
                  <a:pt x="4553404" y="1877193"/>
                </a:lnTo>
                <a:lnTo>
                  <a:pt x="4545806" y="1877193"/>
                </a:lnTo>
                <a:lnTo>
                  <a:pt x="4538208" y="1877193"/>
                </a:lnTo>
                <a:lnTo>
                  <a:pt x="4523012" y="1877193"/>
                </a:lnTo>
                <a:lnTo>
                  <a:pt x="4507816" y="1877193"/>
                </a:lnTo>
                <a:lnTo>
                  <a:pt x="4507816" y="1878116"/>
                </a:lnTo>
                <a:lnTo>
                  <a:pt x="4522970" y="1878116"/>
                </a:lnTo>
                <a:lnTo>
                  <a:pt x="4538133" y="1878116"/>
                </a:lnTo>
                <a:lnTo>
                  <a:pt x="4545714" y="1878116"/>
                </a:lnTo>
                <a:lnTo>
                  <a:pt x="4553296" y="1878116"/>
                </a:lnTo>
                <a:lnTo>
                  <a:pt x="4560877" y="1870223"/>
                </a:lnTo>
                <a:lnTo>
                  <a:pt x="4568458" y="1854438"/>
                </a:lnTo>
                <a:close/>
                <a:moveTo>
                  <a:pt x="4826241" y="1846565"/>
                </a:moveTo>
                <a:lnTo>
                  <a:pt x="4833803" y="1854438"/>
                </a:lnTo>
                <a:lnTo>
                  <a:pt x="4841384" y="1862331"/>
                </a:lnTo>
                <a:lnTo>
                  <a:pt x="4841853" y="1862331"/>
                </a:lnTo>
                <a:lnTo>
                  <a:pt x="4834280" y="1854458"/>
                </a:lnTo>
                <a:lnTo>
                  <a:pt x="4826688" y="1846565"/>
                </a:lnTo>
                <a:close/>
                <a:moveTo>
                  <a:pt x="1829559" y="1846455"/>
                </a:moveTo>
                <a:lnTo>
                  <a:pt x="1829443" y="1846786"/>
                </a:lnTo>
                <a:lnTo>
                  <a:pt x="1829443" y="1870460"/>
                </a:lnTo>
                <a:lnTo>
                  <a:pt x="1829443" y="1909915"/>
                </a:lnTo>
                <a:lnTo>
                  <a:pt x="1837041" y="1933588"/>
                </a:lnTo>
                <a:lnTo>
                  <a:pt x="1852236" y="1988826"/>
                </a:lnTo>
                <a:lnTo>
                  <a:pt x="1859834" y="2012499"/>
                </a:lnTo>
                <a:lnTo>
                  <a:pt x="1867432" y="2044063"/>
                </a:lnTo>
                <a:lnTo>
                  <a:pt x="1875030" y="2075627"/>
                </a:lnTo>
                <a:lnTo>
                  <a:pt x="1882627" y="2083518"/>
                </a:lnTo>
                <a:lnTo>
                  <a:pt x="1890225" y="2107191"/>
                </a:lnTo>
                <a:lnTo>
                  <a:pt x="1897823" y="2138756"/>
                </a:lnTo>
                <a:lnTo>
                  <a:pt x="1897416" y="2139178"/>
                </a:lnTo>
                <a:lnTo>
                  <a:pt x="1904283" y="2146310"/>
                </a:lnTo>
                <a:lnTo>
                  <a:pt x="1904283" y="2162086"/>
                </a:lnTo>
                <a:lnTo>
                  <a:pt x="1896689" y="2169973"/>
                </a:lnTo>
                <a:lnTo>
                  <a:pt x="1896689" y="2177861"/>
                </a:lnTo>
                <a:lnTo>
                  <a:pt x="1904283" y="2193637"/>
                </a:lnTo>
                <a:lnTo>
                  <a:pt x="1904283" y="2209412"/>
                </a:lnTo>
                <a:lnTo>
                  <a:pt x="1904283" y="2217300"/>
                </a:lnTo>
                <a:lnTo>
                  <a:pt x="1896689" y="2233075"/>
                </a:lnTo>
                <a:lnTo>
                  <a:pt x="1904283" y="2240963"/>
                </a:lnTo>
                <a:lnTo>
                  <a:pt x="1911876" y="2240963"/>
                </a:lnTo>
                <a:lnTo>
                  <a:pt x="1919469" y="2240963"/>
                </a:lnTo>
                <a:lnTo>
                  <a:pt x="1934656" y="2240963"/>
                </a:lnTo>
                <a:lnTo>
                  <a:pt x="1949843" y="2256738"/>
                </a:lnTo>
                <a:lnTo>
                  <a:pt x="1965030" y="2272514"/>
                </a:lnTo>
                <a:lnTo>
                  <a:pt x="1957706" y="2287729"/>
                </a:lnTo>
                <a:lnTo>
                  <a:pt x="1958463" y="2287729"/>
                </a:lnTo>
                <a:lnTo>
                  <a:pt x="1966046" y="2271959"/>
                </a:lnTo>
                <a:lnTo>
                  <a:pt x="1950880" y="2256189"/>
                </a:lnTo>
                <a:lnTo>
                  <a:pt x="1935715" y="2240419"/>
                </a:lnTo>
                <a:lnTo>
                  <a:pt x="1920550" y="2240419"/>
                </a:lnTo>
                <a:lnTo>
                  <a:pt x="1912968" y="2240419"/>
                </a:lnTo>
                <a:lnTo>
                  <a:pt x="1905385" y="2240419"/>
                </a:lnTo>
                <a:lnTo>
                  <a:pt x="1897802" y="2232534"/>
                </a:lnTo>
                <a:lnTo>
                  <a:pt x="1905385" y="2216764"/>
                </a:lnTo>
                <a:lnTo>
                  <a:pt x="1905385" y="2208879"/>
                </a:lnTo>
                <a:lnTo>
                  <a:pt x="1905385" y="2193109"/>
                </a:lnTo>
                <a:lnTo>
                  <a:pt x="1897802" y="2177339"/>
                </a:lnTo>
                <a:lnTo>
                  <a:pt x="1897802" y="2169454"/>
                </a:lnTo>
                <a:lnTo>
                  <a:pt x="1905385" y="2161569"/>
                </a:lnTo>
                <a:lnTo>
                  <a:pt x="1905385" y="2145799"/>
                </a:lnTo>
                <a:lnTo>
                  <a:pt x="1897802" y="2137914"/>
                </a:lnTo>
                <a:lnTo>
                  <a:pt x="1890220" y="2106374"/>
                </a:lnTo>
                <a:lnTo>
                  <a:pt x="1882637" y="2082719"/>
                </a:lnTo>
                <a:lnTo>
                  <a:pt x="1875055" y="2074834"/>
                </a:lnTo>
                <a:lnTo>
                  <a:pt x="1867472" y="2043294"/>
                </a:lnTo>
                <a:lnTo>
                  <a:pt x="1859889" y="2011754"/>
                </a:lnTo>
                <a:lnTo>
                  <a:pt x="1852307" y="1988100"/>
                </a:lnTo>
                <a:lnTo>
                  <a:pt x="1837142" y="1932905"/>
                </a:lnTo>
                <a:lnTo>
                  <a:pt x="1829559" y="1909250"/>
                </a:lnTo>
                <a:lnTo>
                  <a:pt x="1829559" y="1869825"/>
                </a:lnTo>
                <a:close/>
                <a:moveTo>
                  <a:pt x="4265368" y="1846344"/>
                </a:moveTo>
                <a:lnTo>
                  <a:pt x="4265368" y="1846779"/>
                </a:lnTo>
                <a:lnTo>
                  <a:pt x="4279875" y="1861857"/>
                </a:lnTo>
                <a:lnTo>
                  <a:pt x="4279875" y="1861411"/>
                </a:lnTo>
                <a:close/>
                <a:moveTo>
                  <a:pt x="3111534" y="1846252"/>
                </a:moveTo>
                <a:lnTo>
                  <a:pt x="3111534" y="1853907"/>
                </a:lnTo>
                <a:lnTo>
                  <a:pt x="3112070" y="1853907"/>
                </a:lnTo>
                <a:lnTo>
                  <a:pt x="3112070" y="1846252"/>
                </a:lnTo>
                <a:close/>
                <a:moveTo>
                  <a:pt x="2990634" y="1838127"/>
                </a:moveTo>
                <a:lnTo>
                  <a:pt x="2975455" y="1846017"/>
                </a:lnTo>
                <a:lnTo>
                  <a:pt x="2952686" y="1853907"/>
                </a:lnTo>
                <a:lnTo>
                  <a:pt x="2953010" y="1853907"/>
                </a:lnTo>
                <a:lnTo>
                  <a:pt x="2975071" y="1846252"/>
                </a:lnTo>
                <a:lnTo>
                  <a:pt x="2990234" y="1838361"/>
                </a:lnTo>
                <a:lnTo>
                  <a:pt x="2997815" y="1838361"/>
                </a:lnTo>
                <a:lnTo>
                  <a:pt x="2997815" y="1838127"/>
                </a:lnTo>
                <a:close/>
                <a:moveTo>
                  <a:pt x="4811059" y="1830778"/>
                </a:moveTo>
                <a:lnTo>
                  <a:pt x="4811059" y="1838653"/>
                </a:lnTo>
                <a:lnTo>
                  <a:pt x="4811059" y="1846545"/>
                </a:lnTo>
                <a:lnTo>
                  <a:pt x="4811504" y="1846545"/>
                </a:lnTo>
                <a:lnTo>
                  <a:pt x="4811504" y="1838672"/>
                </a:lnTo>
                <a:lnTo>
                  <a:pt x="4811504" y="1830778"/>
                </a:lnTo>
                <a:close/>
                <a:moveTo>
                  <a:pt x="4257776" y="1829845"/>
                </a:moveTo>
                <a:lnTo>
                  <a:pt x="4257776" y="1830996"/>
                </a:lnTo>
                <a:lnTo>
                  <a:pt x="4264679" y="1830996"/>
                </a:lnTo>
                <a:lnTo>
                  <a:pt x="4264679" y="1829845"/>
                </a:lnTo>
                <a:close/>
                <a:moveTo>
                  <a:pt x="3134278" y="1814687"/>
                </a:moveTo>
                <a:lnTo>
                  <a:pt x="3126753" y="1846017"/>
                </a:lnTo>
                <a:lnTo>
                  <a:pt x="3127250" y="1846017"/>
                </a:lnTo>
                <a:lnTo>
                  <a:pt x="3134727" y="1814921"/>
                </a:lnTo>
                <a:close/>
                <a:moveTo>
                  <a:pt x="5418856" y="1814568"/>
                </a:moveTo>
                <a:lnTo>
                  <a:pt x="5418856" y="1814992"/>
                </a:lnTo>
                <a:lnTo>
                  <a:pt x="5426448" y="1822885"/>
                </a:lnTo>
                <a:lnTo>
                  <a:pt x="5434040" y="1822885"/>
                </a:lnTo>
                <a:lnTo>
                  <a:pt x="5441192" y="1830320"/>
                </a:lnTo>
                <a:lnTo>
                  <a:pt x="5441383" y="1830121"/>
                </a:lnTo>
                <a:lnTo>
                  <a:pt x="5433798" y="1822227"/>
                </a:lnTo>
                <a:lnTo>
                  <a:pt x="5426214" y="1822227"/>
                </a:lnTo>
                <a:close/>
                <a:moveTo>
                  <a:pt x="4242591" y="1806171"/>
                </a:moveTo>
                <a:lnTo>
                  <a:pt x="4242591" y="1807321"/>
                </a:lnTo>
                <a:lnTo>
                  <a:pt x="4250183" y="1807321"/>
                </a:lnTo>
                <a:lnTo>
                  <a:pt x="4257081" y="1814490"/>
                </a:lnTo>
                <a:lnTo>
                  <a:pt x="4257081" y="1814063"/>
                </a:lnTo>
                <a:lnTo>
                  <a:pt x="4249483" y="1806171"/>
                </a:lnTo>
                <a:close/>
                <a:moveTo>
                  <a:pt x="3619998" y="1799429"/>
                </a:moveTo>
                <a:lnTo>
                  <a:pt x="3612769" y="1814457"/>
                </a:lnTo>
                <a:lnTo>
                  <a:pt x="3612993" y="1814457"/>
                </a:lnTo>
                <a:lnTo>
                  <a:pt x="3620221" y="1799429"/>
                </a:lnTo>
                <a:close/>
                <a:moveTo>
                  <a:pt x="4788331" y="1799206"/>
                </a:moveTo>
                <a:lnTo>
                  <a:pt x="4795896" y="1807083"/>
                </a:lnTo>
                <a:lnTo>
                  <a:pt x="4803477" y="1814975"/>
                </a:lnTo>
                <a:lnTo>
                  <a:pt x="4795896" y="1822868"/>
                </a:lnTo>
                <a:lnTo>
                  <a:pt x="4803477" y="1830760"/>
                </a:lnTo>
                <a:lnTo>
                  <a:pt x="4803895" y="1830760"/>
                </a:lnTo>
                <a:lnTo>
                  <a:pt x="4796320" y="1822885"/>
                </a:lnTo>
                <a:lnTo>
                  <a:pt x="4803912" y="1814992"/>
                </a:lnTo>
                <a:lnTo>
                  <a:pt x="4796320" y="1807099"/>
                </a:lnTo>
                <a:lnTo>
                  <a:pt x="4788728" y="1799206"/>
                </a:lnTo>
                <a:close/>
                <a:moveTo>
                  <a:pt x="3172184" y="1791013"/>
                </a:moveTo>
                <a:lnTo>
                  <a:pt x="3164603" y="1798904"/>
                </a:lnTo>
                <a:lnTo>
                  <a:pt x="3157022" y="1806796"/>
                </a:lnTo>
                <a:lnTo>
                  <a:pt x="3149644" y="1822152"/>
                </a:lnTo>
                <a:lnTo>
                  <a:pt x="3150019" y="1822347"/>
                </a:lnTo>
                <a:lnTo>
                  <a:pt x="3157609" y="1806567"/>
                </a:lnTo>
                <a:lnTo>
                  <a:pt x="3165198" y="1798677"/>
                </a:lnTo>
                <a:lnTo>
                  <a:pt x="3172570" y="1791013"/>
                </a:lnTo>
                <a:close/>
                <a:moveTo>
                  <a:pt x="6298387" y="1790971"/>
                </a:moveTo>
                <a:lnTo>
                  <a:pt x="6298387" y="1798545"/>
                </a:lnTo>
                <a:lnTo>
                  <a:pt x="6290803" y="1798545"/>
                </a:lnTo>
                <a:lnTo>
                  <a:pt x="6290803" y="1806439"/>
                </a:lnTo>
                <a:lnTo>
                  <a:pt x="6290803" y="1814333"/>
                </a:lnTo>
                <a:lnTo>
                  <a:pt x="6290803" y="1822227"/>
                </a:lnTo>
                <a:lnTo>
                  <a:pt x="6290803" y="1838015"/>
                </a:lnTo>
                <a:lnTo>
                  <a:pt x="6290803" y="1845909"/>
                </a:lnTo>
                <a:lnTo>
                  <a:pt x="6283219" y="1845909"/>
                </a:lnTo>
                <a:lnTo>
                  <a:pt x="6283219" y="1853803"/>
                </a:lnTo>
                <a:lnTo>
                  <a:pt x="6283219" y="1861697"/>
                </a:lnTo>
                <a:lnTo>
                  <a:pt x="6283362" y="1861846"/>
                </a:lnTo>
                <a:lnTo>
                  <a:pt x="6283362" y="1854272"/>
                </a:lnTo>
                <a:lnTo>
                  <a:pt x="6283362" y="1846380"/>
                </a:lnTo>
                <a:lnTo>
                  <a:pt x="6290955" y="1846380"/>
                </a:lnTo>
                <a:lnTo>
                  <a:pt x="6290955" y="1838488"/>
                </a:lnTo>
                <a:lnTo>
                  <a:pt x="6290955" y="1822704"/>
                </a:lnTo>
                <a:lnTo>
                  <a:pt x="6290955" y="1814813"/>
                </a:lnTo>
                <a:lnTo>
                  <a:pt x="6290955" y="1806921"/>
                </a:lnTo>
                <a:lnTo>
                  <a:pt x="6290955" y="1799029"/>
                </a:lnTo>
                <a:lnTo>
                  <a:pt x="6298547" y="1799029"/>
                </a:lnTo>
                <a:lnTo>
                  <a:pt x="6298547" y="1791137"/>
                </a:lnTo>
                <a:close/>
                <a:moveTo>
                  <a:pt x="3612406" y="1783507"/>
                </a:moveTo>
                <a:lnTo>
                  <a:pt x="3597814" y="1798677"/>
                </a:lnTo>
                <a:lnTo>
                  <a:pt x="3590224" y="1798677"/>
                </a:lnTo>
                <a:lnTo>
                  <a:pt x="3582634" y="1798677"/>
                </a:lnTo>
                <a:lnTo>
                  <a:pt x="3583357" y="1799429"/>
                </a:lnTo>
                <a:lnTo>
                  <a:pt x="3589628" y="1799429"/>
                </a:lnTo>
                <a:lnTo>
                  <a:pt x="3597221" y="1799429"/>
                </a:lnTo>
                <a:lnTo>
                  <a:pt x="3612406" y="1783646"/>
                </a:lnTo>
                <a:close/>
                <a:moveTo>
                  <a:pt x="5547560" y="1775403"/>
                </a:moveTo>
                <a:lnTo>
                  <a:pt x="5547560" y="1782758"/>
                </a:lnTo>
                <a:lnTo>
                  <a:pt x="5547919" y="1782758"/>
                </a:lnTo>
                <a:lnTo>
                  <a:pt x="5547919" y="1775527"/>
                </a:lnTo>
                <a:close/>
                <a:moveTo>
                  <a:pt x="2906852" y="1775259"/>
                </a:moveTo>
                <a:lnTo>
                  <a:pt x="2906852" y="1791068"/>
                </a:lnTo>
                <a:lnTo>
                  <a:pt x="2914446" y="1830592"/>
                </a:lnTo>
                <a:lnTo>
                  <a:pt x="2914446" y="1870116"/>
                </a:lnTo>
                <a:lnTo>
                  <a:pt x="2914446" y="1877274"/>
                </a:lnTo>
                <a:lnTo>
                  <a:pt x="2914737" y="1877577"/>
                </a:lnTo>
                <a:lnTo>
                  <a:pt x="2914737" y="1869687"/>
                </a:lnTo>
                <a:lnTo>
                  <a:pt x="2914737" y="1830237"/>
                </a:lnTo>
                <a:lnTo>
                  <a:pt x="2907147" y="1790787"/>
                </a:lnTo>
                <a:lnTo>
                  <a:pt x="2907147" y="1775566"/>
                </a:lnTo>
                <a:close/>
                <a:moveTo>
                  <a:pt x="6290803" y="1775196"/>
                </a:moveTo>
                <a:lnTo>
                  <a:pt x="6290803" y="1782758"/>
                </a:lnTo>
                <a:lnTo>
                  <a:pt x="6290955" y="1782916"/>
                </a:lnTo>
                <a:lnTo>
                  <a:pt x="6290955" y="1775354"/>
                </a:lnTo>
                <a:close/>
                <a:moveTo>
                  <a:pt x="4803477" y="1767634"/>
                </a:moveTo>
                <a:lnTo>
                  <a:pt x="4803477" y="1775512"/>
                </a:lnTo>
                <a:lnTo>
                  <a:pt x="4795896" y="1775512"/>
                </a:lnTo>
                <a:lnTo>
                  <a:pt x="4788315" y="1775512"/>
                </a:lnTo>
                <a:lnTo>
                  <a:pt x="4780734" y="1775512"/>
                </a:lnTo>
                <a:lnTo>
                  <a:pt x="4780734" y="1783405"/>
                </a:lnTo>
                <a:lnTo>
                  <a:pt x="4773152" y="1799190"/>
                </a:lnTo>
                <a:lnTo>
                  <a:pt x="4773553" y="1799190"/>
                </a:lnTo>
                <a:lnTo>
                  <a:pt x="4781137" y="1783420"/>
                </a:lnTo>
                <a:lnTo>
                  <a:pt x="4781137" y="1775527"/>
                </a:lnTo>
                <a:lnTo>
                  <a:pt x="4788728" y="1775527"/>
                </a:lnTo>
                <a:lnTo>
                  <a:pt x="4796320" y="1775527"/>
                </a:lnTo>
                <a:lnTo>
                  <a:pt x="4803912" y="1775527"/>
                </a:lnTo>
                <a:lnTo>
                  <a:pt x="4803912" y="1767634"/>
                </a:lnTo>
                <a:close/>
                <a:moveTo>
                  <a:pt x="4765580" y="1767601"/>
                </a:moveTo>
                <a:lnTo>
                  <a:pt x="4735757" y="1814063"/>
                </a:lnTo>
                <a:lnTo>
                  <a:pt x="4720561" y="1821954"/>
                </a:lnTo>
                <a:lnTo>
                  <a:pt x="4712963" y="1821954"/>
                </a:lnTo>
                <a:lnTo>
                  <a:pt x="4674973" y="1821954"/>
                </a:lnTo>
                <a:lnTo>
                  <a:pt x="4652179" y="1821954"/>
                </a:lnTo>
                <a:lnTo>
                  <a:pt x="4636983" y="1814063"/>
                </a:lnTo>
                <a:lnTo>
                  <a:pt x="4629385" y="1806171"/>
                </a:lnTo>
                <a:lnTo>
                  <a:pt x="4621787" y="1806171"/>
                </a:lnTo>
                <a:lnTo>
                  <a:pt x="4614188" y="1806171"/>
                </a:lnTo>
                <a:lnTo>
                  <a:pt x="4606590" y="1814063"/>
                </a:lnTo>
                <a:lnTo>
                  <a:pt x="4598992" y="1821954"/>
                </a:lnTo>
                <a:lnTo>
                  <a:pt x="4583796" y="1821954"/>
                </a:lnTo>
                <a:lnTo>
                  <a:pt x="4576198" y="1829845"/>
                </a:lnTo>
                <a:lnTo>
                  <a:pt x="4568600" y="1837737"/>
                </a:lnTo>
                <a:lnTo>
                  <a:pt x="4568600" y="1838505"/>
                </a:lnTo>
                <a:lnTo>
                  <a:pt x="4576039" y="1830760"/>
                </a:lnTo>
                <a:lnTo>
                  <a:pt x="4583621" y="1822868"/>
                </a:lnTo>
                <a:lnTo>
                  <a:pt x="4598783" y="1822868"/>
                </a:lnTo>
                <a:lnTo>
                  <a:pt x="4606364" y="1814975"/>
                </a:lnTo>
                <a:lnTo>
                  <a:pt x="4613946" y="1807083"/>
                </a:lnTo>
                <a:lnTo>
                  <a:pt x="4621527" y="1807083"/>
                </a:lnTo>
                <a:lnTo>
                  <a:pt x="4629108" y="1807083"/>
                </a:lnTo>
                <a:lnTo>
                  <a:pt x="4636690" y="1814975"/>
                </a:lnTo>
                <a:lnTo>
                  <a:pt x="4651852" y="1822868"/>
                </a:lnTo>
                <a:lnTo>
                  <a:pt x="4674596" y="1822868"/>
                </a:lnTo>
                <a:lnTo>
                  <a:pt x="4712502" y="1822868"/>
                </a:lnTo>
                <a:lnTo>
                  <a:pt x="4720083" y="1822868"/>
                </a:lnTo>
                <a:lnTo>
                  <a:pt x="4735246" y="1814975"/>
                </a:lnTo>
                <a:lnTo>
                  <a:pt x="4765571" y="1767620"/>
                </a:lnTo>
                <a:close/>
                <a:moveTo>
                  <a:pt x="3202509" y="1767339"/>
                </a:moveTo>
                <a:lnTo>
                  <a:pt x="3194928" y="1775230"/>
                </a:lnTo>
                <a:lnTo>
                  <a:pt x="3187347" y="1783122"/>
                </a:lnTo>
                <a:lnTo>
                  <a:pt x="3187347" y="1798031"/>
                </a:lnTo>
                <a:lnTo>
                  <a:pt x="3187968" y="1798677"/>
                </a:lnTo>
                <a:lnTo>
                  <a:pt x="3187968" y="1782897"/>
                </a:lnTo>
                <a:lnTo>
                  <a:pt x="3195557" y="1775007"/>
                </a:lnTo>
                <a:lnTo>
                  <a:pt x="3202933" y="1767339"/>
                </a:lnTo>
                <a:close/>
                <a:moveTo>
                  <a:pt x="2944829" y="1767339"/>
                </a:moveTo>
                <a:lnTo>
                  <a:pt x="2944820" y="1767354"/>
                </a:lnTo>
                <a:lnTo>
                  <a:pt x="2967602" y="1767354"/>
                </a:lnTo>
                <a:lnTo>
                  <a:pt x="2952582" y="1798623"/>
                </a:lnTo>
                <a:lnTo>
                  <a:pt x="2952686" y="1798677"/>
                </a:lnTo>
                <a:lnTo>
                  <a:pt x="2967758" y="1767339"/>
                </a:lnTo>
                <a:lnTo>
                  <a:pt x="2967490" y="1767339"/>
                </a:lnTo>
                <a:close/>
                <a:moveTo>
                  <a:pt x="2040942" y="1767320"/>
                </a:moveTo>
                <a:lnTo>
                  <a:pt x="2040942" y="1775015"/>
                </a:lnTo>
                <a:lnTo>
                  <a:pt x="2040942" y="1782124"/>
                </a:lnTo>
                <a:lnTo>
                  <a:pt x="2041871" y="1783090"/>
                </a:lnTo>
                <a:lnTo>
                  <a:pt x="2041871" y="1775205"/>
                </a:lnTo>
                <a:lnTo>
                  <a:pt x="2041871" y="1767320"/>
                </a:lnTo>
                <a:close/>
                <a:moveTo>
                  <a:pt x="2025783" y="1767132"/>
                </a:moveTo>
                <a:lnTo>
                  <a:pt x="2018572" y="1774631"/>
                </a:lnTo>
                <a:lnTo>
                  <a:pt x="2019124" y="1775205"/>
                </a:lnTo>
                <a:lnTo>
                  <a:pt x="2026335" y="1767706"/>
                </a:lnTo>
                <a:close/>
                <a:moveTo>
                  <a:pt x="1913103" y="1767132"/>
                </a:moveTo>
                <a:lnTo>
                  <a:pt x="1912968" y="1767320"/>
                </a:lnTo>
                <a:lnTo>
                  <a:pt x="1927787" y="1767320"/>
                </a:lnTo>
                <a:lnTo>
                  <a:pt x="1927245" y="1767132"/>
                </a:lnTo>
                <a:close/>
                <a:moveTo>
                  <a:pt x="5547919" y="1766970"/>
                </a:moveTo>
                <a:lnTo>
                  <a:pt x="5547919" y="1767634"/>
                </a:lnTo>
                <a:lnTo>
                  <a:pt x="5555511" y="1767634"/>
                </a:lnTo>
                <a:lnTo>
                  <a:pt x="5563103" y="1775527"/>
                </a:lnTo>
                <a:lnTo>
                  <a:pt x="5570694" y="1775527"/>
                </a:lnTo>
                <a:lnTo>
                  <a:pt x="5578286" y="1775527"/>
                </a:lnTo>
                <a:lnTo>
                  <a:pt x="5578286" y="1767634"/>
                </a:lnTo>
                <a:lnTo>
                  <a:pt x="5585878" y="1767634"/>
                </a:lnTo>
                <a:lnTo>
                  <a:pt x="5592427" y="1767634"/>
                </a:lnTo>
                <a:lnTo>
                  <a:pt x="5593065" y="1766970"/>
                </a:lnTo>
                <a:lnTo>
                  <a:pt x="5585481" y="1766970"/>
                </a:lnTo>
                <a:lnTo>
                  <a:pt x="5577897" y="1766970"/>
                </a:lnTo>
                <a:lnTo>
                  <a:pt x="5577897" y="1774864"/>
                </a:lnTo>
                <a:lnTo>
                  <a:pt x="5570312" y="1774864"/>
                </a:lnTo>
                <a:lnTo>
                  <a:pt x="5562728" y="1774864"/>
                </a:lnTo>
                <a:lnTo>
                  <a:pt x="5555144" y="1766970"/>
                </a:lnTo>
                <a:close/>
                <a:moveTo>
                  <a:pt x="4803477" y="1751834"/>
                </a:moveTo>
                <a:lnTo>
                  <a:pt x="4795896" y="1759727"/>
                </a:lnTo>
                <a:lnTo>
                  <a:pt x="4788315" y="1759727"/>
                </a:lnTo>
                <a:lnTo>
                  <a:pt x="4795896" y="1767620"/>
                </a:lnTo>
                <a:lnTo>
                  <a:pt x="4796307" y="1767620"/>
                </a:lnTo>
                <a:lnTo>
                  <a:pt x="4788728" y="1759740"/>
                </a:lnTo>
                <a:lnTo>
                  <a:pt x="4796320" y="1759740"/>
                </a:lnTo>
                <a:lnTo>
                  <a:pt x="4803912" y="1751847"/>
                </a:lnTo>
                <a:lnTo>
                  <a:pt x="4811084" y="1751847"/>
                </a:lnTo>
                <a:lnTo>
                  <a:pt x="4811059" y="1751834"/>
                </a:lnTo>
                <a:close/>
                <a:moveTo>
                  <a:pt x="1980304" y="1735601"/>
                </a:moveTo>
                <a:lnTo>
                  <a:pt x="1965144" y="1751367"/>
                </a:lnTo>
                <a:lnTo>
                  <a:pt x="1950047" y="1774916"/>
                </a:lnTo>
                <a:lnTo>
                  <a:pt x="1950880" y="1775205"/>
                </a:lnTo>
                <a:lnTo>
                  <a:pt x="1966046" y="1751550"/>
                </a:lnTo>
                <a:lnTo>
                  <a:pt x="1981211" y="1735780"/>
                </a:lnTo>
                <a:lnTo>
                  <a:pt x="1987998" y="1735780"/>
                </a:lnTo>
                <a:lnTo>
                  <a:pt x="1987883" y="1735601"/>
                </a:lnTo>
                <a:close/>
                <a:moveTo>
                  <a:pt x="6283154" y="1735461"/>
                </a:moveTo>
                <a:lnTo>
                  <a:pt x="6275635" y="1743288"/>
                </a:lnTo>
                <a:lnTo>
                  <a:pt x="6275635" y="1751182"/>
                </a:lnTo>
                <a:lnTo>
                  <a:pt x="6275635" y="1759076"/>
                </a:lnTo>
                <a:lnTo>
                  <a:pt x="6275770" y="1759216"/>
                </a:lnTo>
                <a:lnTo>
                  <a:pt x="6275770" y="1751678"/>
                </a:lnTo>
                <a:lnTo>
                  <a:pt x="6275770" y="1743786"/>
                </a:lnTo>
                <a:lnTo>
                  <a:pt x="6283362" y="1735894"/>
                </a:lnTo>
                <a:close/>
                <a:moveTo>
                  <a:pt x="1912798" y="1727718"/>
                </a:moveTo>
                <a:lnTo>
                  <a:pt x="1912968" y="1727895"/>
                </a:lnTo>
                <a:lnTo>
                  <a:pt x="1927415" y="1727895"/>
                </a:lnTo>
                <a:lnTo>
                  <a:pt x="1927245" y="1727718"/>
                </a:lnTo>
                <a:close/>
                <a:moveTo>
                  <a:pt x="2155077" y="1719925"/>
                </a:moveTo>
                <a:lnTo>
                  <a:pt x="2147622" y="1727685"/>
                </a:lnTo>
                <a:lnTo>
                  <a:pt x="2148027" y="1727895"/>
                </a:lnTo>
                <a:lnTo>
                  <a:pt x="2155487" y="1720138"/>
                </a:lnTo>
                <a:close/>
                <a:moveTo>
                  <a:pt x="4804139" y="1719367"/>
                </a:moveTo>
                <a:lnTo>
                  <a:pt x="4796541" y="1727258"/>
                </a:lnTo>
                <a:lnTo>
                  <a:pt x="4781345" y="1743041"/>
                </a:lnTo>
                <a:lnTo>
                  <a:pt x="4773747" y="1750932"/>
                </a:lnTo>
                <a:lnTo>
                  <a:pt x="4773474" y="1751498"/>
                </a:lnTo>
                <a:lnTo>
                  <a:pt x="4780734" y="1743942"/>
                </a:lnTo>
                <a:lnTo>
                  <a:pt x="4795896" y="1728157"/>
                </a:lnTo>
                <a:lnTo>
                  <a:pt x="4803477" y="1720264"/>
                </a:lnTo>
                <a:lnTo>
                  <a:pt x="4818640" y="1720264"/>
                </a:lnTo>
                <a:lnTo>
                  <a:pt x="4826221" y="1720264"/>
                </a:lnTo>
                <a:lnTo>
                  <a:pt x="4833803" y="1728157"/>
                </a:lnTo>
                <a:lnTo>
                  <a:pt x="4841384" y="1743942"/>
                </a:lnTo>
                <a:lnTo>
                  <a:pt x="4843747" y="1746402"/>
                </a:lnTo>
                <a:lnTo>
                  <a:pt x="4842129" y="1743041"/>
                </a:lnTo>
                <a:lnTo>
                  <a:pt x="4834531" y="1727258"/>
                </a:lnTo>
                <a:lnTo>
                  <a:pt x="4826933" y="1719367"/>
                </a:lnTo>
                <a:lnTo>
                  <a:pt x="4819335" y="1719367"/>
                </a:lnTo>
                <a:close/>
                <a:moveTo>
                  <a:pt x="6275635" y="1712149"/>
                </a:moveTo>
                <a:lnTo>
                  <a:pt x="6275635" y="1719606"/>
                </a:lnTo>
                <a:lnTo>
                  <a:pt x="6275770" y="1719887"/>
                </a:lnTo>
                <a:lnTo>
                  <a:pt x="6275770" y="1712219"/>
                </a:lnTo>
                <a:close/>
                <a:moveTo>
                  <a:pt x="2975195" y="1712020"/>
                </a:moveTo>
                <a:lnTo>
                  <a:pt x="2975156" y="1712100"/>
                </a:lnTo>
                <a:lnTo>
                  <a:pt x="3050884" y="1712100"/>
                </a:lnTo>
                <a:lnTo>
                  <a:pt x="3050845" y="1712020"/>
                </a:lnTo>
                <a:close/>
                <a:moveTo>
                  <a:pt x="2040942" y="1711952"/>
                </a:moveTo>
                <a:lnTo>
                  <a:pt x="2040942" y="1719835"/>
                </a:lnTo>
                <a:lnTo>
                  <a:pt x="2033362" y="1727718"/>
                </a:lnTo>
                <a:lnTo>
                  <a:pt x="2025783" y="1735601"/>
                </a:lnTo>
                <a:lnTo>
                  <a:pt x="2040942" y="1751367"/>
                </a:lnTo>
                <a:lnTo>
                  <a:pt x="2025783" y="1751367"/>
                </a:lnTo>
                <a:lnTo>
                  <a:pt x="2033362" y="1767132"/>
                </a:lnTo>
                <a:lnTo>
                  <a:pt x="2034198" y="1767132"/>
                </a:lnTo>
                <a:lnTo>
                  <a:pt x="2026706" y="1751550"/>
                </a:lnTo>
                <a:lnTo>
                  <a:pt x="2041871" y="1751550"/>
                </a:lnTo>
                <a:lnTo>
                  <a:pt x="2026706" y="1735780"/>
                </a:lnTo>
                <a:lnTo>
                  <a:pt x="2034289" y="1727895"/>
                </a:lnTo>
                <a:lnTo>
                  <a:pt x="2041871" y="1720010"/>
                </a:lnTo>
                <a:lnTo>
                  <a:pt x="2041871" y="1712125"/>
                </a:lnTo>
                <a:lnTo>
                  <a:pt x="2048855" y="1712125"/>
                </a:lnTo>
                <a:lnTo>
                  <a:pt x="2048522" y="1711952"/>
                </a:lnTo>
                <a:close/>
                <a:moveTo>
                  <a:pt x="5137956" y="1704271"/>
                </a:moveTo>
                <a:lnTo>
                  <a:pt x="5115658" y="1735149"/>
                </a:lnTo>
                <a:lnTo>
                  <a:pt x="5092864" y="1758823"/>
                </a:lnTo>
                <a:lnTo>
                  <a:pt x="5070070" y="1774606"/>
                </a:lnTo>
                <a:lnTo>
                  <a:pt x="5047276" y="1782497"/>
                </a:lnTo>
                <a:lnTo>
                  <a:pt x="5032080" y="1790389"/>
                </a:lnTo>
                <a:lnTo>
                  <a:pt x="5024482" y="1790389"/>
                </a:lnTo>
                <a:lnTo>
                  <a:pt x="5009286" y="1798280"/>
                </a:lnTo>
                <a:lnTo>
                  <a:pt x="5001688" y="1798280"/>
                </a:lnTo>
                <a:lnTo>
                  <a:pt x="4986492" y="1806171"/>
                </a:lnTo>
                <a:lnTo>
                  <a:pt x="4978894" y="1806171"/>
                </a:lnTo>
                <a:lnTo>
                  <a:pt x="4963698" y="1814063"/>
                </a:lnTo>
                <a:lnTo>
                  <a:pt x="4940904" y="1814063"/>
                </a:lnTo>
                <a:lnTo>
                  <a:pt x="4925708" y="1814063"/>
                </a:lnTo>
                <a:lnTo>
                  <a:pt x="4910511" y="1814063"/>
                </a:lnTo>
                <a:lnTo>
                  <a:pt x="4902913" y="1814063"/>
                </a:lnTo>
                <a:lnTo>
                  <a:pt x="4887717" y="1806171"/>
                </a:lnTo>
                <a:lnTo>
                  <a:pt x="4880119" y="1806171"/>
                </a:lnTo>
                <a:lnTo>
                  <a:pt x="4872521" y="1798280"/>
                </a:lnTo>
                <a:lnTo>
                  <a:pt x="4864923" y="1782497"/>
                </a:lnTo>
                <a:lnTo>
                  <a:pt x="4857325" y="1766715"/>
                </a:lnTo>
                <a:lnTo>
                  <a:pt x="4849727" y="1758823"/>
                </a:lnTo>
                <a:lnTo>
                  <a:pt x="4848965" y="1757240"/>
                </a:lnTo>
                <a:lnTo>
                  <a:pt x="4848965" y="1759727"/>
                </a:lnTo>
                <a:lnTo>
                  <a:pt x="4833803" y="1759727"/>
                </a:lnTo>
                <a:lnTo>
                  <a:pt x="4826663" y="1759727"/>
                </a:lnTo>
                <a:lnTo>
                  <a:pt x="4826688" y="1759740"/>
                </a:lnTo>
                <a:lnTo>
                  <a:pt x="4834280" y="1759740"/>
                </a:lnTo>
                <a:lnTo>
                  <a:pt x="4849464" y="1759740"/>
                </a:lnTo>
                <a:lnTo>
                  <a:pt x="4857056" y="1767634"/>
                </a:lnTo>
                <a:lnTo>
                  <a:pt x="4864648" y="1783420"/>
                </a:lnTo>
                <a:lnTo>
                  <a:pt x="4864648" y="1791313"/>
                </a:lnTo>
                <a:lnTo>
                  <a:pt x="4872239" y="1799206"/>
                </a:lnTo>
                <a:lnTo>
                  <a:pt x="4879831" y="1807099"/>
                </a:lnTo>
                <a:lnTo>
                  <a:pt x="4887423" y="1807099"/>
                </a:lnTo>
                <a:lnTo>
                  <a:pt x="4902607" y="1814992"/>
                </a:lnTo>
                <a:lnTo>
                  <a:pt x="4910199" y="1814992"/>
                </a:lnTo>
                <a:lnTo>
                  <a:pt x="4925383" y="1814992"/>
                </a:lnTo>
                <a:lnTo>
                  <a:pt x="4940567" y="1814992"/>
                </a:lnTo>
                <a:lnTo>
                  <a:pt x="4963342" y="1814992"/>
                </a:lnTo>
                <a:lnTo>
                  <a:pt x="4978526" y="1807099"/>
                </a:lnTo>
                <a:lnTo>
                  <a:pt x="4986118" y="1807099"/>
                </a:lnTo>
                <a:lnTo>
                  <a:pt x="5001302" y="1799206"/>
                </a:lnTo>
                <a:lnTo>
                  <a:pt x="5008894" y="1799206"/>
                </a:lnTo>
                <a:lnTo>
                  <a:pt x="5024077" y="1791313"/>
                </a:lnTo>
                <a:lnTo>
                  <a:pt x="5031669" y="1791313"/>
                </a:lnTo>
                <a:lnTo>
                  <a:pt x="5046853" y="1783420"/>
                </a:lnTo>
                <a:lnTo>
                  <a:pt x="5069629" y="1775527"/>
                </a:lnTo>
                <a:lnTo>
                  <a:pt x="5092405" y="1759740"/>
                </a:lnTo>
                <a:lnTo>
                  <a:pt x="5115180" y="1736061"/>
                </a:lnTo>
                <a:lnTo>
                  <a:pt x="5137956" y="1704489"/>
                </a:lnTo>
                <a:close/>
                <a:moveTo>
                  <a:pt x="5578415" y="1696462"/>
                </a:moveTo>
                <a:lnTo>
                  <a:pt x="5578286" y="1696596"/>
                </a:lnTo>
                <a:lnTo>
                  <a:pt x="5585357" y="1703947"/>
                </a:lnTo>
                <a:lnTo>
                  <a:pt x="5585481" y="1703818"/>
                </a:lnTo>
                <a:close/>
                <a:moveTo>
                  <a:pt x="3043539" y="1696211"/>
                </a:moveTo>
                <a:lnTo>
                  <a:pt x="3043590" y="1696317"/>
                </a:lnTo>
                <a:lnTo>
                  <a:pt x="3050884" y="1696317"/>
                </a:lnTo>
                <a:lnTo>
                  <a:pt x="3050884" y="1696211"/>
                </a:lnTo>
                <a:close/>
                <a:moveTo>
                  <a:pt x="2147793" y="1672442"/>
                </a:moveTo>
                <a:lnTo>
                  <a:pt x="2147767" y="1672496"/>
                </a:lnTo>
                <a:lnTo>
                  <a:pt x="2155077" y="1672496"/>
                </a:lnTo>
                <a:lnTo>
                  <a:pt x="2155077" y="1672442"/>
                </a:lnTo>
                <a:close/>
                <a:moveTo>
                  <a:pt x="4280553" y="1664831"/>
                </a:moveTo>
                <a:lnTo>
                  <a:pt x="4280553" y="1665271"/>
                </a:lnTo>
                <a:lnTo>
                  <a:pt x="4287473" y="1672462"/>
                </a:lnTo>
                <a:lnTo>
                  <a:pt x="4287473" y="1672019"/>
                </a:lnTo>
                <a:close/>
                <a:moveTo>
                  <a:pt x="3362532" y="1664547"/>
                </a:moveTo>
                <a:lnTo>
                  <a:pt x="3361716" y="1664971"/>
                </a:lnTo>
                <a:lnTo>
                  <a:pt x="3361716" y="1688426"/>
                </a:lnTo>
                <a:lnTo>
                  <a:pt x="3338972" y="1696317"/>
                </a:lnTo>
                <a:lnTo>
                  <a:pt x="3301066" y="1712100"/>
                </a:lnTo>
                <a:lnTo>
                  <a:pt x="3255578" y="1735774"/>
                </a:lnTo>
                <a:lnTo>
                  <a:pt x="3263160" y="1735774"/>
                </a:lnTo>
                <a:lnTo>
                  <a:pt x="3255578" y="1751556"/>
                </a:lnTo>
                <a:lnTo>
                  <a:pt x="3232834" y="1759448"/>
                </a:lnTo>
                <a:lnTo>
                  <a:pt x="3232834" y="1767339"/>
                </a:lnTo>
                <a:lnTo>
                  <a:pt x="3232834" y="1774308"/>
                </a:lnTo>
                <a:lnTo>
                  <a:pt x="3233506" y="1775007"/>
                </a:lnTo>
                <a:lnTo>
                  <a:pt x="3233506" y="1767117"/>
                </a:lnTo>
                <a:lnTo>
                  <a:pt x="3233506" y="1759227"/>
                </a:lnTo>
                <a:lnTo>
                  <a:pt x="3256275" y="1751337"/>
                </a:lnTo>
                <a:lnTo>
                  <a:pt x="3263865" y="1735557"/>
                </a:lnTo>
                <a:lnTo>
                  <a:pt x="3256275" y="1735557"/>
                </a:lnTo>
                <a:lnTo>
                  <a:pt x="3301814" y="1711887"/>
                </a:lnTo>
                <a:lnTo>
                  <a:pt x="3339762" y="1696107"/>
                </a:lnTo>
                <a:lnTo>
                  <a:pt x="3362532" y="1688217"/>
                </a:lnTo>
                <a:close/>
                <a:moveTo>
                  <a:pt x="3324583" y="1664547"/>
                </a:moveTo>
                <a:lnTo>
                  <a:pt x="3324193" y="1664952"/>
                </a:lnTo>
                <a:lnTo>
                  <a:pt x="3338972" y="1672643"/>
                </a:lnTo>
                <a:lnTo>
                  <a:pt x="3346554" y="1672643"/>
                </a:lnTo>
                <a:lnTo>
                  <a:pt x="3346949" y="1672437"/>
                </a:lnTo>
                <a:lnTo>
                  <a:pt x="3339762" y="1672437"/>
                </a:lnTo>
                <a:close/>
                <a:moveTo>
                  <a:pt x="1539925" y="1657401"/>
                </a:moveTo>
                <a:lnTo>
                  <a:pt x="1539925" y="1664269"/>
                </a:lnTo>
                <a:lnTo>
                  <a:pt x="1524749" y="1672162"/>
                </a:lnTo>
                <a:lnTo>
                  <a:pt x="1524749" y="1687948"/>
                </a:lnTo>
                <a:lnTo>
                  <a:pt x="1524749" y="1703733"/>
                </a:lnTo>
                <a:lnTo>
                  <a:pt x="1517161" y="1711626"/>
                </a:lnTo>
                <a:lnTo>
                  <a:pt x="1509573" y="1711626"/>
                </a:lnTo>
                <a:lnTo>
                  <a:pt x="1479220" y="1695840"/>
                </a:lnTo>
                <a:lnTo>
                  <a:pt x="1471632" y="1695840"/>
                </a:lnTo>
                <a:lnTo>
                  <a:pt x="1448868" y="1695840"/>
                </a:lnTo>
                <a:lnTo>
                  <a:pt x="1441279" y="1727412"/>
                </a:lnTo>
                <a:lnTo>
                  <a:pt x="1441279" y="1735305"/>
                </a:lnTo>
                <a:lnTo>
                  <a:pt x="1433691" y="1743197"/>
                </a:lnTo>
                <a:lnTo>
                  <a:pt x="1426103" y="1758983"/>
                </a:lnTo>
                <a:lnTo>
                  <a:pt x="1426103" y="1766876"/>
                </a:lnTo>
                <a:lnTo>
                  <a:pt x="1418515" y="1782661"/>
                </a:lnTo>
                <a:lnTo>
                  <a:pt x="1410927" y="1798447"/>
                </a:lnTo>
                <a:lnTo>
                  <a:pt x="1403339" y="1798447"/>
                </a:lnTo>
                <a:lnTo>
                  <a:pt x="1403339" y="1806340"/>
                </a:lnTo>
                <a:lnTo>
                  <a:pt x="1395751" y="1814233"/>
                </a:lnTo>
                <a:lnTo>
                  <a:pt x="1388162" y="1822126"/>
                </a:lnTo>
                <a:lnTo>
                  <a:pt x="1380574" y="1830018"/>
                </a:lnTo>
                <a:lnTo>
                  <a:pt x="1372986" y="1822126"/>
                </a:lnTo>
                <a:lnTo>
                  <a:pt x="1357810" y="1814233"/>
                </a:lnTo>
                <a:lnTo>
                  <a:pt x="1350222" y="1822126"/>
                </a:lnTo>
                <a:lnTo>
                  <a:pt x="1350222" y="1830018"/>
                </a:lnTo>
                <a:lnTo>
                  <a:pt x="1350222" y="1837911"/>
                </a:lnTo>
                <a:lnTo>
                  <a:pt x="1350222" y="1845804"/>
                </a:lnTo>
                <a:lnTo>
                  <a:pt x="1342634" y="1845804"/>
                </a:lnTo>
                <a:lnTo>
                  <a:pt x="1335045" y="1837911"/>
                </a:lnTo>
                <a:lnTo>
                  <a:pt x="1327457" y="1845804"/>
                </a:lnTo>
                <a:lnTo>
                  <a:pt x="1327457" y="1853697"/>
                </a:lnTo>
                <a:lnTo>
                  <a:pt x="1319869" y="1853697"/>
                </a:lnTo>
                <a:lnTo>
                  <a:pt x="1312281" y="1853697"/>
                </a:lnTo>
                <a:lnTo>
                  <a:pt x="1304693" y="1853697"/>
                </a:lnTo>
                <a:lnTo>
                  <a:pt x="1297105" y="1845804"/>
                </a:lnTo>
                <a:lnTo>
                  <a:pt x="1289517" y="1853697"/>
                </a:lnTo>
                <a:lnTo>
                  <a:pt x="1289517" y="1861590"/>
                </a:lnTo>
                <a:lnTo>
                  <a:pt x="1289517" y="1869483"/>
                </a:lnTo>
                <a:lnTo>
                  <a:pt x="1290003" y="1869988"/>
                </a:lnTo>
                <a:lnTo>
                  <a:pt x="1290003" y="1862569"/>
                </a:lnTo>
                <a:lnTo>
                  <a:pt x="1290003" y="1854678"/>
                </a:lnTo>
                <a:lnTo>
                  <a:pt x="1297600" y="1846786"/>
                </a:lnTo>
                <a:lnTo>
                  <a:pt x="1305198" y="1854678"/>
                </a:lnTo>
                <a:lnTo>
                  <a:pt x="1312796" y="1854678"/>
                </a:lnTo>
                <a:lnTo>
                  <a:pt x="1320394" y="1854678"/>
                </a:lnTo>
                <a:lnTo>
                  <a:pt x="1327991" y="1854678"/>
                </a:lnTo>
                <a:lnTo>
                  <a:pt x="1327991" y="1846786"/>
                </a:lnTo>
                <a:lnTo>
                  <a:pt x="1335589" y="1838895"/>
                </a:lnTo>
                <a:lnTo>
                  <a:pt x="1343187" y="1846786"/>
                </a:lnTo>
                <a:lnTo>
                  <a:pt x="1350785" y="1846786"/>
                </a:lnTo>
                <a:lnTo>
                  <a:pt x="1350785" y="1838895"/>
                </a:lnTo>
                <a:lnTo>
                  <a:pt x="1350785" y="1831004"/>
                </a:lnTo>
                <a:lnTo>
                  <a:pt x="1350785" y="1823113"/>
                </a:lnTo>
                <a:lnTo>
                  <a:pt x="1358382" y="1815222"/>
                </a:lnTo>
                <a:lnTo>
                  <a:pt x="1373578" y="1823113"/>
                </a:lnTo>
                <a:lnTo>
                  <a:pt x="1381176" y="1831004"/>
                </a:lnTo>
                <a:lnTo>
                  <a:pt x="1388773" y="1823113"/>
                </a:lnTo>
                <a:lnTo>
                  <a:pt x="1396371" y="1815222"/>
                </a:lnTo>
                <a:lnTo>
                  <a:pt x="1403969" y="1807331"/>
                </a:lnTo>
                <a:lnTo>
                  <a:pt x="1403969" y="1799440"/>
                </a:lnTo>
                <a:lnTo>
                  <a:pt x="1411567" y="1799440"/>
                </a:lnTo>
                <a:lnTo>
                  <a:pt x="1419164" y="1783658"/>
                </a:lnTo>
                <a:lnTo>
                  <a:pt x="1426762" y="1767876"/>
                </a:lnTo>
                <a:lnTo>
                  <a:pt x="1426762" y="1759985"/>
                </a:lnTo>
                <a:lnTo>
                  <a:pt x="1434360" y="1744203"/>
                </a:lnTo>
                <a:lnTo>
                  <a:pt x="1441958" y="1736312"/>
                </a:lnTo>
                <a:lnTo>
                  <a:pt x="1441958" y="1728421"/>
                </a:lnTo>
                <a:lnTo>
                  <a:pt x="1449555" y="1696856"/>
                </a:lnTo>
                <a:lnTo>
                  <a:pt x="1472349" y="1696856"/>
                </a:lnTo>
                <a:lnTo>
                  <a:pt x="1479946" y="1696856"/>
                </a:lnTo>
                <a:lnTo>
                  <a:pt x="1510337" y="1712638"/>
                </a:lnTo>
                <a:lnTo>
                  <a:pt x="1517935" y="1712638"/>
                </a:lnTo>
                <a:lnTo>
                  <a:pt x="1525533" y="1704747"/>
                </a:lnTo>
                <a:lnTo>
                  <a:pt x="1525533" y="1696856"/>
                </a:lnTo>
                <a:lnTo>
                  <a:pt x="1525533" y="1688965"/>
                </a:lnTo>
                <a:lnTo>
                  <a:pt x="1525533" y="1673183"/>
                </a:lnTo>
                <a:lnTo>
                  <a:pt x="1540728" y="1665292"/>
                </a:lnTo>
                <a:lnTo>
                  <a:pt x="1540728" y="1657401"/>
                </a:lnTo>
                <a:close/>
                <a:moveTo>
                  <a:pt x="6245298" y="1656923"/>
                </a:moveTo>
                <a:lnTo>
                  <a:pt x="6245298" y="1664349"/>
                </a:lnTo>
                <a:lnTo>
                  <a:pt x="6245298" y="1672243"/>
                </a:lnTo>
                <a:lnTo>
                  <a:pt x="6245298" y="1680137"/>
                </a:lnTo>
                <a:lnTo>
                  <a:pt x="6237714" y="1680137"/>
                </a:lnTo>
                <a:lnTo>
                  <a:pt x="6230130" y="1680137"/>
                </a:lnTo>
                <a:lnTo>
                  <a:pt x="6230625" y="1680652"/>
                </a:lnTo>
                <a:lnTo>
                  <a:pt x="6237807" y="1680652"/>
                </a:lnTo>
                <a:lnTo>
                  <a:pt x="6245399" y="1680652"/>
                </a:lnTo>
                <a:lnTo>
                  <a:pt x="6245399" y="1672760"/>
                </a:lnTo>
                <a:lnTo>
                  <a:pt x="6245399" y="1664868"/>
                </a:lnTo>
                <a:lnTo>
                  <a:pt x="6245399" y="1656976"/>
                </a:lnTo>
                <a:close/>
                <a:moveTo>
                  <a:pt x="2125028" y="1656665"/>
                </a:moveTo>
                <a:lnTo>
                  <a:pt x="2124905" y="1656793"/>
                </a:lnTo>
                <a:lnTo>
                  <a:pt x="2139889" y="1664592"/>
                </a:lnTo>
                <a:lnTo>
                  <a:pt x="2132296" y="1672496"/>
                </a:lnTo>
                <a:lnTo>
                  <a:pt x="2132296" y="1680401"/>
                </a:lnTo>
                <a:lnTo>
                  <a:pt x="2139889" y="1688306"/>
                </a:lnTo>
                <a:lnTo>
                  <a:pt x="2140022" y="1688028"/>
                </a:lnTo>
                <a:lnTo>
                  <a:pt x="2132617" y="1680330"/>
                </a:lnTo>
                <a:lnTo>
                  <a:pt x="2132617" y="1672442"/>
                </a:lnTo>
                <a:lnTo>
                  <a:pt x="2140205" y="1664553"/>
                </a:lnTo>
                <a:close/>
                <a:moveTo>
                  <a:pt x="6146696" y="1641193"/>
                </a:moveTo>
                <a:lnTo>
                  <a:pt x="6146696" y="1648561"/>
                </a:lnTo>
                <a:lnTo>
                  <a:pt x="6146705" y="1648561"/>
                </a:lnTo>
                <a:lnTo>
                  <a:pt x="6146705" y="1641193"/>
                </a:lnTo>
                <a:close/>
                <a:moveTo>
                  <a:pt x="3407204" y="1641078"/>
                </a:moveTo>
                <a:lnTo>
                  <a:pt x="3400148" y="1648422"/>
                </a:lnTo>
                <a:lnTo>
                  <a:pt x="3400480" y="1648767"/>
                </a:lnTo>
                <a:lnTo>
                  <a:pt x="3407876" y="1641078"/>
                </a:lnTo>
                <a:close/>
                <a:moveTo>
                  <a:pt x="3392041" y="1641078"/>
                </a:moveTo>
                <a:lnTo>
                  <a:pt x="3384654" y="1648767"/>
                </a:lnTo>
                <a:lnTo>
                  <a:pt x="3385301" y="1648767"/>
                </a:lnTo>
                <a:lnTo>
                  <a:pt x="3392369" y="1641419"/>
                </a:lnTo>
                <a:close/>
                <a:moveTo>
                  <a:pt x="3309403" y="1640877"/>
                </a:moveTo>
                <a:lnTo>
                  <a:pt x="3309403" y="1641865"/>
                </a:lnTo>
                <a:lnTo>
                  <a:pt x="3316228" y="1648969"/>
                </a:lnTo>
                <a:lnTo>
                  <a:pt x="3316228" y="1656860"/>
                </a:lnTo>
                <a:lnTo>
                  <a:pt x="3316228" y="1672643"/>
                </a:lnTo>
                <a:lnTo>
                  <a:pt x="3316993" y="1671847"/>
                </a:lnTo>
                <a:lnTo>
                  <a:pt x="3316993" y="1656657"/>
                </a:lnTo>
                <a:lnTo>
                  <a:pt x="3316993" y="1648767"/>
                </a:lnTo>
                <a:close/>
                <a:moveTo>
                  <a:pt x="1524749" y="1633728"/>
                </a:moveTo>
                <a:lnTo>
                  <a:pt x="1524749" y="1648484"/>
                </a:lnTo>
                <a:lnTo>
                  <a:pt x="1525533" y="1649299"/>
                </a:lnTo>
                <a:lnTo>
                  <a:pt x="1525533" y="1633728"/>
                </a:lnTo>
                <a:close/>
                <a:moveTo>
                  <a:pt x="3278322" y="1625295"/>
                </a:moveTo>
                <a:lnTo>
                  <a:pt x="3278322" y="1633186"/>
                </a:lnTo>
                <a:lnTo>
                  <a:pt x="3285903" y="1641078"/>
                </a:lnTo>
                <a:lnTo>
                  <a:pt x="3308647" y="1656860"/>
                </a:lnTo>
                <a:lnTo>
                  <a:pt x="3308647" y="1656133"/>
                </a:lnTo>
                <a:lnTo>
                  <a:pt x="3286634" y="1640877"/>
                </a:lnTo>
                <a:lnTo>
                  <a:pt x="3279044" y="1632987"/>
                </a:lnTo>
                <a:lnTo>
                  <a:pt x="3279044" y="1625295"/>
                </a:lnTo>
                <a:close/>
                <a:moveTo>
                  <a:pt x="6214962" y="1617517"/>
                </a:moveTo>
                <a:lnTo>
                  <a:pt x="6214962" y="1624879"/>
                </a:lnTo>
                <a:lnTo>
                  <a:pt x="6214962" y="1640667"/>
                </a:lnTo>
                <a:lnTo>
                  <a:pt x="6215029" y="1640737"/>
                </a:lnTo>
                <a:lnTo>
                  <a:pt x="6215029" y="1625409"/>
                </a:lnTo>
                <a:lnTo>
                  <a:pt x="6215029" y="1617517"/>
                </a:lnTo>
                <a:close/>
                <a:moveTo>
                  <a:pt x="2155440" y="1617163"/>
                </a:moveTo>
                <a:lnTo>
                  <a:pt x="2155381" y="1617224"/>
                </a:lnTo>
                <a:lnTo>
                  <a:pt x="2162969" y="1617224"/>
                </a:lnTo>
                <a:lnTo>
                  <a:pt x="2170322" y="1617224"/>
                </a:lnTo>
                <a:lnTo>
                  <a:pt x="2170264" y="1617163"/>
                </a:lnTo>
                <a:lnTo>
                  <a:pt x="2162670" y="1617163"/>
                </a:lnTo>
                <a:close/>
                <a:moveTo>
                  <a:pt x="6085774" y="1601734"/>
                </a:moveTo>
                <a:lnTo>
                  <a:pt x="6078448" y="1616985"/>
                </a:lnTo>
                <a:lnTo>
                  <a:pt x="6078561" y="1617103"/>
                </a:lnTo>
                <a:lnTo>
                  <a:pt x="6085955" y="1601734"/>
                </a:lnTo>
                <a:close/>
                <a:moveTo>
                  <a:pt x="5053901" y="1601675"/>
                </a:moveTo>
                <a:lnTo>
                  <a:pt x="5046949" y="1608888"/>
                </a:lnTo>
                <a:lnTo>
                  <a:pt x="5047276" y="1608888"/>
                </a:lnTo>
                <a:lnTo>
                  <a:pt x="5054221" y="1601675"/>
                </a:lnTo>
                <a:close/>
                <a:moveTo>
                  <a:pt x="3338972" y="1601621"/>
                </a:moveTo>
                <a:lnTo>
                  <a:pt x="3338972" y="1609512"/>
                </a:lnTo>
                <a:lnTo>
                  <a:pt x="3331876" y="1616899"/>
                </a:lnTo>
                <a:lnTo>
                  <a:pt x="3332173" y="1617207"/>
                </a:lnTo>
                <a:lnTo>
                  <a:pt x="3339762" y="1609317"/>
                </a:lnTo>
                <a:lnTo>
                  <a:pt x="3339762" y="1602443"/>
                </a:lnTo>
                <a:close/>
                <a:moveTo>
                  <a:pt x="2170557" y="1601447"/>
                </a:moveTo>
                <a:lnTo>
                  <a:pt x="2170264" y="1601752"/>
                </a:lnTo>
                <a:lnTo>
                  <a:pt x="2170264" y="1609258"/>
                </a:lnTo>
                <a:lnTo>
                  <a:pt x="2170557" y="1609258"/>
                </a:lnTo>
                <a:close/>
                <a:moveTo>
                  <a:pt x="5076703" y="1593788"/>
                </a:moveTo>
                <a:lnTo>
                  <a:pt x="5069756" y="1600997"/>
                </a:lnTo>
                <a:lnTo>
                  <a:pt x="5070070" y="1600997"/>
                </a:lnTo>
                <a:lnTo>
                  <a:pt x="5077011" y="1593788"/>
                </a:lnTo>
                <a:close/>
                <a:moveTo>
                  <a:pt x="3308647" y="1593730"/>
                </a:moveTo>
                <a:lnTo>
                  <a:pt x="3301066" y="1609512"/>
                </a:lnTo>
                <a:lnTo>
                  <a:pt x="3301066" y="1617404"/>
                </a:lnTo>
                <a:lnTo>
                  <a:pt x="3301066" y="1632987"/>
                </a:lnTo>
                <a:lnTo>
                  <a:pt x="3301814" y="1632987"/>
                </a:lnTo>
                <a:lnTo>
                  <a:pt x="3301814" y="1617207"/>
                </a:lnTo>
                <a:lnTo>
                  <a:pt x="3301814" y="1609317"/>
                </a:lnTo>
                <a:lnTo>
                  <a:pt x="3309177" y="1594006"/>
                </a:lnTo>
                <a:close/>
                <a:moveTo>
                  <a:pt x="3513702" y="1577446"/>
                </a:moveTo>
                <a:lnTo>
                  <a:pt x="3498780" y="1585192"/>
                </a:lnTo>
                <a:lnTo>
                  <a:pt x="3491184" y="1585192"/>
                </a:lnTo>
                <a:lnTo>
                  <a:pt x="3475990" y="1608852"/>
                </a:lnTo>
                <a:lnTo>
                  <a:pt x="3445604" y="1632512"/>
                </a:lnTo>
                <a:lnTo>
                  <a:pt x="3444925" y="1634627"/>
                </a:lnTo>
                <a:lnTo>
                  <a:pt x="3445369" y="1633704"/>
                </a:lnTo>
                <a:lnTo>
                  <a:pt x="3475739" y="1610029"/>
                </a:lnTo>
                <a:lnTo>
                  <a:pt x="3490924" y="1586354"/>
                </a:lnTo>
                <a:lnTo>
                  <a:pt x="3498517" y="1586354"/>
                </a:lnTo>
                <a:lnTo>
                  <a:pt x="3513702" y="1578462"/>
                </a:lnTo>
                <a:close/>
                <a:moveTo>
                  <a:pt x="2086421" y="1570061"/>
                </a:moveTo>
                <a:lnTo>
                  <a:pt x="2078841" y="1577944"/>
                </a:lnTo>
                <a:lnTo>
                  <a:pt x="2063682" y="1585827"/>
                </a:lnTo>
                <a:lnTo>
                  <a:pt x="2071261" y="1593709"/>
                </a:lnTo>
                <a:lnTo>
                  <a:pt x="2086421" y="1593709"/>
                </a:lnTo>
                <a:lnTo>
                  <a:pt x="2086421" y="1601592"/>
                </a:lnTo>
                <a:lnTo>
                  <a:pt x="2086421" y="1617358"/>
                </a:lnTo>
                <a:lnTo>
                  <a:pt x="2086421" y="1625241"/>
                </a:lnTo>
                <a:lnTo>
                  <a:pt x="2078841" y="1633124"/>
                </a:lnTo>
                <a:lnTo>
                  <a:pt x="2078841" y="1641007"/>
                </a:lnTo>
                <a:lnTo>
                  <a:pt x="2101581" y="1664655"/>
                </a:lnTo>
                <a:lnTo>
                  <a:pt x="2101581" y="1680421"/>
                </a:lnTo>
                <a:lnTo>
                  <a:pt x="2101581" y="1688304"/>
                </a:lnTo>
                <a:lnTo>
                  <a:pt x="2109160" y="1696187"/>
                </a:lnTo>
                <a:lnTo>
                  <a:pt x="2101581" y="1696187"/>
                </a:lnTo>
                <a:lnTo>
                  <a:pt x="2101581" y="1711952"/>
                </a:lnTo>
                <a:lnTo>
                  <a:pt x="2094001" y="1719835"/>
                </a:lnTo>
                <a:lnTo>
                  <a:pt x="2078841" y="1719835"/>
                </a:lnTo>
                <a:lnTo>
                  <a:pt x="2064282" y="1719835"/>
                </a:lnTo>
                <a:lnTo>
                  <a:pt x="2064619" y="1720010"/>
                </a:lnTo>
                <a:lnTo>
                  <a:pt x="2079784" y="1720010"/>
                </a:lnTo>
                <a:lnTo>
                  <a:pt x="2094949" y="1720010"/>
                </a:lnTo>
                <a:lnTo>
                  <a:pt x="2102532" y="1720010"/>
                </a:lnTo>
                <a:lnTo>
                  <a:pt x="2110115" y="1720010"/>
                </a:lnTo>
                <a:lnTo>
                  <a:pt x="2117697" y="1712125"/>
                </a:lnTo>
                <a:lnTo>
                  <a:pt x="2125280" y="1712125"/>
                </a:lnTo>
                <a:lnTo>
                  <a:pt x="2125280" y="1704240"/>
                </a:lnTo>
                <a:lnTo>
                  <a:pt x="2139889" y="1704240"/>
                </a:lnTo>
                <a:lnTo>
                  <a:pt x="2139889" y="1704116"/>
                </a:lnTo>
                <a:lnTo>
                  <a:pt x="2124702" y="1704116"/>
                </a:lnTo>
                <a:lnTo>
                  <a:pt x="2124702" y="1712020"/>
                </a:lnTo>
                <a:lnTo>
                  <a:pt x="2117108" y="1712020"/>
                </a:lnTo>
                <a:lnTo>
                  <a:pt x="2109515" y="1719925"/>
                </a:lnTo>
                <a:lnTo>
                  <a:pt x="2101921" y="1719925"/>
                </a:lnTo>
                <a:lnTo>
                  <a:pt x="2094327" y="1719925"/>
                </a:lnTo>
                <a:lnTo>
                  <a:pt x="2101921" y="1712020"/>
                </a:lnTo>
                <a:lnTo>
                  <a:pt x="2101921" y="1696211"/>
                </a:lnTo>
                <a:lnTo>
                  <a:pt x="2109515" y="1696211"/>
                </a:lnTo>
                <a:lnTo>
                  <a:pt x="2101921" y="1688306"/>
                </a:lnTo>
                <a:lnTo>
                  <a:pt x="2109231" y="1673088"/>
                </a:lnTo>
                <a:lnTo>
                  <a:pt x="2102264" y="1680330"/>
                </a:lnTo>
                <a:lnTo>
                  <a:pt x="2102264" y="1664553"/>
                </a:lnTo>
                <a:lnTo>
                  <a:pt x="2079500" y="1640888"/>
                </a:lnTo>
                <a:lnTo>
                  <a:pt x="2079500" y="1633000"/>
                </a:lnTo>
                <a:lnTo>
                  <a:pt x="2087088" y="1625112"/>
                </a:lnTo>
                <a:lnTo>
                  <a:pt x="2087088" y="1617224"/>
                </a:lnTo>
                <a:lnTo>
                  <a:pt x="2087088" y="1601447"/>
                </a:lnTo>
                <a:lnTo>
                  <a:pt x="2087088" y="1593559"/>
                </a:lnTo>
                <a:lnTo>
                  <a:pt x="2071912" y="1593559"/>
                </a:lnTo>
                <a:lnTo>
                  <a:pt x="2064323" y="1585670"/>
                </a:lnTo>
                <a:lnTo>
                  <a:pt x="2079500" y="1577782"/>
                </a:lnTo>
                <a:lnTo>
                  <a:pt x="2086927" y="1570061"/>
                </a:lnTo>
                <a:close/>
                <a:moveTo>
                  <a:pt x="5023497" y="1569942"/>
                </a:moveTo>
                <a:lnTo>
                  <a:pt x="5009286" y="1577323"/>
                </a:lnTo>
                <a:lnTo>
                  <a:pt x="5009286" y="1577501"/>
                </a:lnTo>
                <a:lnTo>
                  <a:pt x="5023497" y="1570128"/>
                </a:lnTo>
                <a:close/>
                <a:moveTo>
                  <a:pt x="5646329" y="1569713"/>
                </a:moveTo>
                <a:lnTo>
                  <a:pt x="5646614" y="1570306"/>
                </a:lnTo>
                <a:lnTo>
                  <a:pt x="5661322" y="1577952"/>
                </a:lnTo>
                <a:lnTo>
                  <a:pt x="5661322" y="1577516"/>
                </a:lnTo>
                <a:close/>
                <a:moveTo>
                  <a:pt x="6101140" y="1569684"/>
                </a:moveTo>
                <a:lnTo>
                  <a:pt x="6093616" y="1577516"/>
                </a:lnTo>
                <a:lnTo>
                  <a:pt x="6086032" y="1577516"/>
                </a:lnTo>
                <a:lnTo>
                  <a:pt x="6078448" y="1593303"/>
                </a:lnTo>
                <a:lnTo>
                  <a:pt x="6078448" y="1593663"/>
                </a:lnTo>
                <a:lnTo>
                  <a:pt x="6085955" y="1578058"/>
                </a:lnTo>
                <a:lnTo>
                  <a:pt x="6093548" y="1578058"/>
                </a:lnTo>
                <a:lnTo>
                  <a:pt x="6101140" y="1570166"/>
                </a:lnTo>
                <a:close/>
                <a:moveTo>
                  <a:pt x="3543613" y="1561725"/>
                </a:moveTo>
                <a:lnTo>
                  <a:pt x="3513973" y="1569418"/>
                </a:lnTo>
                <a:lnTo>
                  <a:pt x="3513973" y="1570500"/>
                </a:lnTo>
                <a:lnTo>
                  <a:pt x="3544072" y="1562679"/>
                </a:lnTo>
                <a:close/>
                <a:moveTo>
                  <a:pt x="1501985" y="1545877"/>
                </a:moveTo>
                <a:lnTo>
                  <a:pt x="1509573" y="1601127"/>
                </a:lnTo>
                <a:lnTo>
                  <a:pt x="1509573" y="1632698"/>
                </a:lnTo>
                <a:lnTo>
                  <a:pt x="1510337" y="1632698"/>
                </a:lnTo>
                <a:lnTo>
                  <a:pt x="1510337" y="1602164"/>
                </a:lnTo>
                <a:lnTo>
                  <a:pt x="1502740" y="1546926"/>
                </a:lnTo>
                <a:lnTo>
                  <a:pt x="1525533" y="1554817"/>
                </a:lnTo>
                <a:lnTo>
                  <a:pt x="1540728" y="1562708"/>
                </a:lnTo>
                <a:lnTo>
                  <a:pt x="1555924" y="1562708"/>
                </a:lnTo>
                <a:lnTo>
                  <a:pt x="1593913" y="1546926"/>
                </a:lnTo>
                <a:lnTo>
                  <a:pt x="1609108" y="1554817"/>
                </a:lnTo>
                <a:lnTo>
                  <a:pt x="1623395" y="1562236"/>
                </a:lnTo>
                <a:lnTo>
                  <a:pt x="1623395" y="1561662"/>
                </a:lnTo>
                <a:lnTo>
                  <a:pt x="1608218" y="1553770"/>
                </a:lnTo>
                <a:lnTo>
                  <a:pt x="1593042" y="1545877"/>
                </a:lnTo>
                <a:lnTo>
                  <a:pt x="1555101" y="1561662"/>
                </a:lnTo>
                <a:lnTo>
                  <a:pt x="1539925" y="1561662"/>
                </a:lnTo>
                <a:lnTo>
                  <a:pt x="1524749" y="1553770"/>
                </a:lnTo>
                <a:close/>
                <a:moveTo>
                  <a:pt x="5464408" y="1530152"/>
                </a:moveTo>
                <a:lnTo>
                  <a:pt x="5464408" y="1530840"/>
                </a:lnTo>
                <a:lnTo>
                  <a:pt x="5471719" y="1530840"/>
                </a:lnTo>
                <a:lnTo>
                  <a:pt x="5471719" y="1530152"/>
                </a:lnTo>
                <a:close/>
                <a:moveTo>
                  <a:pt x="5000695" y="1522809"/>
                </a:moveTo>
                <a:lnTo>
                  <a:pt x="4993789" y="1529975"/>
                </a:lnTo>
                <a:lnTo>
                  <a:pt x="4994090" y="1529975"/>
                </a:lnTo>
                <a:lnTo>
                  <a:pt x="5000989" y="1522809"/>
                </a:lnTo>
                <a:close/>
                <a:moveTo>
                  <a:pt x="2906465" y="1522708"/>
                </a:moveTo>
                <a:lnTo>
                  <a:pt x="2899258" y="1530210"/>
                </a:lnTo>
                <a:lnTo>
                  <a:pt x="2899258" y="1530599"/>
                </a:lnTo>
                <a:lnTo>
                  <a:pt x="2906840" y="1522708"/>
                </a:lnTo>
                <a:close/>
                <a:moveTo>
                  <a:pt x="2200910" y="1522564"/>
                </a:moveTo>
                <a:lnTo>
                  <a:pt x="2200902" y="1522579"/>
                </a:lnTo>
                <a:lnTo>
                  <a:pt x="2208232" y="1530210"/>
                </a:lnTo>
                <a:lnTo>
                  <a:pt x="2215826" y="1538115"/>
                </a:lnTo>
                <a:lnTo>
                  <a:pt x="2223420" y="1546019"/>
                </a:lnTo>
                <a:lnTo>
                  <a:pt x="2223472" y="1546019"/>
                </a:lnTo>
                <a:lnTo>
                  <a:pt x="2216086" y="1538341"/>
                </a:lnTo>
                <a:lnTo>
                  <a:pt x="2208498" y="1530452"/>
                </a:lnTo>
                <a:close/>
                <a:moveTo>
                  <a:pt x="5449887" y="1522258"/>
                </a:moveTo>
                <a:lnTo>
                  <a:pt x="5449224" y="1522947"/>
                </a:lnTo>
                <a:lnTo>
                  <a:pt x="5456816" y="1522947"/>
                </a:lnTo>
                <a:lnTo>
                  <a:pt x="5464135" y="1522947"/>
                </a:lnTo>
                <a:lnTo>
                  <a:pt x="5464135" y="1522258"/>
                </a:lnTo>
                <a:lnTo>
                  <a:pt x="5456551" y="1522258"/>
                </a:lnTo>
                <a:close/>
                <a:moveTo>
                  <a:pt x="2884071" y="1506899"/>
                </a:moveTo>
                <a:lnTo>
                  <a:pt x="2884071" y="1514400"/>
                </a:lnTo>
                <a:lnTo>
                  <a:pt x="2884096" y="1514400"/>
                </a:lnTo>
                <a:lnTo>
                  <a:pt x="2884096" y="1506925"/>
                </a:lnTo>
                <a:close/>
                <a:moveTo>
                  <a:pt x="5448967" y="1506470"/>
                </a:moveTo>
                <a:lnTo>
                  <a:pt x="5441632" y="1514105"/>
                </a:lnTo>
                <a:lnTo>
                  <a:pt x="5441632" y="1515054"/>
                </a:lnTo>
                <a:lnTo>
                  <a:pt x="5449224" y="1507161"/>
                </a:lnTo>
                <a:lnTo>
                  <a:pt x="5456352" y="1514571"/>
                </a:lnTo>
                <a:lnTo>
                  <a:pt x="5456551" y="1514364"/>
                </a:lnTo>
                <a:close/>
                <a:moveTo>
                  <a:pt x="3217707" y="1498979"/>
                </a:moveTo>
                <a:lnTo>
                  <a:pt x="3217672" y="1499034"/>
                </a:lnTo>
                <a:lnTo>
                  <a:pt x="3217672" y="1514247"/>
                </a:lnTo>
                <a:lnTo>
                  <a:pt x="3217707" y="1514211"/>
                </a:lnTo>
                <a:close/>
                <a:moveTo>
                  <a:pt x="1714399" y="1498797"/>
                </a:moveTo>
                <a:lnTo>
                  <a:pt x="1699276" y="1577448"/>
                </a:lnTo>
                <a:lnTo>
                  <a:pt x="1699276" y="1601127"/>
                </a:lnTo>
                <a:lnTo>
                  <a:pt x="1661335" y="1601127"/>
                </a:lnTo>
                <a:lnTo>
                  <a:pt x="1646159" y="1601127"/>
                </a:lnTo>
                <a:lnTo>
                  <a:pt x="1631542" y="1593525"/>
                </a:lnTo>
                <a:lnTo>
                  <a:pt x="1631902" y="1594272"/>
                </a:lnTo>
                <a:lnTo>
                  <a:pt x="1647097" y="1602164"/>
                </a:lnTo>
                <a:lnTo>
                  <a:pt x="1662293" y="1602164"/>
                </a:lnTo>
                <a:lnTo>
                  <a:pt x="1700281" y="1602164"/>
                </a:lnTo>
                <a:lnTo>
                  <a:pt x="1738270" y="1610055"/>
                </a:lnTo>
                <a:lnTo>
                  <a:pt x="1791454" y="1610055"/>
                </a:lnTo>
                <a:lnTo>
                  <a:pt x="1844639" y="1610055"/>
                </a:lnTo>
                <a:lnTo>
                  <a:pt x="1882608" y="1617942"/>
                </a:lnTo>
                <a:lnTo>
                  <a:pt x="1881766" y="1617358"/>
                </a:lnTo>
                <a:lnTo>
                  <a:pt x="1843867" y="1609475"/>
                </a:lnTo>
                <a:lnTo>
                  <a:pt x="1790809" y="1609475"/>
                </a:lnTo>
                <a:lnTo>
                  <a:pt x="1737750" y="1609475"/>
                </a:lnTo>
                <a:lnTo>
                  <a:pt x="1699851" y="1601592"/>
                </a:lnTo>
                <a:lnTo>
                  <a:pt x="1699851" y="1577944"/>
                </a:lnTo>
                <a:lnTo>
                  <a:pt x="1715011" y="1499115"/>
                </a:lnTo>
                <a:close/>
                <a:moveTo>
                  <a:pt x="5517224" y="1498576"/>
                </a:moveTo>
                <a:lnTo>
                  <a:pt x="5509640" y="1506470"/>
                </a:lnTo>
                <a:lnTo>
                  <a:pt x="5502055" y="1514364"/>
                </a:lnTo>
                <a:lnTo>
                  <a:pt x="5486887" y="1530152"/>
                </a:lnTo>
                <a:lnTo>
                  <a:pt x="5472000" y="1537900"/>
                </a:lnTo>
                <a:lnTo>
                  <a:pt x="5472000" y="1538733"/>
                </a:lnTo>
                <a:lnTo>
                  <a:pt x="5471389" y="1538733"/>
                </a:lnTo>
                <a:lnTo>
                  <a:pt x="5464135" y="1553834"/>
                </a:lnTo>
                <a:lnTo>
                  <a:pt x="5456551" y="1553834"/>
                </a:lnTo>
                <a:lnTo>
                  <a:pt x="5448967" y="1561728"/>
                </a:lnTo>
                <a:lnTo>
                  <a:pt x="5441632" y="1561728"/>
                </a:lnTo>
                <a:lnTo>
                  <a:pt x="5441632" y="1562413"/>
                </a:lnTo>
                <a:lnTo>
                  <a:pt x="5449224" y="1562413"/>
                </a:lnTo>
                <a:lnTo>
                  <a:pt x="5456816" y="1554520"/>
                </a:lnTo>
                <a:lnTo>
                  <a:pt x="5464408" y="1554520"/>
                </a:lnTo>
                <a:lnTo>
                  <a:pt x="5472000" y="1538733"/>
                </a:lnTo>
                <a:lnTo>
                  <a:pt x="5479592" y="1538733"/>
                </a:lnTo>
                <a:lnTo>
                  <a:pt x="5487184" y="1530840"/>
                </a:lnTo>
                <a:lnTo>
                  <a:pt x="5502367" y="1515054"/>
                </a:lnTo>
                <a:lnTo>
                  <a:pt x="5509959" y="1507161"/>
                </a:lnTo>
                <a:lnTo>
                  <a:pt x="5517551" y="1499268"/>
                </a:lnTo>
                <a:lnTo>
                  <a:pt x="5525143" y="1499268"/>
                </a:lnTo>
                <a:lnTo>
                  <a:pt x="5532735" y="1499268"/>
                </a:lnTo>
                <a:lnTo>
                  <a:pt x="5547919" y="1507161"/>
                </a:lnTo>
                <a:lnTo>
                  <a:pt x="5555511" y="1515054"/>
                </a:lnTo>
                <a:lnTo>
                  <a:pt x="5570694" y="1515054"/>
                </a:lnTo>
                <a:lnTo>
                  <a:pt x="5585878" y="1515054"/>
                </a:lnTo>
                <a:lnTo>
                  <a:pt x="5601062" y="1507161"/>
                </a:lnTo>
                <a:lnTo>
                  <a:pt x="5623838" y="1499268"/>
                </a:lnTo>
                <a:lnTo>
                  <a:pt x="5631430" y="1499268"/>
                </a:lnTo>
                <a:lnTo>
                  <a:pt x="5646614" y="1499268"/>
                </a:lnTo>
                <a:lnTo>
                  <a:pt x="5654205" y="1499268"/>
                </a:lnTo>
                <a:lnTo>
                  <a:pt x="5668906" y="1514552"/>
                </a:lnTo>
                <a:lnTo>
                  <a:pt x="5668906" y="1514364"/>
                </a:lnTo>
                <a:lnTo>
                  <a:pt x="5653738" y="1498576"/>
                </a:lnTo>
                <a:lnTo>
                  <a:pt x="5646154" y="1498576"/>
                </a:lnTo>
                <a:lnTo>
                  <a:pt x="5630985" y="1498576"/>
                </a:lnTo>
                <a:lnTo>
                  <a:pt x="5623401" y="1498576"/>
                </a:lnTo>
                <a:lnTo>
                  <a:pt x="5600649" y="1506470"/>
                </a:lnTo>
                <a:lnTo>
                  <a:pt x="5585481" y="1514364"/>
                </a:lnTo>
                <a:lnTo>
                  <a:pt x="5570312" y="1514364"/>
                </a:lnTo>
                <a:lnTo>
                  <a:pt x="5555144" y="1514364"/>
                </a:lnTo>
                <a:lnTo>
                  <a:pt x="5547560" y="1506470"/>
                </a:lnTo>
                <a:lnTo>
                  <a:pt x="5532392" y="1498576"/>
                </a:lnTo>
                <a:lnTo>
                  <a:pt x="5524808" y="1498576"/>
                </a:lnTo>
                <a:close/>
                <a:moveTo>
                  <a:pt x="3567149" y="1498438"/>
                </a:moveTo>
                <a:lnTo>
                  <a:pt x="3521570" y="1529985"/>
                </a:lnTo>
                <a:lnTo>
                  <a:pt x="3522201" y="1530641"/>
                </a:lnTo>
                <a:lnTo>
                  <a:pt x="3536480" y="1523221"/>
                </a:lnTo>
                <a:lnTo>
                  <a:pt x="3544072" y="1515329"/>
                </a:lnTo>
                <a:lnTo>
                  <a:pt x="3566850" y="1507437"/>
                </a:lnTo>
                <a:lnTo>
                  <a:pt x="3566850" y="1499546"/>
                </a:lnTo>
                <a:lnTo>
                  <a:pt x="3582035" y="1507437"/>
                </a:lnTo>
                <a:lnTo>
                  <a:pt x="3597221" y="1507437"/>
                </a:lnTo>
                <a:lnTo>
                  <a:pt x="3604813" y="1507437"/>
                </a:lnTo>
                <a:lnTo>
                  <a:pt x="3612406" y="1507437"/>
                </a:lnTo>
                <a:lnTo>
                  <a:pt x="3627591" y="1507437"/>
                </a:lnTo>
                <a:lnTo>
                  <a:pt x="3635184" y="1499546"/>
                </a:lnTo>
                <a:lnTo>
                  <a:pt x="3634451" y="1499546"/>
                </a:lnTo>
                <a:lnTo>
                  <a:pt x="3627922" y="1506324"/>
                </a:lnTo>
                <a:lnTo>
                  <a:pt x="3612728" y="1506324"/>
                </a:lnTo>
                <a:lnTo>
                  <a:pt x="3597535" y="1506324"/>
                </a:lnTo>
                <a:lnTo>
                  <a:pt x="3582342" y="1506324"/>
                </a:lnTo>
                <a:close/>
                <a:moveTo>
                  <a:pt x="3278480" y="1498438"/>
                </a:moveTo>
                <a:lnTo>
                  <a:pt x="3270883" y="1522098"/>
                </a:lnTo>
                <a:lnTo>
                  <a:pt x="3263287" y="1529985"/>
                </a:lnTo>
                <a:lnTo>
                  <a:pt x="3255690" y="1545758"/>
                </a:lnTo>
                <a:lnTo>
                  <a:pt x="3225304" y="1561532"/>
                </a:lnTo>
                <a:lnTo>
                  <a:pt x="3210111" y="1545758"/>
                </a:lnTo>
                <a:lnTo>
                  <a:pt x="3202514" y="1545758"/>
                </a:lnTo>
                <a:lnTo>
                  <a:pt x="3202514" y="1522708"/>
                </a:lnTo>
                <a:lnTo>
                  <a:pt x="3202509" y="1522708"/>
                </a:lnTo>
                <a:lnTo>
                  <a:pt x="3202509" y="1546382"/>
                </a:lnTo>
                <a:lnTo>
                  <a:pt x="3210091" y="1546382"/>
                </a:lnTo>
                <a:lnTo>
                  <a:pt x="3225253" y="1562164"/>
                </a:lnTo>
                <a:lnTo>
                  <a:pt x="3255578" y="1546382"/>
                </a:lnTo>
                <a:lnTo>
                  <a:pt x="3263160" y="1530599"/>
                </a:lnTo>
                <a:lnTo>
                  <a:pt x="3270741" y="1522708"/>
                </a:lnTo>
                <a:lnTo>
                  <a:pt x="3278322" y="1499034"/>
                </a:lnTo>
                <a:lnTo>
                  <a:pt x="3293485" y="1499034"/>
                </a:lnTo>
                <a:lnTo>
                  <a:pt x="3301066" y="1499034"/>
                </a:lnTo>
                <a:lnTo>
                  <a:pt x="3301066" y="1514816"/>
                </a:lnTo>
                <a:lnTo>
                  <a:pt x="3316228" y="1522708"/>
                </a:lnTo>
                <a:lnTo>
                  <a:pt x="3316228" y="1530599"/>
                </a:lnTo>
                <a:lnTo>
                  <a:pt x="3316228" y="1538490"/>
                </a:lnTo>
                <a:lnTo>
                  <a:pt x="3323810" y="1538490"/>
                </a:lnTo>
                <a:lnTo>
                  <a:pt x="3331391" y="1530599"/>
                </a:lnTo>
                <a:lnTo>
                  <a:pt x="3346554" y="1530599"/>
                </a:lnTo>
                <a:lnTo>
                  <a:pt x="3361716" y="1522708"/>
                </a:lnTo>
                <a:lnTo>
                  <a:pt x="3384460" y="1506925"/>
                </a:lnTo>
                <a:lnTo>
                  <a:pt x="3399622" y="1506925"/>
                </a:lnTo>
                <a:lnTo>
                  <a:pt x="3414785" y="1522708"/>
                </a:lnTo>
                <a:lnTo>
                  <a:pt x="3414785" y="1554273"/>
                </a:lnTo>
                <a:lnTo>
                  <a:pt x="3414785" y="1562164"/>
                </a:lnTo>
                <a:lnTo>
                  <a:pt x="3422366" y="1570056"/>
                </a:lnTo>
                <a:lnTo>
                  <a:pt x="3414785" y="1617404"/>
                </a:lnTo>
                <a:lnTo>
                  <a:pt x="3414785" y="1640877"/>
                </a:lnTo>
                <a:lnTo>
                  <a:pt x="3415660" y="1640877"/>
                </a:lnTo>
                <a:lnTo>
                  <a:pt x="3423250" y="1640877"/>
                </a:lnTo>
                <a:lnTo>
                  <a:pt x="3437776" y="1655978"/>
                </a:lnTo>
                <a:lnTo>
                  <a:pt x="3437776" y="1655931"/>
                </a:lnTo>
                <a:lnTo>
                  <a:pt x="3422815" y="1640399"/>
                </a:lnTo>
                <a:lnTo>
                  <a:pt x="3415218" y="1640399"/>
                </a:lnTo>
                <a:lnTo>
                  <a:pt x="3415218" y="1616739"/>
                </a:lnTo>
                <a:lnTo>
                  <a:pt x="3422815" y="1569418"/>
                </a:lnTo>
                <a:lnTo>
                  <a:pt x="3415218" y="1561532"/>
                </a:lnTo>
                <a:lnTo>
                  <a:pt x="3415218" y="1553645"/>
                </a:lnTo>
                <a:lnTo>
                  <a:pt x="3415218" y="1522098"/>
                </a:lnTo>
                <a:lnTo>
                  <a:pt x="3400025" y="1506324"/>
                </a:lnTo>
                <a:lnTo>
                  <a:pt x="3384832" y="1506324"/>
                </a:lnTo>
                <a:lnTo>
                  <a:pt x="3362042" y="1522098"/>
                </a:lnTo>
                <a:lnTo>
                  <a:pt x="3346849" y="1529985"/>
                </a:lnTo>
                <a:lnTo>
                  <a:pt x="3331656" y="1529985"/>
                </a:lnTo>
                <a:lnTo>
                  <a:pt x="3324059" y="1537871"/>
                </a:lnTo>
                <a:lnTo>
                  <a:pt x="3316463" y="1537871"/>
                </a:lnTo>
                <a:lnTo>
                  <a:pt x="3316463" y="1529985"/>
                </a:lnTo>
                <a:lnTo>
                  <a:pt x="3316463" y="1522098"/>
                </a:lnTo>
                <a:lnTo>
                  <a:pt x="3301270" y="1514211"/>
                </a:lnTo>
                <a:lnTo>
                  <a:pt x="3301270" y="1498438"/>
                </a:lnTo>
                <a:lnTo>
                  <a:pt x="3293673" y="1498438"/>
                </a:lnTo>
                <a:close/>
                <a:moveTo>
                  <a:pt x="3642776" y="1483016"/>
                </a:moveTo>
                <a:lnTo>
                  <a:pt x="3635518" y="1490551"/>
                </a:lnTo>
                <a:lnTo>
                  <a:pt x="3635518" y="1491307"/>
                </a:lnTo>
                <a:lnTo>
                  <a:pt x="3642776" y="1483762"/>
                </a:lnTo>
                <a:close/>
                <a:moveTo>
                  <a:pt x="5198409" y="1475490"/>
                </a:moveTo>
                <a:lnTo>
                  <a:pt x="5198691" y="1475588"/>
                </a:lnTo>
                <a:lnTo>
                  <a:pt x="5221308" y="1475588"/>
                </a:lnTo>
                <a:lnTo>
                  <a:pt x="5221119" y="1475490"/>
                </a:lnTo>
                <a:close/>
                <a:moveTo>
                  <a:pt x="2064323" y="1475234"/>
                </a:moveTo>
                <a:lnTo>
                  <a:pt x="2063876" y="1475466"/>
                </a:lnTo>
                <a:lnTo>
                  <a:pt x="2071261" y="1475466"/>
                </a:lnTo>
                <a:lnTo>
                  <a:pt x="2071149" y="1475234"/>
                </a:lnTo>
                <a:close/>
                <a:moveTo>
                  <a:pt x="5968222" y="1473210"/>
                </a:moveTo>
                <a:lnTo>
                  <a:pt x="5972270" y="1474895"/>
                </a:lnTo>
                <a:lnTo>
                  <a:pt x="5973084" y="1474895"/>
                </a:lnTo>
                <a:close/>
                <a:moveTo>
                  <a:pt x="5449429" y="1467482"/>
                </a:moveTo>
                <a:lnTo>
                  <a:pt x="5449224" y="1467695"/>
                </a:lnTo>
                <a:lnTo>
                  <a:pt x="5456551" y="1475312"/>
                </a:lnTo>
                <a:lnTo>
                  <a:pt x="5456551" y="1474895"/>
                </a:lnTo>
                <a:close/>
                <a:moveTo>
                  <a:pt x="2337496" y="1466971"/>
                </a:moveTo>
                <a:lnTo>
                  <a:pt x="2337496" y="1467346"/>
                </a:lnTo>
                <a:lnTo>
                  <a:pt x="2344919" y="1467346"/>
                </a:lnTo>
                <a:lnTo>
                  <a:pt x="2344919" y="1466971"/>
                </a:lnTo>
                <a:close/>
                <a:moveTo>
                  <a:pt x="5114707" y="1459717"/>
                </a:moveTo>
                <a:lnTo>
                  <a:pt x="5107106" y="1467603"/>
                </a:lnTo>
                <a:lnTo>
                  <a:pt x="5099506" y="1475490"/>
                </a:lnTo>
                <a:lnTo>
                  <a:pt x="5099506" y="1483376"/>
                </a:lnTo>
                <a:lnTo>
                  <a:pt x="5091905" y="1514923"/>
                </a:lnTo>
                <a:lnTo>
                  <a:pt x="5099506" y="1538582"/>
                </a:lnTo>
                <a:lnTo>
                  <a:pt x="5099506" y="1554355"/>
                </a:lnTo>
                <a:lnTo>
                  <a:pt x="5107106" y="1578015"/>
                </a:lnTo>
                <a:lnTo>
                  <a:pt x="5107106" y="1585214"/>
                </a:lnTo>
                <a:lnTo>
                  <a:pt x="5107588" y="1585214"/>
                </a:lnTo>
                <a:lnTo>
                  <a:pt x="5107588" y="1578199"/>
                </a:lnTo>
                <a:lnTo>
                  <a:pt x="5099996" y="1554520"/>
                </a:lnTo>
                <a:lnTo>
                  <a:pt x="5099996" y="1538733"/>
                </a:lnTo>
                <a:lnTo>
                  <a:pt x="5092405" y="1515054"/>
                </a:lnTo>
                <a:lnTo>
                  <a:pt x="5099996" y="1483482"/>
                </a:lnTo>
                <a:lnTo>
                  <a:pt x="5099996" y="1475588"/>
                </a:lnTo>
                <a:lnTo>
                  <a:pt x="5107588" y="1467695"/>
                </a:lnTo>
                <a:lnTo>
                  <a:pt x="5115180" y="1459802"/>
                </a:lnTo>
                <a:lnTo>
                  <a:pt x="5130364" y="1459802"/>
                </a:lnTo>
                <a:lnTo>
                  <a:pt x="5137956" y="1459802"/>
                </a:lnTo>
                <a:lnTo>
                  <a:pt x="5152958" y="1459802"/>
                </a:lnTo>
                <a:lnTo>
                  <a:pt x="5152712" y="1459717"/>
                </a:lnTo>
                <a:lnTo>
                  <a:pt x="5137510" y="1459717"/>
                </a:lnTo>
                <a:lnTo>
                  <a:pt x="5129909" y="1459717"/>
                </a:lnTo>
                <a:close/>
                <a:moveTo>
                  <a:pt x="2375294" y="1459458"/>
                </a:moveTo>
                <a:lnTo>
                  <a:pt x="2375294" y="1466971"/>
                </a:lnTo>
                <a:lnTo>
                  <a:pt x="2367700" y="1466971"/>
                </a:lnTo>
                <a:lnTo>
                  <a:pt x="2360106" y="1474876"/>
                </a:lnTo>
                <a:lnTo>
                  <a:pt x="2360355" y="1475136"/>
                </a:lnTo>
                <a:lnTo>
                  <a:pt x="2367849" y="1467346"/>
                </a:lnTo>
                <a:lnTo>
                  <a:pt x="2375437" y="1467346"/>
                </a:lnTo>
                <a:lnTo>
                  <a:pt x="2375437" y="1459458"/>
                </a:lnTo>
                <a:close/>
                <a:moveTo>
                  <a:pt x="3643115" y="1459004"/>
                </a:moveTo>
                <a:lnTo>
                  <a:pt x="3643115" y="1460087"/>
                </a:lnTo>
                <a:lnTo>
                  <a:pt x="3650369" y="1460087"/>
                </a:lnTo>
                <a:lnTo>
                  <a:pt x="3650369" y="1459004"/>
                </a:lnTo>
                <a:close/>
                <a:moveTo>
                  <a:pt x="3642776" y="1452196"/>
                </a:moveTo>
                <a:lnTo>
                  <a:pt x="3627591" y="1460087"/>
                </a:lnTo>
                <a:lnTo>
                  <a:pt x="3621763" y="1466144"/>
                </a:lnTo>
                <a:lnTo>
                  <a:pt x="3648632" y="1452196"/>
                </a:lnTo>
                <a:close/>
                <a:moveTo>
                  <a:pt x="2367309" y="1451569"/>
                </a:moveTo>
                <a:lnTo>
                  <a:pt x="2360106" y="1459067"/>
                </a:lnTo>
                <a:lnTo>
                  <a:pt x="2360637" y="1459067"/>
                </a:lnTo>
                <a:lnTo>
                  <a:pt x="2367849" y="1451569"/>
                </a:lnTo>
                <a:close/>
                <a:moveTo>
                  <a:pt x="3195161" y="1451201"/>
                </a:moveTo>
                <a:lnTo>
                  <a:pt x="3194928" y="1451686"/>
                </a:lnTo>
                <a:lnTo>
                  <a:pt x="3217672" y="1459577"/>
                </a:lnTo>
                <a:lnTo>
                  <a:pt x="3232650" y="1475169"/>
                </a:lnTo>
                <a:lnTo>
                  <a:pt x="3232901" y="1474778"/>
                </a:lnTo>
                <a:lnTo>
                  <a:pt x="3217707" y="1459004"/>
                </a:lnTo>
                <a:close/>
                <a:moveTo>
                  <a:pt x="5887341" y="1450430"/>
                </a:moveTo>
                <a:lnTo>
                  <a:pt x="5888845" y="1451213"/>
                </a:lnTo>
                <a:lnTo>
                  <a:pt x="5889599" y="1451213"/>
                </a:lnTo>
                <a:close/>
                <a:moveTo>
                  <a:pt x="5441632" y="1443319"/>
                </a:moveTo>
                <a:lnTo>
                  <a:pt x="5441632" y="1444016"/>
                </a:lnTo>
                <a:lnTo>
                  <a:pt x="5449224" y="1444016"/>
                </a:lnTo>
                <a:lnTo>
                  <a:pt x="5456551" y="1451633"/>
                </a:lnTo>
                <a:lnTo>
                  <a:pt x="5456551" y="1451213"/>
                </a:lnTo>
                <a:lnTo>
                  <a:pt x="5448967" y="1443319"/>
                </a:lnTo>
                <a:close/>
                <a:moveTo>
                  <a:pt x="2830915" y="1435845"/>
                </a:moveTo>
                <a:lnTo>
                  <a:pt x="2830915" y="1451162"/>
                </a:lnTo>
                <a:lnTo>
                  <a:pt x="2831027" y="1451278"/>
                </a:lnTo>
                <a:lnTo>
                  <a:pt x="2831027" y="1435903"/>
                </a:lnTo>
                <a:close/>
                <a:moveTo>
                  <a:pt x="3614077" y="1430258"/>
                </a:moveTo>
                <a:lnTo>
                  <a:pt x="3619998" y="1442552"/>
                </a:lnTo>
                <a:lnTo>
                  <a:pt x="3619998" y="1436412"/>
                </a:lnTo>
                <a:close/>
                <a:moveTo>
                  <a:pt x="2489259" y="1427509"/>
                </a:moveTo>
                <a:lnTo>
                  <a:pt x="2489259" y="1427904"/>
                </a:lnTo>
                <a:lnTo>
                  <a:pt x="2496793" y="1435737"/>
                </a:lnTo>
                <a:lnTo>
                  <a:pt x="2496793" y="1435352"/>
                </a:lnTo>
                <a:close/>
                <a:moveTo>
                  <a:pt x="2079500" y="1420016"/>
                </a:moveTo>
                <a:lnTo>
                  <a:pt x="2079370" y="1420286"/>
                </a:lnTo>
                <a:lnTo>
                  <a:pt x="2086421" y="1420286"/>
                </a:lnTo>
                <a:lnTo>
                  <a:pt x="2101581" y="1436052"/>
                </a:lnTo>
                <a:lnTo>
                  <a:pt x="2116740" y="1436052"/>
                </a:lnTo>
                <a:lnTo>
                  <a:pt x="2101581" y="1443935"/>
                </a:lnTo>
                <a:lnTo>
                  <a:pt x="2094001" y="1459701"/>
                </a:lnTo>
                <a:lnTo>
                  <a:pt x="2094001" y="1475466"/>
                </a:lnTo>
                <a:lnTo>
                  <a:pt x="2101581" y="1483349"/>
                </a:lnTo>
                <a:lnTo>
                  <a:pt x="2101581" y="1506998"/>
                </a:lnTo>
                <a:lnTo>
                  <a:pt x="2109160" y="1522764"/>
                </a:lnTo>
                <a:lnTo>
                  <a:pt x="2101581" y="1530647"/>
                </a:lnTo>
                <a:lnTo>
                  <a:pt x="2086421" y="1546412"/>
                </a:lnTo>
                <a:lnTo>
                  <a:pt x="2086421" y="1562178"/>
                </a:lnTo>
                <a:lnTo>
                  <a:pt x="2093840" y="1569894"/>
                </a:lnTo>
                <a:lnTo>
                  <a:pt x="2094676" y="1569894"/>
                </a:lnTo>
                <a:lnTo>
                  <a:pt x="2087088" y="1562005"/>
                </a:lnTo>
                <a:lnTo>
                  <a:pt x="2087088" y="1546229"/>
                </a:lnTo>
                <a:lnTo>
                  <a:pt x="2102264" y="1530452"/>
                </a:lnTo>
                <a:lnTo>
                  <a:pt x="2109852" y="1522564"/>
                </a:lnTo>
                <a:lnTo>
                  <a:pt x="2102264" y="1506787"/>
                </a:lnTo>
                <a:lnTo>
                  <a:pt x="2102264" y="1483122"/>
                </a:lnTo>
                <a:lnTo>
                  <a:pt x="2094676" y="1475234"/>
                </a:lnTo>
                <a:lnTo>
                  <a:pt x="2094676" y="1459458"/>
                </a:lnTo>
                <a:lnTo>
                  <a:pt x="2102264" y="1443681"/>
                </a:lnTo>
                <a:lnTo>
                  <a:pt x="2117440" y="1435793"/>
                </a:lnTo>
                <a:lnTo>
                  <a:pt x="2102264" y="1435793"/>
                </a:lnTo>
                <a:lnTo>
                  <a:pt x="2087088" y="1420016"/>
                </a:lnTo>
                <a:close/>
                <a:moveTo>
                  <a:pt x="5456746" y="1412589"/>
                </a:moveTo>
                <a:lnTo>
                  <a:pt x="5456551" y="1412995"/>
                </a:lnTo>
                <a:lnTo>
                  <a:pt x="5456551" y="1419637"/>
                </a:lnTo>
                <a:lnTo>
                  <a:pt x="5456551" y="1435425"/>
                </a:lnTo>
                <a:lnTo>
                  <a:pt x="5456551" y="1443319"/>
                </a:lnTo>
                <a:lnTo>
                  <a:pt x="5456746" y="1443725"/>
                </a:lnTo>
                <a:lnTo>
                  <a:pt x="5456746" y="1436057"/>
                </a:lnTo>
                <a:lnTo>
                  <a:pt x="5456746" y="1420284"/>
                </a:lnTo>
                <a:close/>
                <a:moveTo>
                  <a:pt x="1942913" y="1404240"/>
                </a:moveTo>
                <a:lnTo>
                  <a:pt x="1942913" y="1405049"/>
                </a:lnTo>
                <a:lnTo>
                  <a:pt x="1957564" y="1420286"/>
                </a:lnTo>
                <a:lnTo>
                  <a:pt x="1965144" y="1420286"/>
                </a:lnTo>
                <a:lnTo>
                  <a:pt x="1980304" y="1428169"/>
                </a:lnTo>
                <a:lnTo>
                  <a:pt x="1980304" y="1436052"/>
                </a:lnTo>
                <a:lnTo>
                  <a:pt x="1995463" y="1451818"/>
                </a:lnTo>
                <a:lnTo>
                  <a:pt x="1987883" y="1459701"/>
                </a:lnTo>
                <a:lnTo>
                  <a:pt x="1995463" y="1459701"/>
                </a:lnTo>
                <a:lnTo>
                  <a:pt x="1995463" y="1467584"/>
                </a:lnTo>
                <a:lnTo>
                  <a:pt x="2003043" y="1467584"/>
                </a:lnTo>
                <a:lnTo>
                  <a:pt x="2003043" y="1475466"/>
                </a:lnTo>
                <a:lnTo>
                  <a:pt x="2003043" y="1491232"/>
                </a:lnTo>
                <a:lnTo>
                  <a:pt x="2018203" y="1499115"/>
                </a:lnTo>
                <a:lnTo>
                  <a:pt x="2033362" y="1499115"/>
                </a:lnTo>
                <a:lnTo>
                  <a:pt x="2040942" y="1499115"/>
                </a:lnTo>
                <a:lnTo>
                  <a:pt x="2041046" y="1498899"/>
                </a:lnTo>
                <a:lnTo>
                  <a:pt x="2033971" y="1498899"/>
                </a:lnTo>
                <a:lnTo>
                  <a:pt x="2018795" y="1498899"/>
                </a:lnTo>
                <a:lnTo>
                  <a:pt x="2003618" y="1491011"/>
                </a:lnTo>
                <a:lnTo>
                  <a:pt x="2003618" y="1475234"/>
                </a:lnTo>
                <a:lnTo>
                  <a:pt x="2003618" y="1467346"/>
                </a:lnTo>
                <a:lnTo>
                  <a:pt x="1996030" y="1467346"/>
                </a:lnTo>
                <a:lnTo>
                  <a:pt x="1996030" y="1459458"/>
                </a:lnTo>
                <a:lnTo>
                  <a:pt x="1988442" y="1459458"/>
                </a:lnTo>
                <a:lnTo>
                  <a:pt x="1996030" y="1451569"/>
                </a:lnTo>
                <a:lnTo>
                  <a:pt x="1980854" y="1435793"/>
                </a:lnTo>
                <a:lnTo>
                  <a:pt x="1980854" y="1427904"/>
                </a:lnTo>
                <a:lnTo>
                  <a:pt x="1965678" y="1420016"/>
                </a:lnTo>
                <a:lnTo>
                  <a:pt x="1958090" y="1420016"/>
                </a:lnTo>
                <a:close/>
                <a:moveTo>
                  <a:pt x="2792807" y="1396119"/>
                </a:moveTo>
                <a:lnTo>
                  <a:pt x="2785353" y="1411638"/>
                </a:lnTo>
                <a:lnTo>
                  <a:pt x="2777759" y="1427447"/>
                </a:lnTo>
                <a:lnTo>
                  <a:pt x="2778229" y="1427447"/>
                </a:lnTo>
                <a:lnTo>
                  <a:pt x="2785539" y="1412229"/>
                </a:lnTo>
                <a:lnTo>
                  <a:pt x="2793121" y="1396446"/>
                </a:lnTo>
                <a:close/>
                <a:moveTo>
                  <a:pt x="5441544" y="1380851"/>
                </a:moveTo>
                <a:lnTo>
                  <a:pt x="5441544" y="1388738"/>
                </a:lnTo>
                <a:lnTo>
                  <a:pt x="5433943" y="1388738"/>
                </a:lnTo>
                <a:lnTo>
                  <a:pt x="5426342" y="1388738"/>
                </a:lnTo>
                <a:lnTo>
                  <a:pt x="5418741" y="1388738"/>
                </a:lnTo>
                <a:lnTo>
                  <a:pt x="5411141" y="1396624"/>
                </a:lnTo>
                <a:lnTo>
                  <a:pt x="5403540" y="1396624"/>
                </a:lnTo>
                <a:lnTo>
                  <a:pt x="5395939" y="1396624"/>
                </a:lnTo>
                <a:lnTo>
                  <a:pt x="5388338" y="1396624"/>
                </a:lnTo>
                <a:lnTo>
                  <a:pt x="5373136" y="1396624"/>
                </a:lnTo>
                <a:lnTo>
                  <a:pt x="5365535" y="1396624"/>
                </a:lnTo>
                <a:lnTo>
                  <a:pt x="5357935" y="1412398"/>
                </a:lnTo>
                <a:lnTo>
                  <a:pt x="5350334" y="1420284"/>
                </a:lnTo>
                <a:lnTo>
                  <a:pt x="5342733" y="1428171"/>
                </a:lnTo>
                <a:lnTo>
                  <a:pt x="5342733" y="1436057"/>
                </a:lnTo>
                <a:lnTo>
                  <a:pt x="5335132" y="1443944"/>
                </a:lnTo>
                <a:lnTo>
                  <a:pt x="5335132" y="1451830"/>
                </a:lnTo>
                <a:lnTo>
                  <a:pt x="5312329" y="1459717"/>
                </a:lnTo>
                <a:lnTo>
                  <a:pt x="5297128" y="1467603"/>
                </a:lnTo>
                <a:lnTo>
                  <a:pt x="5266724" y="1475490"/>
                </a:lnTo>
                <a:lnTo>
                  <a:pt x="5251523" y="1483376"/>
                </a:lnTo>
                <a:lnTo>
                  <a:pt x="5243922" y="1483376"/>
                </a:lnTo>
                <a:lnTo>
                  <a:pt x="5236447" y="1483376"/>
                </a:lnTo>
                <a:lnTo>
                  <a:pt x="5236651" y="1483482"/>
                </a:lnTo>
                <a:lnTo>
                  <a:pt x="5244243" y="1483482"/>
                </a:lnTo>
                <a:lnTo>
                  <a:pt x="5251835" y="1483482"/>
                </a:lnTo>
                <a:lnTo>
                  <a:pt x="5267018" y="1475588"/>
                </a:lnTo>
                <a:lnTo>
                  <a:pt x="5297386" y="1467695"/>
                </a:lnTo>
                <a:lnTo>
                  <a:pt x="5312570" y="1459802"/>
                </a:lnTo>
                <a:lnTo>
                  <a:pt x="5335345" y="1451909"/>
                </a:lnTo>
                <a:lnTo>
                  <a:pt x="5335345" y="1444016"/>
                </a:lnTo>
                <a:lnTo>
                  <a:pt x="5342937" y="1436123"/>
                </a:lnTo>
                <a:lnTo>
                  <a:pt x="5342937" y="1428230"/>
                </a:lnTo>
                <a:lnTo>
                  <a:pt x="5350529" y="1420337"/>
                </a:lnTo>
                <a:lnTo>
                  <a:pt x="5358121" y="1412444"/>
                </a:lnTo>
                <a:lnTo>
                  <a:pt x="5365713" y="1396657"/>
                </a:lnTo>
                <a:lnTo>
                  <a:pt x="5373305" y="1396657"/>
                </a:lnTo>
                <a:lnTo>
                  <a:pt x="5388489" y="1396657"/>
                </a:lnTo>
                <a:lnTo>
                  <a:pt x="5396081" y="1396657"/>
                </a:lnTo>
                <a:lnTo>
                  <a:pt x="5403673" y="1396657"/>
                </a:lnTo>
                <a:lnTo>
                  <a:pt x="5411265" y="1396657"/>
                </a:lnTo>
                <a:lnTo>
                  <a:pt x="5418856" y="1388764"/>
                </a:lnTo>
                <a:lnTo>
                  <a:pt x="5426448" y="1388764"/>
                </a:lnTo>
                <a:lnTo>
                  <a:pt x="5434040" y="1388764"/>
                </a:lnTo>
                <a:lnTo>
                  <a:pt x="5441632" y="1388764"/>
                </a:lnTo>
                <a:lnTo>
                  <a:pt x="5441632" y="1380871"/>
                </a:lnTo>
                <a:lnTo>
                  <a:pt x="5449224" y="1380871"/>
                </a:lnTo>
                <a:lnTo>
                  <a:pt x="5456766" y="1380871"/>
                </a:lnTo>
                <a:lnTo>
                  <a:pt x="5456746" y="1380851"/>
                </a:lnTo>
                <a:lnTo>
                  <a:pt x="5449145" y="1380851"/>
                </a:lnTo>
                <a:close/>
                <a:moveTo>
                  <a:pt x="4265368" y="1372863"/>
                </a:moveTo>
                <a:lnTo>
                  <a:pt x="4265368" y="1373279"/>
                </a:lnTo>
                <a:lnTo>
                  <a:pt x="4272683" y="1380882"/>
                </a:lnTo>
                <a:lnTo>
                  <a:pt x="4272277" y="1380039"/>
                </a:lnTo>
                <a:close/>
                <a:moveTo>
                  <a:pt x="3111371" y="1364374"/>
                </a:moveTo>
                <a:lnTo>
                  <a:pt x="3111534" y="1364881"/>
                </a:lnTo>
                <a:lnTo>
                  <a:pt x="3134278" y="1380664"/>
                </a:lnTo>
                <a:lnTo>
                  <a:pt x="3157022" y="1380664"/>
                </a:lnTo>
                <a:lnTo>
                  <a:pt x="3187347" y="1372772"/>
                </a:lnTo>
                <a:lnTo>
                  <a:pt x="3194928" y="1372772"/>
                </a:lnTo>
                <a:lnTo>
                  <a:pt x="3209993" y="1419815"/>
                </a:lnTo>
                <a:lnTo>
                  <a:pt x="3210111" y="1419571"/>
                </a:lnTo>
                <a:lnTo>
                  <a:pt x="3194918" y="1372250"/>
                </a:lnTo>
                <a:lnTo>
                  <a:pt x="3187321" y="1372250"/>
                </a:lnTo>
                <a:lnTo>
                  <a:pt x="3156935" y="1380137"/>
                </a:lnTo>
                <a:lnTo>
                  <a:pt x="3134145" y="1380137"/>
                </a:lnTo>
                <a:close/>
                <a:moveTo>
                  <a:pt x="2807591" y="1356602"/>
                </a:moveTo>
                <a:lnTo>
                  <a:pt x="2807591" y="1364490"/>
                </a:lnTo>
                <a:lnTo>
                  <a:pt x="2800005" y="1364490"/>
                </a:lnTo>
                <a:lnTo>
                  <a:pt x="2792419" y="1364490"/>
                </a:lnTo>
                <a:lnTo>
                  <a:pt x="2792419" y="1380267"/>
                </a:lnTo>
                <a:lnTo>
                  <a:pt x="2792419" y="1388155"/>
                </a:lnTo>
                <a:lnTo>
                  <a:pt x="2785576" y="1388155"/>
                </a:lnTo>
                <a:lnTo>
                  <a:pt x="2785960" y="1388555"/>
                </a:lnTo>
                <a:lnTo>
                  <a:pt x="2793121" y="1388555"/>
                </a:lnTo>
                <a:lnTo>
                  <a:pt x="2793121" y="1380664"/>
                </a:lnTo>
                <a:lnTo>
                  <a:pt x="2793121" y="1364881"/>
                </a:lnTo>
                <a:lnTo>
                  <a:pt x="2800702" y="1364881"/>
                </a:lnTo>
                <a:lnTo>
                  <a:pt x="2808283" y="1364881"/>
                </a:lnTo>
                <a:lnTo>
                  <a:pt x="2808283" y="1357321"/>
                </a:lnTo>
                <a:close/>
                <a:moveTo>
                  <a:pt x="5691161" y="1353682"/>
                </a:moveTo>
                <a:lnTo>
                  <a:pt x="5699242" y="1356486"/>
                </a:lnTo>
                <a:lnTo>
                  <a:pt x="5708335" y="1358379"/>
                </a:lnTo>
                <a:lnTo>
                  <a:pt x="5699303" y="1353682"/>
                </a:lnTo>
                <a:close/>
                <a:moveTo>
                  <a:pt x="2830349" y="1348714"/>
                </a:moveTo>
                <a:lnTo>
                  <a:pt x="2822763" y="1356602"/>
                </a:lnTo>
                <a:lnTo>
                  <a:pt x="2815333" y="1364328"/>
                </a:lnTo>
                <a:lnTo>
                  <a:pt x="2815864" y="1364881"/>
                </a:lnTo>
                <a:lnTo>
                  <a:pt x="2823446" y="1356990"/>
                </a:lnTo>
                <a:lnTo>
                  <a:pt x="2830873" y="1349258"/>
                </a:lnTo>
                <a:close/>
                <a:moveTo>
                  <a:pt x="2610669" y="1348714"/>
                </a:moveTo>
                <a:lnTo>
                  <a:pt x="2610669" y="1349021"/>
                </a:lnTo>
                <a:lnTo>
                  <a:pt x="2610669" y="1356910"/>
                </a:lnTo>
                <a:lnTo>
                  <a:pt x="2610669" y="1364798"/>
                </a:lnTo>
                <a:lnTo>
                  <a:pt x="2610669" y="1380575"/>
                </a:lnTo>
                <a:lnTo>
                  <a:pt x="2618257" y="1380575"/>
                </a:lnTo>
                <a:lnTo>
                  <a:pt x="2618257" y="1387959"/>
                </a:lnTo>
                <a:lnTo>
                  <a:pt x="2618292" y="1387923"/>
                </a:lnTo>
                <a:lnTo>
                  <a:pt x="2618292" y="1380019"/>
                </a:lnTo>
                <a:lnTo>
                  <a:pt x="2610698" y="1380019"/>
                </a:lnTo>
                <a:lnTo>
                  <a:pt x="2610698" y="1364209"/>
                </a:lnTo>
                <a:lnTo>
                  <a:pt x="2610698" y="1356304"/>
                </a:lnTo>
                <a:lnTo>
                  <a:pt x="2610698" y="1348714"/>
                </a:lnTo>
                <a:close/>
                <a:moveTo>
                  <a:pt x="5651048" y="1345792"/>
                </a:moveTo>
                <a:lnTo>
                  <a:pt x="5653738" y="1348592"/>
                </a:lnTo>
                <a:lnTo>
                  <a:pt x="5659170" y="1348592"/>
                </a:lnTo>
                <a:lnTo>
                  <a:pt x="5653785" y="1345792"/>
                </a:lnTo>
                <a:close/>
                <a:moveTo>
                  <a:pt x="1873803" y="1341133"/>
                </a:moveTo>
                <a:lnTo>
                  <a:pt x="1873803" y="1356449"/>
                </a:lnTo>
                <a:lnTo>
                  <a:pt x="1873803" y="1372235"/>
                </a:lnTo>
                <a:lnTo>
                  <a:pt x="1873803" y="1380128"/>
                </a:lnTo>
                <a:lnTo>
                  <a:pt x="1851039" y="1380128"/>
                </a:lnTo>
                <a:lnTo>
                  <a:pt x="1835863" y="1388020"/>
                </a:lnTo>
                <a:lnTo>
                  <a:pt x="1828274" y="1443270"/>
                </a:lnTo>
                <a:lnTo>
                  <a:pt x="1820686" y="1466949"/>
                </a:lnTo>
                <a:lnTo>
                  <a:pt x="1820686" y="1474841"/>
                </a:lnTo>
                <a:lnTo>
                  <a:pt x="1813098" y="1474841"/>
                </a:lnTo>
                <a:lnTo>
                  <a:pt x="1805510" y="1474841"/>
                </a:lnTo>
                <a:lnTo>
                  <a:pt x="1775158" y="1459056"/>
                </a:lnTo>
                <a:lnTo>
                  <a:pt x="1767569" y="1451163"/>
                </a:lnTo>
                <a:lnTo>
                  <a:pt x="1744805" y="1466949"/>
                </a:lnTo>
                <a:lnTo>
                  <a:pt x="1737217" y="1474841"/>
                </a:lnTo>
                <a:lnTo>
                  <a:pt x="1722041" y="1466949"/>
                </a:lnTo>
                <a:lnTo>
                  <a:pt x="1691688" y="1490627"/>
                </a:lnTo>
                <a:lnTo>
                  <a:pt x="1693047" y="1490627"/>
                </a:lnTo>
                <a:lnTo>
                  <a:pt x="1722590" y="1467584"/>
                </a:lnTo>
                <a:lnTo>
                  <a:pt x="1737750" y="1475466"/>
                </a:lnTo>
                <a:lnTo>
                  <a:pt x="1745330" y="1467584"/>
                </a:lnTo>
                <a:lnTo>
                  <a:pt x="1768069" y="1451818"/>
                </a:lnTo>
                <a:lnTo>
                  <a:pt x="1775649" y="1459701"/>
                </a:lnTo>
                <a:lnTo>
                  <a:pt x="1805968" y="1475466"/>
                </a:lnTo>
                <a:lnTo>
                  <a:pt x="1813548" y="1475466"/>
                </a:lnTo>
                <a:lnTo>
                  <a:pt x="1821128" y="1475466"/>
                </a:lnTo>
                <a:lnTo>
                  <a:pt x="1821128" y="1467584"/>
                </a:lnTo>
                <a:lnTo>
                  <a:pt x="1828708" y="1443935"/>
                </a:lnTo>
                <a:lnTo>
                  <a:pt x="1836287" y="1388755"/>
                </a:lnTo>
                <a:lnTo>
                  <a:pt x="1851447" y="1380872"/>
                </a:lnTo>
                <a:lnTo>
                  <a:pt x="1874186" y="1380872"/>
                </a:lnTo>
                <a:lnTo>
                  <a:pt x="1874186" y="1388755"/>
                </a:lnTo>
                <a:lnTo>
                  <a:pt x="1889346" y="1396638"/>
                </a:lnTo>
                <a:lnTo>
                  <a:pt x="1889346" y="1404521"/>
                </a:lnTo>
                <a:lnTo>
                  <a:pt x="1896926" y="1420286"/>
                </a:lnTo>
                <a:lnTo>
                  <a:pt x="1912085" y="1428169"/>
                </a:lnTo>
                <a:lnTo>
                  <a:pt x="1927245" y="1436052"/>
                </a:lnTo>
                <a:lnTo>
                  <a:pt x="1934825" y="1436052"/>
                </a:lnTo>
                <a:lnTo>
                  <a:pt x="1934949" y="1435793"/>
                </a:lnTo>
                <a:lnTo>
                  <a:pt x="1927737" y="1435793"/>
                </a:lnTo>
                <a:lnTo>
                  <a:pt x="1912561" y="1427904"/>
                </a:lnTo>
                <a:lnTo>
                  <a:pt x="1897384" y="1420016"/>
                </a:lnTo>
                <a:lnTo>
                  <a:pt x="1889796" y="1404240"/>
                </a:lnTo>
                <a:lnTo>
                  <a:pt x="1889796" y="1396351"/>
                </a:lnTo>
                <a:lnTo>
                  <a:pt x="1874620" y="1388463"/>
                </a:lnTo>
                <a:lnTo>
                  <a:pt x="1874620" y="1380575"/>
                </a:lnTo>
                <a:lnTo>
                  <a:pt x="1874620" y="1372686"/>
                </a:lnTo>
                <a:lnTo>
                  <a:pt x="1874620" y="1356910"/>
                </a:lnTo>
                <a:lnTo>
                  <a:pt x="1874620" y="1341133"/>
                </a:lnTo>
                <a:close/>
                <a:moveTo>
                  <a:pt x="3787244" y="1340659"/>
                </a:moveTo>
                <a:lnTo>
                  <a:pt x="3779657" y="1348552"/>
                </a:lnTo>
                <a:lnTo>
                  <a:pt x="3764485" y="1372231"/>
                </a:lnTo>
                <a:lnTo>
                  <a:pt x="3756899" y="1380125"/>
                </a:lnTo>
                <a:lnTo>
                  <a:pt x="3749313" y="1403804"/>
                </a:lnTo>
                <a:lnTo>
                  <a:pt x="3741727" y="1411697"/>
                </a:lnTo>
                <a:lnTo>
                  <a:pt x="3726555" y="1411697"/>
                </a:lnTo>
                <a:lnTo>
                  <a:pt x="3718969" y="1411697"/>
                </a:lnTo>
                <a:lnTo>
                  <a:pt x="3711383" y="1419590"/>
                </a:lnTo>
                <a:lnTo>
                  <a:pt x="3703797" y="1419590"/>
                </a:lnTo>
                <a:lnTo>
                  <a:pt x="3696210" y="1427483"/>
                </a:lnTo>
                <a:lnTo>
                  <a:pt x="3688624" y="1427483"/>
                </a:lnTo>
                <a:lnTo>
                  <a:pt x="3688624" y="1419590"/>
                </a:lnTo>
                <a:lnTo>
                  <a:pt x="3681038" y="1419590"/>
                </a:lnTo>
                <a:lnTo>
                  <a:pt x="3681038" y="1412737"/>
                </a:lnTo>
                <a:lnTo>
                  <a:pt x="3680739" y="1412737"/>
                </a:lnTo>
                <a:lnTo>
                  <a:pt x="3680739" y="1420629"/>
                </a:lnTo>
                <a:lnTo>
                  <a:pt x="3688332" y="1420629"/>
                </a:lnTo>
                <a:lnTo>
                  <a:pt x="3688332" y="1428521"/>
                </a:lnTo>
                <a:lnTo>
                  <a:pt x="3695924" y="1428521"/>
                </a:lnTo>
                <a:lnTo>
                  <a:pt x="3703517" y="1420629"/>
                </a:lnTo>
                <a:lnTo>
                  <a:pt x="3711109" y="1420629"/>
                </a:lnTo>
                <a:lnTo>
                  <a:pt x="3718702" y="1412737"/>
                </a:lnTo>
                <a:lnTo>
                  <a:pt x="3726295" y="1412737"/>
                </a:lnTo>
                <a:lnTo>
                  <a:pt x="3741480" y="1412737"/>
                </a:lnTo>
                <a:lnTo>
                  <a:pt x="3749072" y="1404846"/>
                </a:lnTo>
                <a:lnTo>
                  <a:pt x="3756665" y="1381171"/>
                </a:lnTo>
                <a:lnTo>
                  <a:pt x="3764258" y="1373279"/>
                </a:lnTo>
                <a:lnTo>
                  <a:pt x="3779443" y="1349604"/>
                </a:lnTo>
                <a:lnTo>
                  <a:pt x="3787035" y="1341712"/>
                </a:lnTo>
                <a:lnTo>
                  <a:pt x="3794628" y="1341712"/>
                </a:lnTo>
                <a:lnTo>
                  <a:pt x="3794628" y="1340659"/>
                </a:lnTo>
                <a:close/>
                <a:moveTo>
                  <a:pt x="2663458" y="1332937"/>
                </a:moveTo>
                <a:lnTo>
                  <a:pt x="2656023" y="1348399"/>
                </a:lnTo>
                <a:lnTo>
                  <a:pt x="2656260" y="1348399"/>
                </a:lnTo>
                <a:lnTo>
                  <a:pt x="2663687" y="1332937"/>
                </a:lnTo>
                <a:close/>
                <a:moveTo>
                  <a:pt x="2587609" y="1332937"/>
                </a:moveTo>
                <a:lnTo>
                  <a:pt x="2587905" y="1333245"/>
                </a:lnTo>
                <a:lnTo>
                  <a:pt x="2595493" y="1333245"/>
                </a:lnTo>
                <a:lnTo>
                  <a:pt x="2603081" y="1333245"/>
                </a:lnTo>
                <a:lnTo>
                  <a:pt x="2610357" y="1333245"/>
                </a:lnTo>
                <a:lnTo>
                  <a:pt x="2610357" y="1332937"/>
                </a:lnTo>
                <a:lnTo>
                  <a:pt x="2602771" y="1332937"/>
                </a:lnTo>
                <a:lnTo>
                  <a:pt x="2595185" y="1332937"/>
                </a:lnTo>
                <a:close/>
                <a:moveTo>
                  <a:pt x="2686216" y="1317161"/>
                </a:moveTo>
                <a:lnTo>
                  <a:pt x="2678630" y="1325049"/>
                </a:lnTo>
                <a:lnTo>
                  <a:pt x="2671378" y="1332590"/>
                </a:lnTo>
                <a:lnTo>
                  <a:pt x="2671448" y="1332590"/>
                </a:lnTo>
                <a:lnTo>
                  <a:pt x="2679041" y="1324685"/>
                </a:lnTo>
                <a:lnTo>
                  <a:pt x="2686269" y="1317161"/>
                </a:lnTo>
                <a:close/>
                <a:moveTo>
                  <a:pt x="2572427" y="1317161"/>
                </a:moveTo>
                <a:lnTo>
                  <a:pt x="2572427" y="1325049"/>
                </a:lnTo>
                <a:lnTo>
                  <a:pt x="2564844" y="1325049"/>
                </a:lnTo>
                <a:lnTo>
                  <a:pt x="2565140" y="1325357"/>
                </a:lnTo>
                <a:lnTo>
                  <a:pt x="2572728" y="1325357"/>
                </a:lnTo>
                <a:lnTo>
                  <a:pt x="2572728" y="1317468"/>
                </a:lnTo>
                <a:lnTo>
                  <a:pt x="2580013" y="1317468"/>
                </a:lnTo>
                <a:lnTo>
                  <a:pt x="2580013" y="1317161"/>
                </a:lnTo>
                <a:close/>
                <a:moveTo>
                  <a:pt x="2542377" y="1301690"/>
                </a:moveTo>
                <a:lnTo>
                  <a:pt x="2542376" y="1301692"/>
                </a:lnTo>
                <a:lnTo>
                  <a:pt x="2549964" y="1309580"/>
                </a:lnTo>
                <a:lnTo>
                  <a:pt x="2553123" y="1312864"/>
                </a:lnTo>
                <a:lnTo>
                  <a:pt x="2549669" y="1309272"/>
                </a:lnTo>
                <a:close/>
                <a:moveTo>
                  <a:pt x="2853107" y="1301384"/>
                </a:moveTo>
                <a:lnTo>
                  <a:pt x="2845521" y="1309272"/>
                </a:lnTo>
                <a:lnTo>
                  <a:pt x="2837935" y="1309272"/>
                </a:lnTo>
                <a:lnTo>
                  <a:pt x="2830349" y="1317161"/>
                </a:lnTo>
                <a:lnTo>
                  <a:pt x="2830349" y="1325049"/>
                </a:lnTo>
                <a:lnTo>
                  <a:pt x="2837935" y="1340825"/>
                </a:lnTo>
                <a:lnTo>
                  <a:pt x="2845521" y="1348714"/>
                </a:lnTo>
                <a:lnTo>
                  <a:pt x="2845521" y="1356602"/>
                </a:lnTo>
                <a:lnTo>
                  <a:pt x="2838608" y="1363790"/>
                </a:lnTo>
                <a:lnTo>
                  <a:pt x="2838608" y="1364881"/>
                </a:lnTo>
                <a:lnTo>
                  <a:pt x="2846190" y="1356990"/>
                </a:lnTo>
                <a:lnTo>
                  <a:pt x="2846190" y="1349098"/>
                </a:lnTo>
                <a:lnTo>
                  <a:pt x="2838608" y="1341207"/>
                </a:lnTo>
                <a:lnTo>
                  <a:pt x="2831027" y="1325424"/>
                </a:lnTo>
                <a:lnTo>
                  <a:pt x="2831027" y="1317533"/>
                </a:lnTo>
                <a:lnTo>
                  <a:pt x="2838608" y="1309642"/>
                </a:lnTo>
                <a:lnTo>
                  <a:pt x="2846190" y="1309642"/>
                </a:lnTo>
                <a:lnTo>
                  <a:pt x="2853615" y="1301912"/>
                </a:lnTo>
                <a:close/>
                <a:moveTo>
                  <a:pt x="3741727" y="1301193"/>
                </a:moveTo>
                <a:lnTo>
                  <a:pt x="3742746" y="1302254"/>
                </a:lnTo>
                <a:lnTo>
                  <a:pt x="3749072" y="1302254"/>
                </a:lnTo>
                <a:lnTo>
                  <a:pt x="3749072" y="1301193"/>
                </a:lnTo>
                <a:close/>
                <a:moveTo>
                  <a:pt x="5534320" y="1290562"/>
                </a:moveTo>
                <a:lnTo>
                  <a:pt x="5547956" y="1294099"/>
                </a:lnTo>
                <a:lnTo>
                  <a:pt x="5563158" y="1301986"/>
                </a:lnTo>
                <a:lnTo>
                  <a:pt x="5585960" y="1309873"/>
                </a:lnTo>
                <a:lnTo>
                  <a:pt x="5601162" y="1317759"/>
                </a:lnTo>
                <a:lnTo>
                  <a:pt x="5619454" y="1327248"/>
                </a:lnTo>
                <a:lnTo>
                  <a:pt x="5600680" y="1314232"/>
                </a:lnTo>
                <a:lnTo>
                  <a:pt x="5562749" y="1298452"/>
                </a:lnTo>
                <a:lnTo>
                  <a:pt x="5547576" y="1290562"/>
                </a:lnTo>
                <a:close/>
                <a:moveTo>
                  <a:pt x="3756665" y="1285650"/>
                </a:moveTo>
                <a:lnTo>
                  <a:pt x="3749313" y="1293300"/>
                </a:lnTo>
                <a:lnTo>
                  <a:pt x="3749313" y="1294111"/>
                </a:lnTo>
                <a:lnTo>
                  <a:pt x="3756665" y="1286471"/>
                </a:lnTo>
                <a:close/>
                <a:moveTo>
                  <a:pt x="1866215" y="1285414"/>
                </a:moveTo>
                <a:lnTo>
                  <a:pt x="1866215" y="1301199"/>
                </a:lnTo>
                <a:lnTo>
                  <a:pt x="1866215" y="1309092"/>
                </a:lnTo>
                <a:lnTo>
                  <a:pt x="1873803" y="1316985"/>
                </a:lnTo>
                <a:lnTo>
                  <a:pt x="1873803" y="1324878"/>
                </a:lnTo>
                <a:lnTo>
                  <a:pt x="1873803" y="1332771"/>
                </a:lnTo>
                <a:lnTo>
                  <a:pt x="1866215" y="1340663"/>
                </a:lnTo>
                <a:lnTo>
                  <a:pt x="1867484" y="1340663"/>
                </a:lnTo>
                <a:lnTo>
                  <a:pt x="1874620" y="1333245"/>
                </a:lnTo>
                <a:lnTo>
                  <a:pt x="1874620" y="1325357"/>
                </a:lnTo>
                <a:lnTo>
                  <a:pt x="1874620" y="1317468"/>
                </a:lnTo>
                <a:lnTo>
                  <a:pt x="1867032" y="1309580"/>
                </a:lnTo>
                <a:lnTo>
                  <a:pt x="1867032" y="1301692"/>
                </a:lnTo>
                <a:lnTo>
                  <a:pt x="1867032" y="1285915"/>
                </a:lnTo>
                <a:lnTo>
                  <a:pt x="1882208" y="1285915"/>
                </a:lnTo>
                <a:lnTo>
                  <a:pt x="1896568" y="1293379"/>
                </a:lnTo>
                <a:lnTo>
                  <a:pt x="1896568" y="1293306"/>
                </a:lnTo>
                <a:lnTo>
                  <a:pt x="1881391" y="1285414"/>
                </a:lnTo>
                <a:close/>
                <a:moveTo>
                  <a:pt x="1912230" y="1278027"/>
                </a:moveTo>
                <a:lnTo>
                  <a:pt x="1919332" y="1285414"/>
                </a:lnTo>
                <a:lnTo>
                  <a:pt x="1904156" y="1301199"/>
                </a:lnTo>
                <a:lnTo>
                  <a:pt x="1897384" y="1301199"/>
                </a:lnTo>
                <a:lnTo>
                  <a:pt x="1897384" y="1301692"/>
                </a:lnTo>
                <a:lnTo>
                  <a:pt x="1904973" y="1301692"/>
                </a:lnTo>
                <a:lnTo>
                  <a:pt x="1920149" y="1285915"/>
                </a:lnTo>
                <a:lnTo>
                  <a:pt x="1912561" y="1278027"/>
                </a:lnTo>
                <a:close/>
                <a:moveTo>
                  <a:pt x="3020593" y="1278022"/>
                </a:moveTo>
                <a:lnTo>
                  <a:pt x="3020559" y="1278076"/>
                </a:lnTo>
                <a:lnTo>
                  <a:pt x="3050884" y="1309642"/>
                </a:lnTo>
                <a:lnTo>
                  <a:pt x="3096372" y="1333316"/>
                </a:lnTo>
                <a:lnTo>
                  <a:pt x="3103904" y="1341157"/>
                </a:lnTo>
                <a:lnTo>
                  <a:pt x="3103759" y="1340703"/>
                </a:lnTo>
                <a:lnTo>
                  <a:pt x="3096163" y="1332817"/>
                </a:lnTo>
                <a:lnTo>
                  <a:pt x="3050583" y="1309156"/>
                </a:lnTo>
                <a:close/>
                <a:moveTo>
                  <a:pt x="3847932" y="1262634"/>
                </a:moveTo>
                <a:lnTo>
                  <a:pt x="3847776" y="1262796"/>
                </a:lnTo>
                <a:lnTo>
                  <a:pt x="3847776" y="1270687"/>
                </a:lnTo>
                <a:lnTo>
                  <a:pt x="3855369" y="1278579"/>
                </a:lnTo>
                <a:lnTo>
                  <a:pt x="3862961" y="1278579"/>
                </a:lnTo>
                <a:lnTo>
                  <a:pt x="3870554" y="1278579"/>
                </a:lnTo>
                <a:lnTo>
                  <a:pt x="3878146" y="1278579"/>
                </a:lnTo>
                <a:lnTo>
                  <a:pt x="3885739" y="1286471"/>
                </a:lnTo>
                <a:lnTo>
                  <a:pt x="3893332" y="1294362"/>
                </a:lnTo>
                <a:lnTo>
                  <a:pt x="3893332" y="1293178"/>
                </a:lnTo>
                <a:lnTo>
                  <a:pt x="3885863" y="1285407"/>
                </a:lnTo>
                <a:lnTo>
                  <a:pt x="3878277" y="1277514"/>
                </a:lnTo>
                <a:lnTo>
                  <a:pt x="3870690" y="1277514"/>
                </a:lnTo>
                <a:lnTo>
                  <a:pt x="3863104" y="1277514"/>
                </a:lnTo>
                <a:lnTo>
                  <a:pt x="3855518" y="1277514"/>
                </a:lnTo>
                <a:lnTo>
                  <a:pt x="3847932" y="1269621"/>
                </a:lnTo>
                <a:close/>
                <a:moveTo>
                  <a:pt x="2868278" y="1254054"/>
                </a:moveTo>
                <a:lnTo>
                  <a:pt x="2868278" y="1261942"/>
                </a:lnTo>
                <a:lnTo>
                  <a:pt x="2868278" y="1269831"/>
                </a:lnTo>
                <a:lnTo>
                  <a:pt x="2860693" y="1285607"/>
                </a:lnTo>
                <a:lnTo>
                  <a:pt x="2853107" y="1285607"/>
                </a:lnTo>
                <a:lnTo>
                  <a:pt x="2853107" y="1293496"/>
                </a:lnTo>
                <a:lnTo>
                  <a:pt x="2860693" y="1301384"/>
                </a:lnTo>
                <a:lnTo>
                  <a:pt x="2868278" y="1309272"/>
                </a:lnTo>
                <a:lnTo>
                  <a:pt x="2860996" y="1309272"/>
                </a:lnTo>
                <a:lnTo>
                  <a:pt x="2861352" y="1309642"/>
                </a:lnTo>
                <a:lnTo>
                  <a:pt x="2868933" y="1309642"/>
                </a:lnTo>
                <a:lnTo>
                  <a:pt x="2861352" y="1301750"/>
                </a:lnTo>
                <a:lnTo>
                  <a:pt x="2853771" y="1293859"/>
                </a:lnTo>
                <a:lnTo>
                  <a:pt x="2853771" y="1285968"/>
                </a:lnTo>
                <a:lnTo>
                  <a:pt x="2861352" y="1285968"/>
                </a:lnTo>
                <a:lnTo>
                  <a:pt x="2868933" y="1270185"/>
                </a:lnTo>
                <a:lnTo>
                  <a:pt x="2868933" y="1262294"/>
                </a:lnTo>
                <a:lnTo>
                  <a:pt x="2868933" y="1254402"/>
                </a:lnTo>
                <a:lnTo>
                  <a:pt x="2876515" y="1254402"/>
                </a:lnTo>
                <a:lnTo>
                  <a:pt x="2883785" y="1254402"/>
                </a:lnTo>
                <a:lnTo>
                  <a:pt x="2883450" y="1254054"/>
                </a:lnTo>
                <a:lnTo>
                  <a:pt x="2875864" y="1254054"/>
                </a:lnTo>
                <a:close/>
                <a:moveTo>
                  <a:pt x="3969257" y="1245997"/>
                </a:moveTo>
                <a:lnTo>
                  <a:pt x="3961724" y="1253835"/>
                </a:lnTo>
                <a:lnTo>
                  <a:pt x="3938965" y="1261728"/>
                </a:lnTo>
                <a:lnTo>
                  <a:pt x="3931379" y="1261728"/>
                </a:lnTo>
                <a:lnTo>
                  <a:pt x="3923793" y="1277514"/>
                </a:lnTo>
                <a:lnTo>
                  <a:pt x="3916207" y="1285407"/>
                </a:lnTo>
                <a:lnTo>
                  <a:pt x="3908621" y="1285407"/>
                </a:lnTo>
                <a:lnTo>
                  <a:pt x="3901035" y="1285407"/>
                </a:lnTo>
                <a:lnTo>
                  <a:pt x="3901035" y="1277514"/>
                </a:lnTo>
                <a:lnTo>
                  <a:pt x="3893449" y="1285407"/>
                </a:lnTo>
                <a:lnTo>
                  <a:pt x="3893449" y="1286349"/>
                </a:lnTo>
                <a:lnTo>
                  <a:pt x="3900924" y="1278579"/>
                </a:lnTo>
                <a:lnTo>
                  <a:pt x="3900924" y="1286471"/>
                </a:lnTo>
                <a:lnTo>
                  <a:pt x="3908517" y="1286471"/>
                </a:lnTo>
                <a:lnTo>
                  <a:pt x="3916109" y="1286471"/>
                </a:lnTo>
                <a:lnTo>
                  <a:pt x="3923702" y="1278579"/>
                </a:lnTo>
                <a:lnTo>
                  <a:pt x="3931294" y="1262796"/>
                </a:lnTo>
                <a:lnTo>
                  <a:pt x="3938887" y="1262796"/>
                </a:lnTo>
                <a:lnTo>
                  <a:pt x="3961665" y="1254904"/>
                </a:lnTo>
                <a:lnTo>
                  <a:pt x="3969257" y="1247012"/>
                </a:lnTo>
                <a:close/>
                <a:moveTo>
                  <a:pt x="3825174" y="1238049"/>
                </a:moveTo>
                <a:lnTo>
                  <a:pt x="3817588" y="1245942"/>
                </a:lnTo>
                <a:lnTo>
                  <a:pt x="3810002" y="1245942"/>
                </a:lnTo>
                <a:lnTo>
                  <a:pt x="3802416" y="1253835"/>
                </a:lnTo>
                <a:lnTo>
                  <a:pt x="3794830" y="1261728"/>
                </a:lnTo>
                <a:lnTo>
                  <a:pt x="3787244" y="1261728"/>
                </a:lnTo>
                <a:lnTo>
                  <a:pt x="3764485" y="1269621"/>
                </a:lnTo>
                <a:lnTo>
                  <a:pt x="3756899" y="1269621"/>
                </a:lnTo>
                <a:lnTo>
                  <a:pt x="3756899" y="1270687"/>
                </a:lnTo>
                <a:lnTo>
                  <a:pt x="3764258" y="1270687"/>
                </a:lnTo>
                <a:lnTo>
                  <a:pt x="3787035" y="1262796"/>
                </a:lnTo>
                <a:lnTo>
                  <a:pt x="3794628" y="1262796"/>
                </a:lnTo>
                <a:lnTo>
                  <a:pt x="3802220" y="1254904"/>
                </a:lnTo>
                <a:lnTo>
                  <a:pt x="3809813" y="1247012"/>
                </a:lnTo>
                <a:lnTo>
                  <a:pt x="3817406" y="1247012"/>
                </a:lnTo>
                <a:lnTo>
                  <a:pt x="3824998" y="1239121"/>
                </a:lnTo>
                <a:lnTo>
                  <a:pt x="3840183" y="1239121"/>
                </a:lnTo>
                <a:lnTo>
                  <a:pt x="3847776" y="1239121"/>
                </a:lnTo>
                <a:lnTo>
                  <a:pt x="3855369" y="1247012"/>
                </a:lnTo>
                <a:lnTo>
                  <a:pt x="3855369" y="1253990"/>
                </a:lnTo>
                <a:lnTo>
                  <a:pt x="3855518" y="1253835"/>
                </a:lnTo>
                <a:lnTo>
                  <a:pt x="3855518" y="1245942"/>
                </a:lnTo>
                <a:lnTo>
                  <a:pt x="3847932" y="1238049"/>
                </a:lnTo>
                <a:lnTo>
                  <a:pt x="3840346" y="1238049"/>
                </a:lnTo>
                <a:close/>
                <a:moveTo>
                  <a:pt x="2990308" y="1230805"/>
                </a:moveTo>
                <a:lnTo>
                  <a:pt x="2997815" y="1238620"/>
                </a:lnTo>
                <a:lnTo>
                  <a:pt x="3035230" y="1254198"/>
                </a:lnTo>
                <a:lnTo>
                  <a:pt x="3035390" y="1253949"/>
                </a:lnTo>
                <a:lnTo>
                  <a:pt x="2997407" y="1238176"/>
                </a:lnTo>
                <a:close/>
                <a:moveTo>
                  <a:pt x="2876187" y="1222837"/>
                </a:moveTo>
                <a:lnTo>
                  <a:pt x="2891036" y="1238278"/>
                </a:lnTo>
                <a:lnTo>
                  <a:pt x="2891036" y="1246166"/>
                </a:lnTo>
                <a:lnTo>
                  <a:pt x="2898622" y="1254054"/>
                </a:lnTo>
                <a:lnTo>
                  <a:pt x="2898622" y="1261942"/>
                </a:lnTo>
                <a:lnTo>
                  <a:pt x="2891339" y="1261942"/>
                </a:lnTo>
                <a:lnTo>
                  <a:pt x="2891677" y="1262294"/>
                </a:lnTo>
                <a:lnTo>
                  <a:pt x="2899258" y="1262294"/>
                </a:lnTo>
                <a:lnTo>
                  <a:pt x="2899258" y="1254402"/>
                </a:lnTo>
                <a:lnTo>
                  <a:pt x="2891677" y="1246511"/>
                </a:lnTo>
                <a:lnTo>
                  <a:pt x="2891677" y="1238620"/>
                </a:lnTo>
                <a:lnTo>
                  <a:pt x="2876515" y="1222837"/>
                </a:lnTo>
                <a:close/>
                <a:moveTo>
                  <a:pt x="2883450" y="1214613"/>
                </a:moveTo>
                <a:lnTo>
                  <a:pt x="2868278" y="1222501"/>
                </a:lnTo>
                <a:lnTo>
                  <a:pt x="2869578" y="1222501"/>
                </a:lnTo>
                <a:lnTo>
                  <a:pt x="2883879" y="1215059"/>
                </a:lnTo>
                <a:close/>
                <a:moveTo>
                  <a:pt x="4106412" y="1191264"/>
                </a:moveTo>
                <a:lnTo>
                  <a:pt x="4105924" y="1191771"/>
                </a:lnTo>
                <a:lnTo>
                  <a:pt x="4113517" y="1199662"/>
                </a:lnTo>
                <a:lnTo>
                  <a:pt x="4121109" y="1199662"/>
                </a:lnTo>
                <a:lnTo>
                  <a:pt x="4128702" y="1207554"/>
                </a:lnTo>
                <a:lnTo>
                  <a:pt x="4136294" y="1207554"/>
                </a:lnTo>
                <a:lnTo>
                  <a:pt x="4143887" y="1207554"/>
                </a:lnTo>
                <a:lnTo>
                  <a:pt x="4151479" y="1199662"/>
                </a:lnTo>
                <a:lnTo>
                  <a:pt x="4151479" y="1191771"/>
                </a:lnTo>
                <a:lnTo>
                  <a:pt x="4151376" y="1191771"/>
                </a:lnTo>
                <a:lnTo>
                  <a:pt x="4151376" y="1198583"/>
                </a:lnTo>
                <a:lnTo>
                  <a:pt x="4143790" y="1206476"/>
                </a:lnTo>
                <a:lnTo>
                  <a:pt x="4136204" y="1206476"/>
                </a:lnTo>
                <a:lnTo>
                  <a:pt x="4128617" y="1206476"/>
                </a:lnTo>
                <a:lnTo>
                  <a:pt x="4121031" y="1198583"/>
                </a:lnTo>
                <a:lnTo>
                  <a:pt x="4113445" y="1198583"/>
                </a:lnTo>
                <a:close/>
                <a:moveTo>
                  <a:pt x="2921607" y="1182969"/>
                </a:moveTo>
                <a:lnTo>
                  <a:pt x="2922002" y="1183380"/>
                </a:lnTo>
                <a:lnTo>
                  <a:pt x="2952327" y="1183380"/>
                </a:lnTo>
                <a:lnTo>
                  <a:pt x="2982267" y="1198962"/>
                </a:lnTo>
                <a:lnTo>
                  <a:pt x="2982214" y="1198742"/>
                </a:lnTo>
                <a:lnTo>
                  <a:pt x="2951828" y="1182969"/>
                </a:lnTo>
                <a:close/>
                <a:moveTo>
                  <a:pt x="3969257" y="1182852"/>
                </a:moveTo>
                <a:lnTo>
                  <a:pt x="3961724" y="1190690"/>
                </a:lnTo>
                <a:lnTo>
                  <a:pt x="3954137" y="1198583"/>
                </a:lnTo>
                <a:lnTo>
                  <a:pt x="3954137" y="1199594"/>
                </a:lnTo>
                <a:lnTo>
                  <a:pt x="3961665" y="1191771"/>
                </a:lnTo>
                <a:lnTo>
                  <a:pt x="3969257" y="1183879"/>
                </a:lnTo>
                <a:close/>
                <a:moveTo>
                  <a:pt x="2913885" y="1175124"/>
                </a:moveTo>
                <a:lnTo>
                  <a:pt x="2913794" y="1175171"/>
                </a:lnTo>
                <a:lnTo>
                  <a:pt x="2913794" y="1198836"/>
                </a:lnTo>
                <a:lnTo>
                  <a:pt x="2913794" y="1214613"/>
                </a:lnTo>
                <a:lnTo>
                  <a:pt x="2906208" y="1222501"/>
                </a:lnTo>
                <a:lnTo>
                  <a:pt x="2898622" y="1222501"/>
                </a:lnTo>
                <a:lnTo>
                  <a:pt x="2891354" y="1222501"/>
                </a:lnTo>
                <a:lnTo>
                  <a:pt x="2891677" y="1222837"/>
                </a:lnTo>
                <a:lnTo>
                  <a:pt x="2899258" y="1222837"/>
                </a:lnTo>
                <a:lnTo>
                  <a:pt x="2906840" y="1222837"/>
                </a:lnTo>
                <a:lnTo>
                  <a:pt x="2914421" y="1214946"/>
                </a:lnTo>
                <a:lnTo>
                  <a:pt x="2914421" y="1199163"/>
                </a:lnTo>
                <a:lnTo>
                  <a:pt x="2914421" y="1175680"/>
                </a:lnTo>
                <a:close/>
                <a:moveTo>
                  <a:pt x="3999628" y="1167024"/>
                </a:moveTo>
                <a:lnTo>
                  <a:pt x="3997569" y="1168096"/>
                </a:lnTo>
                <a:lnTo>
                  <a:pt x="3999628" y="1168096"/>
                </a:lnTo>
                <a:close/>
                <a:moveTo>
                  <a:pt x="3961724" y="1167011"/>
                </a:moveTo>
                <a:lnTo>
                  <a:pt x="3961724" y="1168096"/>
                </a:lnTo>
                <a:lnTo>
                  <a:pt x="3969257" y="1168096"/>
                </a:lnTo>
                <a:lnTo>
                  <a:pt x="3976850" y="1168096"/>
                </a:lnTo>
                <a:lnTo>
                  <a:pt x="3984443" y="1175987"/>
                </a:lnTo>
                <a:lnTo>
                  <a:pt x="3984443" y="1174863"/>
                </a:lnTo>
                <a:lnTo>
                  <a:pt x="3976896" y="1167011"/>
                </a:lnTo>
                <a:lnTo>
                  <a:pt x="3969310" y="1167011"/>
                </a:lnTo>
                <a:close/>
                <a:moveTo>
                  <a:pt x="1874606" y="1151814"/>
                </a:moveTo>
                <a:lnTo>
                  <a:pt x="1972449" y="1222271"/>
                </a:lnTo>
                <a:lnTo>
                  <a:pt x="1957273" y="1238057"/>
                </a:lnTo>
                <a:lnTo>
                  <a:pt x="1919332" y="1245950"/>
                </a:lnTo>
                <a:lnTo>
                  <a:pt x="1888980" y="1245950"/>
                </a:lnTo>
                <a:lnTo>
                  <a:pt x="1873803" y="1245950"/>
                </a:lnTo>
                <a:lnTo>
                  <a:pt x="1858627" y="1253842"/>
                </a:lnTo>
                <a:lnTo>
                  <a:pt x="1866215" y="1261735"/>
                </a:lnTo>
                <a:lnTo>
                  <a:pt x="1866536" y="1261735"/>
                </a:lnTo>
                <a:lnTo>
                  <a:pt x="1859444" y="1254362"/>
                </a:lnTo>
                <a:lnTo>
                  <a:pt x="1874620" y="1246474"/>
                </a:lnTo>
                <a:lnTo>
                  <a:pt x="1889796" y="1246474"/>
                </a:lnTo>
                <a:lnTo>
                  <a:pt x="1920149" y="1246474"/>
                </a:lnTo>
                <a:lnTo>
                  <a:pt x="1958090" y="1238585"/>
                </a:lnTo>
                <a:lnTo>
                  <a:pt x="1973266" y="1222809"/>
                </a:lnTo>
                <a:lnTo>
                  <a:pt x="1874620" y="1151814"/>
                </a:lnTo>
                <a:close/>
                <a:moveTo>
                  <a:pt x="4007240" y="1151224"/>
                </a:moveTo>
                <a:lnTo>
                  <a:pt x="3999654" y="1159117"/>
                </a:lnTo>
                <a:lnTo>
                  <a:pt x="3999654" y="1160177"/>
                </a:lnTo>
                <a:lnTo>
                  <a:pt x="4007220" y="1152312"/>
                </a:lnTo>
                <a:lnTo>
                  <a:pt x="4022405" y="1152312"/>
                </a:lnTo>
                <a:lnTo>
                  <a:pt x="4029998" y="1160204"/>
                </a:lnTo>
                <a:lnTo>
                  <a:pt x="4045183" y="1160204"/>
                </a:lnTo>
                <a:lnTo>
                  <a:pt x="4052776" y="1160204"/>
                </a:lnTo>
                <a:lnTo>
                  <a:pt x="4052776" y="1152312"/>
                </a:lnTo>
                <a:lnTo>
                  <a:pt x="4052757" y="1152312"/>
                </a:lnTo>
                <a:lnTo>
                  <a:pt x="4052757" y="1159117"/>
                </a:lnTo>
                <a:lnTo>
                  <a:pt x="4045171" y="1159117"/>
                </a:lnTo>
                <a:lnTo>
                  <a:pt x="4029998" y="1159117"/>
                </a:lnTo>
                <a:lnTo>
                  <a:pt x="4022412" y="1151224"/>
                </a:lnTo>
                <a:close/>
                <a:moveTo>
                  <a:pt x="4045171" y="1144421"/>
                </a:moveTo>
                <a:lnTo>
                  <a:pt x="4045171" y="1151224"/>
                </a:lnTo>
                <a:lnTo>
                  <a:pt x="4045183" y="1151224"/>
                </a:lnTo>
                <a:lnTo>
                  <a:pt x="4045183" y="1144421"/>
                </a:lnTo>
                <a:close/>
                <a:moveTo>
                  <a:pt x="4076241" y="1135815"/>
                </a:moveTo>
                <a:lnTo>
                  <a:pt x="4075554" y="1136529"/>
                </a:lnTo>
                <a:lnTo>
                  <a:pt x="4090739" y="1144421"/>
                </a:lnTo>
                <a:lnTo>
                  <a:pt x="4105924" y="1144421"/>
                </a:lnTo>
                <a:lnTo>
                  <a:pt x="4113517" y="1144421"/>
                </a:lnTo>
                <a:lnTo>
                  <a:pt x="4121031" y="1144421"/>
                </a:lnTo>
                <a:lnTo>
                  <a:pt x="4121031" y="1143331"/>
                </a:lnTo>
                <a:lnTo>
                  <a:pt x="4113445" y="1143331"/>
                </a:lnTo>
                <a:lnTo>
                  <a:pt x="4105859" y="1143331"/>
                </a:lnTo>
                <a:lnTo>
                  <a:pt x="4090687" y="1143331"/>
                </a:lnTo>
                <a:close/>
                <a:moveTo>
                  <a:pt x="4022412" y="1111759"/>
                </a:moveTo>
                <a:lnTo>
                  <a:pt x="4022412" y="1112854"/>
                </a:lnTo>
                <a:lnTo>
                  <a:pt x="4029998" y="1112854"/>
                </a:lnTo>
                <a:lnTo>
                  <a:pt x="4037591" y="1112854"/>
                </a:lnTo>
                <a:lnTo>
                  <a:pt x="4052776" y="1112854"/>
                </a:lnTo>
                <a:lnTo>
                  <a:pt x="4067961" y="1112854"/>
                </a:lnTo>
                <a:lnTo>
                  <a:pt x="4075554" y="1112854"/>
                </a:lnTo>
                <a:lnTo>
                  <a:pt x="4083146" y="1112854"/>
                </a:lnTo>
                <a:lnTo>
                  <a:pt x="4090187" y="1120172"/>
                </a:lnTo>
                <a:lnTo>
                  <a:pt x="4090687" y="1119652"/>
                </a:lnTo>
                <a:lnTo>
                  <a:pt x="4083101" y="1111759"/>
                </a:lnTo>
                <a:lnTo>
                  <a:pt x="4075515" y="1111759"/>
                </a:lnTo>
                <a:lnTo>
                  <a:pt x="4067929" y="1111759"/>
                </a:lnTo>
                <a:lnTo>
                  <a:pt x="4052757" y="1111759"/>
                </a:lnTo>
                <a:lnTo>
                  <a:pt x="4037584" y="1111759"/>
                </a:lnTo>
                <a:lnTo>
                  <a:pt x="4029998" y="1111759"/>
                </a:lnTo>
                <a:close/>
                <a:moveTo>
                  <a:pt x="1737681" y="1104362"/>
                </a:moveTo>
                <a:lnTo>
                  <a:pt x="1752393" y="1119664"/>
                </a:lnTo>
                <a:lnTo>
                  <a:pt x="1767569" y="1135450"/>
                </a:lnTo>
                <a:lnTo>
                  <a:pt x="1782746" y="1151236"/>
                </a:lnTo>
                <a:lnTo>
                  <a:pt x="1790334" y="1159129"/>
                </a:lnTo>
                <a:lnTo>
                  <a:pt x="1790600" y="1159129"/>
                </a:lnTo>
                <a:lnTo>
                  <a:pt x="1783562" y="1151814"/>
                </a:lnTo>
                <a:lnTo>
                  <a:pt x="1768386" y="1136037"/>
                </a:lnTo>
                <a:lnTo>
                  <a:pt x="1753210" y="1120261"/>
                </a:lnTo>
                <a:lnTo>
                  <a:pt x="1745622" y="1112373"/>
                </a:lnTo>
                <a:lnTo>
                  <a:pt x="1738034" y="1104484"/>
                </a:lnTo>
                <a:close/>
                <a:moveTo>
                  <a:pt x="2458878" y="1088649"/>
                </a:moveTo>
                <a:lnTo>
                  <a:pt x="2458906" y="1088708"/>
                </a:lnTo>
                <a:lnTo>
                  <a:pt x="2466224" y="1096315"/>
                </a:lnTo>
                <a:lnTo>
                  <a:pt x="2466224" y="1096288"/>
                </a:lnTo>
                <a:close/>
                <a:moveTo>
                  <a:pt x="2549668" y="1088401"/>
                </a:moveTo>
                <a:lnTo>
                  <a:pt x="2542083" y="1104177"/>
                </a:lnTo>
                <a:lnTo>
                  <a:pt x="2542083" y="1112065"/>
                </a:lnTo>
                <a:lnTo>
                  <a:pt x="2519325" y="1127841"/>
                </a:lnTo>
                <a:lnTo>
                  <a:pt x="2496568" y="1135730"/>
                </a:lnTo>
                <a:lnTo>
                  <a:pt x="2466224" y="1135730"/>
                </a:lnTo>
                <a:lnTo>
                  <a:pt x="2458638" y="1135730"/>
                </a:lnTo>
                <a:lnTo>
                  <a:pt x="2451318" y="1135730"/>
                </a:lnTo>
                <a:lnTo>
                  <a:pt x="2451318" y="1136037"/>
                </a:lnTo>
                <a:lnTo>
                  <a:pt x="2458906" y="1136037"/>
                </a:lnTo>
                <a:lnTo>
                  <a:pt x="2466494" y="1136037"/>
                </a:lnTo>
                <a:lnTo>
                  <a:pt x="2496847" y="1136037"/>
                </a:lnTo>
                <a:lnTo>
                  <a:pt x="2519611" y="1128149"/>
                </a:lnTo>
                <a:lnTo>
                  <a:pt x="2542376" y="1112373"/>
                </a:lnTo>
                <a:lnTo>
                  <a:pt x="2542376" y="1104484"/>
                </a:lnTo>
                <a:lnTo>
                  <a:pt x="2549964" y="1088708"/>
                </a:lnTo>
                <a:close/>
                <a:moveTo>
                  <a:pt x="2542083" y="1072623"/>
                </a:moveTo>
                <a:lnTo>
                  <a:pt x="2542083" y="1080512"/>
                </a:lnTo>
                <a:lnTo>
                  <a:pt x="2542376" y="1080817"/>
                </a:lnTo>
                <a:lnTo>
                  <a:pt x="2542376" y="1072931"/>
                </a:lnTo>
                <a:lnTo>
                  <a:pt x="2549768" y="1072931"/>
                </a:lnTo>
                <a:lnTo>
                  <a:pt x="2549669" y="1072623"/>
                </a:lnTo>
                <a:close/>
                <a:moveTo>
                  <a:pt x="2443466" y="1072623"/>
                </a:moveTo>
                <a:lnTo>
                  <a:pt x="2435880" y="1088400"/>
                </a:lnTo>
                <a:lnTo>
                  <a:pt x="2428294" y="1096288"/>
                </a:lnTo>
                <a:lnTo>
                  <a:pt x="2420708" y="1096288"/>
                </a:lnTo>
                <a:lnTo>
                  <a:pt x="2405536" y="1096288"/>
                </a:lnTo>
                <a:lnTo>
                  <a:pt x="2390539" y="1096288"/>
                </a:lnTo>
                <a:lnTo>
                  <a:pt x="2390613" y="1096596"/>
                </a:lnTo>
                <a:lnTo>
                  <a:pt x="2405789" y="1096596"/>
                </a:lnTo>
                <a:lnTo>
                  <a:pt x="2420966" y="1096596"/>
                </a:lnTo>
                <a:lnTo>
                  <a:pt x="2428554" y="1096596"/>
                </a:lnTo>
                <a:lnTo>
                  <a:pt x="2436142" y="1088708"/>
                </a:lnTo>
                <a:lnTo>
                  <a:pt x="2443730" y="1072931"/>
                </a:lnTo>
                <a:lnTo>
                  <a:pt x="2451200" y="1072931"/>
                </a:lnTo>
                <a:lnTo>
                  <a:pt x="2451052" y="1072623"/>
                </a:lnTo>
                <a:close/>
                <a:moveTo>
                  <a:pt x="3423111" y="1032828"/>
                </a:moveTo>
                <a:lnTo>
                  <a:pt x="3422829" y="1033121"/>
                </a:lnTo>
                <a:lnTo>
                  <a:pt x="3438008" y="1033121"/>
                </a:lnTo>
                <a:lnTo>
                  <a:pt x="3445604" y="1041008"/>
                </a:lnTo>
                <a:lnTo>
                  <a:pt x="3460797" y="1048895"/>
                </a:lnTo>
                <a:lnTo>
                  <a:pt x="3475990" y="1048895"/>
                </a:lnTo>
                <a:lnTo>
                  <a:pt x="3475990" y="1080442"/>
                </a:lnTo>
                <a:lnTo>
                  <a:pt x="3491184" y="1080442"/>
                </a:lnTo>
                <a:lnTo>
                  <a:pt x="3513973" y="1080442"/>
                </a:lnTo>
                <a:lnTo>
                  <a:pt x="3513973" y="1088328"/>
                </a:lnTo>
                <a:lnTo>
                  <a:pt x="3521570" y="1088328"/>
                </a:lnTo>
                <a:lnTo>
                  <a:pt x="3529166" y="1104102"/>
                </a:lnTo>
                <a:lnTo>
                  <a:pt x="3536763" y="1182969"/>
                </a:lnTo>
                <a:lnTo>
                  <a:pt x="3536763" y="1238176"/>
                </a:lnTo>
                <a:lnTo>
                  <a:pt x="3544359" y="1253949"/>
                </a:lnTo>
                <a:lnTo>
                  <a:pt x="3551956" y="1285496"/>
                </a:lnTo>
                <a:lnTo>
                  <a:pt x="3559553" y="1293383"/>
                </a:lnTo>
                <a:lnTo>
                  <a:pt x="3567149" y="1301270"/>
                </a:lnTo>
                <a:lnTo>
                  <a:pt x="3582342" y="1324930"/>
                </a:lnTo>
                <a:lnTo>
                  <a:pt x="3589939" y="1348590"/>
                </a:lnTo>
                <a:lnTo>
                  <a:pt x="3597535" y="1372250"/>
                </a:lnTo>
                <a:lnTo>
                  <a:pt x="3605132" y="1380137"/>
                </a:lnTo>
                <a:lnTo>
                  <a:pt x="3605132" y="1389062"/>
                </a:lnTo>
                <a:lnTo>
                  <a:pt x="3612406" y="1389062"/>
                </a:lnTo>
                <a:lnTo>
                  <a:pt x="3635184" y="1389062"/>
                </a:lnTo>
                <a:lnTo>
                  <a:pt x="3657961" y="1389062"/>
                </a:lnTo>
                <a:lnTo>
                  <a:pt x="3673146" y="1389062"/>
                </a:lnTo>
                <a:lnTo>
                  <a:pt x="3688332" y="1389062"/>
                </a:lnTo>
                <a:lnTo>
                  <a:pt x="3695924" y="1389062"/>
                </a:lnTo>
                <a:lnTo>
                  <a:pt x="3695924" y="1396954"/>
                </a:lnTo>
                <a:lnTo>
                  <a:pt x="3695924" y="1404101"/>
                </a:lnTo>
                <a:lnTo>
                  <a:pt x="3696210" y="1403804"/>
                </a:lnTo>
                <a:lnTo>
                  <a:pt x="3696210" y="1395911"/>
                </a:lnTo>
                <a:lnTo>
                  <a:pt x="3696210" y="1388018"/>
                </a:lnTo>
                <a:lnTo>
                  <a:pt x="3688624" y="1388018"/>
                </a:lnTo>
                <a:lnTo>
                  <a:pt x="3673452" y="1388018"/>
                </a:lnTo>
                <a:lnTo>
                  <a:pt x="3658280" y="1388018"/>
                </a:lnTo>
                <a:lnTo>
                  <a:pt x="3635522" y="1388018"/>
                </a:lnTo>
                <a:lnTo>
                  <a:pt x="3612764" y="1388018"/>
                </a:lnTo>
                <a:lnTo>
                  <a:pt x="3605177" y="1388018"/>
                </a:lnTo>
                <a:lnTo>
                  <a:pt x="3605177" y="1380125"/>
                </a:lnTo>
                <a:lnTo>
                  <a:pt x="3597591" y="1372231"/>
                </a:lnTo>
                <a:lnTo>
                  <a:pt x="3590005" y="1348552"/>
                </a:lnTo>
                <a:lnTo>
                  <a:pt x="3582419" y="1324873"/>
                </a:lnTo>
                <a:lnTo>
                  <a:pt x="3567247" y="1301193"/>
                </a:lnTo>
                <a:lnTo>
                  <a:pt x="3559661" y="1293300"/>
                </a:lnTo>
                <a:lnTo>
                  <a:pt x="3552075" y="1285407"/>
                </a:lnTo>
                <a:lnTo>
                  <a:pt x="3544489" y="1253835"/>
                </a:lnTo>
                <a:lnTo>
                  <a:pt x="3536903" y="1238049"/>
                </a:lnTo>
                <a:lnTo>
                  <a:pt x="3536903" y="1222262"/>
                </a:lnTo>
                <a:lnTo>
                  <a:pt x="3536903" y="1182797"/>
                </a:lnTo>
                <a:lnTo>
                  <a:pt x="3529317" y="1103866"/>
                </a:lnTo>
                <a:lnTo>
                  <a:pt x="3521730" y="1088079"/>
                </a:lnTo>
                <a:lnTo>
                  <a:pt x="3514144" y="1088079"/>
                </a:lnTo>
                <a:lnTo>
                  <a:pt x="3514144" y="1080186"/>
                </a:lnTo>
                <a:lnTo>
                  <a:pt x="3491386" y="1080186"/>
                </a:lnTo>
                <a:lnTo>
                  <a:pt x="3476214" y="1080186"/>
                </a:lnTo>
                <a:lnTo>
                  <a:pt x="3476214" y="1048614"/>
                </a:lnTo>
                <a:lnTo>
                  <a:pt x="3461042" y="1048614"/>
                </a:lnTo>
                <a:lnTo>
                  <a:pt x="3445870" y="1040721"/>
                </a:lnTo>
                <a:lnTo>
                  <a:pt x="3438283" y="1032828"/>
                </a:lnTo>
                <a:close/>
                <a:moveTo>
                  <a:pt x="3057927" y="1009517"/>
                </a:moveTo>
                <a:lnTo>
                  <a:pt x="3020141" y="1025234"/>
                </a:lnTo>
                <a:lnTo>
                  <a:pt x="3020197" y="1025234"/>
                </a:lnTo>
                <a:lnTo>
                  <a:pt x="3058045" y="1009517"/>
                </a:lnTo>
                <a:close/>
                <a:moveTo>
                  <a:pt x="3004825" y="1009517"/>
                </a:moveTo>
                <a:lnTo>
                  <a:pt x="2997350" y="1017289"/>
                </a:lnTo>
                <a:lnTo>
                  <a:pt x="2997407" y="1017348"/>
                </a:lnTo>
                <a:lnTo>
                  <a:pt x="3004866" y="1009603"/>
                </a:lnTo>
                <a:close/>
                <a:moveTo>
                  <a:pt x="2989653" y="1009517"/>
                </a:moveTo>
                <a:lnTo>
                  <a:pt x="2989653" y="1017405"/>
                </a:lnTo>
                <a:lnTo>
                  <a:pt x="2974482" y="1025294"/>
                </a:lnTo>
                <a:lnTo>
                  <a:pt x="2982068" y="1033182"/>
                </a:lnTo>
                <a:lnTo>
                  <a:pt x="2989653" y="1041070"/>
                </a:lnTo>
                <a:lnTo>
                  <a:pt x="2974482" y="1056847"/>
                </a:lnTo>
                <a:lnTo>
                  <a:pt x="2974482" y="1080512"/>
                </a:lnTo>
                <a:lnTo>
                  <a:pt x="2966896" y="1096288"/>
                </a:lnTo>
                <a:lnTo>
                  <a:pt x="2974482" y="1112065"/>
                </a:lnTo>
                <a:lnTo>
                  <a:pt x="2974482" y="1127841"/>
                </a:lnTo>
                <a:lnTo>
                  <a:pt x="2989652" y="1143617"/>
                </a:lnTo>
                <a:lnTo>
                  <a:pt x="2989811" y="1143535"/>
                </a:lnTo>
                <a:lnTo>
                  <a:pt x="2974618" y="1127762"/>
                </a:lnTo>
                <a:lnTo>
                  <a:pt x="2974618" y="1111988"/>
                </a:lnTo>
                <a:lnTo>
                  <a:pt x="2967021" y="1096215"/>
                </a:lnTo>
                <a:lnTo>
                  <a:pt x="2974618" y="1080442"/>
                </a:lnTo>
                <a:lnTo>
                  <a:pt x="2974618" y="1056781"/>
                </a:lnTo>
                <a:lnTo>
                  <a:pt x="2989811" y="1041008"/>
                </a:lnTo>
                <a:lnTo>
                  <a:pt x="2982214" y="1033121"/>
                </a:lnTo>
                <a:lnTo>
                  <a:pt x="2974618" y="1025234"/>
                </a:lnTo>
                <a:lnTo>
                  <a:pt x="2989811" y="1017348"/>
                </a:lnTo>
                <a:lnTo>
                  <a:pt x="2989811" y="1009681"/>
                </a:lnTo>
                <a:close/>
                <a:moveTo>
                  <a:pt x="2420708" y="970075"/>
                </a:moveTo>
                <a:lnTo>
                  <a:pt x="2397951" y="977964"/>
                </a:lnTo>
                <a:lnTo>
                  <a:pt x="2375193" y="985852"/>
                </a:lnTo>
                <a:lnTo>
                  <a:pt x="2352915" y="993573"/>
                </a:lnTo>
                <a:lnTo>
                  <a:pt x="2352989" y="993727"/>
                </a:lnTo>
                <a:lnTo>
                  <a:pt x="2375744" y="985832"/>
                </a:lnTo>
                <a:lnTo>
                  <a:pt x="2398498" y="977936"/>
                </a:lnTo>
                <a:lnTo>
                  <a:pt x="2420819" y="970191"/>
                </a:lnTo>
                <a:close/>
                <a:moveTo>
                  <a:pt x="2368159" y="946354"/>
                </a:moveTo>
                <a:lnTo>
                  <a:pt x="2368049" y="946411"/>
                </a:lnTo>
                <a:lnTo>
                  <a:pt x="2375193" y="946411"/>
                </a:lnTo>
                <a:lnTo>
                  <a:pt x="2375261" y="946354"/>
                </a:lnTo>
                <a:close/>
                <a:moveTo>
                  <a:pt x="2246802" y="938641"/>
                </a:moveTo>
                <a:lnTo>
                  <a:pt x="2246439" y="938830"/>
                </a:lnTo>
                <a:lnTo>
                  <a:pt x="2246439" y="954607"/>
                </a:lnTo>
                <a:lnTo>
                  <a:pt x="2254027" y="970383"/>
                </a:lnTo>
                <a:lnTo>
                  <a:pt x="2269203" y="978272"/>
                </a:lnTo>
                <a:lnTo>
                  <a:pt x="2276791" y="994048"/>
                </a:lnTo>
                <a:lnTo>
                  <a:pt x="2269203" y="1017713"/>
                </a:lnTo>
                <a:lnTo>
                  <a:pt x="2276791" y="1033490"/>
                </a:lnTo>
                <a:lnTo>
                  <a:pt x="2291967" y="1057154"/>
                </a:lnTo>
                <a:lnTo>
                  <a:pt x="2314732" y="1049266"/>
                </a:lnTo>
                <a:lnTo>
                  <a:pt x="2337496" y="1033490"/>
                </a:lnTo>
                <a:lnTo>
                  <a:pt x="2345084" y="1057154"/>
                </a:lnTo>
                <a:lnTo>
                  <a:pt x="2345084" y="1065043"/>
                </a:lnTo>
                <a:lnTo>
                  <a:pt x="2360261" y="1065043"/>
                </a:lnTo>
                <a:lnTo>
                  <a:pt x="2382853" y="1065043"/>
                </a:lnTo>
                <a:lnTo>
                  <a:pt x="2382791" y="1064787"/>
                </a:lnTo>
                <a:lnTo>
                  <a:pt x="2360574" y="1064787"/>
                </a:lnTo>
                <a:lnTo>
                  <a:pt x="2345404" y="1064787"/>
                </a:lnTo>
                <a:lnTo>
                  <a:pt x="2345404" y="1056892"/>
                </a:lnTo>
                <a:lnTo>
                  <a:pt x="2337820" y="1033205"/>
                </a:lnTo>
                <a:lnTo>
                  <a:pt x="2315065" y="1048996"/>
                </a:lnTo>
                <a:lnTo>
                  <a:pt x="2292311" y="1056892"/>
                </a:lnTo>
                <a:lnTo>
                  <a:pt x="2277141" y="1033205"/>
                </a:lnTo>
                <a:lnTo>
                  <a:pt x="2269556" y="1017414"/>
                </a:lnTo>
                <a:lnTo>
                  <a:pt x="2277141" y="993727"/>
                </a:lnTo>
                <a:lnTo>
                  <a:pt x="2269556" y="977936"/>
                </a:lnTo>
                <a:lnTo>
                  <a:pt x="2254387" y="970041"/>
                </a:lnTo>
                <a:lnTo>
                  <a:pt x="2246802" y="954250"/>
                </a:lnTo>
                <a:close/>
                <a:moveTo>
                  <a:pt x="3095857" y="938522"/>
                </a:moveTo>
                <a:lnTo>
                  <a:pt x="3095857" y="954299"/>
                </a:lnTo>
                <a:lnTo>
                  <a:pt x="3088271" y="970075"/>
                </a:lnTo>
                <a:lnTo>
                  <a:pt x="3095857" y="970075"/>
                </a:lnTo>
                <a:lnTo>
                  <a:pt x="3103442" y="977964"/>
                </a:lnTo>
                <a:lnTo>
                  <a:pt x="3103442" y="985852"/>
                </a:lnTo>
                <a:lnTo>
                  <a:pt x="3065602" y="1009461"/>
                </a:lnTo>
                <a:lnTo>
                  <a:pt x="3065776" y="1009461"/>
                </a:lnTo>
                <a:lnTo>
                  <a:pt x="3103759" y="985801"/>
                </a:lnTo>
                <a:lnTo>
                  <a:pt x="3103759" y="977914"/>
                </a:lnTo>
                <a:lnTo>
                  <a:pt x="3096163" y="970027"/>
                </a:lnTo>
                <a:lnTo>
                  <a:pt x="3088566" y="970027"/>
                </a:lnTo>
                <a:lnTo>
                  <a:pt x="3096163" y="954254"/>
                </a:lnTo>
                <a:lnTo>
                  <a:pt x="3096163" y="938522"/>
                </a:lnTo>
                <a:close/>
                <a:moveTo>
                  <a:pt x="2428837" y="898981"/>
                </a:moveTo>
                <a:lnTo>
                  <a:pt x="2428741" y="899081"/>
                </a:lnTo>
                <a:lnTo>
                  <a:pt x="2458638" y="899081"/>
                </a:lnTo>
                <a:lnTo>
                  <a:pt x="2458734" y="898981"/>
                </a:lnTo>
                <a:close/>
                <a:moveTo>
                  <a:pt x="2186124" y="898981"/>
                </a:moveTo>
                <a:lnTo>
                  <a:pt x="2185889" y="899470"/>
                </a:lnTo>
                <a:lnTo>
                  <a:pt x="2200910" y="907277"/>
                </a:lnTo>
                <a:lnTo>
                  <a:pt x="2216086" y="915165"/>
                </a:lnTo>
                <a:lnTo>
                  <a:pt x="2216086" y="914576"/>
                </a:lnTo>
                <a:lnTo>
                  <a:pt x="2201293" y="906877"/>
                </a:lnTo>
                <a:close/>
                <a:moveTo>
                  <a:pt x="3332078" y="898645"/>
                </a:moveTo>
                <a:lnTo>
                  <a:pt x="3331779" y="899111"/>
                </a:lnTo>
                <a:lnTo>
                  <a:pt x="3346849" y="906934"/>
                </a:lnTo>
                <a:lnTo>
                  <a:pt x="3354446" y="938481"/>
                </a:lnTo>
                <a:lnTo>
                  <a:pt x="3377235" y="954254"/>
                </a:lnTo>
                <a:lnTo>
                  <a:pt x="3377235" y="977914"/>
                </a:lnTo>
                <a:lnTo>
                  <a:pt x="3392428" y="977914"/>
                </a:lnTo>
                <a:lnTo>
                  <a:pt x="3400025" y="985801"/>
                </a:lnTo>
                <a:lnTo>
                  <a:pt x="3400025" y="1001574"/>
                </a:lnTo>
                <a:lnTo>
                  <a:pt x="3400025" y="1017348"/>
                </a:lnTo>
                <a:lnTo>
                  <a:pt x="3407621" y="1017348"/>
                </a:lnTo>
                <a:lnTo>
                  <a:pt x="3415218" y="1041008"/>
                </a:lnTo>
                <a:lnTo>
                  <a:pt x="3415517" y="1040697"/>
                </a:lnTo>
                <a:lnTo>
                  <a:pt x="3407939" y="1017041"/>
                </a:lnTo>
                <a:lnTo>
                  <a:pt x="3400353" y="1017041"/>
                </a:lnTo>
                <a:lnTo>
                  <a:pt x="3400353" y="1001255"/>
                </a:lnTo>
                <a:lnTo>
                  <a:pt x="3400353" y="985469"/>
                </a:lnTo>
                <a:lnTo>
                  <a:pt x="3392767" y="977576"/>
                </a:lnTo>
                <a:lnTo>
                  <a:pt x="3377595" y="977576"/>
                </a:lnTo>
                <a:lnTo>
                  <a:pt x="3377595" y="953896"/>
                </a:lnTo>
                <a:lnTo>
                  <a:pt x="3354837" y="938110"/>
                </a:lnTo>
                <a:lnTo>
                  <a:pt x="3347250" y="906538"/>
                </a:lnTo>
                <a:close/>
                <a:moveTo>
                  <a:pt x="2224048" y="891086"/>
                </a:moveTo>
                <a:lnTo>
                  <a:pt x="2216463" y="898981"/>
                </a:lnTo>
                <a:lnTo>
                  <a:pt x="2216463" y="898997"/>
                </a:lnTo>
                <a:lnTo>
                  <a:pt x="2223674" y="891500"/>
                </a:lnTo>
                <a:lnTo>
                  <a:pt x="2231262" y="899389"/>
                </a:lnTo>
                <a:lnTo>
                  <a:pt x="2238850" y="907277"/>
                </a:lnTo>
                <a:lnTo>
                  <a:pt x="2246439" y="907277"/>
                </a:lnTo>
                <a:lnTo>
                  <a:pt x="2261615" y="907277"/>
                </a:lnTo>
                <a:lnTo>
                  <a:pt x="2269203" y="915165"/>
                </a:lnTo>
                <a:lnTo>
                  <a:pt x="2261739" y="930684"/>
                </a:lnTo>
                <a:lnTo>
                  <a:pt x="2261972" y="930563"/>
                </a:lnTo>
                <a:lnTo>
                  <a:pt x="2269556" y="914772"/>
                </a:lnTo>
                <a:lnTo>
                  <a:pt x="2261972" y="906877"/>
                </a:lnTo>
                <a:lnTo>
                  <a:pt x="2246802" y="906877"/>
                </a:lnTo>
                <a:lnTo>
                  <a:pt x="2239217" y="906877"/>
                </a:lnTo>
                <a:lnTo>
                  <a:pt x="2231632" y="898981"/>
                </a:lnTo>
                <a:close/>
                <a:moveTo>
                  <a:pt x="2542083" y="875404"/>
                </a:moveTo>
                <a:lnTo>
                  <a:pt x="2488545" y="886551"/>
                </a:lnTo>
                <a:lnTo>
                  <a:pt x="2542083" y="875416"/>
                </a:lnTo>
                <a:close/>
                <a:moveTo>
                  <a:pt x="2519855" y="843713"/>
                </a:moveTo>
                <a:lnTo>
                  <a:pt x="2519711" y="843863"/>
                </a:lnTo>
                <a:lnTo>
                  <a:pt x="2526911" y="843863"/>
                </a:lnTo>
                <a:lnTo>
                  <a:pt x="2526767" y="843713"/>
                </a:lnTo>
                <a:close/>
                <a:moveTo>
                  <a:pt x="3066360" y="828673"/>
                </a:moveTo>
                <a:lnTo>
                  <a:pt x="3066172" y="828771"/>
                </a:lnTo>
                <a:lnTo>
                  <a:pt x="3080685" y="843863"/>
                </a:lnTo>
                <a:lnTo>
                  <a:pt x="3080889" y="843757"/>
                </a:lnTo>
                <a:close/>
                <a:moveTo>
                  <a:pt x="3103759" y="828066"/>
                </a:moveTo>
                <a:lnTo>
                  <a:pt x="3103740" y="828086"/>
                </a:lnTo>
                <a:lnTo>
                  <a:pt x="3133786" y="828086"/>
                </a:lnTo>
                <a:lnTo>
                  <a:pt x="3133786" y="835974"/>
                </a:lnTo>
                <a:lnTo>
                  <a:pt x="3133786" y="867528"/>
                </a:lnTo>
                <a:lnTo>
                  <a:pt x="3118614" y="891193"/>
                </a:lnTo>
                <a:lnTo>
                  <a:pt x="3126200" y="899081"/>
                </a:lnTo>
                <a:lnTo>
                  <a:pt x="3126200" y="906969"/>
                </a:lnTo>
                <a:lnTo>
                  <a:pt x="3118614" y="922746"/>
                </a:lnTo>
                <a:lnTo>
                  <a:pt x="3111048" y="938481"/>
                </a:lnTo>
                <a:lnTo>
                  <a:pt x="3111356" y="938481"/>
                </a:lnTo>
                <a:lnTo>
                  <a:pt x="3118952" y="922707"/>
                </a:lnTo>
                <a:lnTo>
                  <a:pt x="3126549" y="906934"/>
                </a:lnTo>
                <a:lnTo>
                  <a:pt x="3126549" y="899047"/>
                </a:lnTo>
                <a:lnTo>
                  <a:pt x="3118952" y="891160"/>
                </a:lnTo>
                <a:lnTo>
                  <a:pt x="3134145" y="867500"/>
                </a:lnTo>
                <a:lnTo>
                  <a:pt x="3134145" y="835953"/>
                </a:lnTo>
                <a:lnTo>
                  <a:pt x="3134145" y="828066"/>
                </a:lnTo>
                <a:close/>
                <a:moveTo>
                  <a:pt x="2079936" y="820279"/>
                </a:moveTo>
                <a:lnTo>
                  <a:pt x="2079500" y="820506"/>
                </a:lnTo>
                <a:lnTo>
                  <a:pt x="2079500" y="828394"/>
                </a:lnTo>
                <a:lnTo>
                  <a:pt x="2087088" y="836282"/>
                </a:lnTo>
                <a:lnTo>
                  <a:pt x="2102264" y="867835"/>
                </a:lnTo>
                <a:lnTo>
                  <a:pt x="2109852" y="875724"/>
                </a:lnTo>
                <a:lnTo>
                  <a:pt x="2117440" y="883612"/>
                </a:lnTo>
                <a:lnTo>
                  <a:pt x="2132617" y="891500"/>
                </a:lnTo>
                <a:lnTo>
                  <a:pt x="2147793" y="899389"/>
                </a:lnTo>
                <a:lnTo>
                  <a:pt x="2162969" y="899389"/>
                </a:lnTo>
                <a:lnTo>
                  <a:pt x="2162969" y="915165"/>
                </a:lnTo>
                <a:lnTo>
                  <a:pt x="2170557" y="930942"/>
                </a:lnTo>
                <a:lnTo>
                  <a:pt x="2170847" y="930339"/>
                </a:lnTo>
                <a:lnTo>
                  <a:pt x="2163369" y="914772"/>
                </a:lnTo>
                <a:lnTo>
                  <a:pt x="2163369" y="898981"/>
                </a:lnTo>
                <a:lnTo>
                  <a:pt x="2148200" y="898981"/>
                </a:lnTo>
                <a:lnTo>
                  <a:pt x="2133030" y="891086"/>
                </a:lnTo>
                <a:lnTo>
                  <a:pt x="2117860" y="883190"/>
                </a:lnTo>
                <a:lnTo>
                  <a:pt x="2110276" y="875295"/>
                </a:lnTo>
                <a:lnTo>
                  <a:pt x="2102691" y="867399"/>
                </a:lnTo>
                <a:lnTo>
                  <a:pt x="2087521" y="835817"/>
                </a:lnTo>
                <a:lnTo>
                  <a:pt x="2079936" y="827921"/>
                </a:lnTo>
                <a:close/>
                <a:moveTo>
                  <a:pt x="5790339" y="817162"/>
                </a:moveTo>
                <a:lnTo>
                  <a:pt x="5805512" y="825052"/>
                </a:lnTo>
                <a:lnTo>
                  <a:pt x="5813098" y="832942"/>
                </a:lnTo>
                <a:lnTo>
                  <a:pt x="5813098" y="840832"/>
                </a:lnTo>
                <a:lnTo>
                  <a:pt x="5797925" y="840832"/>
                </a:lnTo>
                <a:lnTo>
                  <a:pt x="5797925" y="832942"/>
                </a:lnTo>
                <a:lnTo>
                  <a:pt x="5790339" y="832942"/>
                </a:lnTo>
                <a:lnTo>
                  <a:pt x="5782753" y="840832"/>
                </a:lnTo>
                <a:lnTo>
                  <a:pt x="5775166" y="832942"/>
                </a:lnTo>
                <a:lnTo>
                  <a:pt x="5782753" y="832942"/>
                </a:lnTo>
                <a:close/>
                <a:moveTo>
                  <a:pt x="3157598" y="781099"/>
                </a:moveTo>
                <a:lnTo>
                  <a:pt x="3157054" y="781453"/>
                </a:lnTo>
                <a:lnTo>
                  <a:pt x="3156935" y="781515"/>
                </a:lnTo>
                <a:lnTo>
                  <a:pt x="3156935" y="804406"/>
                </a:lnTo>
                <a:lnTo>
                  <a:pt x="3172128" y="804406"/>
                </a:lnTo>
                <a:lnTo>
                  <a:pt x="3172128" y="820180"/>
                </a:lnTo>
                <a:lnTo>
                  <a:pt x="3179725" y="820180"/>
                </a:lnTo>
                <a:lnTo>
                  <a:pt x="3187321" y="828066"/>
                </a:lnTo>
                <a:lnTo>
                  <a:pt x="3187321" y="835953"/>
                </a:lnTo>
                <a:lnTo>
                  <a:pt x="3194918" y="843840"/>
                </a:lnTo>
                <a:lnTo>
                  <a:pt x="3194918" y="851727"/>
                </a:lnTo>
                <a:lnTo>
                  <a:pt x="3210111" y="859613"/>
                </a:lnTo>
                <a:lnTo>
                  <a:pt x="3225304" y="867500"/>
                </a:lnTo>
                <a:lnTo>
                  <a:pt x="3225304" y="875387"/>
                </a:lnTo>
                <a:lnTo>
                  <a:pt x="3240497" y="883273"/>
                </a:lnTo>
                <a:lnTo>
                  <a:pt x="3248094" y="891160"/>
                </a:lnTo>
                <a:lnTo>
                  <a:pt x="3255690" y="899047"/>
                </a:lnTo>
                <a:lnTo>
                  <a:pt x="3263287" y="899047"/>
                </a:lnTo>
                <a:lnTo>
                  <a:pt x="3270883" y="914820"/>
                </a:lnTo>
                <a:lnTo>
                  <a:pt x="3270883" y="938481"/>
                </a:lnTo>
                <a:lnTo>
                  <a:pt x="3286077" y="938481"/>
                </a:lnTo>
                <a:lnTo>
                  <a:pt x="3301270" y="938481"/>
                </a:lnTo>
                <a:lnTo>
                  <a:pt x="3301627" y="938110"/>
                </a:lnTo>
                <a:lnTo>
                  <a:pt x="3286562" y="938110"/>
                </a:lnTo>
                <a:lnTo>
                  <a:pt x="3271390" y="938110"/>
                </a:lnTo>
                <a:lnTo>
                  <a:pt x="3271390" y="914431"/>
                </a:lnTo>
                <a:lnTo>
                  <a:pt x="3263803" y="898645"/>
                </a:lnTo>
                <a:lnTo>
                  <a:pt x="3256217" y="898645"/>
                </a:lnTo>
                <a:lnTo>
                  <a:pt x="3248631" y="890752"/>
                </a:lnTo>
                <a:lnTo>
                  <a:pt x="3241045" y="882858"/>
                </a:lnTo>
                <a:lnTo>
                  <a:pt x="3225873" y="874965"/>
                </a:lnTo>
                <a:lnTo>
                  <a:pt x="3225873" y="867072"/>
                </a:lnTo>
                <a:lnTo>
                  <a:pt x="3210701" y="859179"/>
                </a:lnTo>
                <a:lnTo>
                  <a:pt x="3195529" y="851286"/>
                </a:lnTo>
                <a:lnTo>
                  <a:pt x="3195529" y="843393"/>
                </a:lnTo>
                <a:lnTo>
                  <a:pt x="3187943" y="835500"/>
                </a:lnTo>
                <a:lnTo>
                  <a:pt x="3187943" y="827607"/>
                </a:lnTo>
                <a:lnTo>
                  <a:pt x="3180357" y="819714"/>
                </a:lnTo>
                <a:lnTo>
                  <a:pt x="3172770" y="819714"/>
                </a:lnTo>
                <a:lnTo>
                  <a:pt x="3172770" y="803927"/>
                </a:lnTo>
                <a:lnTo>
                  <a:pt x="3157598" y="803927"/>
                </a:lnTo>
                <a:close/>
                <a:moveTo>
                  <a:pt x="2966896" y="772884"/>
                </a:moveTo>
                <a:lnTo>
                  <a:pt x="2966896" y="780756"/>
                </a:lnTo>
                <a:lnTo>
                  <a:pt x="2966896" y="788645"/>
                </a:lnTo>
                <a:lnTo>
                  <a:pt x="2966896" y="796533"/>
                </a:lnTo>
                <a:lnTo>
                  <a:pt x="2966896" y="812310"/>
                </a:lnTo>
                <a:lnTo>
                  <a:pt x="2967545" y="812085"/>
                </a:lnTo>
                <a:lnTo>
                  <a:pt x="2967545" y="797240"/>
                </a:lnTo>
                <a:lnTo>
                  <a:pt x="2967545" y="789347"/>
                </a:lnTo>
                <a:lnTo>
                  <a:pt x="2967545" y="781453"/>
                </a:lnTo>
                <a:lnTo>
                  <a:pt x="2967545" y="773560"/>
                </a:lnTo>
                <a:close/>
                <a:moveTo>
                  <a:pt x="2959310" y="757773"/>
                </a:moveTo>
                <a:lnTo>
                  <a:pt x="2959310" y="764980"/>
                </a:lnTo>
                <a:lnTo>
                  <a:pt x="2959310" y="772868"/>
                </a:lnTo>
                <a:lnTo>
                  <a:pt x="2966880" y="772868"/>
                </a:lnTo>
                <a:lnTo>
                  <a:pt x="2959964" y="765666"/>
                </a:lnTo>
                <a:lnTo>
                  <a:pt x="2959964" y="757773"/>
                </a:lnTo>
                <a:close/>
                <a:moveTo>
                  <a:pt x="3248018" y="741986"/>
                </a:moveTo>
                <a:lnTo>
                  <a:pt x="3241026" y="756549"/>
                </a:lnTo>
                <a:lnTo>
                  <a:pt x="3241045" y="756569"/>
                </a:lnTo>
                <a:lnTo>
                  <a:pt x="3248052" y="741986"/>
                </a:lnTo>
                <a:close/>
                <a:moveTo>
                  <a:pt x="2959310" y="734093"/>
                </a:moveTo>
                <a:lnTo>
                  <a:pt x="2959310" y="741315"/>
                </a:lnTo>
                <a:lnTo>
                  <a:pt x="2951724" y="749203"/>
                </a:lnTo>
                <a:lnTo>
                  <a:pt x="2951724" y="757091"/>
                </a:lnTo>
                <a:lnTo>
                  <a:pt x="2952384" y="757091"/>
                </a:lnTo>
                <a:lnTo>
                  <a:pt x="2952384" y="749880"/>
                </a:lnTo>
                <a:lnTo>
                  <a:pt x="2959964" y="741986"/>
                </a:lnTo>
                <a:lnTo>
                  <a:pt x="2959964" y="734093"/>
                </a:lnTo>
                <a:close/>
                <a:moveTo>
                  <a:pt x="2883450" y="718306"/>
                </a:moveTo>
                <a:lnTo>
                  <a:pt x="2883450" y="749203"/>
                </a:lnTo>
                <a:lnTo>
                  <a:pt x="2884161" y="749203"/>
                </a:lnTo>
                <a:lnTo>
                  <a:pt x="2884161" y="718306"/>
                </a:lnTo>
                <a:close/>
                <a:moveTo>
                  <a:pt x="2754489" y="686312"/>
                </a:moveTo>
                <a:lnTo>
                  <a:pt x="2754489" y="693985"/>
                </a:lnTo>
                <a:lnTo>
                  <a:pt x="2755295" y="693706"/>
                </a:lnTo>
                <a:lnTo>
                  <a:pt x="2755295" y="686732"/>
                </a:lnTo>
                <a:close/>
                <a:moveTo>
                  <a:pt x="2034428" y="670011"/>
                </a:moveTo>
                <a:lnTo>
                  <a:pt x="2019258" y="677907"/>
                </a:lnTo>
                <a:lnTo>
                  <a:pt x="2011736" y="670077"/>
                </a:lnTo>
                <a:lnTo>
                  <a:pt x="2011206" y="670628"/>
                </a:lnTo>
                <a:lnTo>
                  <a:pt x="2018795" y="678516"/>
                </a:lnTo>
                <a:lnTo>
                  <a:pt x="2033971" y="670628"/>
                </a:lnTo>
                <a:lnTo>
                  <a:pt x="2041559" y="670628"/>
                </a:lnTo>
                <a:lnTo>
                  <a:pt x="2064323" y="694293"/>
                </a:lnTo>
                <a:lnTo>
                  <a:pt x="2079500" y="702181"/>
                </a:lnTo>
                <a:lnTo>
                  <a:pt x="2079500" y="710069"/>
                </a:lnTo>
                <a:lnTo>
                  <a:pt x="2079500" y="733734"/>
                </a:lnTo>
                <a:lnTo>
                  <a:pt x="2102264" y="765288"/>
                </a:lnTo>
                <a:lnTo>
                  <a:pt x="2102264" y="781064"/>
                </a:lnTo>
                <a:lnTo>
                  <a:pt x="2102264" y="796841"/>
                </a:lnTo>
                <a:lnTo>
                  <a:pt x="2102264" y="804679"/>
                </a:lnTo>
                <a:lnTo>
                  <a:pt x="2102691" y="804235"/>
                </a:lnTo>
                <a:lnTo>
                  <a:pt x="2102691" y="796339"/>
                </a:lnTo>
                <a:lnTo>
                  <a:pt x="2102691" y="780548"/>
                </a:lnTo>
                <a:lnTo>
                  <a:pt x="2102691" y="764757"/>
                </a:lnTo>
                <a:lnTo>
                  <a:pt x="2079936" y="733175"/>
                </a:lnTo>
                <a:lnTo>
                  <a:pt x="2079936" y="709489"/>
                </a:lnTo>
                <a:lnTo>
                  <a:pt x="2079936" y="701593"/>
                </a:lnTo>
                <a:lnTo>
                  <a:pt x="2064767" y="693698"/>
                </a:lnTo>
                <a:lnTo>
                  <a:pt x="2042012" y="670011"/>
                </a:lnTo>
                <a:close/>
                <a:moveTo>
                  <a:pt x="3309254" y="662124"/>
                </a:moveTo>
                <a:lnTo>
                  <a:pt x="3308661" y="663051"/>
                </a:lnTo>
                <a:lnTo>
                  <a:pt x="3301081" y="694625"/>
                </a:lnTo>
                <a:lnTo>
                  <a:pt x="3293500" y="718306"/>
                </a:lnTo>
                <a:lnTo>
                  <a:pt x="3286305" y="740782"/>
                </a:lnTo>
                <a:lnTo>
                  <a:pt x="3286562" y="740782"/>
                </a:lnTo>
                <a:lnTo>
                  <a:pt x="3294148" y="717103"/>
                </a:lnTo>
                <a:lnTo>
                  <a:pt x="3301734" y="693424"/>
                </a:lnTo>
                <a:close/>
                <a:moveTo>
                  <a:pt x="2830780" y="654992"/>
                </a:moveTo>
                <a:lnTo>
                  <a:pt x="2837935" y="662432"/>
                </a:lnTo>
                <a:lnTo>
                  <a:pt x="2837935" y="670320"/>
                </a:lnTo>
                <a:lnTo>
                  <a:pt x="2830349" y="678209"/>
                </a:lnTo>
                <a:lnTo>
                  <a:pt x="2845521" y="701873"/>
                </a:lnTo>
                <a:lnTo>
                  <a:pt x="2860693" y="717650"/>
                </a:lnTo>
                <a:lnTo>
                  <a:pt x="2860790" y="717650"/>
                </a:lnTo>
                <a:lnTo>
                  <a:pt x="2846259" y="702519"/>
                </a:lnTo>
                <a:lnTo>
                  <a:pt x="2831098" y="678838"/>
                </a:lnTo>
                <a:lnTo>
                  <a:pt x="2838679" y="670945"/>
                </a:lnTo>
                <a:lnTo>
                  <a:pt x="2838679" y="663051"/>
                </a:lnTo>
                <a:lnTo>
                  <a:pt x="2831098" y="655158"/>
                </a:lnTo>
                <a:close/>
                <a:moveTo>
                  <a:pt x="2011787" y="646560"/>
                </a:moveTo>
                <a:lnTo>
                  <a:pt x="2011206" y="646963"/>
                </a:lnTo>
                <a:lnTo>
                  <a:pt x="2018749" y="662644"/>
                </a:lnTo>
                <a:lnTo>
                  <a:pt x="2019258" y="662115"/>
                </a:lnTo>
                <a:close/>
                <a:moveTo>
                  <a:pt x="2815177" y="630879"/>
                </a:moveTo>
                <a:lnTo>
                  <a:pt x="2807591" y="638767"/>
                </a:lnTo>
                <a:lnTo>
                  <a:pt x="2800005" y="638767"/>
                </a:lnTo>
                <a:lnTo>
                  <a:pt x="2792419" y="638767"/>
                </a:lnTo>
                <a:lnTo>
                  <a:pt x="2792419" y="646655"/>
                </a:lnTo>
                <a:lnTo>
                  <a:pt x="2777247" y="646655"/>
                </a:lnTo>
                <a:lnTo>
                  <a:pt x="2762075" y="638767"/>
                </a:lnTo>
                <a:lnTo>
                  <a:pt x="2762075" y="654544"/>
                </a:lnTo>
                <a:lnTo>
                  <a:pt x="2754489" y="662432"/>
                </a:lnTo>
                <a:lnTo>
                  <a:pt x="2746904" y="678209"/>
                </a:lnTo>
                <a:lnTo>
                  <a:pt x="2739318" y="678209"/>
                </a:lnTo>
                <a:lnTo>
                  <a:pt x="2740528" y="678838"/>
                </a:lnTo>
                <a:lnTo>
                  <a:pt x="2747714" y="678838"/>
                </a:lnTo>
                <a:lnTo>
                  <a:pt x="2755295" y="663051"/>
                </a:lnTo>
                <a:lnTo>
                  <a:pt x="2762875" y="655158"/>
                </a:lnTo>
                <a:lnTo>
                  <a:pt x="2762875" y="639371"/>
                </a:lnTo>
                <a:lnTo>
                  <a:pt x="2778036" y="647264"/>
                </a:lnTo>
                <a:lnTo>
                  <a:pt x="2791833" y="647264"/>
                </a:lnTo>
                <a:lnTo>
                  <a:pt x="2792419" y="646655"/>
                </a:lnTo>
                <a:lnTo>
                  <a:pt x="2793197" y="646655"/>
                </a:lnTo>
                <a:lnTo>
                  <a:pt x="2793197" y="639371"/>
                </a:lnTo>
                <a:lnTo>
                  <a:pt x="2800777" y="639371"/>
                </a:lnTo>
                <a:lnTo>
                  <a:pt x="2808357" y="639371"/>
                </a:lnTo>
                <a:lnTo>
                  <a:pt x="2815938" y="631477"/>
                </a:lnTo>
                <a:lnTo>
                  <a:pt x="2823338" y="631477"/>
                </a:lnTo>
                <a:lnTo>
                  <a:pt x="2822763" y="630879"/>
                </a:lnTo>
                <a:close/>
                <a:moveTo>
                  <a:pt x="2504685" y="606847"/>
                </a:moveTo>
                <a:lnTo>
                  <a:pt x="2504332" y="607214"/>
                </a:lnTo>
                <a:lnTo>
                  <a:pt x="2511740" y="607214"/>
                </a:lnTo>
                <a:lnTo>
                  <a:pt x="2511740" y="606847"/>
                </a:lnTo>
                <a:close/>
                <a:moveTo>
                  <a:pt x="2496568" y="599326"/>
                </a:moveTo>
                <a:lnTo>
                  <a:pt x="2488982" y="607214"/>
                </a:lnTo>
                <a:lnTo>
                  <a:pt x="2466744" y="622629"/>
                </a:lnTo>
                <a:lnTo>
                  <a:pt x="2466761" y="622638"/>
                </a:lnTo>
                <a:lnTo>
                  <a:pt x="2489516" y="606847"/>
                </a:lnTo>
                <a:lnTo>
                  <a:pt x="2496740" y="599326"/>
                </a:lnTo>
                <a:close/>
                <a:moveTo>
                  <a:pt x="3338982" y="592010"/>
                </a:moveTo>
                <a:lnTo>
                  <a:pt x="3331402" y="607797"/>
                </a:lnTo>
                <a:lnTo>
                  <a:pt x="3323822" y="623584"/>
                </a:lnTo>
                <a:lnTo>
                  <a:pt x="3323822" y="639217"/>
                </a:lnTo>
                <a:lnTo>
                  <a:pt x="3324492" y="638172"/>
                </a:lnTo>
                <a:lnTo>
                  <a:pt x="3324492" y="622386"/>
                </a:lnTo>
                <a:lnTo>
                  <a:pt x="3332078" y="606600"/>
                </a:lnTo>
                <a:lnTo>
                  <a:pt x="3339089" y="592010"/>
                </a:lnTo>
                <a:close/>
                <a:moveTo>
                  <a:pt x="2383328" y="480518"/>
                </a:moveTo>
                <a:lnTo>
                  <a:pt x="2383792" y="481001"/>
                </a:lnTo>
                <a:lnTo>
                  <a:pt x="2390365" y="481001"/>
                </a:lnTo>
                <a:lnTo>
                  <a:pt x="2390829" y="480518"/>
                </a:lnTo>
                <a:close/>
                <a:moveTo>
                  <a:pt x="2906680" y="465715"/>
                </a:moveTo>
                <a:lnTo>
                  <a:pt x="2921380" y="481001"/>
                </a:lnTo>
                <a:lnTo>
                  <a:pt x="2936552" y="504666"/>
                </a:lnTo>
                <a:lnTo>
                  <a:pt x="2936552" y="512554"/>
                </a:lnTo>
                <a:lnTo>
                  <a:pt x="2898622" y="528331"/>
                </a:lnTo>
                <a:lnTo>
                  <a:pt x="2891036" y="551996"/>
                </a:lnTo>
                <a:lnTo>
                  <a:pt x="2891036" y="567772"/>
                </a:lnTo>
                <a:lnTo>
                  <a:pt x="2898622" y="591437"/>
                </a:lnTo>
                <a:lnTo>
                  <a:pt x="2898622" y="615102"/>
                </a:lnTo>
                <a:lnTo>
                  <a:pt x="2898622" y="622990"/>
                </a:lnTo>
                <a:lnTo>
                  <a:pt x="2891036" y="638767"/>
                </a:lnTo>
                <a:lnTo>
                  <a:pt x="2875864" y="630879"/>
                </a:lnTo>
                <a:lnTo>
                  <a:pt x="2868278" y="630879"/>
                </a:lnTo>
                <a:lnTo>
                  <a:pt x="2868278" y="638767"/>
                </a:lnTo>
                <a:lnTo>
                  <a:pt x="2860693" y="638767"/>
                </a:lnTo>
                <a:lnTo>
                  <a:pt x="2853107" y="638767"/>
                </a:lnTo>
                <a:lnTo>
                  <a:pt x="2845521" y="638767"/>
                </a:lnTo>
                <a:lnTo>
                  <a:pt x="2838015" y="646572"/>
                </a:lnTo>
                <a:lnTo>
                  <a:pt x="2838679" y="647264"/>
                </a:lnTo>
                <a:lnTo>
                  <a:pt x="2846259" y="639371"/>
                </a:lnTo>
                <a:lnTo>
                  <a:pt x="2853839" y="639371"/>
                </a:lnTo>
                <a:lnTo>
                  <a:pt x="2861420" y="639371"/>
                </a:lnTo>
                <a:lnTo>
                  <a:pt x="2869000" y="639371"/>
                </a:lnTo>
                <a:lnTo>
                  <a:pt x="2869000" y="631477"/>
                </a:lnTo>
                <a:lnTo>
                  <a:pt x="2876581" y="631477"/>
                </a:lnTo>
                <a:lnTo>
                  <a:pt x="2891741" y="639371"/>
                </a:lnTo>
                <a:lnTo>
                  <a:pt x="2899322" y="623584"/>
                </a:lnTo>
                <a:lnTo>
                  <a:pt x="2899322" y="615691"/>
                </a:lnTo>
                <a:lnTo>
                  <a:pt x="2899322" y="592010"/>
                </a:lnTo>
                <a:lnTo>
                  <a:pt x="2891741" y="568330"/>
                </a:lnTo>
                <a:lnTo>
                  <a:pt x="2891741" y="552543"/>
                </a:lnTo>
                <a:lnTo>
                  <a:pt x="2899322" y="528862"/>
                </a:lnTo>
                <a:lnTo>
                  <a:pt x="2937223" y="513075"/>
                </a:lnTo>
                <a:lnTo>
                  <a:pt x="2937223" y="505182"/>
                </a:lnTo>
                <a:lnTo>
                  <a:pt x="2922063" y="481502"/>
                </a:lnTo>
                <a:lnTo>
                  <a:pt x="2906902" y="465715"/>
                </a:lnTo>
                <a:close/>
                <a:moveTo>
                  <a:pt x="2898838" y="402567"/>
                </a:moveTo>
                <a:lnTo>
                  <a:pt x="2906208" y="417895"/>
                </a:lnTo>
                <a:lnTo>
                  <a:pt x="2891036" y="441560"/>
                </a:lnTo>
                <a:lnTo>
                  <a:pt x="2891036" y="465224"/>
                </a:lnTo>
                <a:lnTo>
                  <a:pt x="2891741" y="465224"/>
                </a:lnTo>
                <a:lnTo>
                  <a:pt x="2891741" y="442034"/>
                </a:lnTo>
                <a:lnTo>
                  <a:pt x="2906902" y="418354"/>
                </a:lnTo>
                <a:lnTo>
                  <a:pt x="2899322" y="402567"/>
                </a:lnTo>
                <a:close/>
                <a:moveTo>
                  <a:pt x="2352989" y="369981"/>
                </a:moveTo>
                <a:lnTo>
                  <a:pt x="2352989" y="377877"/>
                </a:lnTo>
                <a:lnTo>
                  <a:pt x="2345404" y="377877"/>
                </a:lnTo>
                <a:close/>
                <a:moveTo>
                  <a:pt x="2299896" y="369981"/>
                </a:moveTo>
                <a:lnTo>
                  <a:pt x="2307480" y="377877"/>
                </a:lnTo>
                <a:lnTo>
                  <a:pt x="2315065" y="377877"/>
                </a:lnTo>
                <a:lnTo>
                  <a:pt x="2315065" y="385772"/>
                </a:lnTo>
                <a:lnTo>
                  <a:pt x="2322650" y="377877"/>
                </a:lnTo>
                <a:lnTo>
                  <a:pt x="2330235" y="377877"/>
                </a:lnTo>
                <a:lnTo>
                  <a:pt x="2337820" y="377877"/>
                </a:lnTo>
                <a:lnTo>
                  <a:pt x="2345404" y="377877"/>
                </a:lnTo>
                <a:lnTo>
                  <a:pt x="2345404" y="385772"/>
                </a:lnTo>
                <a:lnTo>
                  <a:pt x="2330235" y="385772"/>
                </a:lnTo>
                <a:lnTo>
                  <a:pt x="2322650" y="401563"/>
                </a:lnTo>
                <a:lnTo>
                  <a:pt x="2322650" y="409459"/>
                </a:lnTo>
                <a:lnTo>
                  <a:pt x="2322650" y="417354"/>
                </a:lnTo>
                <a:lnTo>
                  <a:pt x="2315065" y="425250"/>
                </a:lnTo>
                <a:lnTo>
                  <a:pt x="2315065" y="393668"/>
                </a:lnTo>
                <a:lnTo>
                  <a:pt x="2307480" y="393668"/>
                </a:lnTo>
                <a:lnTo>
                  <a:pt x="2299896" y="401563"/>
                </a:lnTo>
                <a:lnTo>
                  <a:pt x="2292311" y="385772"/>
                </a:lnTo>
                <a:close/>
                <a:moveTo>
                  <a:pt x="3126732" y="0"/>
                </a:moveTo>
                <a:lnTo>
                  <a:pt x="3172214" y="0"/>
                </a:lnTo>
                <a:lnTo>
                  <a:pt x="3217697" y="63148"/>
                </a:lnTo>
                <a:lnTo>
                  <a:pt x="3255598" y="118402"/>
                </a:lnTo>
                <a:lnTo>
                  <a:pt x="3270759" y="149976"/>
                </a:lnTo>
                <a:lnTo>
                  <a:pt x="3278339" y="149976"/>
                </a:lnTo>
                <a:lnTo>
                  <a:pt x="3270759" y="157869"/>
                </a:lnTo>
                <a:lnTo>
                  <a:pt x="3255598" y="165763"/>
                </a:lnTo>
                <a:lnTo>
                  <a:pt x="3255598" y="173656"/>
                </a:lnTo>
                <a:lnTo>
                  <a:pt x="3248018" y="181550"/>
                </a:lnTo>
                <a:lnTo>
                  <a:pt x="3255598" y="197337"/>
                </a:lnTo>
                <a:lnTo>
                  <a:pt x="3248018" y="205230"/>
                </a:lnTo>
                <a:lnTo>
                  <a:pt x="3263179" y="205230"/>
                </a:lnTo>
                <a:lnTo>
                  <a:pt x="3270759" y="205230"/>
                </a:lnTo>
                <a:lnTo>
                  <a:pt x="3293500" y="181550"/>
                </a:lnTo>
                <a:lnTo>
                  <a:pt x="3293500" y="165763"/>
                </a:lnTo>
                <a:lnTo>
                  <a:pt x="3285920" y="157869"/>
                </a:lnTo>
                <a:lnTo>
                  <a:pt x="3293500" y="142082"/>
                </a:lnTo>
                <a:lnTo>
                  <a:pt x="3308661" y="149976"/>
                </a:lnTo>
                <a:lnTo>
                  <a:pt x="3323822" y="149976"/>
                </a:lnTo>
                <a:lnTo>
                  <a:pt x="3316241" y="181550"/>
                </a:lnTo>
                <a:lnTo>
                  <a:pt x="3316241" y="189443"/>
                </a:lnTo>
                <a:lnTo>
                  <a:pt x="3301081" y="205230"/>
                </a:lnTo>
                <a:lnTo>
                  <a:pt x="3285920" y="221017"/>
                </a:lnTo>
                <a:lnTo>
                  <a:pt x="3278339" y="260484"/>
                </a:lnTo>
                <a:lnTo>
                  <a:pt x="3285920" y="260484"/>
                </a:lnTo>
                <a:lnTo>
                  <a:pt x="3293500" y="276271"/>
                </a:lnTo>
                <a:lnTo>
                  <a:pt x="3308661" y="276271"/>
                </a:lnTo>
                <a:lnTo>
                  <a:pt x="3308661" y="284165"/>
                </a:lnTo>
                <a:lnTo>
                  <a:pt x="3316241" y="284165"/>
                </a:lnTo>
                <a:lnTo>
                  <a:pt x="3316241" y="292058"/>
                </a:lnTo>
                <a:lnTo>
                  <a:pt x="3338982" y="292058"/>
                </a:lnTo>
                <a:lnTo>
                  <a:pt x="3346563" y="307845"/>
                </a:lnTo>
                <a:lnTo>
                  <a:pt x="3361723" y="315739"/>
                </a:lnTo>
                <a:lnTo>
                  <a:pt x="3369304" y="339419"/>
                </a:lnTo>
                <a:lnTo>
                  <a:pt x="3354143" y="347313"/>
                </a:lnTo>
                <a:lnTo>
                  <a:pt x="3338982" y="363100"/>
                </a:lnTo>
                <a:lnTo>
                  <a:pt x="3331402" y="370993"/>
                </a:lnTo>
                <a:lnTo>
                  <a:pt x="3338982" y="394673"/>
                </a:lnTo>
                <a:lnTo>
                  <a:pt x="3354143" y="442034"/>
                </a:lnTo>
                <a:lnTo>
                  <a:pt x="3376884" y="505182"/>
                </a:lnTo>
                <a:lnTo>
                  <a:pt x="3406685" y="536214"/>
                </a:lnTo>
                <a:lnTo>
                  <a:pt x="3407205" y="535944"/>
                </a:lnTo>
                <a:lnTo>
                  <a:pt x="3407205" y="528862"/>
                </a:lnTo>
                <a:lnTo>
                  <a:pt x="3414377" y="528862"/>
                </a:lnTo>
                <a:lnTo>
                  <a:pt x="3415525" y="527668"/>
                </a:lnTo>
                <a:lnTo>
                  <a:pt x="3417820" y="528862"/>
                </a:lnTo>
                <a:lnTo>
                  <a:pt x="3422366" y="528862"/>
                </a:lnTo>
                <a:lnTo>
                  <a:pt x="3420851" y="530439"/>
                </a:lnTo>
                <a:lnTo>
                  <a:pt x="3430697" y="535562"/>
                </a:lnTo>
                <a:lnTo>
                  <a:pt x="3445870" y="527668"/>
                </a:lnTo>
                <a:lnTo>
                  <a:pt x="3461042" y="503989"/>
                </a:lnTo>
                <a:lnTo>
                  <a:pt x="3476214" y="511882"/>
                </a:lnTo>
                <a:lnTo>
                  <a:pt x="3468628" y="519775"/>
                </a:lnTo>
                <a:lnTo>
                  <a:pt x="3476214" y="527668"/>
                </a:lnTo>
                <a:lnTo>
                  <a:pt x="3461042" y="535562"/>
                </a:lnTo>
                <a:lnTo>
                  <a:pt x="3453456" y="551348"/>
                </a:lnTo>
                <a:lnTo>
                  <a:pt x="3453456" y="575027"/>
                </a:lnTo>
                <a:lnTo>
                  <a:pt x="3430697" y="590813"/>
                </a:lnTo>
                <a:lnTo>
                  <a:pt x="3423111" y="590813"/>
                </a:lnTo>
                <a:lnTo>
                  <a:pt x="3430697" y="582920"/>
                </a:lnTo>
                <a:lnTo>
                  <a:pt x="3407939" y="598706"/>
                </a:lnTo>
                <a:lnTo>
                  <a:pt x="3415525" y="614493"/>
                </a:lnTo>
                <a:lnTo>
                  <a:pt x="3453456" y="606600"/>
                </a:lnTo>
                <a:lnTo>
                  <a:pt x="3453456" y="622386"/>
                </a:lnTo>
                <a:lnTo>
                  <a:pt x="3468628" y="646065"/>
                </a:lnTo>
                <a:lnTo>
                  <a:pt x="3491386" y="653958"/>
                </a:lnTo>
                <a:lnTo>
                  <a:pt x="3498972" y="646065"/>
                </a:lnTo>
                <a:lnTo>
                  <a:pt x="3536903" y="661851"/>
                </a:lnTo>
                <a:lnTo>
                  <a:pt x="3574833" y="669744"/>
                </a:lnTo>
                <a:lnTo>
                  <a:pt x="3582419" y="669744"/>
                </a:lnTo>
                <a:lnTo>
                  <a:pt x="3590005" y="653958"/>
                </a:lnTo>
                <a:lnTo>
                  <a:pt x="3605177" y="653958"/>
                </a:lnTo>
                <a:lnTo>
                  <a:pt x="3620350" y="646065"/>
                </a:lnTo>
                <a:lnTo>
                  <a:pt x="3612764" y="638172"/>
                </a:lnTo>
                <a:lnTo>
                  <a:pt x="3627936" y="630279"/>
                </a:lnTo>
                <a:lnTo>
                  <a:pt x="3650694" y="622386"/>
                </a:lnTo>
                <a:lnTo>
                  <a:pt x="3650694" y="614493"/>
                </a:lnTo>
                <a:lnTo>
                  <a:pt x="3627936" y="582920"/>
                </a:lnTo>
                <a:lnTo>
                  <a:pt x="3605177" y="551348"/>
                </a:lnTo>
                <a:lnTo>
                  <a:pt x="3590005" y="527668"/>
                </a:lnTo>
                <a:lnTo>
                  <a:pt x="3582419" y="519775"/>
                </a:lnTo>
                <a:lnTo>
                  <a:pt x="3574833" y="511882"/>
                </a:lnTo>
                <a:lnTo>
                  <a:pt x="3582419" y="511882"/>
                </a:lnTo>
                <a:lnTo>
                  <a:pt x="3590005" y="511882"/>
                </a:lnTo>
                <a:lnTo>
                  <a:pt x="3605177" y="511882"/>
                </a:lnTo>
                <a:lnTo>
                  <a:pt x="3612764" y="511882"/>
                </a:lnTo>
                <a:lnTo>
                  <a:pt x="3620350" y="519775"/>
                </a:lnTo>
                <a:lnTo>
                  <a:pt x="3627936" y="519775"/>
                </a:lnTo>
                <a:lnTo>
                  <a:pt x="3635522" y="527668"/>
                </a:lnTo>
                <a:lnTo>
                  <a:pt x="3643108" y="535562"/>
                </a:lnTo>
                <a:lnTo>
                  <a:pt x="3650694" y="527668"/>
                </a:lnTo>
                <a:lnTo>
                  <a:pt x="3665866" y="543455"/>
                </a:lnTo>
                <a:lnTo>
                  <a:pt x="3681038" y="559241"/>
                </a:lnTo>
                <a:lnTo>
                  <a:pt x="3696210" y="567134"/>
                </a:lnTo>
                <a:lnTo>
                  <a:pt x="3703797" y="575027"/>
                </a:lnTo>
                <a:lnTo>
                  <a:pt x="3711383" y="575027"/>
                </a:lnTo>
                <a:lnTo>
                  <a:pt x="3703797" y="582920"/>
                </a:lnTo>
                <a:lnTo>
                  <a:pt x="3703797" y="590813"/>
                </a:lnTo>
                <a:lnTo>
                  <a:pt x="3696210" y="590813"/>
                </a:lnTo>
                <a:lnTo>
                  <a:pt x="3688624" y="598706"/>
                </a:lnTo>
                <a:lnTo>
                  <a:pt x="3681038" y="598706"/>
                </a:lnTo>
                <a:lnTo>
                  <a:pt x="3681038" y="606600"/>
                </a:lnTo>
                <a:lnTo>
                  <a:pt x="3681038" y="614493"/>
                </a:lnTo>
                <a:lnTo>
                  <a:pt x="3688624" y="622386"/>
                </a:lnTo>
                <a:lnTo>
                  <a:pt x="3703797" y="661851"/>
                </a:lnTo>
                <a:lnTo>
                  <a:pt x="3703797" y="677638"/>
                </a:lnTo>
                <a:lnTo>
                  <a:pt x="3711383" y="693424"/>
                </a:lnTo>
                <a:lnTo>
                  <a:pt x="3741727" y="693424"/>
                </a:lnTo>
                <a:lnTo>
                  <a:pt x="3734141" y="709210"/>
                </a:lnTo>
                <a:lnTo>
                  <a:pt x="3741727" y="717103"/>
                </a:lnTo>
                <a:lnTo>
                  <a:pt x="3734141" y="740782"/>
                </a:lnTo>
                <a:lnTo>
                  <a:pt x="3734141" y="748676"/>
                </a:lnTo>
                <a:lnTo>
                  <a:pt x="3726555" y="748676"/>
                </a:lnTo>
                <a:lnTo>
                  <a:pt x="3718969" y="748676"/>
                </a:lnTo>
                <a:lnTo>
                  <a:pt x="3711383" y="756569"/>
                </a:lnTo>
                <a:lnTo>
                  <a:pt x="3696210" y="788141"/>
                </a:lnTo>
                <a:lnTo>
                  <a:pt x="3688624" y="788141"/>
                </a:lnTo>
                <a:lnTo>
                  <a:pt x="3673452" y="803927"/>
                </a:lnTo>
                <a:lnTo>
                  <a:pt x="3658280" y="811820"/>
                </a:lnTo>
                <a:lnTo>
                  <a:pt x="3665866" y="819714"/>
                </a:lnTo>
                <a:lnTo>
                  <a:pt x="3665866" y="835500"/>
                </a:lnTo>
                <a:lnTo>
                  <a:pt x="3673452" y="843393"/>
                </a:lnTo>
                <a:lnTo>
                  <a:pt x="3696210" y="851286"/>
                </a:lnTo>
                <a:lnTo>
                  <a:pt x="3696210" y="867072"/>
                </a:lnTo>
                <a:lnTo>
                  <a:pt x="3696210" y="874965"/>
                </a:lnTo>
                <a:lnTo>
                  <a:pt x="3696210" y="882858"/>
                </a:lnTo>
                <a:lnTo>
                  <a:pt x="3696210" y="890752"/>
                </a:lnTo>
                <a:lnTo>
                  <a:pt x="3703797" y="890752"/>
                </a:lnTo>
                <a:lnTo>
                  <a:pt x="3711383" y="890752"/>
                </a:lnTo>
                <a:lnTo>
                  <a:pt x="3711383" y="898645"/>
                </a:lnTo>
                <a:lnTo>
                  <a:pt x="3718969" y="898645"/>
                </a:lnTo>
                <a:lnTo>
                  <a:pt x="3726555" y="890752"/>
                </a:lnTo>
                <a:lnTo>
                  <a:pt x="3734141" y="890752"/>
                </a:lnTo>
                <a:lnTo>
                  <a:pt x="3756899" y="898645"/>
                </a:lnTo>
                <a:lnTo>
                  <a:pt x="3764485" y="898645"/>
                </a:lnTo>
                <a:lnTo>
                  <a:pt x="3787244" y="890752"/>
                </a:lnTo>
                <a:lnTo>
                  <a:pt x="3817588" y="882858"/>
                </a:lnTo>
                <a:lnTo>
                  <a:pt x="3817588" y="890752"/>
                </a:lnTo>
                <a:lnTo>
                  <a:pt x="3802416" y="914431"/>
                </a:lnTo>
                <a:lnTo>
                  <a:pt x="3802416" y="930217"/>
                </a:lnTo>
                <a:lnTo>
                  <a:pt x="3802416" y="938110"/>
                </a:lnTo>
                <a:lnTo>
                  <a:pt x="3794830" y="946003"/>
                </a:lnTo>
                <a:lnTo>
                  <a:pt x="3810002" y="977576"/>
                </a:lnTo>
                <a:lnTo>
                  <a:pt x="3832760" y="985469"/>
                </a:lnTo>
                <a:lnTo>
                  <a:pt x="3840346" y="1001255"/>
                </a:lnTo>
                <a:lnTo>
                  <a:pt x="3855518" y="1009148"/>
                </a:lnTo>
                <a:lnTo>
                  <a:pt x="3878277" y="1009148"/>
                </a:lnTo>
                <a:lnTo>
                  <a:pt x="3885863" y="1009148"/>
                </a:lnTo>
                <a:lnTo>
                  <a:pt x="3893449" y="1017041"/>
                </a:lnTo>
                <a:lnTo>
                  <a:pt x="3885863" y="1024934"/>
                </a:lnTo>
                <a:lnTo>
                  <a:pt x="3885863" y="1032828"/>
                </a:lnTo>
                <a:lnTo>
                  <a:pt x="3878277" y="1040721"/>
                </a:lnTo>
                <a:lnTo>
                  <a:pt x="3878277" y="1048614"/>
                </a:lnTo>
                <a:lnTo>
                  <a:pt x="3885863" y="1048614"/>
                </a:lnTo>
                <a:lnTo>
                  <a:pt x="3893449" y="1048614"/>
                </a:lnTo>
                <a:lnTo>
                  <a:pt x="3908621" y="1048614"/>
                </a:lnTo>
                <a:lnTo>
                  <a:pt x="3908621" y="1032828"/>
                </a:lnTo>
                <a:lnTo>
                  <a:pt x="3916207" y="1032828"/>
                </a:lnTo>
                <a:lnTo>
                  <a:pt x="3908621" y="1017041"/>
                </a:lnTo>
                <a:lnTo>
                  <a:pt x="3908621" y="1009148"/>
                </a:lnTo>
                <a:lnTo>
                  <a:pt x="3916207" y="1009148"/>
                </a:lnTo>
                <a:lnTo>
                  <a:pt x="3923793" y="1009148"/>
                </a:lnTo>
                <a:lnTo>
                  <a:pt x="3931379" y="1009148"/>
                </a:lnTo>
                <a:lnTo>
                  <a:pt x="3938965" y="1017041"/>
                </a:lnTo>
                <a:lnTo>
                  <a:pt x="3938965" y="1009148"/>
                </a:lnTo>
                <a:lnTo>
                  <a:pt x="3946551" y="1009148"/>
                </a:lnTo>
                <a:lnTo>
                  <a:pt x="3946551" y="1001255"/>
                </a:lnTo>
                <a:lnTo>
                  <a:pt x="3954137" y="1009148"/>
                </a:lnTo>
                <a:lnTo>
                  <a:pt x="3954137" y="1017041"/>
                </a:lnTo>
                <a:lnTo>
                  <a:pt x="3961724" y="1024934"/>
                </a:lnTo>
                <a:lnTo>
                  <a:pt x="3969310" y="1024934"/>
                </a:lnTo>
                <a:lnTo>
                  <a:pt x="3976896" y="1024934"/>
                </a:lnTo>
                <a:lnTo>
                  <a:pt x="3992068" y="1024934"/>
                </a:lnTo>
                <a:lnTo>
                  <a:pt x="3999654" y="1024934"/>
                </a:lnTo>
                <a:lnTo>
                  <a:pt x="4007240" y="1024934"/>
                </a:lnTo>
                <a:lnTo>
                  <a:pt x="4014826" y="1024934"/>
                </a:lnTo>
                <a:lnTo>
                  <a:pt x="4029998" y="1024934"/>
                </a:lnTo>
                <a:lnTo>
                  <a:pt x="4022412" y="1032828"/>
                </a:lnTo>
                <a:lnTo>
                  <a:pt x="4022412" y="1048614"/>
                </a:lnTo>
                <a:lnTo>
                  <a:pt x="4029998" y="1056507"/>
                </a:lnTo>
                <a:lnTo>
                  <a:pt x="4022412" y="1056507"/>
                </a:lnTo>
                <a:lnTo>
                  <a:pt x="4022412" y="1064400"/>
                </a:lnTo>
                <a:lnTo>
                  <a:pt x="4029998" y="1064400"/>
                </a:lnTo>
                <a:lnTo>
                  <a:pt x="4029998" y="1072293"/>
                </a:lnTo>
                <a:lnTo>
                  <a:pt x="4037584" y="1080186"/>
                </a:lnTo>
                <a:lnTo>
                  <a:pt x="4029998" y="1088079"/>
                </a:lnTo>
                <a:lnTo>
                  <a:pt x="4029998" y="1095973"/>
                </a:lnTo>
                <a:lnTo>
                  <a:pt x="4037584" y="1095973"/>
                </a:lnTo>
                <a:lnTo>
                  <a:pt x="4052757" y="1103866"/>
                </a:lnTo>
                <a:lnTo>
                  <a:pt x="4067929" y="1103866"/>
                </a:lnTo>
                <a:lnTo>
                  <a:pt x="4075515" y="1103866"/>
                </a:lnTo>
                <a:lnTo>
                  <a:pt x="4090687" y="1103866"/>
                </a:lnTo>
                <a:lnTo>
                  <a:pt x="4098273" y="1095973"/>
                </a:lnTo>
                <a:lnTo>
                  <a:pt x="4105859" y="1095973"/>
                </a:lnTo>
                <a:lnTo>
                  <a:pt x="4113445" y="1103866"/>
                </a:lnTo>
                <a:lnTo>
                  <a:pt x="4121031" y="1103866"/>
                </a:lnTo>
                <a:lnTo>
                  <a:pt x="4121031" y="1111759"/>
                </a:lnTo>
                <a:lnTo>
                  <a:pt x="4128617" y="1119652"/>
                </a:lnTo>
                <a:lnTo>
                  <a:pt x="4136204" y="1127545"/>
                </a:lnTo>
                <a:lnTo>
                  <a:pt x="4143790" y="1143331"/>
                </a:lnTo>
                <a:lnTo>
                  <a:pt x="4151376" y="1143331"/>
                </a:lnTo>
                <a:lnTo>
                  <a:pt x="4143790" y="1135438"/>
                </a:lnTo>
                <a:lnTo>
                  <a:pt x="4151376" y="1127545"/>
                </a:lnTo>
                <a:lnTo>
                  <a:pt x="4158962" y="1127545"/>
                </a:lnTo>
                <a:lnTo>
                  <a:pt x="4166548" y="1119652"/>
                </a:lnTo>
                <a:lnTo>
                  <a:pt x="4166548" y="1111759"/>
                </a:lnTo>
                <a:lnTo>
                  <a:pt x="4158962" y="1095973"/>
                </a:lnTo>
                <a:lnTo>
                  <a:pt x="4166548" y="1088079"/>
                </a:lnTo>
                <a:lnTo>
                  <a:pt x="4174134" y="1080186"/>
                </a:lnTo>
                <a:lnTo>
                  <a:pt x="4189306" y="1072293"/>
                </a:lnTo>
                <a:lnTo>
                  <a:pt x="4196892" y="1064400"/>
                </a:lnTo>
                <a:lnTo>
                  <a:pt x="4204478" y="1056507"/>
                </a:lnTo>
                <a:lnTo>
                  <a:pt x="4219650" y="1040721"/>
                </a:lnTo>
                <a:lnTo>
                  <a:pt x="4234823" y="1040721"/>
                </a:lnTo>
                <a:lnTo>
                  <a:pt x="4242409" y="1032828"/>
                </a:lnTo>
                <a:lnTo>
                  <a:pt x="4257581" y="1024934"/>
                </a:lnTo>
                <a:lnTo>
                  <a:pt x="4265167" y="1024934"/>
                </a:lnTo>
                <a:lnTo>
                  <a:pt x="4272753" y="1024934"/>
                </a:lnTo>
                <a:lnTo>
                  <a:pt x="4287925" y="1024934"/>
                </a:lnTo>
                <a:lnTo>
                  <a:pt x="4303097" y="1024934"/>
                </a:lnTo>
                <a:lnTo>
                  <a:pt x="4318270" y="1032828"/>
                </a:lnTo>
                <a:lnTo>
                  <a:pt x="4341028" y="1024934"/>
                </a:lnTo>
                <a:lnTo>
                  <a:pt x="4356200" y="1009148"/>
                </a:lnTo>
                <a:lnTo>
                  <a:pt x="4356200" y="1001255"/>
                </a:lnTo>
                <a:lnTo>
                  <a:pt x="4363786" y="993362"/>
                </a:lnTo>
                <a:lnTo>
                  <a:pt x="4371372" y="993362"/>
                </a:lnTo>
                <a:lnTo>
                  <a:pt x="4378958" y="993362"/>
                </a:lnTo>
                <a:lnTo>
                  <a:pt x="4386544" y="1001255"/>
                </a:lnTo>
                <a:lnTo>
                  <a:pt x="4394131" y="1009148"/>
                </a:lnTo>
                <a:lnTo>
                  <a:pt x="4401717" y="1017041"/>
                </a:lnTo>
                <a:lnTo>
                  <a:pt x="4409303" y="1017041"/>
                </a:lnTo>
                <a:lnTo>
                  <a:pt x="4424475" y="1017041"/>
                </a:lnTo>
                <a:lnTo>
                  <a:pt x="4432061" y="1009148"/>
                </a:lnTo>
                <a:lnTo>
                  <a:pt x="4439647" y="1009148"/>
                </a:lnTo>
                <a:lnTo>
                  <a:pt x="4447233" y="1001255"/>
                </a:lnTo>
                <a:lnTo>
                  <a:pt x="4447233" y="1017041"/>
                </a:lnTo>
                <a:lnTo>
                  <a:pt x="4447233" y="1024934"/>
                </a:lnTo>
                <a:lnTo>
                  <a:pt x="4454819" y="1032828"/>
                </a:lnTo>
                <a:lnTo>
                  <a:pt x="4454819" y="1040721"/>
                </a:lnTo>
                <a:lnTo>
                  <a:pt x="4454819" y="1056507"/>
                </a:lnTo>
                <a:lnTo>
                  <a:pt x="4447233" y="1072293"/>
                </a:lnTo>
                <a:lnTo>
                  <a:pt x="4439647" y="1080186"/>
                </a:lnTo>
                <a:lnTo>
                  <a:pt x="4432061" y="1088079"/>
                </a:lnTo>
                <a:lnTo>
                  <a:pt x="4424475" y="1088079"/>
                </a:lnTo>
                <a:lnTo>
                  <a:pt x="4416889" y="1088079"/>
                </a:lnTo>
                <a:lnTo>
                  <a:pt x="4401717" y="1088079"/>
                </a:lnTo>
                <a:lnTo>
                  <a:pt x="4394131" y="1095973"/>
                </a:lnTo>
                <a:lnTo>
                  <a:pt x="4378958" y="1095973"/>
                </a:lnTo>
                <a:lnTo>
                  <a:pt x="4371372" y="1103866"/>
                </a:lnTo>
                <a:lnTo>
                  <a:pt x="4363786" y="1103866"/>
                </a:lnTo>
                <a:lnTo>
                  <a:pt x="4356200" y="1103866"/>
                </a:lnTo>
                <a:lnTo>
                  <a:pt x="4341028" y="1111759"/>
                </a:lnTo>
                <a:lnTo>
                  <a:pt x="4341028" y="1119652"/>
                </a:lnTo>
                <a:lnTo>
                  <a:pt x="4325856" y="1119652"/>
                </a:lnTo>
                <a:lnTo>
                  <a:pt x="4318270" y="1119652"/>
                </a:lnTo>
                <a:lnTo>
                  <a:pt x="4310684" y="1119652"/>
                </a:lnTo>
                <a:lnTo>
                  <a:pt x="4303097" y="1127545"/>
                </a:lnTo>
                <a:lnTo>
                  <a:pt x="4295511" y="1143331"/>
                </a:lnTo>
                <a:lnTo>
                  <a:pt x="4295511" y="1151224"/>
                </a:lnTo>
                <a:lnTo>
                  <a:pt x="4287925" y="1159117"/>
                </a:lnTo>
                <a:lnTo>
                  <a:pt x="4280339" y="1167011"/>
                </a:lnTo>
                <a:lnTo>
                  <a:pt x="4272753" y="1174904"/>
                </a:lnTo>
                <a:lnTo>
                  <a:pt x="4265167" y="1182797"/>
                </a:lnTo>
                <a:lnTo>
                  <a:pt x="4257581" y="1190690"/>
                </a:lnTo>
                <a:lnTo>
                  <a:pt x="4249995" y="1190690"/>
                </a:lnTo>
                <a:lnTo>
                  <a:pt x="4234823" y="1182797"/>
                </a:lnTo>
                <a:lnTo>
                  <a:pt x="4227237" y="1174904"/>
                </a:lnTo>
                <a:lnTo>
                  <a:pt x="4219650" y="1182797"/>
                </a:lnTo>
                <a:lnTo>
                  <a:pt x="4212064" y="1190690"/>
                </a:lnTo>
                <a:lnTo>
                  <a:pt x="4212064" y="1198583"/>
                </a:lnTo>
                <a:lnTo>
                  <a:pt x="4212064" y="1206476"/>
                </a:lnTo>
                <a:lnTo>
                  <a:pt x="4204478" y="1206476"/>
                </a:lnTo>
                <a:lnTo>
                  <a:pt x="4204478" y="1214369"/>
                </a:lnTo>
                <a:lnTo>
                  <a:pt x="4189306" y="1198583"/>
                </a:lnTo>
                <a:lnTo>
                  <a:pt x="4181720" y="1198583"/>
                </a:lnTo>
                <a:lnTo>
                  <a:pt x="4174134" y="1182797"/>
                </a:lnTo>
                <a:lnTo>
                  <a:pt x="4166548" y="1174904"/>
                </a:lnTo>
                <a:lnTo>
                  <a:pt x="4151376" y="1167011"/>
                </a:lnTo>
                <a:lnTo>
                  <a:pt x="4151376" y="1174904"/>
                </a:lnTo>
                <a:lnTo>
                  <a:pt x="4143790" y="1174904"/>
                </a:lnTo>
                <a:lnTo>
                  <a:pt x="4136204" y="1182797"/>
                </a:lnTo>
                <a:lnTo>
                  <a:pt x="4136204" y="1190690"/>
                </a:lnTo>
                <a:lnTo>
                  <a:pt x="4136294" y="1190690"/>
                </a:lnTo>
                <a:lnTo>
                  <a:pt x="4136294" y="1183879"/>
                </a:lnTo>
                <a:lnTo>
                  <a:pt x="4143887" y="1175987"/>
                </a:lnTo>
                <a:lnTo>
                  <a:pt x="4151479" y="1175987"/>
                </a:lnTo>
                <a:lnTo>
                  <a:pt x="4151479" y="1168096"/>
                </a:lnTo>
                <a:lnTo>
                  <a:pt x="4166665" y="1175987"/>
                </a:lnTo>
                <a:lnTo>
                  <a:pt x="4174257" y="1183879"/>
                </a:lnTo>
                <a:lnTo>
                  <a:pt x="4181850" y="1199662"/>
                </a:lnTo>
                <a:lnTo>
                  <a:pt x="4189442" y="1199662"/>
                </a:lnTo>
                <a:lnTo>
                  <a:pt x="4204628" y="1215446"/>
                </a:lnTo>
                <a:lnTo>
                  <a:pt x="4234998" y="1247012"/>
                </a:lnTo>
                <a:lnTo>
                  <a:pt x="4234998" y="1270687"/>
                </a:lnTo>
                <a:lnTo>
                  <a:pt x="4227405" y="1302254"/>
                </a:lnTo>
                <a:lnTo>
                  <a:pt x="4234998" y="1310146"/>
                </a:lnTo>
                <a:lnTo>
                  <a:pt x="4234998" y="1325929"/>
                </a:lnTo>
                <a:lnTo>
                  <a:pt x="4250183" y="1349604"/>
                </a:lnTo>
                <a:lnTo>
                  <a:pt x="4264679" y="1364671"/>
                </a:lnTo>
                <a:lnTo>
                  <a:pt x="4264679" y="1364257"/>
                </a:lnTo>
                <a:lnTo>
                  <a:pt x="4272277" y="1364257"/>
                </a:lnTo>
                <a:lnTo>
                  <a:pt x="4279875" y="1364257"/>
                </a:lnTo>
                <a:lnTo>
                  <a:pt x="4302669" y="1364257"/>
                </a:lnTo>
                <a:lnTo>
                  <a:pt x="4310267" y="1364257"/>
                </a:lnTo>
                <a:lnTo>
                  <a:pt x="4325464" y="1356365"/>
                </a:lnTo>
                <a:lnTo>
                  <a:pt x="4333062" y="1332691"/>
                </a:lnTo>
                <a:lnTo>
                  <a:pt x="4363454" y="1316909"/>
                </a:lnTo>
                <a:lnTo>
                  <a:pt x="4363454" y="1309017"/>
                </a:lnTo>
                <a:lnTo>
                  <a:pt x="4363454" y="1301126"/>
                </a:lnTo>
                <a:lnTo>
                  <a:pt x="4363454" y="1293235"/>
                </a:lnTo>
                <a:lnTo>
                  <a:pt x="4363454" y="1285343"/>
                </a:lnTo>
                <a:lnTo>
                  <a:pt x="4371052" y="1293235"/>
                </a:lnTo>
                <a:lnTo>
                  <a:pt x="4378650" y="1301126"/>
                </a:lnTo>
                <a:lnTo>
                  <a:pt x="4378650" y="1316909"/>
                </a:lnTo>
                <a:lnTo>
                  <a:pt x="4386248" y="1309017"/>
                </a:lnTo>
                <a:lnTo>
                  <a:pt x="4393846" y="1332691"/>
                </a:lnTo>
                <a:lnTo>
                  <a:pt x="4401444" y="1332691"/>
                </a:lnTo>
                <a:lnTo>
                  <a:pt x="4416640" y="1324800"/>
                </a:lnTo>
                <a:lnTo>
                  <a:pt x="4424238" y="1316909"/>
                </a:lnTo>
                <a:lnTo>
                  <a:pt x="4424238" y="1309017"/>
                </a:lnTo>
                <a:lnTo>
                  <a:pt x="4431836" y="1309017"/>
                </a:lnTo>
                <a:lnTo>
                  <a:pt x="4439434" y="1309017"/>
                </a:lnTo>
                <a:lnTo>
                  <a:pt x="4439434" y="1301126"/>
                </a:lnTo>
                <a:lnTo>
                  <a:pt x="4439434" y="1293235"/>
                </a:lnTo>
                <a:lnTo>
                  <a:pt x="4447032" y="1293235"/>
                </a:lnTo>
                <a:lnTo>
                  <a:pt x="4454630" y="1301126"/>
                </a:lnTo>
                <a:lnTo>
                  <a:pt x="4469826" y="1309017"/>
                </a:lnTo>
                <a:lnTo>
                  <a:pt x="4477424" y="1332691"/>
                </a:lnTo>
                <a:lnTo>
                  <a:pt x="4477424" y="1340583"/>
                </a:lnTo>
                <a:lnTo>
                  <a:pt x="4485022" y="1348474"/>
                </a:lnTo>
                <a:lnTo>
                  <a:pt x="4492620" y="1348474"/>
                </a:lnTo>
                <a:lnTo>
                  <a:pt x="4500218" y="1348474"/>
                </a:lnTo>
                <a:lnTo>
                  <a:pt x="4507816" y="1348474"/>
                </a:lnTo>
                <a:lnTo>
                  <a:pt x="4515414" y="1340583"/>
                </a:lnTo>
                <a:lnTo>
                  <a:pt x="4515414" y="1332691"/>
                </a:lnTo>
                <a:lnTo>
                  <a:pt x="4515414" y="1324800"/>
                </a:lnTo>
                <a:lnTo>
                  <a:pt x="4515414" y="1309017"/>
                </a:lnTo>
                <a:lnTo>
                  <a:pt x="4515414" y="1301126"/>
                </a:lnTo>
                <a:lnTo>
                  <a:pt x="4515414" y="1293235"/>
                </a:lnTo>
                <a:lnTo>
                  <a:pt x="4515414" y="1285343"/>
                </a:lnTo>
                <a:lnTo>
                  <a:pt x="4523012" y="1285343"/>
                </a:lnTo>
                <a:lnTo>
                  <a:pt x="4545806" y="1277452"/>
                </a:lnTo>
                <a:lnTo>
                  <a:pt x="4553404" y="1277452"/>
                </a:lnTo>
                <a:lnTo>
                  <a:pt x="4561002" y="1285343"/>
                </a:lnTo>
                <a:lnTo>
                  <a:pt x="4561002" y="1301126"/>
                </a:lnTo>
                <a:lnTo>
                  <a:pt x="4561002" y="1324800"/>
                </a:lnTo>
                <a:lnTo>
                  <a:pt x="4538208" y="1316909"/>
                </a:lnTo>
                <a:lnTo>
                  <a:pt x="4530610" y="1324800"/>
                </a:lnTo>
                <a:lnTo>
                  <a:pt x="4523012" y="1340583"/>
                </a:lnTo>
                <a:lnTo>
                  <a:pt x="4523012" y="1356365"/>
                </a:lnTo>
                <a:lnTo>
                  <a:pt x="4530610" y="1364257"/>
                </a:lnTo>
                <a:lnTo>
                  <a:pt x="4538208" y="1356365"/>
                </a:lnTo>
                <a:lnTo>
                  <a:pt x="4545806" y="1348474"/>
                </a:lnTo>
                <a:lnTo>
                  <a:pt x="4553404" y="1356365"/>
                </a:lnTo>
                <a:lnTo>
                  <a:pt x="4561002" y="1356365"/>
                </a:lnTo>
                <a:lnTo>
                  <a:pt x="4568600" y="1348474"/>
                </a:lnTo>
                <a:lnTo>
                  <a:pt x="4583796" y="1348474"/>
                </a:lnTo>
                <a:lnTo>
                  <a:pt x="4583796" y="1356365"/>
                </a:lnTo>
                <a:lnTo>
                  <a:pt x="4576198" y="1364257"/>
                </a:lnTo>
                <a:lnTo>
                  <a:pt x="4561002" y="1380039"/>
                </a:lnTo>
                <a:lnTo>
                  <a:pt x="4568600" y="1435279"/>
                </a:lnTo>
                <a:lnTo>
                  <a:pt x="4583796" y="1443170"/>
                </a:lnTo>
                <a:lnTo>
                  <a:pt x="4591394" y="1435279"/>
                </a:lnTo>
                <a:lnTo>
                  <a:pt x="4606590" y="1380039"/>
                </a:lnTo>
                <a:lnTo>
                  <a:pt x="4614188" y="1372148"/>
                </a:lnTo>
                <a:lnTo>
                  <a:pt x="4629385" y="1364257"/>
                </a:lnTo>
                <a:lnTo>
                  <a:pt x="4644581" y="1356365"/>
                </a:lnTo>
                <a:lnTo>
                  <a:pt x="4659777" y="1332691"/>
                </a:lnTo>
                <a:lnTo>
                  <a:pt x="4667375" y="1340583"/>
                </a:lnTo>
                <a:lnTo>
                  <a:pt x="4674973" y="1348474"/>
                </a:lnTo>
                <a:lnTo>
                  <a:pt x="4674973" y="1356365"/>
                </a:lnTo>
                <a:lnTo>
                  <a:pt x="4682571" y="1356365"/>
                </a:lnTo>
                <a:lnTo>
                  <a:pt x="4674973" y="1364257"/>
                </a:lnTo>
                <a:lnTo>
                  <a:pt x="4667375" y="1364257"/>
                </a:lnTo>
                <a:lnTo>
                  <a:pt x="4682571" y="1372148"/>
                </a:lnTo>
                <a:lnTo>
                  <a:pt x="4690169" y="1380039"/>
                </a:lnTo>
                <a:lnTo>
                  <a:pt x="4697767" y="1380039"/>
                </a:lnTo>
                <a:lnTo>
                  <a:pt x="4712963" y="1387931"/>
                </a:lnTo>
                <a:lnTo>
                  <a:pt x="4720561" y="1380039"/>
                </a:lnTo>
                <a:lnTo>
                  <a:pt x="4728159" y="1372148"/>
                </a:lnTo>
                <a:lnTo>
                  <a:pt x="4743355" y="1372148"/>
                </a:lnTo>
                <a:lnTo>
                  <a:pt x="4750953" y="1372148"/>
                </a:lnTo>
                <a:lnTo>
                  <a:pt x="4750953" y="1380039"/>
                </a:lnTo>
                <a:lnTo>
                  <a:pt x="4758551" y="1387931"/>
                </a:lnTo>
                <a:lnTo>
                  <a:pt x="4773747" y="1395822"/>
                </a:lnTo>
                <a:lnTo>
                  <a:pt x="4781345" y="1403713"/>
                </a:lnTo>
                <a:lnTo>
                  <a:pt x="4804139" y="1403713"/>
                </a:lnTo>
                <a:lnTo>
                  <a:pt x="4819335" y="1395822"/>
                </a:lnTo>
                <a:lnTo>
                  <a:pt x="4826933" y="1387931"/>
                </a:lnTo>
                <a:lnTo>
                  <a:pt x="4834531" y="1387931"/>
                </a:lnTo>
                <a:lnTo>
                  <a:pt x="4842129" y="1387931"/>
                </a:lnTo>
                <a:lnTo>
                  <a:pt x="4849727" y="1387931"/>
                </a:lnTo>
                <a:lnTo>
                  <a:pt x="4849727" y="1395822"/>
                </a:lnTo>
                <a:lnTo>
                  <a:pt x="4857325" y="1403713"/>
                </a:lnTo>
                <a:lnTo>
                  <a:pt x="4864923" y="1411605"/>
                </a:lnTo>
                <a:lnTo>
                  <a:pt x="4872521" y="1411605"/>
                </a:lnTo>
                <a:lnTo>
                  <a:pt x="4871480" y="1413767"/>
                </a:lnTo>
                <a:lnTo>
                  <a:pt x="4871480" y="1420284"/>
                </a:lnTo>
                <a:lnTo>
                  <a:pt x="4886682" y="1412398"/>
                </a:lnTo>
                <a:lnTo>
                  <a:pt x="4909484" y="1412398"/>
                </a:lnTo>
                <a:lnTo>
                  <a:pt x="4917085" y="1412398"/>
                </a:lnTo>
                <a:lnTo>
                  <a:pt x="4947489" y="1412398"/>
                </a:lnTo>
                <a:lnTo>
                  <a:pt x="4947489" y="1404511"/>
                </a:lnTo>
                <a:lnTo>
                  <a:pt x="4955089" y="1396624"/>
                </a:lnTo>
                <a:lnTo>
                  <a:pt x="4955089" y="1388738"/>
                </a:lnTo>
                <a:lnTo>
                  <a:pt x="4955089" y="1380851"/>
                </a:lnTo>
                <a:lnTo>
                  <a:pt x="4970291" y="1380851"/>
                </a:lnTo>
                <a:lnTo>
                  <a:pt x="4977892" y="1380851"/>
                </a:lnTo>
                <a:lnTo>
                  <a:pt x="4993094" y="1357192"/>
                </a:lnTo>
                <a:lnTo>
                  <a:pt x="4977892" y="1341419"/>
                </a:lnTo>
                <a:lnTo>
                  <a:pt x="4970291" y="1333532"/>
                </a:lnTo>
                <a:lnTo>
                  <a:pt x="4970291" y="1325646"/>
                </a:lnTo>
                <a:lnTo>
                  <a:pt x="5000695" y="1325646"/>
                </a:lnTo>
                <a:lnTo>
                  <a:pt x="5015896" y="1325646"/>
                </a:lnTo>
                <a:lnTo>
                  <a:pt x="5023497" y="1333532"/>
                </a:lnTo>
                <a:lnTo>
                  <a:pt x="5038699" y="1317759"/>
                </a:lnTo>
                <a:lnTo>
                  <a:pt x="5038699" y="1309873"/>
                </a:lnTo>
                <a:lnTo>
                  <a:pt x="5038699" y="1301986"/>
                </a:lnTo>
                <a:lnTo>
                  <a:pt x="5031098" y="1286213"/>
                </a:lnTo>
                <a:lnTo>
                  <a:pt x="5038699" y="1278326"/>
                </a:lnTo>
                <a:lnTo>
                  <a:pt x="5000695" y="1270440"/>
                </a:lnTo>
                <a:lnTo>
                  <a:pt x="5000695" y="1207347"/>
                </a:lnTo>
                <a:lnTo>
                  <a:pt x="5023497" y="1207347"/>
                </a:lnTo>
                <a:lnTo>
                  <a:pt x="5008295" y="1191574"/>
                </a:lnTo>
                <a:lnTo>
                  <a:pt x="5015896" y="1183688"/>
                </a:lnTo>
                <a:lnTo>
                  <a:pt x="5023497" y="1175801"/>
                </a:lnTo>
                <a:lnTo>
                  <a:pt x="5031098" y="1175801"/>
                </a:lnTo>
                <a:lnTo>
                  <a:pt x="5046300" y="1175801"/>
                </a:lnTo>
                <a:lnTo>
                  <a:pt x="5046300" y="1183688"/>
                </a:lnTo>
                <a:lnTo>
                  <a:pt x="5053901" y="1167915"/>
                </a:lnTo>
                <a:lnTo>
                  <a:pt x="5038699" y="1160028"/>
                </a:lnTo>
                <a:lnTo>
                  <a:pt x="5046300" y="1144255"/>
                </a:lnTo>
                <a:lnTo>
                  <a:pt x="5038699" y="1128482"/>
                </a:lnTo>
                <a:lnTo>
                  <a:pt x="5031098" y="1120595"/>
                </a:lnTo>
                <a:lnTo>
                  <a:pt x="5015896" y="1089049"/>
                </a:lnTo>
                <a:lnTo>
                  <a:pt x="5000695" y="1073276"/>
                </a:lnTo>
                <a:lnTo>
                  <a:pt x="5031098" y="1057503"/>
                </a:lnTo>
                <a:lnTo>
                  <a:pt x="5038699" y="1073276"/>
                </a:lnTo>
                <a:lnTo>
                  <a:pt x="5046300" y="1096936"/>
                </a:lnTo>
                <a:lnTo>
                  <a:pt x="5061501" y="1112709"/>
                </a:lnTo>
                <a:lnTo>
                  <a:pt x="5061501" y="1104822"/>
                </a:lnTo>
                <a:lnTo>
                  <a:pt x="5069102" y="1104822"/>
                </a:lnTo>
                <a:lnTo>
                  <a:pt x="5069102" y="1112709"/>
                </a:lnTo>
                <a:lnTo>
                  <a:pt x="5076703" y="1128482"/>
                </a:lnTo>
                <a:lnTo>
                  <a:pt x="5076703" y="1136369"/>
                </a:lnTo>
                <a:lnTo>
                  <a:pt x="5091905" y="1128482"/>
                </a:lnTo>
                <a:lnTo>
                  <a:pt x="5107106" y="1112709"/>
                </a:lnTo>
                <a:lnTo>
                  <a:pt x="5099506" y="1104822"/>
                </a:lnTo>
                <a:lnTo>
                  <a:pt x="5107106" y="1104822"/>
                </a:lnTo>
                <a:lnTo>
                  <a:pt x="5129909" y="1128482"/>
                </a:lnTo>
                <a:lnTo>
                  <a:pt x="5114707" y="1136369"/>
                </a:lnTo>
                <a:lnTo>
                  <a:pt x="5114707" y="1144255"/>
                </a:lnTo>
                <a:lnTo>
                  <a:pt x="5129909" y="1144255"/>
                </a:lnTo>
                <a:lnTo>
                  <a:pt x="5137510" y="1167915"/>
                </a:lnTo>
                <a:lnTo>
                  <a:pt x="5160312" y="1183688"/>
                </a:lnTo>
                <a:lnTo>
                  <a:pt x="5167913" y="1199461"/>
                </a:lnTo>
                <a:lnTo>
                  <a:pt x="5183115" y="1199461"/>
                </a:lnTo>
                <a:lnTo>
                  <a:pt x="5183115" y="1191574"/>
                </a:lnTo>
                <a:lnTo>
                  <a:pt x="5190716" y="1183688"/>
                </a:lnTo>
                <a:lnTo>
                  <a:pt x="5190716" y="1175801"/>
                </a:lnTo>
                <a:lnTo>
                  <a:pt x="5198317" y="1175801"/>
                </a:lnTo>
                <a:lnTo>
                  <a:pt x="5198317" y="1167915"/>
                </a:lnTo>
                <a:lnTo>
                  <a:pt x="5213518" y="1175801"/>
                </a:lnTo>
                <a:lnTo>
                  <a:pt x="5221119" y="1183688"/>
                </a:lnTo>
                <a:lnTo>
                  <a:pt x="5228720" y="1191574"/>
                </a:lnTo>
                <a:lnTo>
                  <a:pt x="5228720" y="1199461"/>
                </a:lnTo>
                <a:lnTo>
                  <a:pt x="5236321" y="1199461"/>
                </a:lnTo>
                <a:lnTo>
                  <a:pt x="5236321" y="1207347"/>
                </a:lnTo>
                <a:lnTo>
                  <a:pt x="5236321" y="1215234"/>
                </a:lnTo>
                <a:lnTo>
                  <a:pt x="5251523" y="1215234"/>
                </a:lnTo>
                <a:lnTo>
                  <a:pt x="5251523" y="1207347"/>
                </a:lnTo>
                <a:lnTo>
                  <a:pt x="5259124" y="1199461"/>
                </a:lnTo>
                <a:lnTo>
                  <a:pt x="5281926" y="1175801"/>
                </a:lnTo>
                <a:lnTo>
                  <a:pt x="5281926" y="1167915"/>
                </a:lnTo>
                <a:lnTo>
                  <a:pt x="5274325" y="1160028"/>
                </a:lnTo>
                <a:lnTo>
                  <a:pt x="5213518" y="1128482"/>
                </a:lnTo>
                <a:lnTo>
                  <a:pt x="5213518" y="1120595"/>
                </a:lnTo>
                <a:lnTo>
                  <a:pt x="5221119" y="1112709"/>
                </a:lnTo>
                <a:lnTo>
                  <a:pt x="5228720" y="1112709"/>
                </a:lnTo>
                <a:lnTo>
                  <a:pt x="5236321" y="1104822"/>
                </a:lnTo>
                <a:lnTo>
                  <a:pt x="5236321" y="1096936"/>
                </a:lnTo>
                <a:lnTo>
                  <a:pt x="5243922" y="1096936"/>
                </a:lnTo>
                <a:lnTo>
                  <a:pt x="5243922" y="1089049"/>
                </a:lnTo>
                <a:lnTo>
                  <a:pt x="5251523" y="1096936"/>
                </a:lnTo>
                <a:lnTo>
                  <a:pt x="5259124" y="1096936"/>
                </a:lnTo>
                <a:lnTo>
                  <a:pt x="5251523" y="1104822"/>
                </a:lnTo>
                <a:lnTo>
                  <a:pt x="5281926" y="1128482"/>
                </a:lnTo>
                <a:lnTo>
                  <a:pt x="5289527" y="1128482"/>
                </a:lnTo>
                <a:lnTo>
                  <a:pt x="5304729" y="1128482"/>
                </a:lnTo>
                <a:lnTo>
                  <a:pt x="5312329" y="1120595"/>
                </a:lnTo>
                <a:lnTo>
                  <a:pt x="5342733" y="1160028"/>
                </a:lnTo>
                <a:lnTo>
                  <a:pt x="5342733" y="1167915"/>
                </a:lnTo>
                <a:lnTo>
                  <a:pt x="5395939" y="1175801"/>
                </a:lnTo>
                <a:lnTo>
                  <a:pt x="5395939" y="1183688"/>
                </a:lnTo>
                <a:lnTo>
                  <a:pt x="5403540" y="1191574"/>
                </a:lnTo>
                <a:lnTo>
                  <a:pt x="5395939" y="1191574"/>
                </a:lnTo>
                <a:lnTo>
                  <a:pt x="5411141" y="1199461"/>
                </a:lnTo>
                <a:lnTo>
                  <a:pt x="5426342" y="1207347"/>
                </a:lnTo>
                <a:lnTo>
                  <a:pt x="5433943" y="1207347"/>
                </a:lnTo>
                <a:lnTo>
                  <a:pt x="5449145" y="1215234"/>
                </a:lnTo>
                <a:lnTo>
                  <a:pt x="5456746" y="1223121"/>
                </a:lnTo>
                <a:lnTo>
                  <a:pt x="5456746" y="1231007"/>
                </a:lnTo>
                <a:lnTo>
                  <a:pt x="5464346" y="1238894"/>
                </a:lnTo>
                <a:lnTo>
                  <a:pt x="5471713" y="1238894"/>
                </a:lnTo>
                <a:lnTo>
                  <a:pt x="5471713" y="1235332"/>
                </a:lnTo>
                <a:lnTo>
                  <a:pt x="5486885" y="1235332"/>
                </a:lnTo>
                <a:lnTo>
                  <a:pt x="5494472" y="1243222"/>
                </a:lnTo>
                <a:lnTo>
                  <a:pt x="5502058" y="1251112"/>
                </a:lnTo>
                <a:lnTo>
                  <a:pt x="5509644" y="1251112"/>
                </a:lnTo>
                <a:lnTo>
                  <a:pt x="5517231" y="1243222"/>
                </a:lnTo>
                <a:lnTo>
                  <a:pt x="5524817" y="1251112"/>
                </a:lnTo>
                <a:lnTo>
                  <a:pt x="5524817" y="1259002"/>
                </a:lnTo>
                <a:lnTo>
                  <a:pt x="5532403" y="1259002"/>
                </a:lnTo>
                <a:lnTo>
                  <a:pt x="5532403" y="1251112"/>
                </a:lnTo>
                <a:lnTo>
                  <a:pt x="5539990" y="1251112"/>
                </a:lnTo>
                <a:lnTo>
                  <a:pt x="5547576" y="1251112"/>
                </a:lnTo>
                <a:lnTo>
                  <a:pt x="5547576" y="1243222"/>
                </a:lnTo>
                <a:lnTo>
                  <a:pt x="5547576" y="1235332"/>
                </a:lnTo>
                <a:lnTo>
                  <a:pt x="5539990" y="1227442"/>
                </a:lnTo>
                <a:lnTo>
                  <a:pt x="5532403" y="1235332"/>
                </a:lnTo>
                <a:lnTo>
                  <a:pt x="5524817" y="1235332"/>
                </a:lnTo>
                <a:lnTo>
                  <a:pt x="5524817" y="1227442"/>
                </a:lnTo>
                <a:lnTo>
                  <a:pt x="5517231" y="1227442"/>
                </a:lnTo>
                <a:lnTo>
                  <a:pt x="5517231" y="1219552"/>
                </a:lnTo>
                <a:lnTo>
                  <a:pt x="5517231" y="1211662"/>
                </a:lnTo>
                <a:lnTo>
                  <a:pt x="5532403" y="1203772"/>
                </a:lnTo>
                <a:lnTo>
                  <a:pt x="5524817" y="1195882"/>
                </a:lnTo>
                <a:lnTo>
                  <a:pt x="5524817" y="1180102"/>
                </a:lnTo>
                <a:lnTo>
                  <a:pt x="5524817" y="1156432"/>
                </a:lnTo>
                <a:lnTo>
                  <a:pt x="5524817" y="1140652"/>
                </a:lnTo>
                <a:lnTo>
                  <a:pt x="5524817" y="1132762"/>
                </a:lnTo>
                <a:lnTo>
                  <a:pt x="5524817" y="1124872"/>
                </a:lnTo>
                <a:lnTo>
                  <a:pt x="5532403" y="1116982"/>
                </a:lnTo>
                <a:lnTo>
                  <a:pt x="5517231" y="1101202"/>
                </a:lnTo>
                <a:lnTo>
                  <a:pt x="5502058" y="1077532"/>
                </a:lnTo>
                <a:lnTo>
                  <a:pt x="5509644" y="1069642"/>
                </a:lnTo>
                <a:lnTo>
                  <a:pt x="5517231" y="1077532"/>
                </a:lnTo>
                <a:lnTo>
                  <a:pt x="5517231" y="1053862"/>
                </a:lnTo>
                <a:lnTo>
                  <a:pt x="5486885" y="1045972"/>
                </a:lnTo>
                <a:lnTo>
                  <a:pt x="5502058" y="1022302"/>
                </a:lnTo>
                <a:lnTo>
                  <a:pt x="5479299" y="998632"/>
                </a:lnTo>
                <a:lnTo>
                  <a:pt x="5486885" y="998632"/>
                </a:lnTo>
                <a:lnTo>
                  <a:pt x="5502058" y="1006522"/>
                </a:lnTo>
                <a:lnTo>
                  <a:pt x="5517231" y="1006522"/>
                </a:lnTo>
                <a:lnTo>
                  <a:pt x="5517231" y="1030192"/>
                </a:lnTo>
                <a:lnTo>
                  <a:pt x="5524817" y="1038082"/>
                </a:lnTo>
                <a:lnTo>
                  <a:pt x="5532403" y="1030192"/>
                </a:lnTo>
                <a:lnTo>
                  <a:pt x="5547576" y="1038082"/>
                </a:lnTo>
                <a:lnTo>
                  <a:pt x="5555162" y="1045972"/>
                </a:lnTo>
                <a:lnTo>
                  <a:pt x="5562749" y="1069642"/>
                </a:lnTo>
                <a:lnTo>
                  <a:pt x="5570335" y="1077532"/>
                </a:lnTo>
                <a:lnTo>
                  <a:pt x="5577921" y="1077532"/>
                </a:lnTo>
                <a:lnTo>
                  <a:pt x="5593094" y="1085422"/>
                </a:lnTo>
                <a:lnTo>
                  <a:pt x="5600680" y="1085422"/>
                </a:lnTo>
                <a:lnTo>
                  <a:pt x="5608267" y="1085422"/>
                </a:lnTo>
                <a:lnTo>
                  <a:pt x="5615853" y="1085422"/>
                </a:lnTo>
                <a:lnTo>
                  <a:pt x="5615853" y="1077532"/>
                </a:lnTo>
                <a:lnTo>
                  <a:pt x="5623439" y="1061752"/>
                </a:lnTo>
                <a:lnTo>
                  <a:pt x="5638612" y="1053862"/>
                </a:lnTo>
                <a:lnTo>
                  <a:pt x="5638612" y="1045972"/>
                </a:lnTo>
                <a:lnTo>
                  <a:pt x="5638612" y="1038082"/>
                </a:lnTo>
                <a:lnTo>
                  <a:pt x="5646198" y="1030192"/>
                </a:lnTo>
                <a:lnTo>
                  <a:pt x="5653785" y="1030192"/>
                </a:lnTo>
                <a:lnTo>
                  <a:pt x="5653785" y="1014412"/>
                </a:lnTo>
                <a:lnTo>
                  <a:pt x="5646198" y="1014412"/>
                </a:lnTo>
                <a:lnTo>
                  <a:pt x="5638612" y="1022302"/>
                </a:lnTo>
                <a:lnTo>
                  <a:pt x="5615853" y="1014412"/>
                </a:lnTo>
                <a:lnTo>
                  <a:pt x="5600680" y="1014412"/>
                </a:lnTo>
                <a:lnTo>
                  <a:pt x="5593094" y="1014412"/>
                </a:lnTo>
                <a:lnTo>
                  <a:pt x="5600680" y="1006522"/>
                </a:lnTo>
                <a:lnTo>
                  <a:pt x="5600680" y="982852"/>
                </a:lnTo>
                <a:lnTo>
                  <a:pt x="5615853" y="974962"/>
                </a:lnTo>
                <a:lnTo>
                  <a:pt x="5608267" y="974962"/>
                </a:lnTo>
                <a:lnTo>
                  <a:pt x="5631026" y="967072"/>
                </a:lnTo>
                <a:lnTo>
                  <a:pt x="5638612" y="959182"/>
                </a:lnTo>
                <a:lnTo>
                  <a:pt x="5653785" y="943402"/>
                </a:lnTo>
                <a:lnTo>
                  <a:pt x="5631026" y="927622"/>
                </a:lnTo>
                <a:lnTo>
                  <a:pt x="5615853" y="927622"/>
                </a:lnTo>
                <a:lnTo>
                  <a:pt x="5608267" y="927622"/>
                </a:lnTo>
                <a:lnTo>
                  <a:pt x="5600680" y="919732"/>
                </a:lnTo>
                <a:lnTo>
                  <a:pt x="5600680" y="911842"/>
                </a:lnTo>
                <a:lnTo>
                  <a:pt x="5593094" y="903952"/>
                </a:lnTo>
                <a:lnTo>
                  <a:pt x="5608267" y="911842"/>
                </a:lnTo>
                <a:lnTo>
                  <a:pt x="5608267" y="888172"/>
                </a:lnTo>
                <a:lnTo>
                  <a:pt x="5593094" y="880282"/>
                </a:lnTo>
                <a:lnTo>
                  <a:pt x="5570335" y="880282"/>
                </a:lnTo>
                <a:lnTo>
                  <a:pt x="5562749" y="872392"/>
                </a:lnTo>
                <a:lnTo>
                  <a:pt x="5547576" y="872392"/>
                </a:lnTo>
                <a:lnTo>
                  <a:pt x="5547576" y="856612"/>
                </a:lnTo>
                <a:lnTo>
                  <a:pt x="5524817" y="872392"/>
                </a:lnTo>
                <a:lnTo>
                  <a:pt x="5502058" y="840832"/>
                </a:lnTo>
                <a:lnTo>
                  <a:pt x="5502058" y="832942"/>
                </a:lnTo>
                <a:lnTo>
                  <a:pt x="5433781" y="832942"/>
                </a:lnTo>
                <a:lnTo>
                  <a:pt x="5441367" y="825052"/>
                </a:lnTo>
                <a:lnTo>
                  <a:pt x="5426195" y="817162"/>
                </a:lnTo>
                <a:lnTo>
                  <a:pt x="5411022" y="832942"/>
                </a:lnTo>
                <a:lnTo>
                  <a:pt x="5403436" y="840832"/>
                </a:lnTo>
                <a:lnTo>
                  <a:pt x="5395849" y="832942"/>
                </a:lnTo>
                <a:lnTo>
                  <a:pt x="5357918" y="832942"/>
                </a:lnTo>
                <a:lnTo>
                  <a:pt x="5335159" y="809272"/>
                </a:lnTo>
                <a:lnTo>
                  <a:pt x="5327572" y="793492"/>
                </a:lnTo>
                <a:lnTo>
                  <a:pt x="5373090" y="730372"/>
                </a:lnTo>
                <a:lnTo>
                  <a:pt x="5365504" y="722482"/>
                </a:lnTo>
                <a:lnTo>
                  <a:pt x="5395849" y="730372"/>
                </a:lnTo>
                <a:lnTo>
                  <a:pt x="5411022" y="746152"/>
                </a:lnTo>
                <a:lnTo>
                  <a:pt x="5418608" y="746152"/>
                </a:lnTo>
                <a:lnTo>
                  <a:pt x="5426195" y="738262"/>
                </a:lnTo>
                <a:lnTo>
                  <a:pt x="5426195" y="722482"/>
                </a:lnTo>
                <a:lnTo>
                  <a:pt x="5418608" y="706702"/>
                </a:lnTo>
                <a:lnTo>
                  <a:pt x="5426195" y="690922"/>
                </a:lnTo>
                <a:lnTo>
                  <a:pt x="5441367" y="675142"/>
                </a:lnTo>
                <a:lnTo>
                  <a:pt x="5448954" y="683032"/>
                </a:lnTo>
                <a:lnTo>
                  <a:pt x="5456540" y="683032"/>
                </a:lnTo>
                <a:lnTo>
                  <a:pt x="5464126" y="683032"/>
                </a:lnTo>
                <a:lnTo>
                  <a:pt x="5464126" y="675142"/>
                </a:lnTo>
                <a:lnTo>
                  <a:pt x="5448954" y="667252"/>
                </a:lnTo>
                <a:lnTo>
                  <a:pt x="5456540" y="651472"/>
                </a:lnTo>
                <a:lnTo>
                  <a:pt x="5464126" y="635692"/>
                </a:lnTo>
                <a:lnTo>
                  <a:pt x="5464126" y="643582"/>
                </a:lnTo>
                <a:lnTo>
                  <a:pt x="5471713" y="643582"/>
                </a:lnTo>
                <a:lnTo>
                  <a:pt x="5479299" y="643582"/>
                </a:lnTo>
                <a:lnTo>
                  <a:pt x="5486885" y="643582"/>
                </a:lnTo>
                <a:lnTo>
                  <a:pt x="5486885" y="612022"/>
                </a:lnTo>
                <a:lnTo>
                  <a:pt x="5494472" y="580462"/>
                </a:lnTo>
                <a:lnTo>
                  <a:pt x="5509644" y="580462"/>
                </a:lnTo>
                <a:lnTo>
                  <a:pt x="5524817" y="580462"/>
                </a:lnTo>
                <a:lnTo>
                  <a:pt x="5524817" y="556792"/>
                </a:lnTo>
                <a:lnTo>
                  <a:pt x="5509644" y="556792"/>
                </a:lnTo>
                <a:lnTo>
                  <a:pt x="5502058" y="556792"/>
                </a:lnTo>
                <a:lnTo>
                  <a:pt x="5509644" y="541012"/>
                </a:lnTo>
                <a:lnTo>
                  <a:pt x="5524817" y="541012"/>
                </a:lnTo>
                <a:lnTo>
                  <a:pt x="5532403" y="548902"/>
                </a:lnTo>
                <a:lnTo>
                  <a:pt x="5539990" y="517342"/>
                </a:lnTo>
                <a:lnTo>
                  <a:pt x="5539990" y="509452"/>
                </a:lnTo>
                <a:lnTo>
                  <a:pt x="5555162" y="509452"/>
                </a:lnTo>
                <a:lnTo>
                  <a:pt x="5562749" y="517342"/>
                </a:lnTo>
                <a:lnTo>
                  <a:pt x="5577921" y="525232"/>
                </a:lnTo>
                <a:lnTo>
                  <a:pt x="5577921" y="541012"/>
                </a:lnTo>
                <a:lnTo>
                  <a:pt x="5585508" y="548902"/>
                </a:lnTo>
                <a:lnTo>
                  <a:pt x="5593094" y="541012"/>
                </a:lnTo>
                <a:lnTo>
                  <a:pt x="5600680" y="533122"/>
                </a:lnTo>
                <a:lnTo>
                  <a:pt x="5608267" y="533122"/>
                </a:lnTo>
                <a:lnTo>
                  <a:pt x="5623439" y="525232"/>
                </a:lnTo>
                <a:lnTo>
                  <a:pt x="5623439" y="517342"/>
                </a:lnTo>
                <a:lnTo>
                  <a:pt x="5623439" y="509452"/>
                </a:lnTo>
                <a:lnTo>
                  <a:pt x="5638612" y="509452"/>
                </a:lnTo>
                <a:lnTo>
                  <a:pt x="5646198" y="501562"/>
                </a:lnTo>
                <a:lnTo>
                  <a:pt x="5661371" y="501562"/>
                </a:lnTo>
                <a:lnTo>
                  <a:pt x="5668957" y="501562"/>
                </a:lnTo>
                <a:lnTo>
                  <a:pt x="5684130" y="485782"/>
                </a:lnTo>
                <a:lnTo>
                  <a:pt x="5684130" y="477892"/>
                </a:lnTo>
                <a:lnTo>
                  <a:pt x="5691716" y="470002"/>
                </a:lnTo>
                <a:lnTo>
                  <a:pt x="5676544" y="470002"/>
                </a:lnTo>
                <a:lnTo>
                  <a:pt x="5684130" y="462112"/>
                </a:lnTo>
                <a:lnTo>
                  <a:pt x="5691716" y="454222"/>
                </a:lnTo>
                <a:lnTo>
                  <a:pt x="5691716" y="446332"/>
                </a:lnTo>
                <a:lnTo>
                  <a:pt x="5691716" y="438442"/>
                </a:lnTo>
                <a:lnTo>
                  <a:pt x="5706889" y="446332"/>
                </a:lnTo>
                <a:lnTo>
                  <a:pt x="5714475" y="430552"/>
                </a:lnTo>
                <a:lnTo>
                  <a:pt x="5714475" y="414772"/>
                </a:lnTo>
                <a:lnTo>
                  <a:pt x="5714475" y="398992"/>
                </a:lnTo>
                <a:lnTo>
                  <a:pt x="5706889" y="398992"/>
                </a:lnTo>
                <a:lnTo>
                  <a:pt x="5699303" y="398992"/>
                </a:lnTo>
                <a:lnTo>
                  <a:pt x="5691716" y="391102"/>
                </a:lnTo>
                <a:lnTo>
                  <a:pt x="5676544" y="391102"/>
                </a:lnTo>
                <a:lnTo>
                  <a:pt x="5684130" y="367432"/>
                </a:lnTo>
                <a:lnTo>
                  <a:pt x="5684130" y="351652"/>
                </a:lnTo>
                <a:lnTo>
                  <a:pt x="5646198" y="359542"/>
                </a:lnTo>
                <a:lnTo>
                  <a:pt x="5638612" y="351652"/>
                </a:lnTo>
                <a:lnTo>
                  <a:pt x="5631026" y="335872"/>
                </a:lnTo>
                <a:lnTo>
                  <a:pt x="5623439" y="320092"/>
                </a:lnTo>
                <a:lnTo>
                  <a:pt x="5623439" y="312202"/>
                </a:lnTo>
                <a:lnTo>
                  <a:pt x="5631026" y="312202"/>
                </a:lnTo>
                <a:lnTo>
                  <a:pt x="5631026" y="320092"/>
                </a:lnTo>
                <a:lnTo>
                  <a:pt x="5631026" y="327982"/>
                </a:lnTo>
                <a:lnTo>
                  <a:pt x="5646198" y="327982"/>
                </a:lnTo>
                <a:lnTo>
                  <a:pt x="5646198" y="335872"/>
                </a:lnTo>
                <a:lnTo>
                  <a:pt x="5646198" y="343762"/>
                </a:lnTo>
                <a:lnTo>
                  <a:pt x="5653785" y="343762"/>
                </a:lnTo>
                <a:lnTo>
                  <a:pt x="5684130" y="343762"/>
                </a:lnTo>
                <a:lnTo>
                  <a:pt x="5691716" y="335872"/>
                </a:lnTo>
                <a:lnTo>
                  <a:pt x="5699303" y="320092"/>
                </a:lnTo>
                <a:lnTo>
                  <a:pt x="5699303" y="312202"/>
                </a:lnTo>
                <a:lnTo>
                  <a:pt x="5706889" y="312202"/>
                </a:lnTo>
                <a:lnTo>
                  <a:pt x="5706889" y="304312"/>
                </a:lnTo>
                <a:lnTo>
                  <a:pt x="5706889" y="296422"/>
                </a:lnTo>
                <a:lnTo>
                  <a:pt x="5714475" y="288532"/>
                </a:lnTo>
                <a:lnTo>
                  <a:pt x="5714475" y="280642"/>
                </a:lnTo>
                <a:lnTo>
                  <a:pt x="5706889" y="272752"/>
                </a:lnTo>
                <a:lnTo>
                  <a:pt x="5699303" y="264862"/>
                </a:lnTo>
                <a:lnTo>
                  <a:pt x="5691716" y="256972"/>
                </a:lnTo>
                <a:lnTo>
                  <a:pt x="5691716" y="249082"/>
                </a:lnTo>
                <a:lnTo>
                  <a:pt x="5699303" y="249082"/>
                </a:lnTo>
                <a:lnTo>
                  <a:pt x="5699303" y="256972"/>
                </a:lnTo>
                <a:lnTo>
                  <a:pt x="5706889" y="256972"/>
                </a:lnTo>
                <a:lnTo>
                  <a:pt x="5714475" y="256972"/>
                </a:lnTo>
                <a:lnTo>
                  <a:pt x="5722062" y="264862"/>
                </a:lnTo>
                <a:lnTo>
                  <a:pt x="5722062" y="256972"/>
                </a:lnTo>
                <a:lnTo>
                  <a:pt x="5737235" y="256972"/>
                </a:lnTo>
                <a:lnTo>
                  <a:pt x="5737235" y="264862"/>
                </a:lnTo>
                <a:lnTo>
                  <a:pt x="5744821" y="264862"/>
                </a:lnTo>
                <a:lnTo>
                  <a:pt x="5752407" y="264862"/>
                </a:lnTo>
                <a:lnTo>
                  <a:pt x="5767580" y="264862"/>
                </a:lnTo>
                <a:lnTo>
                  <a:pt x="5775166" y="249082"/>
                </a:lnTo>
                <a:lnTo>
                  <a:pt x="5797925" y="256972"/>
                </a:lnTo>
                <a:lnTo>
                  <a:pt x="5790339" y="272752"/>
                </a:lnTo>
                <a:lnTo>
                  <a:pt x="5797925" y="272752"/>
                </a:lnTo>
                <a:lnTo>
                  <a:pt x="5805512" y="272752"/>
                </a:lnTo>
                <a:lnTo>
                  <a:pt x="5828271" y="272752"/>
                </a:lnTo>
                <a:lnTo>
                  <a:pt x="5835857" y="296422"/>
                </a:lnTo>
                <a:lnTo>
                  <a:pt x="5851030" y="280642"/>
                </a:lnTo>
                <a:lnTo>
                  <a:pt x="5843443" y="272752"/>
                </a:lnTo>
                <a:lnTo>
                  <a:pt x="5858616" y="272752"/>
                </a:lnTo>
                <a:lnTo>
                  <a:pt x="5881375" y="280642"/>
                </a:lnTo>
                <a:lnTo>
                  <a:pt x="5866202" y="296422"/>
                </a:lnTo>
                <a:lnTo>
                  <a:pt x="5866202" y="304312"/>
                </a:lnTo>
                <a:lnTo>
                  <a:pt x="5866202" y="320092"/>
                </a:lnTo>
                <a:lnTo>
                  <a:pt x="5851030" y="312202"/>
                </a:lnTo>
                <a:lnTo>
                  <a:pt x="5843443" y="296422"/>
                </a:lnTo>
                <a:lnTo>
                  <a:pt x="5828271" y="304312"/>
                </a:lnTo>
                <a:lnTo>
                  <a:pt x="5828271" y="312202"/>
                </a:lnTo>
                <a:lnTo>
                  <a:pt x="5835857" y="320092"/>
                </a:lnTo>
                <a:lnTo>
                  <a:pt x="5835857" y="327982"/>
                </a:lnTo>
                <a:lnTo>
                  <a:pt x="5835857" y="359542"/>
                </a:lnTo>
                <a:lnTo>
                  <a:pt x="5835857" y="375322"/>
                </a:lnTo>
                <a:lnTo>
                  <a:pt x="5828271" y="383212"/>
                </a:lnTo>
                <a:lnTo>
                  <a:pt x="5820684" y="406882"/>
                </a:lnTo>
                <a:lnTo>
                  <a:pt x="5813098" y="406882"/>
                </a:lnTo>
                <a:lnTo>
                  <a:pt x="5790339" y="406882"/>
                </a:lnTo>
                <a:lnTo>
                  <a:pt x="5767580" y="414772"/>
                </a:lnTo>
                <a:lnTo>
                  <a:pt x="5767580" y="422662"/>
                </a:lnTo>
                <a:lnTo>
                  <a:pt x="5767580" y="430552"/>
                </a:lnTo>
                <a:lnTo>
                  <a:pt x="5759994" y="438442"/>
                </a:lnTo>
                <a:lnTo>
                  <a:pt x="5752407" y="446332"/>
                </a:lnTo>
                <a:lnTo>
                  <a:pt x="5752407" y="454222"/>
                </a:lnTo>
                <a:lnTo>
                  <a:pt x="5759994" y="454222"/>
                </a:lnTo>
                <a:lnTo>
                  <a:pt x="5759994" y="462112"/>
                </a:lnTo>
                <a:lnTo>
                  <a:pt x="5752407" y="485782"/>
                </a:lnTo>
                <a:lnTo>
                  <a:pt x="5752407" y="509452"/>
                </a:lnTo>
                <a:lnTo>
                  <a:pt x="5752407" y="517342"/>
                </a:lnTo>
                <a:lnTo>
                  <a:pt x="5737235" y="525232"/>
                </a:lnTo>
                <a:lnTo>
                  <a:pt x="5729648" y="533122"/>
                </a:lnTo>
                <a:lnTo>
                  <a:pt x="5737235" y="541012"/>
                </a:lnTo>
                <a:lnTo>
                  <a:pt x="5737235" y="548902"/>
                </a:lnTo>
                <a:lnTo>
                  <a:pt x="5737235" y="556792"/>
                </a:lnTo>
                <a:lnTo>
                  <a:pt x="5744821" y="556792"/>
                </a:lnTo>
                <a:lnTo>
                  <a:pt x="5737235" y="564682"/>
                </a:lnTo>
                <a:lnTo>
                  <a:pt x="5722062" y="572572"/>
                </a:lnTo>
                <a:lnTo>
                  <a:pt x="5722062" y="588352"/>
                </a:lnTo>
                <a:lnTo>
                  <a:pt x="5714475" y="588352"/>
                </a:lnTo>
                <a:lnTo>
                  <a:pt x="5714475" y="596242"/>
                </a:lnTo>
                <a:lnTo>
                  <a:pt x="5722062" y="596242"/>
                </a:lnTo>
                <a:lnTo>
                  <a:pt x="5722062" y="604132"/>
                </a:lnTo>
                <a:lnTo>
                  <a:pt x="5714475" y="604132"/>
                </a:lnTo>
                <a:lnTo>
                  <a:pt x="5714475" y="612022"/>
                </a:lnTo>
                <a:lnTo>
                  <a:pt x="5714475" y="619912"/>
                </a:lnTo>
                <a:lnTo>
                  <a:pt x="5722062" y="627802"/>
                </a:lnTo>
                <a:lnTo>
                  <a:pt x="5729648" y="627802"/>
                </a:lnTo>
                <a:lnTo>
                  <a:pt x="5729648" y="635692"/>
                </a:lnTo>
                <a:lnTo>
                  <a:pt x="5737235" y="635692"/>
                </a:lnTo>
                <a:lnTo>
                  <a:pt x="5737235" y="643582"/>
                </a:lnTo>
                <a:lnTo>
                  <a:pt x="5737235" y="651472"/>
                </a:lnTo>
                <a:lnTo>
                  <a:pt x="5729648" y="651472"/>
                </a:lnTo>
                <a:lnTo>
                  <a:pt x="5722062" y="651472"/>
                </a:lnTo>
                <a:lnTo>
                  <a:pt x="5729648" y="659362"/>
                </a:lnTo>
                <a:lnTo>
                  <a:pt x="5722062" y="667252"/>
                </a:lnTo>
                <a:lnTo>
                  <a:pt x="5722062" y="675142"/>
                </a:lnTo>
                <a:lnTo>
                  <a:pt x="5714475" y="675142"/>
                </a:lnTo>
                <a:lnTo>
                  <a:pt x="5714475" y="683032"/>
                </a:lnTo>
                <a:lnTo>
                  <a:pt x="5714475" y="690922"/>
                </a:lnTo>
                <a:lnTo>
                  <a:pt x="5706889" y="690922"/>
                </a:lnTo>
                <a:lnTo>
                  <a:pt x="5706889" y="698812"/>
                </a:lnTo>
                <a:lnTo>
                  <a:pt x="5699303" y="714592"/>
                </a:lnTo>
                <a:lnTo>
                  <a:pt x="5706889" y="714592"/>
                </a:lnTo>
                <a:lnTo>
                  <a:pt x="5744821" y="706702"/>
                </a:lnTo>
                <a:lnTo>
                  <a:pt x="5752407" y="754042"/>
                </a:lnTo>
                <a:lnTo>
                  <a:pt x="5752407" y="761932"/>
                </a:lnTo>
                <a:lnTo>
                  <a:pt x="5737235" y="714592"/>
                </a:lnTo>
                <a:lnTo>
                  <a:pt x="5722062" y="722482"/>
                </a:lnTo>
                <a:lnTo>
                  <a:pt x="5722062" y="769822"/>
                </a:lnTo>
                <a:lnTo>
                  <a:pt x="5729648" y="769822"/>
                </a:lnTo>
                <a:lnTo>
                  <a:pt x="5729648" y="785602"/>
                </a:lnTo>
                <a:lnTo>
                  <a:pt x="5714475" y="785602"/>
                </a:lnTo>
                <a:lnTo>
                  <a:pt x="5722062" y="793492"/>
                </a:lnTo>
                <a:lnTo>
                  <a:pt x="5722062" y="801382"/>
                </a:lnTo>
                <a:lnTo>
                  <a:pt x="5729648" y="801382"/>
                </a:lnTo>
                <a:lnTo>
                  <a:pt x="5729648" y="817162"/>
                </a:lnTo>
                <a:lnTo>
                  <a:pt x="5744821" y="825052"/>
                </a:lnTo>
                <a:lnTo>
                  <a:pt x="5744821" y="848722"/>
                </a:lnTo>
                <a:lnTo>
                  <a:pt x="5752407" y="840832"/>
                </a:lnTo>
                <a:lnTo>
                  <a:pt x="5759994" y="848722"/>
                </a:lnTo>
                <a:lnTo>
                  <a:pt x="5767580" y="832942"/>
                </a:lnTo>
                <a:lnTo>
                  <a:pt x="5767580" y="848722"/>
                </a:lnTo>
                <a:lnTo>
                  <a:pt x="5775166" y="856612"/>
                </a:lnTo>
                <a:lnTo>
                  <a:pt x="5767580" y="864502"/>
                </a:lnTo>
                <a:lnTo>
                  <a:pt x="5759994" y="864502"/>
                </a:lnTo>
                <a:lnTo>
                  <a:pt x="5759994" y="872392"/>
                </a:lnTo>
                <a:lnTo>
                  <a:pt x="5759994" y="888172"/>
                </a:lnTo>
                <a:lnTo>
                  <a:pt x="5767580" y="896062"/>
                </a:lnTo>
                <a:lnTo>
                  <a:pt x="5759994" y="896062"/>
                </a:lnTo>
                <a:lnTo>
                  <a:pt x="5759994" y="903952"/>
                </a:lnTo>
                <a:lnTo>
                  <a:pt x="5775166" y="903952"/>
                </a:lnTo>
                <a:lnTo>
                  <a:pt x="5782753" y="911842"/>
                </a:lnTo>
                <a:lnTo>
                  <a:pt x="5797925" y="919732"/>
                </a:lnTo>
                <a:lnTo>
                  <a:pt x="5797925" y="911842"/>
                </a:lnTo>
                <a:lnTo>
                  <a:pt x="5782753" y="872392"/>
                </a:lnTo>
                <a:lnTo>
                  <a:pt x="5775166" y="864502"/>
                </a:lnTo>
                <a:lnTo>
                  <a:pt x="5775166" y="856612"/>
                </a:lnTo>
                <a:lnTo>
                  <a:pt x="5782753" y="856612"/>
                </a:lnTo>
                <a:lnTo>
                  <a:pt x="5797925" y="856612"/>
                </a:lnTo>
                <a:lnTo>
                  <a:pt x="5820684" y="840832"/>
                </a:lnTo>
                <a:lnTo>
                  <a:pt x="5813098" y="848722"/>
                </a:lnTo>
                <a:lnTo>
                  <a:pt x="5813098" y="856612"/>
                </a:lnTo>
                <a:lnTo>
                  <a:pt x="5805512" y="864502"/>
                </a:lnTo>
                <a:lnTo>
                  <a:pt x="5797925" y="864502"/>
                </a:lnTo>
                <a:lnTo>
                  <a:pt x="5805512" y="872392"/>
                </a:lnTo>
                <a:lnTo>
                  <a:pt x="5805512" y="880282"/>
                </a:lnTo>
                <a:lnTo>
                  <a:pt x="5805512" y="888172"/>
                </a:lnTo>
                <a:lnTo>
                  <a:pt x="5820684" y="903952"/>
                </a:lnTo>
                <a:lnTo>
                  <a:pt x="5813098" y="911842"/>
                </a:lnTo>
                <a:lnTo>
                  <a:pt x="5805512" y="911842"/>
                </a:lnTo>
                <a:lnTo>
                  <a:pt x="5813098" y="919732"/>
                </a:lnTo>
                <a:lnTo>
                  <a:pt x="5820684" y="911842"/>
                </a:lnTo>
                <a:lnTo>
                  <a:pt x="5820684" y="903952"/>
                </a:lnTo>
                <a:lnTo>
                  <a:pt x="5828271" y="903952"/>
                </a:lnTo>
                <a:lnTo>
                  <a:pt x="5835857" y="903952"/>
                </a:lnTo>
                <a:lnTo>
                  <a:pt x="5843443" y="896062"/>
                </a:lnTo>
                <a:lnTo>
                  <a:pt x="5843443" y="911842"/>
                </a:lnTo>
                <a:lnTo>
                  <a:pt x="5828271" y="927622"/>
                </a:lnTo>
                <a:lnTo>
                  <a:pt x="5820684" y="959182"/>
                </a:lnTo>
                <a:lnTo>
                  <a:pt x="5820684" y="990742"/>
                </a:lnTo>
                <a:lnTo>
                  <a:pt x="5835857" y="998632"/>
                </a:lnTo>
                <a:lnTo>
                  <a:pt x="5858616" y="1014412"/>
                </a:lnTo>
                <a:lnTo>
                  <a:pt x="5866202" y="998632"/>
                </a:lnTo>
                <a:lnTo>
                  <a:pt x="5858616" y="998632"/>
                </a:lnTo>
                <a:lnTo>
                  <a:pt x="5843443" y="967072"/>
                </a:lnTo>
                <a:lnTo>
                  <a:pt x="5851030" y="967072"/>
                </a:lnTo>
                <a:lnTo>
                  <a:pt x="5858616" y="959182"/>
                </a:lnTo>
                <a:lnTo>
                  <a:pt x="5866202" y="959182"/>
                </a:lnTo>
                <a:lnTo>
                  <a:pt x="5881375" y="943402"/>
                </a:lnTo>
                <a:lnTo>
                  <a:pt x="5896548" y="935512"/>
                </a:lnTo>
                <a:lnTo>
                  <a:pt x="5904134" y="935512"/>
                </a:lnTo>
                <a:lnTo>
                  <a:pt x="5911720" y="935512"/>
                </a:lnTo>
                <a:lnTo>
                  <a:pt x="5911720" y="951292"/>
                </a:lnTo>
                <a:lnTo>
                  <a:pt x="5911720" y="959182"/>
                </a:lnTo>
                <a:lnTo>
                  <a:pt x="5919307" y="959182"/>
                </a:lnTo>
                <a:lnTo>
                  <a:pt x="5919307" y="967072"/>
                </a:lnTo>
                <a:lnTo>
                  <a:pt x="5926893" y="974962"/>
                </a:lnTo>
                <a:lnTo>
                  <a:pt x="5934479" y="990742"/>
                </a:lnTo>
                <a:lnTo>
                  <a:pt x="5934479" y="998632"/>
                </a:lnTo>
                <a:lnTo>
                  <a:pt x="5926893" y="1006522"/>
                </a:lnTo>
                <a:lnTo>
                  <a:pt x="5926893" y="1014412"/>
                </a:lnTo>
                <a:lnTo>
                  <a:pt x="5934479" y="1014412"/>
                </a:lnTo>
                <a:lnTo>
                  <a:pt x="5942066" y="1022302"/>
                </a:lnTo>
                <a:lnTo>
                  <a:pt x="5942066" y="1030192"/>
                </a:lnTo>
                <a:lnTo>
                  <a:pt x="5949652" y="1030192"/>
                </a:lnTo>
                <a:lnTo>
                  <a:pt x="5957238" y="1030192"/>
                </a:lnTo>
                <a:lnTo>
                  <a:pt x="5964825" y="1030192"/>
                </a:lnTo>
                <a:lnTo>
                  <a:pt x="5964825" y="1038082"/>
                </a:lnTo>
                <a:lnTo>
                  <a:pt x="5972411" y="1045972"/>
                </a:lnTo>
                <a:lnTo>
                  <a:pt x="5972411" y="1053862"/>
                </a:lnTo>
                <a:lnTo>
                  <a:pt x="5972411" y="1061752"/>
                </a:lnTo>
                <a:lnTo>
                  <a:pt x="6002756" y="1038082"/>
                </a:lnTo>
                <a:lnTo>
                  <a:pt x="6017929" y="1022302"/>
                </a:lnTo>
                <a:lnTo>
                  <a:pt x="6010343" y="1038082"/>
                </a:lnTo>
                <a:lnTo>
                  <a:pt x="6010343" y="1045972"/>
                </a:lnTo>
                <a:lnTo>
                  <a:pt x="6017929" y="1061752"/>
                </a:lnTo>
                <a:lnTo>
                  <a:pt x="6033102" y="1069642"/>
                </a:lnTo>
                <a:lnTo>
                  <a:pt x="6040688" y="1085422"/>
                </a:lnTo>
                <a:lnTo>
                  <a:pt x="6055861" y="1085422"/>
                </a:lnTo>
                <a:lnTo>
                  <a:pt x="6063447" y="1085422"/>
                </a:lnTo>
                <a:lnTo>
                  <a:pt x="6078620" y="1101202"/>
                </a:lnTo>
                <a:lnTo>
                  <a:pt x="6093792" y="1093312"/>
                </a:lnTo>
                <a:lnTo>
                  <a:pt x="6108965" y="1085422"/>
                </a:lnTo>
                <a:lnTo>
                  <a:pt x="6116551" y="1085422"/>
                </a:lnTo>
                <a:lnTo>
                  <a:pt x="6116551" y="1077532"/>
                </a:lnTo>
                <a:lnTo>
                  <a:pt x="6116551" y="1061752"/>
                </a:lnTo>
                <a:lnTo>
                  <a:pt x="6116551" y="1045972"/>
                </a:lnTo>
                <a:lnTo>
                  <a:pt x="6124138" y="1053862"/>
                </a:lnTo>
                <a:lnTo>
                  <a:pt x="6131724" y="1045972"/>
                </a:lnTo>
                <a:lnTo>
                  <a:pt x="6116551" y="1030192"/>
                </a:lnTo>
                <a:lnTo>
                  <a:pt x="6101379" y="1014412"/>
                </a:lnTo>
                <a:lnTo>
                  <a:pt x="6093792" y="1014412"/>
                </a:lnTo>
                <a:lnTo>
                  <a:pt x="6108965" y="982852"/>
                </a:lnTo>
                <a:lnTo>
                  <a:pt x="6101379" y="919732"/>
                </a:lnTo>
                <a:lnTo>
                  <a:pt x="6093792" y="911842"/>
                </a:lnTo>
                <a:lnTo>
                  <a:pt x="6093792" y="903952"/>
                </a:lnTo>
                <a:lnTo>
                  <a:pt x="6093792" y="896062"/>
                </a:lnTo>
                <a:lnTo>
                  <a:pt x="6086206" y="880282"/>
                </a:lnTo>
                <a:lnTo>
                  <a:pt x="6078620" y="872392"/>
                </a:lnTo>
                <a:lnTo>
                  <a:pt x="6063447" y="840832"/>
                </a:lnTo>
                <a:lnTo>
                  <a:pt x="6063447" y="825052"/>
                </a:lnTo>
                <a:lnTo>
                  <a:pt x="6048274" y="809272"/>
                </a:lnTo>
                <a:lnTo>
                  <a:pt x="6040688" y="801382"/>
                </a:lnTo>
                <a:lnTo>
                  <a:pt x="6025515" y="801382"/>
                </a:lnTo>
                <a:lnTo>
                  <a:pt x="6010343" y="801382"/>
                </a:lnTo>
                <a:lnTo>
                  <a:pt x="5979997" y="785602"/>
                </a:lnTo>
                <a:lnTo>
                  <a:pt x="5979997" y="777712"/>
                </a:lnTo>
                <a:lnTo>
                  <a:pt x="5987584" y="777712"/>
                </a:lnTo>
                <a:lnTo>
                  <a:pt x="5995170" y="777712"/>
                </a:lnTo>
                <a:lnTo>
                  <a:pt x="6002756" y="777712"/>
                </a:lnTo>
                <a:lnTo>
                  <a:pt x="6010343" y="769822"/>
                </a:lnTo>
                <a:lnTo>
                  <a:pt x="6010343" y="761932"/>
                </a:lnTo>
                <a:lnTo>
                  <a:pt x="6025515" y="761932"/>
                </a:lnTo>
                <a:lnTo>
                  <a:pt x="6033102" y="761932"/>
                </a:lnTo>
                <a:lnTo>
                  <a:pt x="6040688" y="761932"/>
                </a:lnTo>
                <a:lnTo>
                  <a:pt x="6048274" y="761932"/>
                </a:lnTo>
                <a:lnTo>
                  <a:pt x="6048274" y="769822"/>
                </a:lnTo>
                <a:lnTo>
                  <a:pt x="6055861" y="769822"/>
                </a:lnTo>
                <a:lnTo>
                  <a:pt x="6055861" y="761932"/>
                </a:lnTo>
                <a:lnTo>
                  <a:pt x="6063447" y="754042"/>
                </a:lnTo>
                <a:lnTo>
                  <a:pt x="6071033" y="746152"/>
                </a:lnTo>
                <a:lnTo>
                  <a:pt x="6078620" y="746152"/>
                </a:lnTo>
                <a:lnTo>
                  <a:pt x="6086206" y="754042"/>
                </a:lnTo>
                <a:lnTo>
                  <a:pt x="6093792" y="754042"/>
                </a:lnTo>
                <a:lnTo>
                  <a:pt x="6093792" y="746152"/>
                </a:lnTo>
                <a:lnTo>
                  <a:pt x="6101379" y="746152"/>
                </a:lnTo>
                <a:lnTo>
                  <a:pt x="6116551" y="746152"/>
                </a:lnTo>
                <a:lnTo>
                  <a:pt x="6124138" y="738262"/>
                </a:lnTo>
                <a:lnTo>
                  <a:pt x="6131724" y="738262"/>
                </a:lnTo>
                <a:lnTo>
                  <a:pt x="6139310" y="738262"/>
                </a:lnTo>
                <a:lnTo>
                  <a:pt x="6154483" y="730372"/>
                </a:lnTo>
                <a:lnTo>
                  <a:pt x="6162069" y="722482"/>
                </a:lnTo>
                <a:lnTo>
                  <a:pt x="6169656" y="714592"/>
                </a:lnTo>
                <a:lnTo>
                  <a:pt x="6184828" y="722482"/>
                </a:lnTo>
                <a:lnTo>
                  <a:pt x="6184828" y="730372"/>
                </a:lnTo>
                <a:lnTo>
                  <a:pt x="6192415" y="738262"/>
                </a:lnTo>
                <a:lnTo>
                  <a:pt x="6192415" y="746152"/>
                </a:lnTo>
                <a:lnTo>
                  <a:pt x="6207587" y="754042"/>
                </a:lnTo>
                <a:lnTo>
                  <a:pt x="6207587" y="761932"/>
                </a:lnTo>
                <a:lnTo>
                  <a:pt x="6215174" y="761932"/>
                </a:lnTo>
                <a:lnTo>
                  <a:pt x="6215174" y="769822"/>
                </a:lnTo>
                <a:lnTo>
                  <a:pt x="6215174" y="777712"/>
                </a:lnTo>
                <a:lnTo>
                  <a:pt x="6222760" y="777712"/>
                </a:lnTo>
                <a:lnTo>
                  <a:pt x="6230346" y="785602"/>
                </a:lnTo>
                <a:lnTo>
                  <a:pt x="6237933" y="785602"/>
                </a:lnTo>
                <a:lnTo>
                  <a:pt x="6245519" y="785602"/>
                </a:lnTo>
                <a:lnTo>
                  <a:pt x="6253106" y="785602"/>
                </a:lnTo>
                <a:lnTo>
                  <a:pt x="6253106" y="777712"/>
                </a:lnTo>
                <a:lnTo>
                  <a:pt x="6260692" y="777712"/>
                </a:lnTo>
                <a:lnTo>
                  <a:pt x="6268278" y="777712"/>
                </a:lnTo>
                <a:lnTo>
                  <a:pt x="6275865" y="777712"/>
                </a:lnTo>
                <a:lnTo>
                  <a:pt x="6283451" y="777712"/>
                </a:lnTo>
                <a:lnTo>
                  <a:pt x="6283451" y="785602"/>
                </a:lnTo>
                <a:lnTo>
                  <a:pt x="6291037" y="777712"/>
                </a:lnTo>
                <a:lnTo>
                  <a:pt x="6298624" y="777712"/>
                </a:lnTo>
                <a:lnTo>
                  <a:pt x="6306210" y="777712"/>
                </a:lnTo>
                <a:lnTo>
                  <a:pt x="6306210" y="785602"/>
                </a:lnTo>
                <a:lnTo>
                  <a:pt x="6306210" y="793492"/>
                </a:lnTo>
                <a:lnTo>
                  <a:pt x="6298624" y="793492"/>
                </a:lnTo>
                <a:lnTo>
                  <a:pt x="6298624" y="801382"/>
                </a:lnTo>
                <a:lnTo>
                  <a:pt x="6291037" y="801382"/>
                </a:lnTo>
                <a:lnTo>
                  <a:pt x="6298624" y="809272"/>
                </a:lnTo>
                <a:lnTo>
                  <a:pt x="6291037" y="817162"/>
                </a:lnTo>
                <a:lnTo>
                  <a:pt x="6291037" y="825052"/>
                </a:lnTo>
                <a:lnTo>
                  <a:pt x="6291037" y="840832"/>
                </a:lnTo>
                <a:lnTo>
                  <a:pt x="6291037" y="856612"/>
                </a:lnTo>
                <a:lnTo>
                  <a:pt x="6291037" y="864502"/>
                </a:lnTo>
                <a:lnTo>
                  <a:pt x="6306210" y="880282"/>
                </a:lnTo>
                <a:lnTo>
                  <a:pt x="6313796" y="880282"/>
                </a:lnTo>
                <a:lnTo>
                  <a:pt x="6313796" y="888172"/>
                </a:lnTo>
                <a:lnTo>
                  <a:pt x="6313796" y="896062"/>
                </a:lnTo>
                <a:lnTo>
                  <a:pt x="6313796" y="903952"/>
                </a:lnTo>
                <a:lnTo>
                  <a:pt x="6313796" y="919732"/>
                </a:lnTo>
                <a:lnTo>
                  <a:pt x="6306210" y="927622"/>
                </a:lnTo>
                <a:lnTo>
                  <a:pt x="6306210" y="935512"/>
                </a:lnTo>
                <a:lnTo>
                  <a:pt x="6313796" y="943402"/>
                </a:lnTo>
                <a:lnTo>
                  <a:pt x="6306210" y="951292"/>
                </a:lnTo>
                <a:lnTo>
                  <a:pt x="6306210" y="959182"/>
                </a:lnTo>
                <a:lnTo>
                  <a:pt x="6306210" y="967072"/>
                </a:lnTo>
                <a:lnTo>
                  <a:pt x="6306210" y="974962"/>
                </a:lnTo>
                <a:lnTo>
                  <a:pt x="6306210" y="982852"/>
                </a:lnTo>
                <a:lnTo>
                  <a:pt x="6298624" y="990742"/>
                </a:lnTo>
                <a:lnTo>
                  <a:pt x="6283451" y="998632"/>
                </a:lnTo>
                <a:lnTo>
                  <a:pt x="6268278" y="998632"/>
                </a:lnTo>
                <a:lnTo>
                  <a:pt x="6260692" y="998632"/>
                </a:lnTo>
                <a:lnTo>
                  <a:pt x="6253106" y="982852"/>
                </a:lnTo>
                <a:lnTo>
                  <a:pt x="6245519" y="982852"/>
                </a:lnTo>
                <a:lnTo>
                  <a:pt x="6245519" y="974962"/>
                </a:lnTo>
                <a:lnTo>
                  <a:pt x="6245519" y="967072"/>
                </a:lnTo>
                <a:lnTo>
                  <a:pt x="6237933" y="967072"/>
                </a:lnTo>
                <a:lnTo>
                  <a:pt x="6237933" y="974962"/>
                </a:lnTo>
                <a:lnTo>
                  <a:pt x="6237933" y="982852"/>
                </a:lnTo>
                <a:lnTo>
                  <a:pt x="6237933" y="990742"/>
                </a:lnTo>
                <a:lnTo>
                  <a:pt x="6237933" y="998632"/>
                </a:lnTo>
                <a:lnTo>
                  <a:pt x="6230346" y="998632"/>
                </a:lnTo>
                <a:lnTo>
                  <a:pt x="6230346" y="1006522"/>
                </a:lnTo>
                <a:lnTo>
                  <a:pt x="6222760" y="1006522"/>
                </a:lnTo>
                <a:lnTo>
                  <a:pt x="6222760" y="1014412"/>
                </a:lnTo>
                <a:lnTo>
                  <a:pt x="6222760" y="1022302"/>
                </a:lnTo>
                <a:lnTo>
                  <a:pt x="6222760" y="1030192"/>
                </a:lnTo>
                <a:lnTo>
                  <a:pt x="6215174" y="1030192"/>
                </a:lnTo>
                <a:lnTo>
                  <a:pt x="6215174" y="1038082"/>
                </a:lnTo>
                <a:lnTo>
                  <a:pt x="6207587" y="1045972"/>
                </a:lnTo>
                <a:lnTo>
                  <a:pt x="6207587" y="1053862"/>
                </a:lnTo>
                <a:lnTo>
                  <a:pt x="6207587" y="1061752"/>
                </a:lnTo>
                <a:lnTo>
                  <a:pt x="6200001" y="1061752"/>
                </a:lnTo>
                <a:lnTo>
                  <a:pt x="6200001" y="1069642"/>
                </a:lnTo>
                <a:lnTo>
                  <a:pt x="6200001" y="1077532"/>
                </a:lnTo>
                <a:lnTo>
                  <a:pt x="6192415" y="1077532"/>
                </a:lnTo>
                <a:lnTo>
                  <a:pt x="6192415" y="1085422"/>
                </a:lnTo>
                <a:lnTo>
                  <a:pt x="6192415" y="1093312"/>
                </a:lnTo>
                <a:lnTo>
                  <a:pt x="6184828" y="1093312"/>
                </a:lnTo>
                <a:lnTo>
                  <a:pt x="6184828" y="1101202"/>
                </a:lnTo>
                <a:lnTo>
                  <a:pt x="6192415" y="1101202"/>
                </a:lnTo>
                <a:lnTo>
                  <a:pt x="6192415" y="1109092"/>
                </a:lnTo>
                <a:lnTo>
                  <a:pt x="6192415" y="1116982"/>
                </a:lnTo>
                <a:lnTo>
                  <a:pt x="6192415" y="1124872"/>
                </a:lnTo>
                <a:lnTo>
                  <a:pt x="6200001" y="1124872"/>
                </a:lnTo>
                <a:lnTo>
                  <a:pt x="6215174" y="1132762"/>
                </a:lnTo>
                <a:lnTo>
                  <a:pt x="6222760" y="1140652"/>
                </a:lnTo>
                <a:lnTo>
                  <a:pt x="6215174" y="1148542"/>
                </a:lnTo>
                <a:lnTo>
                  <a:pt x="6207587" y="1164322"/>
                </a:lnTo>
                <a:lnTo>
                  <a:pt x="6200001" y="1180102"/>
                </a:lnTo>
                <a:lnTo>
                  <a:pt x="6184828" y="1180102"/>
                </a:lnTo>
                <a:lnTo>
                  <a:pt x="6177242" y="1187992"/>
                </a:lnTo>
                <a:lnTo>
                  <a:pt x="6169656" y="1187992"/>
                </a:lnTo>
                <a:lnTo>
                  <a:pt x="6162069" y="1187992"/>
                </a:lnTo>
                <a:lnTo>
                  <a:pt x="6154483" y="1195882"/>
                </a:lnTo>
                <a:lnTo>
                  <a:pt x="6131724" y="1187992"/>
                </a:lnTo>
                <a:lnTo>
                  <a:pt x="6124138" y="1180102"/>
                </a:lnTo>
                <a:lnTo>
                  <a:pt x="6116551" y="1180102"/>
                </a:lnTo>
                <a:lnTo>
                  <a:pt x="6116551" y="1187992"/>
                </a:lnTo>
                <a:lnTo>
                  <a:pt x="6116551" y="1195882"/>
                </a:lnTo>
                <a:lnTo>
                  <a:pt x="6116551" y="1203772"/>
                </a:lnTo>
                <a:lnTo>
                  <a:pt x="6124138" y="1203772"/>
                </a:lnTo>
                <a:lnTo>
                  <a:pt x="6131724" y="1203772"/>
                </a:lnTo>
                <a:lnTo>
                  <a:pt x="6139310" y="1203772"/>
                </a:lnTo>
                <a:lnTo>
                  <a:pt x="6139310" y="1211662"/>
                </a:lnTo>
                <a:lnTo>
                  <a:pt x="6146897" y="1219552"/>
                </a:lnTo>
                <a:lnTo>
                  <a:pt x="6139310" y="1227442"/>
                </a:lnTo>
                <a:lnTo>
                  <a:pt x="6131724" y="1235332"/>
                </a:lnTo>
                <a:lnTo>
                  <a:pt x="6108965" y="1243222"/>
                </a:lnTo>
                <a:lnTo>
                  <a:pt x="6101379" y="1251112"/>
                </a:lnTo>
                <a:lnTo>
                  <a:pt x="6093792" y="1251112"/>
                </a:lnTo>
                <a:lnTo>
                  <a:pt x="6093792" y="1243222"/>
                </a:lnTo>
                <a:lnTo>
                  <a:pt x="6086206" y="1243222"/>
                </a:lnTo>
                <a:lnTo>
                  <a:pt x="6078620" y="1243222"/>
                </a:lnTo>
                <a:lnTo>
                  <a:pt x="6071033" y="1259002"/>
                </a:lnTo>
                <a:lnTo>
                  <a:pt x="6063447" y="1266892"/>
                </a:lnTo>
                <a:lnTo>
                  <a:pt x="6071033" y="1274782"/>
                </a:lnTo>
                <a:lnTo>
                  <a:pt x="6063447" y="1282672"/>
                </a:lnTo>
                <a:lnTo>
                  <a:pt x="6063447" y="1290562"/>
                </a:lnTo>
                <a:lnTo>
                  <a:pt x="6063447" y="1298452"/>
                </a:lnTo>
                <a:lnTo>
                  <a:pt x="6055861" y="1306342"/>
                </a:lnTo>
                <a:lnTo>
                  <a:pt x="6063447" y="1306342"/>
                </a:lnTo>
                <a:lnTo>
                  <a:pt x="6071033" y="1314232"/>
                </a:lnTo>
                <a:lnTo>
                  <a:pt x="6078620" y="1314232"/>
                </a:lnTo>
                <a:lnTo>
                  <a:pt x="6078620" y="1322122"/>
                </a:lnTo>
                <a:lnTo>
                  <a:pt x="6071033" y="1322122"/>
                </a:lnTo>
                <a:lnTo>
                  <a:pt x="6055861" y="1314232"/>
                </a:lnTo>
                <a:lnTo>
                  <a:pt x="6048274" y="1314232"/>
                </a:lnTo>
                <a:lnTo>
                  <a:pt x="6033102" y="1322122"/>
                </a:lnTo>
                <a:lnTo>
                  <a:pt x="6025515" y="1330012"/>
                </a:lnTo>
                <a:lnTo>
                  <a:pt x="6010343" y="1330012"/>
                </a:lnTo>
                <a:lnTo>
                  <a:pt x="6002756" y="1322122"/>
                </a:lnTo>
                <a:lnTo>
                  <a:pt x="5995170" y="1330012"/>
                </a:lnTo>
                <a:lnTo>
                  <a:pt x="5987584" y="1330012"/>
                </a:lnTo>
                <a:lnTo>
                  <a:pt x="5979997" y="1322122"/>
                </a:lnTo>
                <a:lnTo>
                  <a:pt x="5972411" y="1337902"/>
                </a:lnTo>
                <a:lnTo>
                  <a:pt x="5964825" y="1345792"/>
                </a:lnTo>
                <a:lnTo>
                  <a:pt x="5964825" y="1361572"/>
                </a:lnTo>
                <a:lnTo>
                  <a:pt x="5972411" y="1369462"/>
                </a:lnTo>
                <a:lnTo>
                  <a:pt x="5979997" y="1377352"/>
                </a:lnTo>
                <a:lnTo>
                  <a:pt x="5979997" y="1385242"/>
                </a:lnTo>
                <a:lnTo>
                  <a:pt x="5979997" y="1401022"/>
                </a:lnTo>
                <a:lnTo>
                  <a:pt x="5987584" y="1401022"/>
                </a:lnTo>
                <a:lnTo>
                  <a:pt x="5987584" y="1408912"/>
                </a:lnTo>
                <a:lnTo>
                  <a:pt x="5995170" y="1408912"/>
                </a:lnTo>
                <a:lnTo>
                  <a:pt x="6002756" y="1401022"/>
                </a:lnTo>
                <a:lnTo>
                  <a:pt x="6010343" y="1401022"/>
                </a:lnTo>
                <a:lnTo>
                  <a:pt x="6017929" y="1408912"/>
                </a:lnTo>
                <a:lnTo>
                  <a:pt x="6017929" y="1416802"/>
                </a:lnTo>
                <a:lnTo>
                  <a:pt x="6010343" y="1424692"/>
                </a:lnTo>
                <a:lnTo>
                  <a:pt x="6010343" y="1432582"/>
                </a:lnTo>
                <a:lnTo>
                  <a:pt x="6002756" y="1440472"/>
                </a:lnTo>
                <a:lnTo>
                  <a:pt x="6010343" y="1448362"/>
                </a:lnTo>
                <a:lnTo>
                  <a:pt x="6017929" y="1448362"/>
                </a:lnTo>
                <a:lnTo>
                  <a:pt x="6025515" y="1448362"/>
                </a:lnTo>
                <a:lnTo>
                  <a:pt x="6033102" y="1448362"/>
                </a:lnTo>
                <a:lnTo>
                  <a:pt x="6025515" y="1456252"/>
                </a:lnTo>
                <a:lnTo>
                  <a:pt x="6025515" y="1464142"/>
                </a:lnTo>
                <a:lnTo>
                  <a:pt x="6017929" y="1464142"/>
                </a:lnTo>
                <a:lnTo>
                  <a:pt x="6017929" y="1469579"/>
                </a:lnTo>
                <a:lnTo>
                  <a:pt x="6025359" y="1467001"/>
                </a:lnTo>
                <a:lnTo>
                  <a:pt x="6025726" y="1467573"/>
                </a:lnTo>
                <a:lnTo>
                  <a:pt x="6047992" y="1467573"/>
                </a:lnTo>
                <a:lnTo>
                  <a:pt x="6101140" y="1475465"/>
                </a:lnTo>
                <a:lnTo>
                  <a:pt x="6123918" y="1467573"/>
                </a:lnTo>
                <a:lnTo>
                  <a:pt x="6146696" y="1459681"/>
                </a:lnTo>
                <a:lnTo>
                  <a:pt x="6169473" y="1451789"/>
                </a:lnTo>
                <a:lnTo>
                  <a:pt x="6192251" y="1436006"/>
                </a:lnTo>
                <a:lnTo>
                  <a:pt x="6230214" y="1436006"/>
                </a:lnTo>
                <a:lnTo>
                  <a:pt x="6252992" y="1420222"/>
                </a:lnTo>
                <a:lnTo>
                  <a:pt x="6268177" y="1404438"/>
                </a:lnTo>
                <a:lnTo>
                  <a:pt x="6283362" y="1388655"/>
                </a:lnTo>
                <a:lnTo>
                  <a:pt x="6298547" y="1380763"/>
                </a:lnTo>
                <a:lnTo>
                  <a:pt x="6298547" y="1364979"/>
                </a:lnTo>
                <a:lnTo>
                  <a:pt x="6306140" y="1357087"/>
                </a:lnTo>
                <a:lnTo>
                  <a:pt x="6321325" y="1364979"/>
                </a:lnTo>
                <a:lnTo>
                  <a:pt x="6328918" y="1372871"/>
                </a:lnTo>
                <a:lnTo>
                  <a:pt x="6328918" y="1388655"/>
                </a:lnTo>
                <a:lnTo>
                  <a:pt x="6336510" y="1388655"/>
                </a:lnTo>
                <a:lnTo>
                  <a:pt x="6344103" y="1396546"/>
                </a:lnTo>
                <a:lnTo>
                  <a:pt x="6359288" y="1372871"/>
                </a:lnTo>
                <a:lnTo>
                  <a:pt x="6382066" y="1364979"/>
                </a:lnTo>
                <a:lnTo>
                  <a:pt x="6382066" y="1357087"/>
                </a:lnTo>
                <a:lnTo>
                  <a:pt x="6382066" y="1349196"/>
                </a:lnTo>
                <a:lnTo>
                  <a:pt x="6412436" y="1349196"/>
                </a:lnTo>
                <a:lnTo>
                  <a:pt x="6427621" y="1349196"/>
                </a:lnTo>
                <a:lnTo>
                  <a:pt x="6435214" y="1349196"/>
                </a:lnTo>
                <a:lnTo>
                  <a:pt x="6442807" y="1341304"/>
                </a:lnTo>
                <a:lnTo>
                  <a:pt x="6450399" y="1333412"/>
                </a:lnTo>
                <a:lnTo>
                  <a:pt x="6465584" y="1325520"/>
                </a:lnTo>
                <a:lnTo>
                  <a:pt x="6480770" y="1333412"/>
                </a:lnTo>
                <a:lnTo>
                  <a:pt x="6473177" y="1333412"/>
                </a:lnTo>
                <a:lnTo>
                  <a:pt x="6473177" y="1341304"/>
                </a:lnTo>
                <a:lnTo>
                  <a:pt x="6473177" y="1349196"/>
                </a:lnTo>
                <a:lnTo>
                  <a:pt x="6473177" y="1357087"/>
                </a:lnTo>
                <a:lnTo>
                  <a:pt x="6480770" y="1364979"/>
                </a:lnTo>
                <a:lnTo>
                  <a:pt x="6488362" y="1357087"/>
                </a:lnTo>
                <a:lnTo>
                  <a:pt x="6495955" y="1357087"/>
                </a:lnTo>
                <a:lnTo>
                  <a:pt x="6495955" y="1364979"/>
                </a:lnTo>
                <a:lnTo>
                  <a:pt x="6503547" y="1364979"/>
                </a:lnTo>
                <a:lnTo>
                  <a:pt x="6518732" y="1357087"/>
                </a:lnTo>
                <a:lnTo>
                  <a:pt x="6526325" y="1357087"/>
                </a:lnTo>
                <a:lnTo>
                  <a:pt x="6533918" y="1364979"/>
                </a:lnTo>
                <a:lnTo>
                  <a:pt x="6541510" y="1380763"/>
                </a:lnTo>
                <a:lnTo>
                  <a:pt x="6556695" y="1380763"/>
                </a:lnTo>
                <a:lnTo>
                  <a:pt x="6564288" y="1380763"/>
                </a:lnTo>
                <a:lnTo>
                  <a:pt x="6579473" y="1388655"/>
                </a:lnTo>
                <a:lnTo>
                  <a:pt x="6587066" y="1388655"/>
                </a:lnTo>
                <a:lnTo>
                  <a:pt x="6587066" y="1412330"/>
                </a:lnTo>
                <a:lnTo>
                  <a:pt x="6594658" y="1420222"/>
                </a:lnTo>
                <a:lnTo>
                  <a:pt x="6602251" y="1428114"/>
                </a:lnTo>
                <a:lnTo>
                  <a:pt x="6609843" y="1428114"/>
                </a:lnTo>
                <a:lnTo>
                  <a:pt x="6609843" y="1412330"/>
                </a:lnTo>
                <a:lnTo>
                  <a:pt x="6617436" y="1396546"/>
                </a:lnTo>
                <a:lnTo>
                  <a:pt x="6632621" y="1388655"/>
                </a:lnTo>
                <a:lnTo>
                  <a:pt x="6640214" y="1396546"/>
                </a:lnTo>
                <a:lnTo>
                  <a:pt x="6640214" y="1412330"/>
                </a:lnTo>
                <a:lnTo>
                  <a:pt x="6647806" y="1420222"/>
                </a:lnTo>
                <a:lnTo>
                  <a:pt x="6647806" y="1436006"/>
                </a:lnTo>
                <a:lnTo>
                  <a:pt x="6632621" y="1443897"/>
                </a:lnTo>
                <a:lnTo>
                  <a:pt x="6617436" y="1451789"/>
                </a:lnTo>
                <a:lnTo>
                  <a:pt x="6625029" y="1459681"/>
                </a:lnTo>
                <a:lnTo>
                  <a:pt x="6662992" y="1459681"/>
                </a:lnTo>
                <a:lnTo>
                  <a:pt x="6693362" y="1459681"/>
                </a:lnTo>
                <a:lnTo>
                  <a:pt x="6723732" y="1459681"/>
                </a:lnTo>
                <a:lnTo>
                  <a:pt x="6738917" y="1459681"/>
                </a:lnTo>
                <a:lnTo>
                  <a:pt x="6723732" y="1491248"/>
                </a:lnTo>
                <a:lnTo>
                  <a:pt x="6700955" y="1522815"/>
                </a:lnTo>
                <a:lnTo>
                  <a:pt x="6700955" y="1530707"/>
                </a:lnTo>
                <a:lnTo>
                  <a:pt x="6708547" y="1570166"/>
                </a:lnTo>
                <a:lnTo>
                  <a:pt x="6716140" y="1585950"/>
                </a:lnTo>
                <a:lnTo>
                  <a:pt x="6723732" y="1593842"/>
                </a:lnTo>
                <a:lnTo>
                  <a:pt x="6731325" y="1593842"/>
                </a:lnTo>
                <a:lnTo>
                  <a:pt x="6731325" y="1585950"/>
                </a:lnTo>
                <a:lnTo>
                  <a:pt x="6746510" y="1570166"/>
                </a:lnTo>
                <a:lnTo>
                  <a:pt x="6761695" y="1554383"/>
                </a:lnTo>
                <a:lnTo>
                  <a:pt x="6792066" y="1538599"/>
                </a:lnTo>
                <a:lnTo>
                  <a:pt x="6807251" y="1530707"/>
                </a:lnTo>
                <a:lnTo>
                  <a:pt x="6814843" y="1546491"/>
                </a:lnTo>
                <a:lnTo>
                  <a:pt x="6822436" y="1562275"/>
                </a:lnTo>
                <a:lnTo>
                  <a:pt x="6814843" y="1570166"/>
                </a:lnTo>
                <a:lnTo>
                  <a:pt x="6792066" y="1585950"/>
                </a:lnTo>
                <a:lnTo>
                  <a:pt x="6769288" y="1601734"/>
                </a:lnTo>
                <a:lnTo>
                  <a:pt x="6769288" y="1617517"/>
                </a:lnTo>
                <a:lnTo>
                  <a:pt x="6776880" y="1625409"/>
                </a:lnTo>
                <a:lnTo>
                  <a:pt x="6784473" y="1625409"/>
                </a:lnTo>
                <a:lnTo>
                  <a:pt x="6792066" y="1625409"/>
                </a:lnTo>
                <a:lnTo>
                  <a:pt x="6799658" y="1609625"/>
                </a:lnTo>
                <a:lnTo>
                  <a:pt x="6807251" y="1593842"/>
                </a:lnTo>
                <a:lnTo>
                  <a:pt x="6814843" y="1585950"/>
                </a:lnTo>
                <a:lnTo>
                  <a:pt x="6822436" y="1578058"/>
                </a:lnTo>
                <a:lnTo>
                  <a:pt x="6830029" y="1578058"/>
                </a:lnTo>
                <a:lnTo>
                  <a:pt x="6845214" y="1578058"/>
                </a:lnTo>
                <a:lnTo>
                  <a:pt x="6860399" y="1585950"/>
                </a:lnTo>
                <a:lnTo>
                  <a:pt x="6875584" y="1578058"/>
                </a:lnTo>
                <a:lnTo>
                  <a:pt x="6890769" y="1578058"/>
                </a:lnTo>
                <a:lnTo>
                  <a:pt x="6875584" y="1601734"/>
                </a:lnTo>
                <a:lnTo>
                  <a:pt x="6875584" y="1609625"/>
                </a:lnTo>
                <a:lnTo>
                  <a:pt x="6875584" y="1617517"/>
                </a:lnTo>
                <a:lnTo>
                  <a:pt x="6890769" y="1633301"/>
                </a:lnTo>
                <a:lnTo>
                  <a:pt x="6913547" y="1641193"/>
                </a:lnTo>
                <a:lnTo>
                  <a:pt x="6928732" y="1649084"/>
                </a:lnTo>
                <a:lnTo>
                  <a:pt x="6928732" y="1664868"/>
                </a:lnTo>
                <a:lnTo>
                  <a:pt x="6928732" y="1680652"/>
                </a:lnTo>
                <a:lnTo>
                  <a:pt x="6936325" y="1688544"/>
                </a:lnTo>
                <a:lnTo>
                  <a:pt x="6959103" y="1704327"/>
                </a:lnTo>
                <a:lnTo>
                  <a:pt x="6974288" y="1712219"/>
                </a:lnTo>
                <a:lnTo>
                  <a:pt x="6981880" y="1712219"/>
                </a:lnTo>
                <a:lnTo>
                  <a:pt x="6989473" y="1704327"/>
                </a:lnTo>
                <a:lnTo>
                  <a:pt x="6997065" y="1696435"/>
                </a:lnTo>
                <a:lnTo>
                  <a:pt x="6997065" y="1688544"/>
                </a:lnTo>
                <a:lnTo>
                  <a:pt x="6997065" y="1680652"/>
                </a:lnTo>
                <a:lnTo>
                  <a:pt x="7012251" y="1680652"/>
                </a:lnTo>
                <a:lnTo>
                  <a:pt x="7019843" y="1688544"/>
                </a:lnTo>
                <a:lnTo>
                  <a:pt x="7019843" y="1696435"/>
                </a:lnTo>
                <a:lnTo>
                  <a:pt x="7019843" y="1712219"/>
                </a:lnTo>
                <a:lnTo>
                  <a:pt x="7019843" y="1720111"/>
                </a:lnTo>
                <a:lnTo>
                  <a:pt x="7012251" y="1728003"/>
                </a:lnTo>
                <a:lnTo>
                  <a:pt x="7019843" y="1735894"/>
                </a:lnTo>
                <a:lnTo>
                  <a:pt x="7019843" y="1743786"/>
                </a:lnTo>
                <a:lnTo>
                  <a:pt x="7004658" y="1735894"/>
                </a:lnTo>
                <a:lnTo>
                  <a:pt x="7004658" y="1751678"/>
                </a:lnTo>
                <a:lnTo>
                  <a:pt x="7004658" y="1759570"/>
                </a:lnTo>
                <a:lnTo>
                  <a:pt x="6997065" y="1759570"/>
                </a:lnTo>
                <a:lnTo>
                  <a:pt x="6989473" y="1751678"/>
                </a:lnTo>
                <a:lnTo>
                  <a:pt x="6981880" y="1751678"/>
                </a:lnTo>
                <a:lnTo>
                  <a:pt x="6997065" y="1767462"/>
                </a:lnTo>
                <a:lnTo>
                  <a:pt x="6989473" y="1775354"/>
                </a:lnTo>
                <a:lnTo>
                  <a:pt x="6981880" y="1783245"/>
                </a:lnTo>
                <a:lnTo>
                  <a:pt x="6974288" y="1783245"/>
                </a:lnTo>
                <a:lnTo>
                  <a:pt x="6959103" y="1791137"/>
                </a:lnTo>
                <a:lnTo>
                  <a:pt x="6966695" y="1806921"/>
                </a:lnTo>
                <a:lnTo>
                  <a:pt x="6966695" y="1822704"/>
                </a:lnTo>
                <a:lnTo>
                  <a:pt x="6959103" y="1830596"/>
                </a:lnTo>
                <a:lnTo>
                  <a:pt x="6951510" y="1830596"/>
                </a:lnTo>
                <a:lnTo>
                  <a:pt x="6943917" y="1838488"/>
                </a:lnTo>
                <a:lnTo>
                  <a:pt x="6943917" y="1846380"/>
                </a:lnTo>
                <a:lnTo>
                  <a:pt x="6936325" y="1846380"/>
                </a:lnTo>
                <a:lnTo>
                  <a:pt x="6921140" y="1877947"/>
                </a:lnTo>
                <a:lnTo>
                  <a:pt x="6928732" y="1877947"/>
                </a:lnTo>
                <a:lnTo>
                  <a:pt x="6913547" y="1885839"/>
                </a:lnTo>
                <a:lnTo>
                  <a:pt x="6913547" y="1893731"/>
                </a:lnTo>
                <a:lnTo>
                  <a:pt x="6905954" y="1901623"/>
                </a:lnTo>
                <a:lnTo>
                  <a:pt x="6898362" y="1909514"/>
                </a:lnTo>
                <a:lnTo>
                  <a:pt x="6890769" y="1909514"/>
                </a:lnTo>
                <a:lnTo>
                  <a:pt x="6890769" y="1917406"/>
                </a:lnTo>
                <a:lnTo>
                  <a:pt x="6883177" y="1917406"/>
                </a:lnTo>
                <a:lnTo>
                  <a:pt x="6883177" y="1925298"/>
                </a:lnTo>
                <a:lnTo>
                  <a:pt x="6875584" y="1933190"/>
                </a:lnTo>
                <a:lnTo>
                  <a:pt x="6860399" y="1941082"/>
                </a:lnTo>
                <a:lnTo>
                  <a:pt x="6860399" y="1925298"/>
                </a:lnTo>
                <a:lnTo>
                  <a:pt x="6852806" y="1925298"/>
                </a:lnTo>
                <a:lnTo>
                  <a:pt x="6845214" y="1933190"/>
                </a:lnTo>
                <a:lnTo>
                  <a:pt x="6837621" y="1941082"/>
                </a:lnTo>
                <a:lnTo>
                  <a:pt x="6845214" y="1948973"/>
                </a:lnTo>
                <a:lnTo>
                  <a:pt x="6845214" y="1956865"/>
                </a:lnTo>
                <a:lnTo>
                  <a:pt x="6837621" y="1964757"/>
                </a:lnTo>
                <a:lnTo>
                  <a:pt x="6830029" y="1972649"/>
                </a:lnTo>
                <a:lnTo>
                  <a:pt x="6822436" y="1972649"/>
                </a:lnTo>
                <a:lnTo>
                  <a:pt x="6807251" y="1972649"/>
                </a:lnTo>
                <a:lnTo>
                  <a:pt x="6807251" y="1980541"/>
                </a:lnTo>
                <a:lnTo>
                  <a:pt x="6814843" y="1988432"/>
                </a:lnTo>
                <a:lnTo>
                  <a:pt x="6814843" y="1996324"/>
                </a:lnTo>
                <a:lnTo>
                  <a:pt x="6807251" y="2004216"/>
                </a:lnTo>
                <a:lnTo>
                  <a:pt x="6807251" y="2012108"/>
                </a:lnTo>
                <a:lnTo>
                  <a:pt x="6799658" y="2012108"/>
                </a:lnTo>
                <a:lnTo>
                  <a:pt x="6792066" y="2004216"/>
                </a:lnTo>
                <a:lnTo>
                  <a:pt x="6792066" y="1988432"/>
                </a:lnTo>
                <a:lnTo>
                  <a:pt x="6784473" y="1988432"/>
                </a:lnTo>
                <a:lnTo>
                  <a:pt x="6776880" y="1996324"/>
                </a:lnTo>
                <a:lnTo>
                  <a:pt x="6769288" y="2012108"/>
                </a:lnTo>
                <a:lnTo>
                  <a:pt x="6769288" y="2020000"/>
                </a:lnTo>
                <a:lnTo>
                  <a:pt x="6761695" y="2035783"/>
                </a:lnTo>
                <a:lnTo>
                  <a:pt x="6754103" y="2035783"/>
                </a:lnTo>
                <a:lnTo>
                  <a:pt x="6754103" y="2027892"/>
                </a:lnTo>
                <a:lnTo>
                  <a:pt x="6746510" y="2035783"/>
                </a:lnTo>
                <a:lnTo>
                  <a:pt x="6746510" y="2051567"/>
                </a:lnTo>
                <a:lnTo>
                  <a:pt x="6754103" y="2075242"/>
                </a:lnTo>
                <a:lnTo>
                  <a:pt x="6761695" y="2091026"/>
                </a:lnTo>
                <a:lnTo>
                  <a:pt x="6769288" y="2106810"/>
                </a:lnTo>
                <a:lnTo>
                  <a:pt x="6761695" y="2114702"/>
                </a:lnTo>
                <a:lnTo>
                  <a:pt x="6754103" y="2114702"/>
                </a:lnTo>
                <a:lnTo>
                  <a:pt x="6746510" y="2106810"/>
                </a:lnTo>
                <a:lnTo>
                  <a:pt x="6746510" y="2114702"/>
                </a:lnTo>
                <a:lnTo>
                  <a:pt x="6746510" y="2122593"/>
                </a:lnTo>
                <a:lnTo>
                  <a:pt x="6761695" y="2138377"/>
                </a:lnTo>
                <a:lnTo>
                  <a:pt x="6769288" y="2138377"/>
                </a:lnTo>
                <a:lnTo>
                  <a:pt x="6769288" y="2146269"/>
                </a:lnTo>
                <a:lnTo>
                  <a:pt x="6754103" y="2154161"/>
                </a:lnTo>
                <a:lnTo>
                  <a:pt x="6746510" y="2162052"/>
                </a:lnTo>
                <a:lnTo>
                  <a:pt x="6723732" y="2162052"/>
                </a:lnTo>
                <a:lnTo>
                  <a:pt x="6716140" y="2162052"/>
                </a:lnTo>
                <a:lnTo>
                  <a:pt x="6716140" y="2169944"/>
                </a:lnTo>
                <a:lnTo>
                  <a:pt x="6716140" y="2185728"/>
                </a:lnTo>
                <a:lnTo>
                  <a:pt x="6708547" y="2193620"/>
                </a:lnTo>
                <a:lnTo>
                  <a:pt x="6685769" y="2217295"/>
                </a:lnTo>
                <a:lnTo>
                  <a:pt x="6693362" y="2225187"/>
                </a:lnTo>
                <a:lnTo>
                  <a:pt x="6693362" y="2240971"/>
                </a:lnTo>
                <a:lnTo>
                  <a:pt x="6693362" y="2248862"/>
                </a:lnTo>
                <a:lnTo>
                  <a:pt x="6685769" y="2248862"/>
                </a:lnTo>
                <a:lnTo>
                  <a:pt x="6685769" y="2256754"/>
                </a:lnTo>
                <a:lnTo>
                  <a:pt x="6685769" y="2264646"/>
                </a:lnTo>
                <a:lnTo>
                  <a:pt x="6678177" y="2272538"/>
                </a:lnTo>
                <a:lnTo>
                  <a:pt x="6662992" y="2288321"/>
                </a:lnTo>
                <a:lnTo>
                  <a:pt x="6670584" y="2288321"/>
                </a:lnTo>
                <a:lnTo>
                  <a:pt x="6678177" y="2304105"/>
                </a:lnTo>
                <a:lnTo>
                  <a:pt x="6678177" y="2311997"/>
                </a:lnTo>
                <a:lnTo>
                  <a:pt x="6670584" y="2319889"/>
                </a:lnTo>
                <a:lnTo>
                  <a:pt x="6678177" y="2335672"/>
                </a:lnTo>
                <a:lnTo>
                  <a:pt x="6678177" y="2343564"/>
                </a:lnTo>
                <a:lnTo>
                  <a:pt x="6678177" y="2351456"/>
                </a:lnTo>
                <a:lnTo>
                  <a:pt x="6662992" y="2343564"/>
                </a:lnTo>
                <a:lnTo>
                  <a:pt x="6655399" y="2335672"/>
                </a:lnTo>
                <a:lnTo>
                  <a:pt x="6625029" y="2359348"/>
                </a:lnTo>
                <a:lnTo>
                  <a:pt x="6625029" y="2375131"/>
                </a:lnTo>
                <a:lnTo>
                  <a:pt x="6602251" y="2367240"/>
                </a:lnTo>
                <a:lnTo>
                  <a:pt x="6579473" y="2383023"/>
                </a:lnTo>
                <a:lnTo>
                  <a:pt x="6571881" y="2375131"/>
                </a:lnTo>
                <a:lnTo>
                  <a:pt x="6579473" y="2367240"/>
                </a:lnTo>
                <a:lnTo>
                  <a:pt x="6579473" y="2359348"/>
                </a:lnTo>
                <a:lnTo>
                  <a:pt x="6579473" y="2351456"/>
                </a:lnTo>
                <a:lnTo>
                  <a:pt x="6587066" y="2343564"/>
                </a:lnTo>
                <a:lnTo>
                  <a:pt x="6579473" y="2327780"/>
                </a:lnTo>
                <a:lnTo>
                  <a:pt x="6564288" y="2304105"/>
                </a:lnTo>
                <a:lnTo>
                  <a:pt x="6564252" y="2304068"/>
                </a:lnTo>
                <a:lnTo>
                  <a:pt x="6579389" y="2327654"/>
                </a:lnTo>
                <a:lnTo>
                  <a:pt x="6586970" y="2343406"/>
                </a:lnTo>
                <a:lnTo>
                  <a:pt x="6579389" y="2351282"/>
                </a:lnTo>
                <a:lnTo>
                  <a:pt x="6579389" y="2359158"/>
                </a:lnTo>
                <a:lnTo>
                  <a:pt x="6579389" y="2367034"/>
                </a:lnTo>
                <a:lnTo>
                  <a:pt x="6564226" y="2374910"/>
                </a:lnTo>
                <a:lnTo>
                  <a:pt x="6556645" y="2382786"/>
                </a:lnTo>
                <a:lnTo>
                  <a:pt x="6556645" y="2390661"/>
                </a:lnTo>
                <a:lnTo>
                  <a:pt x="6541483" y="2398537"/>
                </a:lnTo>
                <a:lnTo>
                  <a:pt x="6533901" y="2406413"/>
                </a:lnTo>
                <a:lnTo>
                  <a:pt x="6526320" y="2414289"/>
                </a:lnTo>
                <a:lnTo>
                  <a:pt x="6511158" y="2414289"/>
                </a:lnTo>
                <a:lnTo>
                  <a:pt x="6503576" y="2406413"/>
                </a:lnTo>
                <a:lnTo>
                  <a:pt x="6488414" y="2406413"/>
                </a:lnTo>
                <a:lnTo>
                  <a:pt x="6488414" y="2445793"/>
                </a:lnTo>
                <a:lnTo>
                  <a:pt x="6488414" y="2469420"/>
                </a:lnTo>
                <a:lnTo>
                  <a:pt x="6480832" y="2477296"/>
                </a:lnTo>
                <a:lnTo>
                  <a:pt x="6480832" y="2485172"/>
                </a:lnTo>
                <a:lnTo>
                  <a:pt x="6488414" y="2500924"/>
                </a:lnTo>
                <a:lnTo>
                  <a:pt x="6473251" y="2485172"/>
                </a:lnTo>
                <a:lnTo>
                  <a:pt x="6435345" y="2508800"/>
                </a:lnTo>
                <a:lnTo>
                  <a:pt x="6405020" y="2532428"/>
                </a:lnTo>
                <a:lnTo>
                  <a:pt x="6420182" y="2571807"/>
                </a:lnTo>
                <a:lnTo>
                  <a:pt x="6427764" y="2587559"/>
                </a:lnTo>
                <a:lnTo>
                  <a:pt x="6435345" y="2595435"/>
                </a:lnTo>
                <a:lnTo>
                  <a:pt x="6420182" y="2626938"/>
                </a:lnTo>
                <a:lnTo>
                  <a:pt x="6397439" y="2619062"/>
                </a:lnTo>
                <a:lnTo>
                  <a:pt x="6389857" y="2626938"/>
                </a:lnTo>
                <a:lnTo>
                  <a:pt x="6359532" y="2626938"/>
                </a:lnTo>
                <a:lnTo>
                  <a:pt x="6344370" y="2626938"/>
                </a:lnTo>
                <a:lnTo>
                  <a:pt x="6329207" y="2626938"/>
                </a:lnTo>
                <a:lnTo>
                  <a:pt x="6321626" y="2619062"/>
                </a:lnTo>
                <a:lnTo>
                  <a:pt x="6314045" y="2611187"/>
                </a:lnTo>
                <a:lnTo>
                  <a:pt x="6291301" y="2619062"/>
                </a:lnTo>
                <a:lnTo>
                  <a:pt x="6283719" y="2603311"/>
                </a:lnTo>
                <a:lnTo>
                  <a:pt x="6268557" y="2595435"/>
                </a:lnTo>
                <a:lnTo>
                  <a:pt x="6253394" y="2595435"/>
                </a:lnTo>
                <a:lnTo>
                  <a:pt x="6245813" y="2595435"/>
                </a:lnTo>
                <a:lnTo>
                  <a:pt x="6238232" y="2603311"/>
                </a:lnTo>
                <a:lnTo>
                  <a:pt x="6230651" y="2603311"/>
                </a:lnTo>
                <a:lnTo>
                  <a:pt x="6223069" y="2603311"/>
                </a:lnTo>
                <a:lnTo>
                  <a:pt x="6207907" y="2619062"/>
                </a:lnTo>
                <a:lnTo>
                  <a:pt x="6207907" y="2626938"/>
                </a:lnTo>
                <a:lnTo>
                  <a:pt x="6170000" y="2650566"/>
                </a:lnTo>
                <a:lnTo>
                  <a:pt x="6170000" y="2658442"/>
                </a:lnTo>
                <a:lnTo>
                  <a:pt x="6185163" y="2658442"/>
                </a:lnTo>
                <a:lnTo>
                  <a:pt x="6200326" y="2666318"/>
                </a:lnTo>
                <a:lnTo>
                  <a:pt x="6207907" y="2666318"/>
                </a:lnTo>
                <a:lnTo>
                  <a:pt x="6200326" y="2682070"/>
                </a:lnTo>
                <a:lnTo>
                  <a:pt x="6185163" y="2705697"/>
                </a:lnTo>
                <a:lnTo>
                  <a:pt x="6177582" y="2689946"/>
                </a:lnTo>
                <a:lnTo>
                  <a:pt x="6154838" y="2705697"/>
                </a:lnTo>
                <a:lnTo>
                  <a:pt x="6132094" y="2721449"/>
                </a:lnTo>
                <a:lnTo>
                  <a:pt x="6124513" y="2721449"/>
                </a:lnTo>
                <a:lnTo>
                  <a:pt x="6109350" y="2713573"/>
                </a:lnTo>
                <a:lnTo>
                  <a:pt x="6094188" y="2697821"/>
                </a:lnTo>
                <a:lnTo>
                  <a:pt x="6071444" y="2697821"/>
                </a:lnTo>
                <a:lnTo>
                  <a:pt x="6056281" y="2697821"/>
                </a:lnTo>
                <a:lnTo>
                  <a:pt x="6056281" y="2705697"/>
                </a:lnTo>
                <a:lnTo>
                  <a:pt x="6033538" y="2721449"/>
                </a:lnTo>
                <a:lnTo>
                  <a:pt x="6018375" y="2729325"/>
                </a:lnTo>
                <a:lnTo>
                  <a:pt x="6010794" y="2729325"/>
                </a:lnTo>
                <a:lnTo>
                  <a:pt x="5988050" y="2721449"/>
                </a:lnTo>
                <a:lnTo>
                  <a:pt x="5972887" y="2721449"/>
                </a:lnTo>
                <a:lnTo>
                  <a:pt x="5972887" y="2737201"/>
                </a:lnTo>
                <a:lnTo>
                  <a:pt x="5972887" y="2760829"/>
                </a:lnTo>
                <a:lnTo>
                  <a:pt x="5972887" y="2776580"/>
                </a:lnTo>
                <a:lnTo>
                  <a:pt x="5972887" y="2792332"/>
                </a:lnTo>
                <a:lnTo>
                  <a:pt x="5965306" y="2792332"/>
                </a:lnTo>
                <a:lnTo>
                  <a:pt x="5942562" y="2776580"/>
                </a:lnTo>
                <a:lnTo>
                  <a:pt x="5919819" y="2760829"/>
                </a:lnTo>
                <a:lnTo>
                  <a:pt x="5897075" y="2737201"/>
                </a:lnTo>
                <a:lnTo>
                  <a:pt x="5881912" y="2713573"/>
                </a:lnTo>
                <a:lnTo>
                  <a:pt x="5874331" y="2697821"/>
                </a:lnTo>
                <a:lnTo>
                  <a:pt x="5866750" y="2689946"/>
                </a:lnTo>
                <a:lnTo>
                  <a:pt x="5844006" y="2689946"/>
                </a:lnTo>
                <a:lnTo>
                  <a:pt x="5836425" y="2697821"/>
                </a:lnTo>
                <a:lnTo>
                  <a:pt x="5821262" y="2705697"/>
                </a:lnTo>
                <a:lnTo>
                  <a:pt x="5821048" y="2706141"/>
                </a:lnTo>
                <a:lnTo>
                  <a:pt x="5836203" y="2698257"/>
                </a:lnTo>
                <a:lnTo>
                  <a:pt x="5843783" y="2690370"/>
                </a:lnTo>
                <a:lnTo>
                  <a:pt x="5866523" y="2690370"/>
                </a:lnTo>
                <a:lnTo>
                  <a:pt x="5874103" y="2698257"/>
                </a:lnTo>
                <a:lnTo>
                  <a:pt x="5881683" y="2714031"/>
                </a:lnTo>
                <a:lnTo>
                  <a:pt x="5896843" y="2737692"/>
                </a:lnTo>
                <a:lnTo>
                  <a:pt x="5919583" y="2761353"/>
                </a:lnTo>
                <a:lnTo>
                  <a:pt x="5942323" y="2777128"/>
                </a:lnTo>
                <a:lnTo>
                  <a:pt x="5965063" y="2792902"/>
                </a:lnTo>
                <a:lnTo>
                  <a:pt x="5972643" y="2800789"/>
                </a:lnTo>
                <a:lnTo>
                  <a:pt x="5972643" y="2808676"/>
                </a:lnTo>
                <a:lnTo>
                  <a:pt x="5980223" y="2824450"/>
                </a:lnTo>
                <a:lnTo>
                  <a:pt x="5987803" y="2832337"/>
                </a:lnTo>
                <a:lnTo>
                  <a:pt x="6010543" y="2832337"/>
                </a:lnTo>
                <a:lnTo>
                  <a:pt x="6063603" y="2832337"/>
                </a:lnTo>
                <a:lnTo>
                  <a:pt x="6071183" y="2832337"/>
                </a:lnTo>
                <a:lnTo>
                  <a:pt x="6078763" y="2832337"/>
                </a:lnTo>
                <a:lnTo>
                  <a:pt x="6086343" y="2840224"/>
                </a:lnTo>
                <a:lnTo>
                  <a:pt x="6086343" y="2848111"/>
                </a:lnTo>
                <a:lnTo>
                  <a:pt x="6086343" y="2855998"/>
                </a:lnTo>
                <a:lnTo>
                  <a:pt x="6086343" y="2863885"/>
                </a:lnTo>
                <a:lnTo>
                  <a:pt x="6078763" y="2871772"/>
                </a:lnTo>
                <a:lnTo>
                  <a:pt x="6086343" y="2879659"/>
                </a:lnTo>
                <a:lnTo>
                  <a:pt x="6101503" y="2887546"/>
                </a:lnTo>
                <a:lnTo>
                  <a:pt x="6109083" y="2895433"/>
                </a:lnTo>
                <a:lnTo>
                  <a:pt x="6109083" y="2903320"/>
                </a:lnTo>
                <a:lnTo>
                  <a:pt x="6101503" y="2911207"/>
                </a:lnTo>
                <a:lnTo>
                  <a:pt x="6093923" y="2919094"/>
                </a:lnTo>
                <a:lnTo>
                  <a:pt x="6086343" y="2934868"/>
                </a:lnTo>
                <a:lnTo>
                  <a:pt x="6093923" y="2942756"/>
                </a:lnTo>
                <a:lnTo>
                  <a:pt x="6109083" y="2942756"/>
                </a:lnTo>
                <a:lnTo>
                  <a:pt x="6124243" y="2934868"/>
                </a:lnTo>
                <a:lnTo>
                  <a:pt x="6139403" y="2942756"/>
                </a:lnTo>
                <a:lnTo>
                  <a:pt x="6146983" y="2942756"/>
                </a:lnTo>
                <a:lnTo>
                  <a:pt x="6139403" y="2958530"/>
                </a:lnTo>
                <a:lnTo>
                  <a:pt x="6131823" y="2974304"/>
                </a:lnTo>
                <a:lnTo>
                  <a:pt x="6146983" y="2982191"/>
                </a:lnTo>
                <a:lnTo>
                  <a:pt x="6154563" y="2974304"/>
                </a:lnTo>
                <a:lnTo>
                  <a:pt x="6177303" y="2974304"/>
                </a:lnTo>
                <a:lnTo>
                  <a:pt x="6184883" y="2974304"/>
                </a:lnTo>
                <a:lnTo>
                  <a:pt x="6192463" y="2974304"/>
                </a:lnTo>
                <a:lnTo>
                  <a:pt x="6200042" y="2982191"/>
                </a:lnTo>
                <a:lnTo>
                  <a:pt x="6200042" y="2990078"/>
                </a:lnTo>
                <a:lnTo>
                  <a:pt x="6207622" y="2990078"/>
                </a:lnTo>
                <a:lnTo>
                  <a:pt x="6215202" y="2990078"/>
                </a:lnTo>
                <a:lnTo>
                  <a:pt x="6222782" y="2990078"/>
                </a:lnTo>
                <a:lnTo>
                  <a:pt x="6222782" y="2997965"/>
                </a:lnTo>
                <a:lnTo>
                  <a:pt x="6230362" y="2997965"/>
                </a:lnTo>
                <a:lnTo>
                  <a:pt x="6222782" y="3005852"/>
                </a:lnTo>
                <a:lnTo>
                  <a:pt x="6230362" y="3013739"/>
                </a:lnTo>
                <a:lnTo>
                  <a:pt x="6237942" y="3005852"/>
                </a:lnTo>
                <a:lnTo>
                  <a:pt x="6245522" y="3013739"/>
                </a:lnTo>
                <a:lnTo>
                  <a:pt x="6253102" y="3021626"/>
                </a:lnTo>
                <a:lnTo>
                  <a:pt x="6253102" y="3029513"/>
                </a:lnTo>
                <a:lnTo>
                  <a:pt x="6260682" y="3029513"/>
                </a:lnTo>
                <a:lnTo>
                  <a:pt x="6268262" y="3029513"/>
                </a:lnTo>
                <a:lnTo>
                  <a:pt x="6268262" y="3021626"/>
                </a:lnTo>
                <a:lnTo>
                  <a:pt x="6275842" y="3037400"/>
                </a:lnTo>
                <a:lnTo>
                  <a:pt x="6283422" y="3045287"/>
                </a:lnTo>
                <a:lnTo>
                  <a:pt x="6291002" y="3045287"/>
                </a:lnTo>
                <a:lnTo>
                  <a:pt x="6298582" y="3053174"/>
                </a:lnTo>
                <a:lnTo>
                  <a:pt x="6298582" y="3061061"/>
                </a:lnTo>
                <a:lnTo>
                  <a:pt x="6306162" y="3068948"/>
                </a:lnTo>
                <a:lnTo>
                  <a:pt x="6298582" y="3076835"/>
                </a:lnTo>
                <a:lnTo>
                  <a:pt x="6306162" y="3076835"/>
                </a:lnTo>
                <a:lnTo>
                  <a:pt x="6306162" y="3084722"/>
                </a:lnTo>
                <a:lnTo>
                  <a:pt x="6298582" y="3084722"/>
                </a:lnTo>
                <a:lnTo>
                  <a:pt x="6291002" y="3084722"/>
                </a:lnTo>
                <a:lnTo>
                  <a:pt x="6298582" y="3092609"/>
                </a:lnTo>
                <a:lnTo>
                  <a:pt x="6298582" y="3100496"/>
                </a:lnTo>
                <a:lnTo>
                  <a:pt x="6306162" y="3100496"/>
                </a:lnTo>
                <a:lnTo>
                  <a:pt x="6306162" y="3108383"/>
                </a:lnTo>
                <a:lnTo>
                  <a:pt x="6313742" y="3108383"/>
                </a:lnTo>
                <a:lnTo>
                  <a:pt x="6313742" y="3116270"/>
                </a:lnTo>
                <a:lnTo>
                  <a:pt x="6313742" y="3124157"/>
                </a:lnTo>
                <a:lnTo>
                  <a:pt x="6321322" y="3116270"/>
                </a:lnTo>
                <a:lnTo>
                  <a:pt x="6328902" y="3124157"/>
                </a:lnTo>
                <a:lnTo>
                  <a:pt x="6328902" y="3132045"/>
                </a:lnTo>
                <a:lnTo>
                  <a:pt x="6336482" y="3139932"/>
                </a:lnTo>
                <a:lnTo>
                  <a:pt x="6344062" y="3147819"/>
                </a:lnTo>
                <a:lnTo>
                  <a:pt x="6336482" y="3147819"/>
                </a:lnTo>
                <a:lnTo>
                  <a:pt x="6336482" y="3155706"/>
                </a:lnTo>
                <a:lnTo>
                  <a:pt x="6336482" y="3163593"/>
                </a:lnTo>
                <a:lnTo>
                  <a:pt x="6336482" y="3171480"/>
                </a:lnTo>
                <a:lnTo>
                  <a:pt x="6359222" y="3179367"/>
                </a:lnTo>
                <a:lnTo>
                  <a:pt x="6366802" y="3195141"/>
                </a:lnTo>
                <a:lnTo>
                  <a:pt x="6374382" y="3203028"/>
                </a:lnTo>
                <a:lnTo>
                  <a:pt x="6366802" y="3210915"/>
                </a:lnTo>
                <a:lnTo>
                  <a:pt x="6374382" y="3226689"/>
                </a:lnTo>
                <a:lnTo>
                  <a:pt x="6381962" y="3234576"/>
                </a:lnTo>
                <a:lnTo>
                  <a:pt x="6397122" y="3226689"/>
                </a:lnTo>
                <a:lnTo>
                  <a:pt x="6412282" y="3218802"/>
                </a:lnTo>
                <a:lnTo>
                  <a:pt x="6419862" y="3218802"/>
                </a:lnTo>
                <a:lnTo>
                  <a:pt x="6419862" y="3210915"/>
                </a:lnTo>
                <a:lnTo>
                  <a:pt x="6427442" y="3203028"/>
                </a:lnTo>
                <a:lnTo>
                  <a:pt x="6442602" y="3195141"/>
                </a:lnTo>
                <a:lnTo>
                  <a:pt x="6442602" y="3179367"/>
                </a:lnTo>
                <a:lnTo>
                  <a:pt x="6450182" y="3171480"/>
                </a:lnTo>
                <a:lnTo>
                  <a:pt x="6457762" y="3171480"/>
                </a:lnTo>
                <a:lnTo>
                  <a:pt x="6465342" y="3171480"/>
                </a:lnTo>
                <a:lnTo>
                  <a:pt x="6480502" y="3179367"/>
                </a:lnTo>
                <a:lnTo>
                  <a:pt x="6472922" y="3179367"/>
                </a:lnTo>
                <a:lnTo>
                  <a:pt x="6480502" y="3187254"/>
                </a:lnTo>
                <a:lnTo>
                  <a:pt x="6465342" y="3187254"/>
                </a:lnTo>
                <a:lnTo>
                  <a:pt x="6465342" y="3210915"/>
                </a:lnTo>
                <a:lnTo>
                  <a:pt x="6465342" y="3218802"/>
                </a:lnTo>
                <a:lnTo>
                  <a:pt x="6465342" y="3226689"/>
                </a:lnTo>
                <a:lnTo>
                  <a:pt x="6450182" y="3226689"/>
                </a:lnTo>
                <a:lnTo>
                  <a:pt x="6442602" y="3266124"/>
                </a:lnTo>
                <a:lnTo>
                  <a:pt x="6435022" y="3305559"/>
                </a:lnTo>
                <a:lnTo>
                  <a:pt x="6435022" y="3321333"/>
                </a:lnTo>
                <a:lnTo>
                  <a:pt x="6435022" y="3337108"/>
                </a:lnTo>
                <a:lnTo>
                  <a:pt x="6427442" y="3337108"/>
                </a:lnTo>
                <a:lnTo>
                  <a:pt x="6419862" y="3344995"/>
                </a:lnTo>
                <a:lnTo>
                  <a:pt x="6419862" y="3352882"/>
                </a:lnTo>
                <a:lnTo>
                  <a:pt x="6412282" y="3360769"/>
                </a:lnTo>
                <a:lnTo>
                  <a:pt x="6397122" y="3368656"/>
                </a:lnTo>
                <a:lnTo>
                  <a:pt x="6389542" y="3376543"/>
                </a:lnTo>
                <a:lnTo>
                  <a:pt x="6381962" y="3376543"/>
                </a:lnTo>
                <a:lnTo>
                  <a:pt x="6374382" y="3384430"/>
                </a:lnTo>
                <a:lnTo>
                  <a:pt x="6359222" y="3392317"/>
                </a:lnTo>
                <a:lnTo>
                  <a:pt x="6351642" y="3408091"/>
                </a:lnTo>
                <a:lnTo>
                  <a:pt x="6336482" y="3415978"/>
                </a:lnTo>
                <a:lnTo>
                  <a:pt x="6328902" y="3415978"/>
                </a:lnTo>
                <a:lnTo>
                  <a:pt x="6321322" y="3423865"/>
                </a:lnTo>
                <a:lnTo>
                  <a:pt x="6306162" y="3431752"/>
                </a:lnTo>
                <a:lnTo>
                  <a:pt x="6298582" y="3423865"/>
                </a:lnTo>
                <a:lnTo>
                  <a:pt x="6283570" y="3416055"/>
                </a:lnTo>
                <a:lnTo>
                  <a:pt x="6283570" y="3416773"/>
                </a:lnTo>
                <a:lnTo>
                  <a:pt x="6298765" y="3424654"/>
                </a:lnTo>
                <a:lnTo>
                  <a:pt x="6306362" y="3432535"/>
                </a:lnTo>
                <a:lnTo>
                  <a:pt x="6321556" y="3424654"/>
                </a:lnTo>
                <a:lnTo>
                  <a:pt x="6329153" y="3416773"/>
                </a:lnTo>
                <a:lnTo>
                  <a:pt x="6336750" y="3416773"/>
                </a:lnTo>
                <a:lnTo>
                  <a:pt x="6351944" y="3408893"/>
                </a:lnTo>
                <a:lnTo>
                  <a:pt x="6359541" y="3393131"/>
                </a:lnTo>
                <a:lnTo>
                  <a:pt x="6374736" y="3385251"/>
                </a:lnTo>
                <a:lnTo>
                  <a:pt x="6382333" y="3377370"/>
                </a:lnTo>
                <a:lnTo>
                  <a:pt x="6389930" y="3377370"/>
                </a:lnTo>
                <a:lnTo>
                  <a:pt x="6397527" y="3369489"/>
                </a:lnTo>
                <a:lnTo>
                  <a:pt x="6412721" y="3361609"/>
                </a:lnTo>
                <a:lnTo>
                  <a:pt x="6420318" y="3353728"/>
                </a:lnTo>
                <a:lnTo>
                  <a:pt x="6427916" y="3345847"/>
                </a:lnTo>
                <a:lnTo>
                  <a:pt x="6427916" y="3353728"/>
                </a:lnTo>
                <a:lnTo>
                  <a:pt x="6443110" y="3353728"/>
                </a:lnTo>
                <a:lnTo>
                  <a:pt x="6450707" y="3345847"/>
                </a:lnTo>
                <a:lnTo>
                  <a:pt x="6450707" y="3353728"/>
                </a:lnTo>
                <a:lnTo>
                  <a:pt x="6458304" y="3353728"/>
                </a:lnTo>
                <a:lnTo>
                  <a:pt x="6458304" y="3361609"/>
                </a:lnTo>
                <a:lnTo>
                  <a:pt x="6465901" y="3369489"/>
                </a:lnTo>
                <a:lnTo>
                  <a:pt x="6458304" y="3377370"/>
                </a:lnTo>
                <a:lnTo>
                  <a:pt x="6443110" y="3377370"/>
                </a:lnTo>
                <a:lnTo>
                  <a:pt x="6443110" y="3385251"/>
                </a:lnTo>
                <a:lnTo>
                  <a:pt x="6443110" y="3393131"/>
                </a:lnTo>
                <a:lnTo>
                  <a:pt x="6443110" y="3401012"/>
                </a:lnTo>
                <a:lnTo>
                  <a:pt x="6450707" y="3408893"/>
                </a:lnTo>
                <a:lnTo>
                  <a:pt x="6450707" y="3424654"/>
                </a:lnTo>
                <a:lnTo>
                  <a:pt x="6450707" y="3432535"/>
                </a:lnTo>
                <a:lnTo>
                  <a:pt x="6458304" y="3440415"/>
                </a:lnTo>
                <a:lnTo>
                  <a:pt x="6458304" y="3448296"/>
                </a:lnTo>
                <a:lnTo>
                  <a:pt x="6465901" y="3456177"/>
                </a:lnTo>
                <a:lnTo>
                  <a:pt x="6465901" y="3464057"/>
                </a:lnTo>
                <a:lnTo>
                  <a:pt x="6473498" y="3471938"/>
                </a:lnTo>
                <a:lnTo>
                  <a:pt x="6473498" y="3479819"/>
                </a:lnTo>
                <a:lnTo>
                  <a:pt x="6465901" y="3471938"/>
                </a:lnTo>
                <a:lnTo>
                  <a:pt x="6465901" y="3479819"/>
                </a:lnTo>
                <a:lnTo>
                  <a:pt x="6465901" y="3487699"/>
                </a:lnTo>
                <a:lnTo>
                  <a:pt x="6465901" y="3495580"/>
                </a:lnTo>
                <a:lnTo>
                  <a:pt x="6473498" y="3503461"/>
                </a:lnTo>
                <a:lnTo>
                  <a:pt x="6465901" y="3503461"/>
                </a:lnTo>
                <a:lnTo>
                  <a:pt x="6465901" y="3511341"/>
                </a:lnTo>
                <a:lnTo>
                  <a:pt x="6473498" y="3511341"/>
                </a:lnTo>
                <a:lnTo>
                  <a:pt x="6465901" y="3519222"/>
                </a:lnTo>
                <a:lnTo>
                  <a:pt x="6465901" y="3527103"/>
                </a:lnTo>
                <a:lnTo>
                  <a:pt x="6458304" y="3527103"/>
                </a:lnTo>
                <a:lnTo>
                  <a:pt x="6458304" y="3534983"/>
                </a:lnTo>
                <a:lnTo>
                  <a:pt x="6458304" y="3542864"/>
                </a:lnTo>
                <a:lnTo>
                  <a:pt x="6458304" y="3550745"/>
                </a:lnTo>
                <a:lnTo>
                  <a:pt x="6450707" y="3558625"/>
                </a:lnTo>
                <a:lnTo>
                  <a:pt x="6443110" y="3558625"/>
                </a:lnTo>
                <a:lnTo>
                  <a:pt x="6443110" y="3566506"/>
                </a:lnTo>
                <a:lnTo>
                  <a:pt x="6443110" y="3574387"/>
                </a:lnTo>
                <a:lnTo>
                  <a:pt x="6435513" y="3582267"/>
                </a:lnTo>
                <a:lnTo>
                  <a:pt x="6427916" y="3582267"/>
                </a:lnTo>
                <a:lnTo>
                  <a:pt x="6427916" y="3590148"/>
                </a:lnTo>
                <a:lnTo>
                  <a:pt x="6435513" y="3598029"/>
                </a:lnTo>
                <a:lnTo>
                  <a:pt x="6427916" y="3598029"/>
                </a:lnTo>
                <a:lnTo>
                  <a:pt x="6420318" y="3605909"/>
                </a:lnTo>
                <a:lnTo>
                  <a:pt x="6412721" y="3613790"/>
                </a:lnTo>
                <a:lnTo>
                  <a:pt x="6412721" y="3621671"/>
                </a:lnTo>
                <a:lnTo>
                  <a:pt x="6405124" y="3621671"/>
                </a:lnTo>
                <a:lnTo>
                  <a:pt x="6405124" y="3629551"/>
                </a:lnTo>
                <a:lnTo>
                  <a:pt x="6412721" y="3629551"/>
                </a:lnTo>
                <a:lnTo>
                  <a:pt x="6412721" y="3637432"/>
                </a:lnTo>
                <a:lnTo>
                  <a:pt x="6412721" y="3645313"/>
                </a:lnTo>
                <a:lnTo>
                  <a:pt x="6412721" y="3653193"/>
                </a:lnTo>
                <a:lnTo>
                  <a:pt x="6405124" y="3661074"/>
                </a:lnTo>
                <a:lnTo>
                  <a:pt x="6397527" y="3661074"/>
                </a:lnTo>
                <a:lnTo>
                  <a:pt x="6389930" y="3661074"/>
                </a:lnTo>
                <a:lnTo>
                  <a:pt x="6382333" y="3668955"/>
                </a:lnTo>
                <a:lnTo>
                  <a:pt x="6374736" y="3684716"/>
                </a:lnTo>
                <a:lnTo>
                  <a:pt x="6359541" y="3708358"/>
                </a:lnTo>
                <a:lnTo>
                  <a:pt x="6351944" y="3700477"/>
                </a:lnTo>
                <a:lnTo>
                  <a:pt x="6351944" y="3708358"/>
                </a:lnTo>
                <a:lnTo>
                  <a:pt x="6351944" y="3716239"/>
                </a:lnTo>
                <a:lnTo>
                  <a:pt x="6344347" y="3724119"/>
                </a:lnTo>
                <a:lnTo>
                  <a:pt x="6336750" y="3724119"/>
                </a:lnTo>
                <a:lnTo>
                  <a:pt x="6336750" y="3732000"/>
                </a:lnTo>
                <a:lnTo>
                  <a:pt x="6329153" y="3732000"/>
                </a:lnTo>
                <a:lnTo>
                  <a:pt x="6329153" y="3739881"/>
                </a:lnTo>
                <a:lnTo>
                  <a:pt x="6336750" y="3747761"/>
                </a:lnTo>
                <a:lnTo>
                  <a:pt x="6329153" y="3747761"/>
                </a:lnTo>
                <a:lnTo>
                  <a:pt x="6329153" y="3755642"/>
                </a:lnTo>
                <a:lnTo>
                  <a:pt x="6313959" y="3755642"/>
                </a:lnTo>
                <a:lnTo>
                  <a:pt x="6306362" y="3763523"/>
                </a:lnTo>
                <a:lnTo>
                  <a:pt x="6306362" y="3771403"/>
                </a:lnTo>
                <a:lnTo>
                  <a:pt x="6306362" y="3779284"/>
                </a:lnTo>
                <a:lnTo>
                  <a:pt x="6313959" y="3771403"/>
                </a:lnTo>
                <a:lnTo>
                  <a:pt x="6321556" y="3771403"/>
                </a:lnTo>
                <a:lnTo>
                  <a:pt x="6329153" y="3771403"/>
                </a:lnTo>
                <a:lnTo>
                  <a:pt x="6321556" y="3779284"/>
                </a:lnTo>
                <a:lnTo>
                  <a:pt x="6313959" y="3779284"/>
                </a:lnTo>
                <a:lnTo>
                  <a:pt x="6313959" y="3787165"/>
                </a:lnTo>
                <a:lnTo>
                  <a:pt x="6306362" y="3795045"/>
                </a:lnTo>
                <a:lnTo>
                  <a:pt x="6298765" y="3795045"/>
                </a:lnTo>
                <a:lnTo>
                  <a:pt x="6291167" y="3795045"/>
                </a:lnTo>
                <a:lnTo>
                  <a:pt x="6283570" y="3787165"/>
                </a:lnTo>
                <a:lnTo>
                  <a:pt x="6275973" y="3787165"/>
                </a:lnTo>
                <a:lnTo>
                  <a:pt x="6268376" y="3795045"/>
                </a:lnTo>
                <a:lnTo>
                  <a:pt x="6268376" y="3802926"/>
                </a:lnTo>
                <a:lnTo>
                  <a:pt x="6275973" y="3802926"/>
                </a:lnTo>
                <a:lnTo>
                  <a:pt x="6275973" y="3810807"/>
                </a:lnTo>
                <a:lnTo>
                  <a:pt x="6283570" y="3818687"/>
                </a:lnTo>
                <a:lnTo>
                  <a:pt x="6275973" y="3826568"/>
                </a:lnTo>
                <a:lnTo>
                  <a:pt x="6283570" y="3834449"/>
                </a:lnTo>
                <a:lnTo>
                  <a:pt x="6283570" y="3850210"/>
                </a:lnTo>
                <a:lnTo>
                  <a:pt x="6275973" y="3858091"/>
                </a:lnTo>
                <a:lnTo>
                  <a:pt x="6268376" y="3858091"/>
                </a:lnTo>
                <a:lnTo>
                  <a:pt x="6268376" y="3865971"/>
                </a:lnTo>
                <a:lnTo>
                  <a:pt x="6275973" y="3881733"/>
                </a:lnTo>
                <a:lnTo>
                  <a:pt x="6275973" y="3897494"/>
                </a:lnTo>
                <a:lnTo>
                  <a:pt x="6268376" y="3897494"/>
                </a:lnTo>
                <a:lnTo>
                  <a:pt x="6268376" y="3905375"/>
                </a:lnTo>
                <a:lnTo>
                  <a:pt x="6253182" y="3905375"/>
                </a:lnTo>
                <a:lnTo>
                  <a:pt x="6245585" y="3897494"/>
                </a:lnTo>
                <a:lnTo>
                  <a:pt x="6237988" y="3905375"/>
                </a:lnTo>
                <a:lnTo>
                  <a:pt x="6237988" y="3913255"/>
                </a:lnTo>
                <a:lnTo>
                  <a:pt x="6230391" y="3913255"/>
                </a:lnTo>
                <a:lnTo>
                  <a:pt x="6230391" y="3921136"/>
                </a:lnTo>
                <a:lnTo>
                  <a:pt x="6230391" y="3936897"/>
                </a:lnTo>
                <a:lnTo>
                  <a:pt x="6230391" y="3944778"/>
                </a:lnTo>
                <a:lnTo>
                  <a:pt x="6215196" y="3952659"/>
                </a:lnTo>
                <a:lnTo>
                  <a:pt x="6207599" y="3952659"/>
                </a:lnTo>
                <a:lnTo>
                  <a:pt x="6200002" y="3952659"/>
                </a:lnTo>
                <a:lnTo>
                  <a:pt x="6184808" y="3952659"/>
                </a:lnTo>
                <a:lnTo>
                  <a:pt x="6177211" y="3960539"/>
                </a:lnTo>
                <a:lnTo>
                  <a:pt x="6170015" y="3960539"/>
                </a:lnTo>
                <a:lnTo>
                  <a:pt x="6170015" y="3961612"/>
                </a:lnTo>
                <a:lnTo>
                  <a:pt x="6177602" y="3961612"/>
                </a:lnTo>
                <a:lnTo>
                  <a:pt x="6185188" y="3953723"/>
                </a:lnTo>
                <a:lnTo>
                  <a:pt x="6200362" y="3953723"/>
                </a:lnTo>
                <a:lnTo>
                  <a:pt x="6207948" y="3953723"/>
                </a:lnTo>
                <a:lnTo>
                  <a:pt x="6215535" y="3953723"/>
                </a:lnTo>
                <a:lnTo>
                  <a:pt x="6230708" y="3945833"/>
                </a:lnTo>
                <a:lnTo>
                  <a:pt x="6230708" y="3937944"/>
                </a:lnTo>
                <a:lnTo>
                  <a:pt x="6230708" y="3922166"/>
                </a:lnTo>
                <a:lnTo>
                  <a:pt x="6230708" y="3914277"/>
                </a:lnTo>
                <a:lnTo>
                  <a:pt x="6238295" y="3914277"/>
                </a:lnTo>
                <a:lnTo>
                  <a:pt x="6238295" y="3906388"/>
                </a:lnTo>
                <a:lnTo>
                  <a:pt x="6245881" y="3898499"/>
                </a:lnTo>
                <a:lnTo>
                  <a:pt x="6253468" y="3906388"/>
                </a:lnTo>
                <a:lnTo>
                  <a:pt x="6268641" y="3906388"/>
                </a:lnTo>
                <a:lnTo>
                  <a:pt x="6268641" y="3914277"/>
                </a:lnTo>
                <a:lnTo>
                  <a:pt x="6268641" y="3922166"/>
                </a:lnTo>
                <a:lnTo>
                  <a:pt x="6276228" y="3930055"/>
                </a:lnTo>
                <a:lnTo>
                  <a:pt x="6283814" y="3937944"/>
                </a:lnTo>
                <a:lnTo>
                  <a:pt x="6283814" y="3945833"/>
                </a:lnTo>
                <a:lnTo>
                  <a:pt x="6283814" y="3953723"/>
                </a:lnTo>
                <a:lnTo>
                  <a:pt x="6283814" y="3961612"/>
                </a:lnTo>
                <a:lnTo>
                  <a:pt x="6276228" y="3961612"/>
                </a:lnTo>
                <a:lnTo>
                  <a:pt x="6276228" y="3969501"/>
                </a:lnTo>
                <a:lnTo>
                  <a:pt x="6268641" y="3969501"/>
                </a:lnTo>
                <a:lnTo>
                  <a:pt x="6268641" y="3977390"/>
                </a:lnTo>
                <a:lnTo>
                  <a:pt x="6268641" y="3985279"/>
                </a:lnTo>
                <a:lnTo>
                  <a:pt x="6276228" y="3993168"/>
                </a:lnTo>
                <a:lnTo>
                  <a:pt x="6276228" y="4001057"/>
                </a:lnTo>
                <a:lnTo>
                  <a:pt x="6268641" y="4001057"/>
                </a:lnTo>
                <a:lnTo>
                  <a:pt x="6268641" y="3993168"/>
                </a:lnTo>
                <a:lnTo>
                  <a:pt x="6261054" y="4001057"/>
                </a:lnTo>
                <a:lnTo>
                  <a:pt x="6261054" y="4008946"/>
                </a:lnTo>
                <a:lnTo>
                  <a:pt x="6261054" y="4016836"/>
                </a:lnTo>
                <a:lnTo>
                  <a:pt x="6261054" y="4024725"/>
                </a:lnTo>
                <a:lnTo>
                  <a:pt x="6268641" y="4024725"/>
                </a:lnTo>
                <a:lnTo>
                  <a:pt x="6268641" y="4032614"/>
                </a:lnTo>
                <a:lnTo>
                  <a:pt x="6276228" y="4032614"/>
                </a:lnTo>
                <a:lnTo>
                  <a:pt x="6283814" y="4040503"/>
                </a:lnTo>
                <a:lnTo>
                  <a:pt x="6283814" y="4048392"/>
                </a:lnTo>
                <a:lnTo>
                  <a:pt x="6276228" y="4056281"/>
                </a:lnTo>
                <a:lnTo>
                  <a:pt x="6268641" y="4056281"/>
                </a:lnTo>
                <a:lnTo>
                  <a:pt x="6261054" y="4056281"/>
                </a:lnTo>
                <a:lnTo>
                  <a:pt x="6253468" y="4056281"/>
                </a:lnTo>
                <a:lnTo>
                  <a:pt x="6245881" y="4064170"/>
                </a:lnTo>
                <a:lnTo>
                  <a:pt x="6238295" y="4072059"/>
                </a:lnTo>
                <a:lnTo>
                  <a:pt x="6245881" y="4072059"/>
                </a:lnTo>
                <a:lnTo>
                  <a:pt x="6253468" y="4072059"/>
                </a:lnTo>
                <a:lnTo>
                  <a:pt x="6261054" y="4072059"/>
                </a:lnTo>
                <a:lnTo>
                  <a:pt x="6268641" y="4079948"/>
                </a:lnTo>
                <a:lnTo>
                  <a:pt x="6268641" y="4095727"/>
                </a:lnTo>
                <a:lnTo>
                  <a:pt x="6268641" y="4103616"/>
                </a:lnTo>
                <a:lnTo>
                  <a:pt x="6261054" y="4111505"/>
                </a:lnTo>
                <a:lnTo>
                  <a:pt x="6261054" y="4127283"/>
                </a:lnTo>
                <a:lnTo>
                  <a:pt x="6253468" y="4127283"/>
                </a:lnTo>
                <a:lnTo>
                  <a:pt x="6245881" y="4135172"/>
                </a:lnTo>
                <a:lnTo>
                  <a:pt x="6238295" y="4143061"/>
                </a:lnTo>
                <a:lnTo>
                  <a:pt x="6238295" y="4150950"/>
                </a:lnTo>
                <a:lnTo>
                  <a:pt x="6245881" y="4150950"/>
                </a:lnTo>
                <a:lnTo>
                  <a:pt x="6253468" y="4150950"/>
                </a:lnTo>
                <a:lnTo>
                  <a:pt x="6261054" y="4158840"/>
                </a:lnTo>
                <a:lnTo>
                  <a:pt x="6268641" y="4166729"/>
                </a:lnTo>
                <a:lnTo>
                  <a:pt x="6276228" y="4166729"/>
                </a:lnTo>
                <a:lnTo>
                  <a:pt x="6261054" y="4182507"/>
                </a:lnTo>
                <a:lnTo>
                  <a:pt x="6268641" y="4182507"/>
                </a:lnTo>
                <a:lnTo>
                  <a:pt x="6261054" y="4190396"/>
                </a:lnTo>
                <a:lnTo>
                  <a:pt x="6261054" y="4198285"/>
                </a:lnTo>
                <a:lnTo>
                  <a:pt x="6268641" y="4198285"/>
                </a:lnTo>
                <a:lnTo>
                  <a:pt x="6276228" y="4206174"/>
                </a:lnTo>
                <a:lnTo>
                  <a:pt x="6291401" y="4221953"/>
                </a:lnTo>
                <a:lnTo>
                  <a:pt x="6291401" y="4229842"/>
                </a:lnTo>
                <a:lnTo>
                  <a:pt x="6291401" y="4237731"/>
                </a:lnTo>
                <a:lnTo>
                  <a:pt x="6291401" y="4245620"/>
                </a:lnTo>
                <a:lnTo>
                  <a:pt x="6283814" y="4253509"/>
                </a:lnTo>
                <a:lnTo>
                  <a:pt x="6291401" y="4253509"/>
                </a:lnTo>
                <a:lnTo>
                  <a:pt x="6291401" y="4261398"/>
                </a:lnTo>
                <a:lnTo>
                  <a:pt x="6283814" y="4261398"/>
                </a:lnTo>
                <a:lnTo>
                  <a:pt x="6291401" y="4269287"/>
                </a:lnTo>
                <a:lnTo>
                  <a:pt x="6283814" y="4269287"/>
                </a:lnTo>
                <a:lnTo>
                  <a:pt x="6283814" y="4277176"/>
                </a:lnTo>
                <a:lnTo>
                  <a:pt x="6283814" y="4285065"/>
                </a:lnTo>
                <a:lnTo>
                  <a:pt x="6291401" y="4285065"/>
                </a:lnTo>
                <a:lnTo>
                  <a:pt x="6291401" y="4292955"/>
                </a:lnTo>
                <a:lnTo>
                  <a:pt x="6298988" y="4292955"/>
                </a:lnTo>
                <a:lnTo>
                  <a:pt x="6298988" y="4300844"/>
                </a:lnTo>
                <a:lnTo>
                  <a:pt x="6291401" y="4300844"/>
                </a:lnTo>
                <a:lnTo>
                  <a:pt x="6291401" y="4308733"/>
                </a:lnTo>
                <a:lnTo>
                  <a:pt x="6291401" y="4316622"/>
                </a:lnTo>
                <a:lnTo>
                  <a:pt x="6291401" y="4324511"/>
                </a:lnTo>
                <a:lnTo>
                  <a:pt x="6298988" y="4324511"/>
                </a:lnTo>
                <a:lnTo>
                  <a:pt x="6298988" y="4332400"/>
                </a:lnTo>
                <a:lnTo>
                  <a:pt x="6306574" y="4340289"/>
                </a:lnTo>
                <a:lnTo>
                  <a:pt x="6306574" y="4348178"/>
                </a:lnTo>
                <a:lnTo>
                  <a:pt x="6306574" y="4356068"/>
                </a:lnTo>
                <a:lnTo>
                  <a:pt x="6298988" y="4356068"/>
                </a:lnTo>
                <a:lnTo>
                  <a:pt x="6291401" y="4356068"/>
                </a:lnTo>
                <a:lnTo>
                  <a:pt x="6283814" y="4363957"/>
                </a:lnTo>
                <a:lnTo>
                  <a:pt x="6283814" y="4371846"/>
                </a:lnTo>
                <a:lnTo>
                  <a:pt x="6291401" y="4371846"/>
                </a:lnTo>
                <a:lnTo>
                  <a:pt x="6298988" y="4379735"/>
                </a:lnTo>
                <a:lnTo>
                  <a:pt x="6298988" y="4387624"/>
                </a:lnTo>
                <a:lnTo>
                  <a:pt x="6298988" y="4395513"/>
                </a:lnTo>
                <a:lnTo>
                  <a:pt x="6291401" y="4403402"/>
                </a:lnTo>
                <a:lnTo>
                  <a:pt x="6283814" y="4403402"/>
                </a:lnTo>
                <a:lnTo>
                  <a:pt x="6291401" y="4411291"/>
                </a:lnTo>
                <a:lnTo>
                  <a:pt x="6291401" y="4419180"/>
                </a:lnTo>
                <a:lnTo>
                  <a:pt x="6298988" y="4419180"/>
                </a:lnTo>
                <a:lnTo>
                  <a:pt x="6298988" y="4427070"/>
                </a:lnTo>
                <a:lnTo>
                  <a:pt x="6298988" y="4434959"/>
                </a:lnTo>
                <a:lnTo>
                  <a:pt x="6298988" y="4450737"/>
                </a:lnTo>
                <a:lnTo>
                  <a:pt x="6306574" y="4458626"/>
                </a:lnTo>
                <a:lnTo>
                  <a:pt x="6306574" y="4482293"/>
                </a:lnTo>
                <a:lnTo>
                  <a:pt x="6314161" y="4482293"/>
                </a:lnTo>
                <a:lnTo>
                  <a:pt x="6321747" y="4490182"/>
                </a:lnTo>
                <a:lnTo>
                  <a:pt x="6321747" y="4505961"/>
                </a:lnTo>
                <a:lnTo>
                  <a:pt x="6329334" y="4521739"/>
                </a:lnTo>
                <a:lnTo>
                  <a:pt x="6321747" y="4537517"/>
                </a:lnTo>
                <a:lnTo>
                  <a:pt x="6329334" y="4545406"/>
                </a:lnTo>
                <a:lnTo>
                  <a:pt x="6329334" y="4553295"/>
                </a:lnTo>
                <a:lnTo>
                  <a:pt x="6336921" y="4545406"/>
                </a:lnTo>
                <a:lnTo>
                  <a:pt x="6344507" y="4553295"/>
                </a:lnTo>
                <a:lnTo>
                  <a:pt x="6344507" y="4569074"/>
                </a:lnTo>
                <a:lnTo>
                  <a:pt x="6336921" y="4576963"/>
                </a:lnTo>
                <a:lnTo>
                  <a:pt x="6344507" y="4576963"/>
                </a:lnTo>
                <a:lnTo>
                  <a:pt x="6344507" y="4584852"/>
                </a:lnTo>
                <a:lnTo>
                  <a:pt x="6344507" y="4592741"/>
                </a:lnTo>
                <a:lnTo>
                  <a:pt x="6352094" y="4616408"/>
                </a:lnTo>
                <a:lnTo>
                  <a:pt x="6344507" y="4624297"/>
                </a:lnTo>
                <a:lnTo>
                  <a:pt x="6344507" y="4632187"/>
                </a:lnTo>
                <a:lnTo>
                  <a:pt x="6352094" y="4640076"/>
                </a:lnTo>
                <a:lnTo>
                  <a:pt x="6344507" y="4647965"/>
                </a:lnTo>
                <a:lnTo>
                  <a:pt x="6344507" y="4663743"/>
                </a:lnTo>
                <a:lnTo>
                  <a:pt x="6352094" y="4663743"/>
                </a:lnTo>
                <a:lnTo>
                  <a:pt x="6367267" y="4671632"/>
                </a:lnTo>
                <a:lnTo>
                  <a:pt x="6367267" y="4679521"/>
                </a:lnTo>
                <a:lnTo>
                  <a:pt x="6367267" y="4711078"/>
                </a:lnTo>
                <a:lnTo>
                  <a:pt x="6382440" y="4718967"/>
                </a:lnTo>
                <a:lnTo>
                  <a:pt x="6374854" y="4718967"/>
                </a:lnTo>
                <a:lnTo>
                  <a:pt x="6329334" y="4742634"/>
                </a:lnTo>
                <a:lnTo>
                  <a:pt x="6321747" y="4750523"/>
                </a:lnTo>
                <a:lnTo>
                  <a:pt x="6291401" y="4766302"/>
                </a:lnTo>
                <a:lnTo>
                  <a:pt x="6283814" y="4805747"/>
                </a:lnTo>
                <a:lnTo>
                  <a:pt x="6283814" y="4837304"/>
                </a:lnTo>
                <a:lnTo>
                  <a:pt x="6276228" y="4845193"/>
                </a:lnTo>
                <a:lnTo>
                  <a:pt x="6253468" y="4876749"/>
                </a:lnTo>
                <a:lnTo>
                  <a:pt x="6245881" y="4860971"/>
                </a:lnTo>
                <a:lnTo>
                  <a:pt x="6230708" y="4845193"/>
                </a:lnTo>
                <a:lnTo>
                  <a:pt x="6223121" y="4821525"/>
                </a:lnTo>
                <a:lnTo>
                  <a:pt x="6215535" y="4805747"/>
                </a:lnTo>
                <a:lnTo>
                  <a:pt x="6200362" y="4789969"/>
                </a:lnTo>
                <a:lnTo>
                  <a:pt x="6192775" y="4805747"/>
                </a:lnTo>
                <a:lnTo>
                  <a:pt x="6177602" y="4782080"/>
                </a:lnTo>
                <a:lnTo>
                  <a:pt x="6162429" y="4766302"/>
                </a:lnTo>
                <a:lnTo>
                  <a:pt x="6154842" y="4758412"/>
                </a:lnTo>
                <a:lnTo>
                  <a:pt x="6162429" y="4718967"/>
                </a:lnTo>
                <a:lnTo>
                  <a:pt x="6162429" y="4687410"/>
                </a:lnTo>
                <a:lnTo>
                  <a:pt x="6162429" y="4679521"/>
                </a:lnTo>
                <a:lnTo>
                  <a:pt x="6154842" y="4671632"/>
                </a:lnTo>
                <a:lnTo>
                  <a:pt x="6132082" y="4671632"/>
                </a:lnTo>
                <a:lnTo>
                  <a:pt x="6101736" y="4671632"/>
                </a:lnTo>
                <a:lnTo>
                  <a:pt x="6094149" y="4663743"/>
                </a:lnTo>
                <a:lnTo>
                  <a:pt x="6094149" y="4655854"/>
                </a:lnTo>
                <a:lnTo>
                  <a:pt x="6094149" y="4647965"/>
                </a:lnTo>
                <a:lnTo>
                  <a:pt x="6109322" y="4647965"/>
                </a:lnTo>
                <a:lnTo>
                  <a:pt x="6124495" y="4647965"/>
                </a:lnTo>
                <a:lnTo>
                  <a:pt x="6116909" y="4632187"/>
                </a:lnTo>
                <a:lnTo>
                  <a:pt x="6101736" y="4624297"/>
                </a:lnTo>
                <a:lnTo>
                  <a:pt x="6086562" y="4624297"/>
                </a:lnTo>
                <a:lnTo>
                  <a:pt x="6071389" y="4624297"/>
                </a:lnTo>
                <a:lnTo>
                  <a:pt x="6063803" y="4632187"/>
                </a:lnTo>
                <a:lnTo>
                  <a:pt x="6056216" y="4632187"/>
                </a:lnTo>
                <a:lnTo>
                  <a:pt x="6056216" y="4640076"/>
                </a:lnTo>
                <a:lnTo>
                  <a:pt x="6063803" y="4640076"/>
                </a:lnTo>
                <a:lnTo>
                  <a:pt x="6063803" y="4655854"/>
                </a:lnTo>
                <a:lnTo>
                  <a:pt x="6048629" y="4663743"/>
                </a:lnTo>
                <a:lnTo>
                  <a:pt x="6033456" y="4679521"/>
                </a:lnTo>
                <a:lnTo>
                  <a:pt x="6018283" y="4687410"/>
                </a:lnTo>
                <a:lnTo>
                  <a:pt x="6003110" y="4695300"/>
                </a:lnTo>
                <a:lnTo>
                  <a:pt x="5987937" y="4695300"/>
                </a:lnTo>
                <a:lnTo>
                  <a:pt x="5957590" y="4687410"/>
                </a:lnTo>
                <a:lnTo>
                  <a:pt x="5942417" y="4703189"/>
                </a:lnTo>
                <a:lnTo>
                  <a:pt x="5927244" y="4711078"/>
                </a:lnTo>
                <a:lnTo>
                  <a:pt x="5919657" y="4695300"/>
                </a:lnTo>
                <a:lnTo>
                  <a:pt x="5919657" y="4671632"/>
                </a:lnTo>
                <a:lnTo>
                  <a:pt x="5934830" y="4671632"/>
                </a:lnTo>
                <a:lnTo>
                  <a:pt x="5950003" y="4663743"/>
                </a:lnTo>
                <a:lnTo>
                  <a:pt x="5942417" y="4663743"/>
                </a:lnTo>
                <a:lnTo>
                  <a:pt x="5950003" y="4632187"/>
                </a:lnTo>
                <a:lnTo>
                  <a:pt x="5957590" y="4608519"/>
                </a:lnTo>
                <a:lnTo>
                  <a:pt x="5927244" y="4600630"/>
                </a:lnTo>
                <a:lnTo>
                  <a:pt x="5912070" y="4600630"/>
                </a:lnTo>
                <a:lnTo>
                  <a:pt x="5912070" y="4584852"/>
                </a:lnTo>
                <a:lnTo>
                  <a:pt x="5889311" y="4553295"/>
                </a:lnTo>
                <a:lnTo>
                  <a:pt x="5881724" y="4529628"/>
                </a:lnTo>
                <a:lnTo>
                  <a:pt x="5874137" y="4513850"/>
                </a:lnTo>
                <a:lnTo>
                  <a:pt x="5858964" y="4505961"/>
                </a:lnTo>
                <a:lnTo>
                  <a:pt x="5851378" y="4513850"/>
                </a:lnTo>
                <a:lnTo>
                  <a:pt x="5843791" y="4513850"/>
                </a:lnTo>
                <a:lnTo>
                  <a:pt x="5828618" y="4505961"/>
                </a:lnTo>
                <a:lnTo>
                  <a:pt x="5821031" y="4498072"/>
                </a:lnTo>
                <a:lnTo>
                  <a:pt x="5813444" y="4482293"/>
                </a:lnTo>
                <a:lnTo>
                  <a:pt x="5828618" y="4466515"/>
                </a:lnTo>
                <a:lnTo>
                  <a:pt x="5821031" y="4458626"/>
                </a:lnTo>
                <a:lnTo>
                  <a:pt x="5813444" y="4450737"/>
                </a:lnTo>
                <a:lnTo>
                  <a:pt x="5805858" y="4450737"/>
                </a:lnTo>
                <a:lnTo>
                  <a:pt x="5805858" y="4442848"/>
                </a:lnTo>
                <a:lnTo>
                  <a:pt x="5813444" y="4442848"/>
                </a:lnTo>
                <a:lnTo>
                  <a:pt x="5813444" y="4434959"/>
                </a:lnTo>
                <a:lnTo>
                  <a:pt x="5805858" y="4427070"/>
                </a:lnTo>
                <a:lnTo>
                  <a:pt x="5798271" y="4419180"/>
                </a:lnTo>
                <a:lnTo>
                  <a:pt x="5813444" y="4411291"/>
                </a:lnTo>
                <a:lnTo>
                  <a:pt x="5821031" y="4411291"/>
                </a:lnTo>
                <a:lnTo>
                  <a:pt x="5843791" y="4411291"/>
                </a:lnTo>
                <a:lnTo>
                  <a:pt x="5851378" y="4411291"/>
                </a:lnTo>
                <a:lnTo>
                  <a:pt x="5858964" y="4403402"/>
                </a:lnTo>
                <a:lnTo>
                  <a:pt x="5866551" y="4411291"/>
                </a:lnTo>
                <a:lnTo>
                  <a:pt x="5866551" y="4419180"/>
                </a:lnTo>
                <a:lnTo>
                  <a:pt x="5874137" y="4419180"/>
                </a:lnTo>
                <a:lnTo>
                  <a:pt x="5858964" y="4427070"/>
                </a:lnTo>
                <a:lnTo>
                  <a:pt x="5851378" y="4427070"/>
                </a:lnTo>
                <a:lnTo>
                  <a:pt x="5851378" y="4434959"/>
                </a:lnTo>
                <a:lnTo>
                  <a:pt x="5858964" y="4434959"/>
                </a:lnTo>
                <a:lnTo>
                  <a:pt x="5866551" y="4434959"/>
                </a:lnTo>
                <a:lnTo>
                  <a:pt x="5866551" y="4427070"/>
                </a:lnTo>
                <a:lnTo>
                  <a:pt x="5874137" y="4427070"/>
                </a:lnTo>
                <a:lnTo>
                  <a:pt x="5881724" y="4434959"/>
                </a:lnTo>
                <a:lnTo>
                  <a:pt x="5889311" y="4434959"/>
                </a:lnTo>
                <a:lnTo>
                  <a:pt x="5919657" y="4434959"/>
                </a:lnTo>
                <a:lnTo>
                  <a:pt x="5934830" y="4434959"/>
                </a:lnTo>
                <a:lnTo>
                  <a:pt x="5934830" y="4427070"/>
                </a:lnTo>
                <a:lnTo>
                  <a:pt x="5927244" y="4419180"/>
                </a:lnTo>
                <a:lnTo>
                  <a:pt x="5904484" y="4403402"/>
                </a:lnTo>
                <a:lnTo>
                  <a:pt x="5889311" y="4395513"/>
                </a:lnTo>
                <a:lnTo>
                  <a:pt x="5904484" y="4395513"/>
                </a:lnTo>
                <a:lnTo>
                  <a:pt x="5919657" y="4403402"/>
                </a:lnTo>
                <a:lnTo>
                  <a:pt x="5927244" y="4403402"/>
                </a:lnTo>
                <a:lnTo>
                  <a:pt x="5957590" y="4411291"/>
                </a:lnTo>
                <a:lnTo>
                  <a:pt x="5972763" y="4395513"/>
                </a:lnTo>
                <a:lnTo>
                  <a:pt x="5987937" y="4403402"/>
                </a:lnTo>
                <a:lnTo>
                  <a:pt x="6003110" y="4379735"/>
                </a:lnTo>
                <a:lnTo>
                  <a:pt x="5980350" y="4363957"/>
                </a:lnTo>
                <a:lnTo>
                  <a:pt x="5995523" y="4363957"/>
                </a:lnTo>
                <a:lnTo>
                  <a:pt x="5980350" y="4348178"/>
                </a:lnTo>
                <a:lnTo>
                  <a:pt x="5980350" y="4340289"/>
                </a:lnTo>
                <a:lnTo>
                  <a:pt x="6018283" y="4308733"/>
                </a:lnTo>
                <a:lnTo>
                  <a:pt x="6010696" y="4300844"/>
                </a:lnTo>
                <a:lnTo>
                  <a:pt x="6003110" y="4300844"/>
                </a:lnTo>
                <a:lnTo>
                  <a:pt x="5987937" y="4292955"/>
                </a:lnTo>
                <a:lnTo>
                  <a:pt x="5972763" y="4285065"/>
                </a:lnTo>
                <a:lnTo>
                  <a:pt x="5980350" y="4277176"/>
                </a:lnTo>
                <a:lnTo>
                  <a:pt x="5972763" y="4269287"/>
                </a:lnTo>
                <a:lnTo>
                  <a:pt x="5957590" y="4269287"/>
                </a:lnTo>
                <a:lnTo>
                  <a:pt x="5950003" y="4269287"/>
                </a:lnTo>
                <a:lnTo>
                  <a:pt x="5942417" y="4261398"/>
                </a:lnTo>
                <a:lnTo>
                  <a:pt x="5934830" y="4253509"/>
                </a:lnTo>
                <a:lnTo>
                  <a:pt x="5942417" y="4245620"/>
                </a:lnTo>
                <a:lnTo>
                  <a:pt x="5965177" y="4245620"/>
                </a:lnTo>
                <a:lnTo>
                  <a:pt x="5972763" y="4237731"/>
                </a:lnTo>
                <a:lnTo>
                  <a:pt x="5972763" y="4221953"/>
                </a:lnTo>
                <a:lnTo>
                  <a:pt x="5972763" y="4190396"/>
                </a:lnTo>
                <a:lnTo>
                  <a:pt x="5972763" y="4174618"/>
                </a:lnTo>
                <a:lnTo>
                  <a:pt x="5980350" y="4166729"/>
                </a:lnTo>
                <a:lnTo>
                  <a:pt x="5995523" y="4150950"/>
                </a:lnTo>
                <a:lnTo>
                  <a:pt x="5995523" y="4143061"/>
                </a:lnTo>
                <a:lnTo>
                  <a:pt x="6003110" y="4135172"/>
                </a:lnTo>
                <a:lnTo>
                  <a:pt x="6002606" y="4135172"/>
                </a:lnTo>
                <a:lnTo>
                  <a:pt x="5995218" y="4142859"/>
                </a:lnTo>
                <a:lnTo>
                  <a:pt x="5995218" y="4150749"/>
                </a:lnTo>
                <a:lnTo>
                  <a:pt x="5980052" y="4166529"/>
                </a:lnTo>
                <a:lnTo>
                  <a:pt x="5972469" y="4174419"/>
                </a:lnTo>
                <a:lnTo>
                  <a:pt x="5972469" y="4190199"/>
                </a:lnTo>
                <a:lnTo>
                  <a:pt x="5972469" y="4221759"/>
                </a:lnTo>
                <a:lnTo>
                  <a:pt x="5972469" y="4237539"/>
                </a:lnTo>
                <a:lnTo>
                  <a:pt x="5964886" y="4245429"/>
                </a:lnTo>
                <a:lnTo>
                  <a:pt x="5942137" y="4245429"/>
                </a:lnTo>
                <a:lnTo>
                  <a:pt x="5934554" y="4253319"/>
                </a:lnTo>
                <a:lnTo>
                  <a:pt x="5919388" y="4221759"/>
                </a:lnTo>
                <a:lnTo>
                  <a:pt x="5919388" y="4213869"/>
                </a:lnTo>
                <a:lnTo>
                  <a:pt x="5904221" y="4198089"/>
                </a:lnTo>
                <a:lnTo>
                  <a:pt x="5896638" y="4205979"/>
                </a:lnTo>
                <a:lnTo>
                  <a:pt x="5881472" y="4221759"/>
                </a:lnTo>
                <a:lnTo>
                  <a:pt x="5866306" y="4229649"/>
                </a:lnTo>
                <a:lnTo>
                  <a:pt x="5866306" y="4245429"/>
                </a:lnTo>
                <a:lnTo>
                  <a:pt x="5866306" y="4253319"/>
                </a:lnTo>
                <a:lnTo>
                  <a:pt x="5858723" y="4253319"/>
                </a:lnTo>
                <a:lnTo>
                  <a:pt x="5851140" y="4253319"/>
                </a:lnTo>
                <a:lnTo>
                  <a:pt x="5843557" y="4261209"/>
                </a:lnTo>
                <a:lnTo>
                  <a:pt x="5866306" y="4276989"/>
                </a:lnTo>
                <a:lnTo>
                  <a:pt x="5873889" y="4292769"/>
                </a:lnTo>
                <a:lnTo>
                  <a:pt x="5881472" y="4300659"/>
                </a:lnTo>
                <a:lnTo>
                  <a:pt x="5881472" y="4308549"/>
                </a:lnTo>
                <a:lnTo>
                  <a:pt x="5858723" y="4316439"/>
                </a:lnTo>
                <a:lnTo>
                  <a:pt x="5828391" y="4316439"/>
                </a:lnTo>
                <a:lnTo>
                  <a:pt x="5828391" y="4332219"/>
                </a:lnTo>
                <a:lnTo>
                  <a:pt x="5835974" y="4347999"/>
                </a:lnTo>
                <a:lnTo>
                  <a:pt x="5828391" y="4347999"/>
                </a:lnTo>
                <a:lnTo>
                  <a:pt x="5820808" y="4347999"/>
                </a:lnTo>
                <a:lnTo>
                  <a:pt x="5813225" y="4347999"/>
                </a:lnTo>
                <a:lnTo>
                  <a:pt x="5805642" y="4347999"/>
                </a:lnTo>
                <a:lnTo>
                  <a:pt x="5790475" y="4347999"/>
                </a:lnTo>
                <a:lnTo>
                  <a:pt x="5790475" y="4332219"/>
                </a:lnTo>
                <a:lnTo>
                  <a:pt x="5775309" y="4347999"/>
                </a:lnTo>
                <a:lnTo>
                  <a:pt x="5752560" y="4347999"/>
                </a:lnTo>
                <a:lnTo>
                  <a:pt x="5744977" y="4340109"/>
                </a:lnTo>
                <a:lnTo>
                  <a:pt x="5752560" y="4340109"/>
                </a:lnTo>
                <a:lnTo>
                  <a:pt x="5752560" y="4316439"/>
                </a:lnTo>
                <a:lnTo>
                  <a:pt x="5760143" y="4316439"/>
                </a:lnTo>
                <a:lnTo>
                  <a:pt x="5767726" y="4316439"/>
                </a:lnTo>
                <a:lnTo>
                  <a:pt x="5782892" y="4308549"/>
                </a:lnTo>
                <a:lnTo>
                  <a:pt x="5782892" y="4316439"/>
                </a:lnTo>
                <a:lnTo>
                  <a:pt x="5790475" y="4308549"/>
                </a:lnTo>
                <a:lnTo>
                  <a:pt x="5790475" y="4300659"/>
                </a:lnTo>
                <a:lnTo>
                  <a:pt x="5782892" y="4300659"/>
                </a:lnTo>
                <a:lnTo>
                  <a:pt x="5790475" y="4292769"/>
                </a:lnTo>
                <a:lnTo>
                  <a:pt x="5798058" y="4292769"/>
                </a:lnTo>
                <a:lnTo>
                  <a:pt x="5805642" y="4284879"/>
                </a:lnTo>
                <a:lnTo>
                  <a:pt x="5790475" y="4276989"/>
                </a:lnTo>
                <a:lnTo>
                  <a:pt x="5782892" y="4284879"/>
                </a:lnTo>
                <a:lnTo>
                  <a:pt x="5775309" y="4269099"/>
                </a:lnTo>
                <a:lnTo>
                  <a:pt x="5767726" y="4261209"/>
                </a:lnTo>
                <a:lnTo>
                  <a:pt x="5760143" y="4261209"/>
                </a:lnTo>
                <a:lnTo>
                  <a:pt x="5752560" y="4261209"/>
                </a:lnTo>
                <a:lnTo>
                  <a:pt x="5744977" y="4253319"/>
                </a:lnTo>
                <a:lnTo>
                  <a:pt x="5737394" y="4253319"/>
                </a:lnTo>
                <a:lnTo>
                  <a:pt x="5737394" y="4261209"/>
                </a:lnTo>
                <a:lnTo>
                  <a:pt x="5729811" y="4253319"/>
                </a:lnTo>
                <a:lnTo>
                  <a:pt x="5714645" y="4253319"/>
                </a:lnTo>
                <a:lnTo>
                  <a:pt x="5707062" y="4253319"/>
                </a:lnTo>
                <a:lnTo>
                  <a:pt x="5699479" y="4269099"/>
                </a:lnTo>
                <a:lnTo>
                  <a:pt x="5691896" y="4269099"/>
                </a:lnTo>
                <a:lnTo>
                  <a:pt x="5684313" y="4269099"/>
                </a:lnTo>
                <a:lnTo>
                  <a:pt x="5676729" y="4261209"/>
                </a:lnTo>
                <a:lnTo>
                  <a:pt x="5669146" y="4245429"/>
                </a:lnTo>
                <a:lnTo>
                  <a:pt x="5653980" y="4237539"/>
                </a:lnTo>
                <a:lnTo>
                  <a:pt x="5631231" y="4221759"/>
                </a:lnTo>
                <a:lnTo>
                  <a:pt x="5616065" y="4221759"/>
                </a:lnTo>
                <a:lnTo>
                  <a:pt x="5600899" y="4213869"/>
                </a:lnTo>
                <a:lnTo>
                  <a:pt x="5578150" y="4205979"/>
                </a:lnTo>
                <a:lnTo>
                  <a:pt x="5570567" y="4205979"/>
                </a:lnTo>
                <a:lnTo>
                  <a:pt x="5562983" y="4205979"/>
                </a:lnTo>
                <a:lnTo>
                  <a:pt x="5555400" y="4198089"/>
                </a:lnTo>
                <a:lnTo>
                  <a:pt x="5555400" y="4205979"/>
                </a:lnTo>
                <a:lnTo>
                  <a:pt x="5547817" y="4190199"/>
                </a:lnTo>
                <a:lnTo>
                  <a:pt x="5540234" y="4190199"/>
                </a:lnTo>
                <a:lnTo>
                  <a:pt x="5532651" y="4198089"/>
                </a:lnTo>
                <a:lnTo>
                  <a:pt x="5532651" y="4190199"/>
                </a:lnTo>
                <a:lnTo>
                  <a:pt x="5517485" y="4198089"/>
                </a:lnTo>
                <a:lnTo>
                  <a:pt x="5502319" y="4221759"/>
                </a:lnTo>
                <a:lnTo>
                  <a:pt x="5494736" y="4229649"/>
                </a:lnTo>
                <a:lnTo>
                  <a:pt x="5487153" y="4237539"/>
                </a:lnTo>
                <a:lnTo>
                  <a:pt x="5479570" y="4229649"/>
                </a:lnTo>
                <a:lnTo>
                  <a:pt x="5471987" y="4221759"/>
                </a:lnTo>
                <a:lnTo>
                  <a:pt x="5471987" y="4205979"/>
                </a:lnTo>
                <a:lnTo>
                  <a:pt x="5456821" y="4190199"/>
                </a:lnTo>
                <a:lnTo>
                  <a:pt x="5441654" y="4182309"/>
                </a:lnTo>
                <a:lnTo>
                  <a:pt x="5441654" y="4190199"/>
                </a:lnTo>
                <a:lnTo>
                  <a:pt x="5426488" y="4205979"/>
                </a:lnTo>
                <a:lnTo>
                  <a:pt x="5418905" y="4213869"/>
                </a:lnTo>
                <a:lnTo>
                  <a:pt x="5418905" y="4221759"/>
                </a:lnTo>
                <a:lnTo>
                  <a:pt x="5418905" y="4237539"/>
                </a:lnTo>
                <a:lnTo>
                  <a:pt x="5396156" y="4213869"/>
                </a:lnTo>
                <a:lnTo>
                  <a:pt x="5373407" y="4190199"/>
                </a:lnTo>
                <a:lnTo>
                  <a:pt x="5350658" y="4174419"/>
                </a:lnTo>
                <a:lnTo>
                  <a:pt x="5343075" y="4166529"/>
                </a:lnTo>
                <a:lnTo>
                  <a:pt x="5327908" y="4142859"/>
                </a:lnTo>
                <a:lnTo>
                  <a:pt x="5343075" y="4142859"/>
                </a:lnTo>
                <a:lnTo>
                  <a:pt x="5343075" y="4134969"/>
                </a:lnTo>
                <a:lnTo>
                  <a:pt x="5343075" y="4127079"/>
                </a:lnTo>
                <a:lnTo>
                  <a:pt x="5343075" y="4119189"/>
                </a:lnTo>
                <a:lnTo>
                  <a:pt x="5343075" y="4111299"/>
                </a:lnTo>
                <a:lnTo>
                  <a:pt x="5343075" y="4103834"/>
                </a:lnTo>
                <a:lnTo>
                  <a:pt x="5342122" y="4102843"/>
                </a:lnTo>
                <a:lnTo>
                  <a:pt x="5342122" y="4094955"/>
                </a:lnTo>
                <a:lnTo>
                  <a:pt x="5342122" y="4087067"/>
                </a:lnTo>
                <a:lnTo>
                  <a:pt x="5342122" y="4071291"/>
                </a:lnTo>
                <a:lnTo>
                  <a:pt x="5342122" y="4063403"/>
                </a:lnTo>
                <a:lnTo>
                  <a:pt x="5342122" y="4055516"/>
                </a:lnTo>
                <a:lnTo>
                  <a:pt x="5334536" y="4055516"/>
                </a:lnTo>
                <a:lnTo>
                  <a:pt x="5326951" y="4063403"/>
                </a:lnTo>
                <a:lnTo>
                  <a:pt x="5326951" y="4055516"/>
                </a:lnTo>
                <a:lnTo>
                  <a:pt x="5326951" y="4047628"/>
                </a:lnTo>
                <a:lnTo>
                  <a:pt x="5334536" y="4031852"/>
                </a:lnTo>
                <a:lnTo>
                  <a:pt x="5342122" y="4016076"/>
                </a:lnTo>
                <a:lnTo>
                  <a:pt x="5334536" y="4016076"/>
                </a:lnTo>
                <a:lnTo>
                  <a:pt x="5326951" y="4008188"/>
                </a:lnTo>
                <a:lnTo>
                  <a:pt x="5319365" y="4000300"/>
                </a:lnTo>
                <a:lnTo>
                  <a:pt x="5311780" y="4000300"/>
                </a:lnTo>
                <a:lnTo>
                  <a:pt x="5296609" y="4000300"/>
                </a:lnTo>
                <a:lnTo>
                  <a:pt x="5273852" y="4008188"/>
                </a:lnTo>
                <a:lnTo>
                  <a:pt x="5273852" y="4000300"/>
                </a:lnTo>
                <a:lnTo>
                  <a:pt x="5266266" y="3992412"/>
                </a:lnTo>
                <a:lnTo>
                  <a:pt x="5258681" y="4000300"/>
                </a:lnTo>
                <a:lnTo>
                  <a:pt x="5220753" y="4047628"/>
                </a:lnTo>
                <a:lnTo>
                  <a:pt x="5228339" y="4055516"/>
                </a:lnTo>
                <a:lnTo>
                  <a:pt x="5228339" y="4063403"/>
                </a:lnTo>
                <a:lnTo>
                  <a:pt x="5228339" y="4071291"/>
                </a:lnTo>
                <a:lnTo>
                  <a:pt x="5228339" y="4079179"/>
                </a:lnTo>
                <a:lnTo>
                  <a:pt x="5235924" y="4087067"/>
                </a:lnTo>
                <a:lnTo>
                  <a:pt x="5235924" y="4094955"/>
                </a:lnTo>
                <a:lnTo>
                  <a:pt x="5235924" y="4102843"/>
                </a:lnTo>
                <a:lnTo>
                  <a:pt x="5228339" y="4110731"/>
                </a:lnTo>
                <a:lnTo>
                  <a:pt x="5220753" y="4118619"/>
                </a:lnTo>
                <a:lnTo>
                  <a:pt x="5213168" y="4126507"/>
                </a:lnTo>
                <a:lnTo>
                  <a:pt x="5205582" y="4126507"/>
                </a:lnTo>
                <a:lnTo>
                  <a:pt x="5197996" y="4102843"/>
                </a:lnTo>
                <a:lnTo>
                  <a:pt x="5190411" y="4087067"/>
                </a:lnTo>
                <a:lnTo>
                  <a:pt x="5182825" y="4079179"/>
                </a:lnTo>
                <a:lnTo>
                  <a:pt x="5175240" y="4071291"/>
                </a:lnTo>
                <a:lnTo>
                  <a:pt x="5167654" y="4063403"/>
                </a:lnTo>
                <a:lnTo>
                  <a:pt x="5175240" y="4063403"/>
                </a:lnTo>
                <a:lnTo>
                  <a:pt x="5182825" y="4055516"/>
                </a:lnTo>
                <a:lnTo>
                  <a:pt x="5167654" y="4039740"/>
                </a:lnTo>
                <a:lnTo>
                  <a:pt x="5167654" y="4047628"/>
                </a:lnTo>
                <a:lnTo>
                  <a:pt x="5137312" y="4047628"/>
                </a:lnTo>
                <a:lnTo>
                  <a:pt x="5129727" y="4055516"/>
                </a:lnTo>
                <a:lnTo>
                  <a:pt x="5129727" y="4063403"/>
                </a:lnTo>
                <a:lnTo>
                  <a:pt x="5122141" y="4063403"/>
                </a:lnTo>
                <a:lnTo>
                  <a:pt x="5076628" y="4063403"/>
                </a:lnTo>
                <a:lnTo>
                  <a:pt x="5076628" y="4055516"/>
                </a:lnTo>
                <a:lnTo>
                  <a:pt x="5061457" y="4063403"/>
                </a:lnTo>
                <a:lnTo>
                  <a:pt x="5053871" y="4071291"/>
                </a:lnTo>
                <a:lnTo>
                  <a:pt x="5053871" y="4079179"/>
                </a:lnTo>
                <a:lnTo>
                  <a:pt x="5038700" y="4094955"/>
                </a:lnTo>
                <a:lnTo>
                  <a:pt x="5031114" y="4094955"/>
                </a:lnTo>
                <a:lnTo>
                  <a:pt x="5023529" y="4102843"/>
                </a:lnTo>
                <a:lnTo>
                  <a:pt x="5023529" y="4110731"/>
                </a:lnTo>
                <a:lnTo>
                  <a:pt x="5031114" y="4118619"/>
                </a:lnTo>
                <a:lnTo>
                  <a:pt x="5038700" y="4110731"/>
                </a:lnTo>
                <a:lnTo>
                  <a:pt x="5038700" y="4118619"/>
                </a:lnTo>
                <a:lnTo>
                  <a:pt x="5038700" y="4126507"/>
                </a:lnTo>
                <a:lnTo>
                  <a:pt x="5031114" y="4134395"/>
                </a:lnTo>
                <a:lnTo>
                  <a:pt x="5031114" y="4142283"/>
                </a:lnTo>
                <a:lnTo>
                  <a:pt x="5015943" y="4150171"/>
                </a:lnTo>
                <a:lnTo>
                  <a:pt x="5015943" y="4165947"/>
                </a:lnTo>
                <a:lnTo>
                  <a:pt x="5015943" y="4173835"/>
                </a:lnTo>
                <a:lnTo>
                  <a:pt x="5008358" y="4189611"/>
                </a:lnTo>
                <a:lnTo>
                  <a:pt x="4993187" y="4197499"/>
                </a:lnTo>
                <a:lnTo>
                  <a:pt x="4985601" y="4197499"/>
                </a:lnTo>
                <a:lnTo>
                  <a:pt x="4978016" y="4197499"/>
                </a:lnTo>
                <a:lnTo>
                  <a:pt x="4970430" y="4189611"/>
                </a:lnTo>
                <a:lnTo>
                  <a:pt x="4962844" y="4181723"/>
                </a:lnTo>
                <a:lnTo>
                  <a:pt x="4962844" y="4165947"/>
                </a:lnTo>
                <a:lnTo>
                  <a:pt x="4955259" y="4158059"/>
                </a:lnTo>
                <a:lnTo>
                  <a:pt x="4955259" y="4150171"/>
                </a:lnTo>
                <a:lnTo>
                  <a:pt x="4947673" y="4150171"/>
                </a:lnTo>
                <a:lnTo>
                  <a:pt x="4932502" y="4150171"/>
                </a:lnTo>
                <a:lnTo>
                  <a:pt x="4932502" y="4158059"/>
                </a:lnTo>
                <a:lnTo>
                  <a:pt x="4932502" y="4165947"/>
                </a:lnTo>
                <a:lnTo>
                  <a:pt x="4940088" y="4165947"/>
                </a:lnTo>
                <a:lnTo>
                  <a:pt x="4940088" y="4173835"/>
                </a:lnTo>
                <a:lnTo>
                  <a:pt x="4932502" y="4181723"/>
                </a:lnTo>
                <a:lnTo>
                  <a:pt x="4932502" y="4197499"/>
                </a:lnTo>
                <a:lnTo>
                  <a:pt x="4955259" y="4205387"/>
                </a:lnTo>
                <a:lnTo>
                  <a:pt x="4955259" y="4221162"/>
                </a:lnTo>
                <a:lnTo>
                  <a:pt x="4940088" y="4236938"/>
                </a:lnTo>
                <a:lnTo>
                  <a:pt x="4932502" y="4260602"/>
                </a:lnTo>
                <a:lnTo>
                  <a:pt x="4924917" y="4260602"/>
                </a:lnTo>
                <a:lnTo>
                  <a:pt x="4886989" y="4229050"/>
                </a:lnTo>
                <a:lnTo>
                  <a:pt x="4871818" y="4213275"/>
                </a:lnTo>
                <a:lnTo>
                  <a:pt x="4879403" y="4205387"/>
                </a:lnTo>
                <a:lnTo>
                  <a:pt x="4886989" y="4197499"/>
                </a:lnTo>
                <a:lnTo>
                  <a:pt x="4886989" y="4189611"/>
                </a:lnTo>
                <a:lnTo>
                  <a:pt x="4894575" y="4181723"/>
                </a:lnTo>
                <a:lnTo>
                  <a:pt x="4894575" y="4173835"/>
                </a:lnTo>
                <a:lnTo>
                  <a:pt x="4879403" y="4173835"/>
                </a:lnTo>
                <a:lnTo>
                  <a:pt x="4879403" y="4158059"/>
                </a:lnTo>
                <a:lnTo>
                  <a:pt x="4894575" y="4134395"/>
                </a:lnTo>
                <a:lnTo>
                  <a:pt x="4894575" y="4126507"/>
                </a:lnTo>
                <a:lnTo>
                  <a:pt x="4894575" y="4110731"/>
                </a:lnTo>
                <a:lnTo>
                  <a:pt x="4894575" y="4102843"/>
                </a:lnTo>
                <a:lnTo>
                  <a:pt x="4886989" y="4102843"/>
                </a:lnTo>
                <a:lnTo>
                  <a:pt x="4879403" y="4110731"/>
                </a:lnTo>
                <a:lnTo>
                  <a:pt x="4879403" y="4102843"/>
                </a:lnTo>
                <a:lnTo>
                  <a:pt x="4871818" y="4110731"/>
                </a:lnTo>
                <a:lnTo>
                  <a:pt x="4871818" y="4102843"/>
                </a:lnTo>
                <a:lnTo>
                  <a:pt x="4864232" y="4094955"/>
                </a:lnTo>
                <a:lnTo>
                  <a:pt x="4864232" y="4087067"/>
                </a:lnTo>
                <a:lnTo>
                  <a:pt x="4856647" y="4087067"/>
                </a:lnTo>
                <a:lnTo>
                  <a:pt x="4849061" y="4087067"/>
                </a:lnTo>
                <a:lnTo>
                  <a:pt x="4841476" y="4079179"/>
                </a:lnTo>
                <a:lnTo>
                  <a:pt x="4833890" y="4087067"/>
                </a:lnTo>
                <a:lnTo>
                  <a:pt x="4826305" y="4087067"/>
                </a:lnTo>
                <a:lnTo>
                  <a:pt x="4833890" y="4094955"/>
                </a:lnTo>
                <a:lnTo>
                  <a:pt x="4833890" y="4102843"/>
                </a:lnTo>
                <a:lnTo>
                  <a:pt x="4826305" y="4102843"/>
                </a:lnTo>
                <a:lnTo>
                  <a:pt x="4826305" y="4094955"/>
                </a:lnTo>
                <a:lnTo>
                  <a:pt x="4818719" y="4094955"/>
                </a:lnTo>
                <a:lnTo>
                  <a:pt x="4811134" y="4102843"/>
                </a:lnTo>
                <a:lnTo>
                  <a:pt x="4811134" y="4110731"/>
                </a:lnTo>
                <a:lnTo>
                  <a:pt x="4811134" y="4118619"/>
                </a:lnTo>
                <a:lnTo>
                  <a:pt x="4811134" y="4126507"/>
                </a:lnTo>
                <a:lnTo>
                  <a:pt x="4811134" y="4134395"/>
                </a:lnTo>
                <a:lnTo>
                  <a:pt x="4803548" y="4126507"/>
                </a:lnTo>
                <a:lnTo>
                  <a:pt x="4803548" y="4118619"/>
                </a:lnTo>
                <a:lnTo>
                  <a:pt x="4803548" y="4102843"/>
                </a:lnTo>
                <a:lnTo>
                  <a:pt x="4811134" y="4094955"/>
                </a:lnTo>
                <a:lnTo>
                  <a:pt x="4811134" y="4087067"/>
                </a:lnTo>
                <a:lnTo>
                  <a:pt x="4803548" y="4079179"/>
                </a:lnTo>
                <a:lnTo>
                  <a:pt x="4788377" y="4079179"/>
                </a:lnTo>
                <a:lnTo>
                  <a:pt x="4788377" y="4087067"/>
                </a:lnTo>
                <a:lnTo>
                  <a:pt x="4788377" y="4094955"/>
                </a:lnTo>
                <a:lnTo>
                  <a:pt x="4788377" y="4102843"/>
                </a:lnTo>
                <a:lnTo>
                  <a:pt x="4788377" y="4110731"/>
                </a:lnTo>
                <a:lnTo>
                  <a:pt x="4780791" y="4110731"/>
                </a:lnTo>
                <a:lnTo>
                  <a:pt x="4765620" y="4110731"/>
                </a:lnTo>
                <a:lnTo>
                  <a:pt x="4750449" y="4118619"/>
                </a:lnTo>
                <a:lnTo>
                  <a:pt x="4742864" y="4110731"/>
                </a:lnTo>
                <a:lnTo>
                  <a:pt x="4742864" y="4102843"/>
                </a:lnTo>
                <a:lnTo>
                  <a:pt x="4750449" y="4094955"/>
                </a:lnTo>
                <a:lnTo>
                  <a:pt x="4750449" y="4087067"/>
                </a:lnTo>
                <a:lnTo>
                  <a:pt x="4750449" y="4079179"/>
                </a:lnTo>
                <a:lnTo>
                  <a:pt x="4750449" y="4071291"/>
                </a:lnTo>
                <a:lnTo>
                  <a:pt x="4758035" y="4071291"/>
                </a:lnTo>
                <a:lnTo>
                  <a:pt x="4758035" y="4063403"/>
                </a:lnTo>
                <a:lnTo>
                  <a:pt x="4765620" y="4055516"/>
                </a:lnTo>
                <a:lnTo>
                  <a:pt x="4773206" y="4047628"/>
                </a:lnTo>
                <a:lnTo>
                  <a:pt x="4765620" y="4047628"/>
                </a:lnTo>
                <a:lnTo>
                  <a:pt x="4773206" y="4039740"/>
                </a:lnTo>
                <a:lnTo>
                  <a:pt x="4780791" y="4039740"/>
                </a:lnTo>
                <a:lnTo>
                  <a:pt x="4780791" y="4031852"/>
                </a:lnTo>
                <a:lnTo>
                  <a:pt x="4788377" y="4016076"/>
                </a:lnTo>
                <a:lnTo>
                  <a:pt x="4788377" y="4000300"/>
                </a:lnTo>
                <a:lnTo>
                  <a:pt x="4780791" y="3992412"/>
                </a:lnTo>
                <a:lnTo>
                  <a:pt x="4773206" y="3984524"/>
                </a:lnTo>
                <a:lnTo>
                  <a:pt x="4773206" y="3952972"/>
                </a:lnTo>
                <a:lnTo>
                  <a:pt x="4773206" y="3937196"/>
                </a:lnTo>
                <a:lnTo>
                  <a:pt x="4765620" y="3929308"/>
                </a:lnTo>
                <a:lnTo>
                  <a:pt x="4765620" y="3921420"/>
                </a:lnTo>
                <a:lnTo>
                  <a:pt x="4758035" y="3921420"/>
                </a:lnTo>
                <a:lnTo>
                  <a:pt x="4758035" y="3929308"/>
                </a:lnTo>
                <a:lnTo>
                  <a:pt x="4750449" y="3929308"/>
                </a:lnTo>
                <a:lnTo>
                  <a:pt x="4750449" y="3921420"/>
                </a:lnTo>
                <a:lnTo>
                  <a:pt x="4742864" y="3905645"/>
                </a:lnTo>
                <a:lnTo>
                  <a:pt x="4750449" y="3897757"/>
                </a:lnTo>
                <a:lnTo>
                  <a:pt x="4750449" y="3889869"/>
                </a:lnTo>
                <a:lnTo>
                  <a:pt x="4742864" y="3889869"/>
                </a:lnTo>
                <a:lnTo>
                  <a:pt x="4727692" y="3889869"/>
                </a:lnTo>
                <a:lnTo>
                  <a:pt x="4704936" y="3905645"/>
                </a:lnTo>
                <a:lnTo>
                  <a:pt x="4697350" y="3913532"/>
                </a:lnTo>
                <a:lnTo>
                  <a:pt x="4689765" y="3905645"/>
                </a:lnTo>
                <a:lnTo>
                  <a:pt x="4689765" y="3897757"/>
                </a:lnTo>
                <a:lnTo>
                  <a:pt x="4674594" y="3889869"/>
                </a:lnTo>
                <a:lnTo>
                  <a:pt x="4651837" y="3889869"/>
                </a:lnTo>
                <a:lnTo>
                  <a:pt x="4644251" y="3889869"/>
                </a:lnTo>
                <a:lnTo>
                  <a:pt x="4636666" y="3897757"/>
                </a:lnTo>
                <a:lnTo>
                  <a:pt x="4629080" y="3889869"/>
                </a:lnTo>
                <a:lnTo>
                  <a:pt x="4621495" y="3897757"/>
                </a:lnTo>
                <a:lnTo>
                  <a:pt x="4621495" y="3889869"/>
                </a:lnTo>
                <a:lnTo>
                  <a:pt x="4613909" y="3881981"/>
                </a:lnTo>
                <a:lnTo>
                  <a:pt x="4613909" y="3874093"/>
                </a:lnTo>
                <a:lnTo>
                  <a:pt x="4606324" y="3858317"/>
                </a:lnTo>
                <a:lnTo>
                  <a:pt x="4598738" y="3858317"/>
                </a:lnTo>
                <a:lnTo>
                  <a:pt x="4583567" y="3858317"/>
                </a:lnTo>
                <a:lnTo>
                  <a:pt x="4568396" y="3866205"/>
                </a:lnTo>
                <a:lnTo>
                  <a:pt x="4553225" y="3866205"/>
                </a:lnTo>
                <a:lnTo>
                  <a:pt x="4530882" y="3858461"/>
                </a:lnTo>
                <a:lnTo>
                  <a:pt x="4530882" y="3858576"/>
                </a:lnTo>
                <a:lnTo>
                  <a:pt x="4523292" y="3858576"/>
                </a:lnTo>
                <a:lnTo>
                  <a:pt x="4515702" y="3858576"/>
                </a:lnTo>
                <a:lnTo>
                  <a:pt x="4500522" y="3842794"/>
                </a:lnTo>
                <a:lnTo>
                  <a:pt x="4492932" y="3834902"/>
                </a:lnTo>
                <a:lnTo>
                  <a:pt x="4485342" y="3834902"/>
                </a:lnTo>
                <a:lnTo>
                  <a:pt x="4485342" y="3842794"/>
                </a:lnTo>
                <a:lnTo>
                  <a:pt x="4477752" y="3842794"/>
                </a:lnTo>
                <a:lnTo>
                  <a:pt x="4470161" y="3842794"/>
                </a:lnTo>
                <a:lnTo>
                  <a:pt x="4462571" y="3842794"/>
                </a:lnTo>
                <a:lnTo>
                  <a:pt x="4454981" y="3842794"/>
                </a:lnTo>
                <a:lnTo>
                  <a:pt x="4454981" y="3834902"/>
                </a:lnTo>
                <a:lnTo>
                  <a:pt x="4447391" y="3827011"/>
                </a:lnTo>
                <a:lnTo>
                  <a:pt x="4447391" y="3819120"/>
                </a:lnTo>
                <a:lnTo>
                  <a:pt x="4439801" y="3819120"/>
                </a:lnTo>
                <a:lnTo>
                  <a:pt x="4439801" y="3811228"/>
                </a:lnTo>
                <a:lnTo>
                  <a:pt x="4432211" y="3803337"/>
                </a:lnTo>
                <a:lnTo>
                  <a:pt x="4424621" y="3787554"/>
                </a:lnTo>
                <a:lnTo>
                  <a:pt x="4432211" y="3787554"/>
                </a:lnTo>
                <a:lnTo>
                  <a:pt x="4424621" y="3779663"/>
                </a:lnTo>
                <a:lnTo>
                  <a:pt x="4417031" y="3771771"/>
                </a:lnTo>
                <a:lnTo>
                  <a:pt x="4409441" y="3763880"/>
                </a:lnTo>
                <a:lnTo>
                  <a:pt x="4409441" y="3755989"/>
                </a:lnTo>
                <a:lnTo>
                  <a:pt x="4409441" y="3748097"/>
                </a:lnTo>
                <a:lnTo>
                  <a:pt x="4401851" y="3748097"/>
                </a:lnTo>
                <a:lnTo>
                  <a:pt x="4401851" y="3732315"/>
                </a:lnTo>
                <a:lnTo>
                  <a:pt x="4394261" y="3740206"/>
                </a:lnTo>
                <a:lnTo>
                  <a:pt x="4386671" y="3732315"/>
                </a:lnTo>
                <a:lnTo>
                  <a:pt x="4386671" y="3724423"/>
                </a:lnTo>
                <a:lnTo>
                  <a:pt x="4379081" y="3724423"/>
                </a:lnTo>
                <a:lnTo>
                  <a:pt x="4379081" y="3716532"/>
                </a:lnTo>
                <a:lnTo>
                  <a:pt x="4379081" y="3708641"/>
                </a:lnTo>
                <a:lnTo>
                  <a:pt x="4371491" y="3708641"/>
                </a:lnTo>
                <a:lnTo>
                  <a:pt x="4363901" y="3708641"/>
                </a:lnTo>
                <a:lnTo>
                  <a:pt x="4363901" y="3700749"/>
                </a:lnTo>
                <a:lnTo>
                  <a:pt x="4371491" y="3700749"/>
                </a:lnTo>
                <a:lnTo>
                  <a:pt x="4371491" y="3692858"/>
                </a:lnTo>
                <a:lnTo>
                  <a:pt x="4363901" y="3692858"/>
                </a:lnTo>
                <a:lnTo>
                  <a:pt x="4356311" y="3692858"/>
                </a:lnTo>
                <a:lnTo>
                  <a:pt x="4341131" y="3692858"/>
                </a:lnTo>
                <a:lnTo>
                  <a:pt x="4341131" y="3716532"/>
                </a:lnTo>
                <a:lnTo>
                  <a:pt x="4341131" y="3748097"/>
                </a:lnTo>
                <a:lnTo>
                  <a:pt x="4333541" y="3795446"/>
                </a:lnTo>
                <a:lnTo>
                  <a:pt x="4325951" y="3795446"/>
                </a:lnTo>
                <a:lnTo>
                  <a:pt x="4310770" y="3787554"/>
                </a:lnTo>
                <a:lnTo>
                  <a:pt x="4303180" y="3787554"/>
                </a:lnTo>
                <a:lnTo>
                  <a:pt x="4288000" y="3795446"/>
                </a:lnTo>
                <a:lnTo>
                  <a:pt x="4280410" y="3795446"/>
                </a:lnTo>
                <a:lnTo>
                  <a:pt x="4265230" y="3795446"/>
                </a:lnTo>
                <a:lnTo>
                  <a:pt x="4219690" y="3803337"/>
                </a:lnTo>
                <a:lnTo>
                  <a:pt x="4204510" y="3803337"/>
                </a:lnTo>
                <a:lnTo>
                  <a:pt x="4204510" y="3795446"/>
                </a:lnTo>
                <a:lnTo>
                  <a:pt x="4212100" y="3779663"/>
                </a:lnTo>
                <a:lnTo>
                  <a:pt x="4204510" y="3771771"/>
                </a:lnTo>
                <a:lnTo>
                  <a:pt x="4204510" y="3755989"/>
                </a:lnTo>
                <a:lnTo>
                  <a:pt x="4212100" y="3748097"/>
                </a:lnTo>
                <a:lnTo>
                  <a:pt x="4212100" y="3740206"/>
                </a:lnTo>
                <a:lnTo>
                  <a:pt x="4212100" y="3724423"/>
                </a:lnTo>
                <a:lnTo>
                  <a:pt x="4219690" y="3708641"/>
                </a:lnTo>
                <a:lnTo>
                  <a:pt x="4212100" y="3700749"/>
                </a:lnTo>
                <a:lnTo>
                  <a:pt x="4212100" y="3692858"/>
                </a:lnTo>
                <a:lnTo>
                  <a:pt x="4219690" y="3677075"/>
                </a:lnTo>
                <a:lnTo>
                  <a:pt x="4219690" y="3661293"/>
                </a:lnTo>
                <a:lnTo>
                  <a:pt x="4219690" y="3653401"/>
                </a:lnTo>
                <a:lnTo>
                  <a:pt x="4212100" y="3645510"/>
                </a:lnTo>
                <a:lnTo>
                  <a:pt x="4204510" y="3653401"/>
                </a:lnTo>
                <a:lnTo>
                  <a:pt x="4204510" y="3661293"/>
                </a:lnTo>
                <a:lnTo>
                  <a:pt x="4204510" y="3669184"/>
                </a:lnTo>
                <a:lnTo>
                  <a:pt x="4196920" y="3669184"/>
                </a:lnTo>
                <a:lnTo>
                  <a:pt x="4189330" y="3669184"/>
                </a:lnTo>
                <a:lnTo>
                  <a:pt x="4181740" y="3677075"/>
                </a:lnTo>
                <a:lnTo>
                  <a:pt x="4189330" y="3677075"/>
                </a:lnTo>
                <a:lnTo>
                  <a:pt x="4189330" y="3684967"/>
                </a:lnTo>
                <a:lnTo>
                  <a:pt x="4181740" y="3684967"/>
                </a:lnTo>
                <a:lnTo>
                  <a:pt x="4174150" y="3692858"/>
                </a:lnTo>
                <a:lnTo>
                  <a:pt x="4166560" y="3684967"/>
                </a:lnTo>
                <a:lnTo>
                  <a:pt x="4158969" y="3692858"/>
                </a:lnTo>
                <a:lnTo>
                  <a:pt x="4158969" y="3684967"/>
                </a:lnTo>
                <a:lnTo>
                  <a:pt x="4151379" y="3684967"/>
                </a:lnTo>
                <a:lnTo>
                  <a:pt x="4143789" y="3692858"/>
                </a:lnTo>
                <a:lnTo>
                  <a:pt x="4136199" y="3700749"/>
                </a:lnTo>
                <a:lnTo>
                  <a:pt x="4128609" y="3700749"/>
                </a:lnTo>
                <a:lnTo>
                  <a:pt x="4128609" y="3692858"/>
                </a:lnTo>
                <a:lnTo>
                  <a:pt x="4128609" y="3684967"/>
                </a:lnTo>
                <a:lnTo>
                  <a:pt x="4121019" y="3684967"/>
                </a:lnTo>
                <a:lnTo>
                  <a:pt x="4113429" y="3692858"/>
                </a:lnTo>
                <a:lnTo>
                  <a:pt x="4105839" y="3708641"/>
                </a:lnTo>
                <a:lnTo>
                  <a:pt x="4098249" y="3708641"/>
                </a:lnTo>
                <a:lnTo>
                  <a:pt x="4090659" y="3716532"/>
                </a:lnTo>
                <a:lnTo>
                  <a:pt x="4083069" y="3716532"/>
                </a:lnTo>
                <a:lnTo>
                  <a:pt x="4075479" y="3716532"/>
                </a:lnTo>
                <a:lnTo>
                  <a:pt x="4075479" y="3732315"/>
                </a:lnTo>
                <a:lnTo>
                  <a:pt x="4067889" y="3740206"/>
                </a:lnTo>
                <a:lnTo>
                  <a:pt x="4060299" y="3740206"/>
                </a:lnTo>
                <a:lnTo>
                  <a:pt x="4052709" y="3740206"/>
                </a:lnTo>
                <a:lnTo>
                  <a:pt x="4052709" y="3716532"/>
                </a:lnTo>
                <a:lnTo>
                  <a:pt x="4045119" y="3700749"/>
                </a:lnTo>
                <a:lnTo>
                  <a:pt x="4037529" y="3692858"/>
                </a:lnTo>
                <a:lnTo>
                  <a:pt x="4029939" y="3692858"/>
                </a:lnTo>
                <a:lnTo>
                  <a:pt x="4022349" y="3684967"/>
                </a:lnTo>
                <a:lnTo>
                  <a:pt x="4022349" y="3677075"/>
                </a:lnTo>
                <a:lnTo>
                  <a:pt x="4014759" y="3677075"/>
                </a:lnTo>
                <a:lnTo>
                  <a:pt x="4007168" y="3677075"/>
                </a:lnTo>
                <a:lnTo>
                  <a:pt x="3999578" y="3684967"/>
                </a:lnTo>
                <a:lnTo>
                  <a:pt x="3991988" y="3684967"/>
                </a:lnTo>
                <a:lnTo>
                  <a:pt x="3991988" y="3692858"/>
                </a:lnTo>
                <a:lnTo>
                  <a:pt x="3984398" y="3700749"/>
                </a:lnTo>
                <a:lnTo>
                  <a:pt x="3984398" y="3708641"/>
                </a:lnTo>
                <a:lnTo>
                  <a:pt x="3976808" y="3708641"/>
                </a:lnTo>
                <a:lnTo>
                  <a:pt x="3969218" y="3716532"/>
                </a:lnTo>
                <a:lnTo>
                  <a:pt x="3969218" y="3724423"/>
                </a:lnTo>
                <a:lnTo>
                  <a:pt x="3968712" y="3723897"/>
                </a:lnTo>
                <a:lnTo>
                  <a:pt x="3968712" y="3739944"/>
                </a:lnTo>
                <a:lnTo>
                  <a:pt x="3968712" y="3747828"/>
                </a:lnTo>
                <a:lnTo>
                  <a:pt x="3953545" y="3771478"/>
                </a:lnTo>
                <a:lnTo>
                  <a:pt x="3923210" y="3803013"/>
                </a:lnTo>
                <a:lnTo>
                  <a:pt x="3915626" y="3818780"/>
                </a:lnTo>
                <a:lnTo>
                  <a:pt x="3908042" y="3818780"/>
                </a:lnTo>
                <a:lnTo>
                  <a:pt x="3908042" y="3826663"/>
                </a:lnTo>
                <a:lnTo>
                  <a:pt x="3923210" y="3834547"/>
                </a:lnTo>
                <a:lnTo>
                  <a:pt x="3900458" y="3873964"/>
                </a:lnTo>
                <a:lnTo>
                  <a:pt x="3892875" y="3881848"/>
                </a:lnTo>
                <a:lnTo>
                  <a:pt x="3885291" y="3889731"/>
                </a:lnTo>
                <a:lnTo>
                  <a:pt x="3847372" y="3873964"/>
                </a:lnTo>
                <a:lnTo>
                  <a:pt x="3832205" y="3873964"/>
                </a:lnTo>
                <a:lnTo>
                  <a:pt x="3824621" y="3905498"/>
                </a:lnTo>
                <a:lnTo>
                  <a:pt x="3817037" y="3984333"/>
                </a:lnTo>
                <a:lnTo>
                  <a:pt x="3832205" y="4007984"/>
                </a:lnTo>
                <a:lnTo>
                  <a:pt x="3839789" y="4015868"/>
                </a:lnTo>
                <a:lnTo>
                  <a:pt x="3809454" y="4055285"/>
                </a:lnTo>
                <a:lnTo>
                  <a:pt x="3801870" y="4063169"/>
                </a:lnTo>
                <a:lnTo>
                  <a:pt x="3817037" y="4086819"/>
                </a:lnTo>
                <a:lnTo>
                  <a:pt x="3801870" y="4086819"/>
                </a:lnTo>
                <a:lnTo>
                  <a:pt x="3809454" y="4149887"/>
                </a:lnTo>
                <a:lnTo>
                  <a:pt x="3771535" y="4149887"/>
                </a:lnTo>
                <a:lnTo>
                  <a:pt x="3771535" y="4189305"/>
                </a:lnTo>
                <a:lnTo>
                  <a:pt x="3771535" y="4220839"/>
                </a:lnTo>
                <a:lnTo>
                  <a:pt x="3771535" y="4252373"/>
                </a:lnTo>
                <a:lnTo>
                  <a:pt x="3718449" y="4252373"/>
                </a:lnTo>
                <a:lnTo>
                  <a:pt x="3726032" y="4228723"/>
                </a:lnTo>
                <a:lnTo>
                  <a:pt x="3726032" y="4197189"/>
                </a:lnTo>
                <a:lnTo>
                  <a:pt x="3710865" y="4197189"/>
                </a:lnTo>
                <a:lnTo>
                  <a:pt x="3688114" y="4173538"/>
                </a:lnTo>
                <a:lnTo>
                  <a:pt x="3665362" y="4205072"/>
                </a:lnTo>
                <a:lnTo>
                  <a:pt x="3642611" y="4212956"/>
                </a:lnTo>
                <a:lnTo>
                  <a:pt x="3635027" y="4212956"/>
                </a:lnTo>
                <a:lnTo>
                  <a:pt x="3581941" y="4181421"/>
                </a:lnTo>
                <a:lnTo>
                  <a:pt x="3581941" y="4189305"/>
                </a:lnTo>
                <a:lnTo>
                  <a:pt x="3574357" y="4189305"/>
                </a:lnTo>
                <a:lnTo>
                  <a:pt x="3574357" y="4181421"/>
                </a:lnTo>
                <a:lnTo>
                  <a:pt x="3566774" y="4165654"/>
                </a:lnTo>
                <a:lnTo>
                  <a:pt x="3559190" y="4149887"/>
                </a:lnTo>
                <a:lnTo>
                  <a:pt x="3559190" y="4142004"/>
                </a:lnTo>
                <a:lnTo>
                  <a:pt x="3551606" y="4134120"/>
                </a:lnTo>
                <a:lnTo>
                  <a:pt x="3536439" y="4134120"/>
                </a:lnTo>
                <a:lnTo>
                  <a:pt x="3513688" y="4142004"/>
                </a:lnTo>
                <a:lnTo>
                  <a:pt x="3498520" y="4149887"/>
                </a:lnTo>
                <a:lnTo>
                  <a:pt x="3490936" y="4149887"/>
                </a:lnTo>
                <a:lnTo>
                  <a:pt x="3468185" y="4165654"/>
                </a:lnTo>
                <a:lnTo>
                  <a:pt x="3460601" y="4173538"/>
                </a:lnTo>
                <a:lnTo>
                  <a:pt x="3453018" y="4181421"/>
                </a:lnTo>
                <a:lnTo>
                  <a:pt x="3445434" y="4189305"/>
                </a:lnTo>
                <a:lnTo>
                  <a:pt x="3437850" y="4197189"/>
                </a:lnTo>
                <a:lnTo>
                  <a:pt x="3422683" y="4212956"/>
                </a:lnTo>
                <a:lnTo>
                  <a:pt x="3399931" y="4228723"/>
                </a:lnTo>
                <a:lnTo>
                  <a:pt x="3392348" y="4244490"/>
                </a:lnTo>
                <a:lnTo>
                  <a:pt x="3384764" y="4236606"/>
                </a:lnTo>
                <a:lnTo>
                  <a:pt x="3377180" y="4236606"/>
                </a:lnTo>
                <a:lnTo>
                  <a:pt x="3369596" y="4244490"/>
                </a:lnTo>
                <a:lnTo>
                  <a:pt x="3354429" y="4260257"/>
                </a:lnTo>
                <a:lnTo>
                  <a:pt x="3331678" y="4283907"/>
                </a:lnTo>
                <a:lnTo>
                  <a:pt x="3316510" y="4268140"/>
                </a:lnTo>
                <a:lnTo>
                  <a:pt x="3308926" y="4268140"/>
                </a:lnTo>
                <a:lnTo>
                  <a:pt x="3293759" y="4252373"/>
                </a:lnTo>
                <a:lnTo>
                  <a:pt x="3293759" y="4244490"/>
                </a:lnTo>
                <a:lnTo>
                  <a:pt x="3301343" y="4244490"/>
                </a:lnTo>
                <a:lnTo>
                  <a:pt x="3324094" y="4228723"/>
                </a:lnTo>
                <a:lnTo>
                  <a:pt x="3301343" y="4197189"/>
                </a:lnTo>
                <a:lnTo>
                  <a:pt x="3293759" y="4173538"/>
                </a:lnTo>
                <a:lnTo>
                  <a:pt x="3286175" y="4157771"/>
                </a:lnTo>
                <a:lnTo>
                  <a:pt x="3286175" y="4118353"/>
                </a:lnTo>
                <a:lnTo>
                  <a:pt x="3271008" y="4086819"/>
                </a:lnTo>
                <a:lnTo>
                  <a:pt x="3255840" y="4094703"/>
                </a:lnTo>
                <a:lnTo>
                  <a:pt x="3240673" y="4102586"/>
                </a:lnTo>
                <a:lnTo>
                  <a:pt x="3233089" y="4071052"/>
                </a:lnTo>
                <a:lnTo>
                  <a:pt x="3217922" y="4031635"/>
                </a:lnTo>
                <a:lnTo>
                  <a:pt x="3195170" y="3992217"/>
                </a:lnTo>
                <a:lnTo>
                  <a:pt x="3187587" y="3976450"/>
                </a:lnTo>
                <a:lnTo>
                  <a:pt x="3180003" y="3984333"/>
                </a:lnTo>
                <a:lnTo>
                  <a:pt x="3180003" y="3992217"/>
                </a:lnTo>
                <a:lnTo>
                  <a:pt x="3164835" y="3992217"/>
                </a:lnTo>
                <a:lnTo>
                  <a:pt x="3164835" y="3984333"/>
                </a:lnTo>
                <a:lnTo>
                  <a:pt x="3172419" y="3984333"/>
                </a:lnTo>
                <a:lnTo>
                  <a:pt x="3172419" y="3976450"/>
                </a:lnTo>
                <a:lnTo>
                  <a:pt x="3164835" y="3976450"/>
                </a:lnTo>
                <a:lnTo>
                  <a:pt x="3149668" y="3984333"/>
                </a:lnTo>
                <a:lnTo>
                  <a:pt x="3157252" y="3992217"/>
                </a:lnTo>
                <a:lnTo>
                  <a:pt x="3149668" y="3992217"/>
                </a:lnTo>
                <a:lnTo>
                  <a:pt x="3142084" y="3992217"/>
                </a:lnTo>
                <a:lnTo>
                  <a:pt x="3134500" y="3992217"/>
                </a:lnTo>
                <a:lnTo>
                  <a:pt x="3134500" y="4000101"/>
                </a:lnTo>
                <a:lnTo>
                  <a:pt x="3142084" y="4000101"/>
                </a:lnTo>
                <a:lnTo>
                  <a:pt x="3142084" y="4007984"/>
                </a:lnTo>
                <a:lnTo>
                  <a:pt x="3157252" y="4023751"/>
                </a:lnTo>
                <a:lnTo>
                  <a:pt x="3142084" y="4031635"/>
                </a:lnTo>
                <a:lnTo>
                  <a:pt x="3126917" y="4039518"/>
                </a:lnTo>
                <a:lnTo>
                  <a:pt x="3111749" y="4039518"/>
                </a:lnTo>
                <a:lnTo>
                  <a:pt x="3111749" y="4047402"/>
                </a:lnTo>
                <a:lnTo>
                  <a:pt x="3119333" y="4063169"/>
                </a:lnTo>
                <a:lnTo>
                  <a:pt x="3111749" y="4063169"/>
                </a:lnTo>
                <a:lnTo>
                  <a:pt x="3096582" y="4063169"/>
                </a:lnTo>
                <a:lnTo>
                  <a:pt x="3073830" y="4063169"/>
                </a:lnTo>
                <a:lnTo>
                  <a:pt x="3066247" y="4055285"/>
                </a:lnTo>
                <a:lnTo>
                  <a:pt x="3051079" y="4063169"/>
                </a:lnTo>
                <a:lnTo>
                  <a:pt x="3043495" y="4063169"/>
                </a:lnTo>
                <a:lnTo>
                  <a:pt x="3043495" y="4047402"/>
                </a:lnTo>
                <a:lnTo>
                  <a:pt x="3035912" y="4015868"/>
                </a:lnTo>
                <a:lnTo>
                  <a:pt x="3028328" y="3968566"/>
                </a:lnTo>
                <a:lnTo>
                  <a:pt x="3028328" y="3937032"/>
                </a:lnTo>
                <a:lnTo>
                  <a:pt x="3035912" y="3889731"/>
                </a:lnTo>
                <a:lnTo>
                  <a:pt x="3035912" y="3881848"/>
                </a:lnTo>
                <a:lnTo>
                  <a:pt x="3028328" y="3866081"/>
                </a:lnTo>
                <a:lnTo>
                  <a:pt x="3020744" y="3850314"/>
                </a:lnTo>
                <a:lnTo>
                  <a:pt x="3020744" y="3834547"/>
                </a:lnTo>
                <a:lnTo>
                  <a:pt x="3020744" y="3818780"/>
                </a:lnTo>
                <a:lnTo>
                  <a:pt x="3028328" y="3810896"/>
                </a:lnTo>
                <a:lnTo>
                  <a:pt x="2997993" y="3739944"/>
                </a:lnTo>
                <a:lnTo>
                  <a:pt x="3005577" y="3739944"/>
                </a:lnTo>
                <a:lnTo>
                  <a:pt x="3013160" y="3739944"/>
                </a:lnTo>
                <a:lnTo>
                  <a:pt x="3005577" y="3724177"/>
                </a:lnTo>
                <a:lnTo>
                  <a:pt x="3005577" y="3708410"/>
                </a:lnTo>
                <a:lnTo>
                  <a:pt x="3005240" y="3708410"/>
                </a:lnTo>
                <a:lnTo>
                  <a:pt x="3005240" y="3724081"/>
                </a:lnTo>
                <a:lnTo>
                  <a:pt x="3012830" y="3739861"/>
                </a:lnTo>
                <a:lnTo>
                  <a:pt x="3005240" y="3739861"/>
                </a:lnTo>
                <a:lnTo>
                  <a:pt x="2997651" y="3739861"/>
                </a:lnTo>
                <a:lnTo>
                  <a:pt x="3028009" y="3810871"/>
                </a:lnTo>
                <a:lnTo>
                  <a:pt x="3020419" y="3818761"/>
                </a:lnTo>
                <a:lnTo>
                  <a:pt x="3020419" y="3834541"/>
                </a:lnTo>
                <a:lnTo>
                  <a:pt x="3020419" y="3850321"/>
                </a:lnTo>
                <a:lnTo>
                  <a:pt x="3028009" y="3866101"/>
                </a:lnTo>
                <a:lnTo>
                  <a:pt x="3035598" y="3881881"/>
                </a:lnTo>
                <a:lnTo>
                  <a:pt x="3035598" y="3889771"/>
                </a:lnTo>
                <a:lnTo>
                  <a:pt x="3028009" y="3937111"/>
                </a:lnTo>
                <a:lnTo>
                  <a:pt x="3028009" y="3968671"/>
                </a:lnTo>
                <a:lnTo>
                  <a:pt x="3028009" y="3976561"/>
                </a:lnTo>
                <a:lnTo>
                  <a:pt x="3005240" y="3960781"/>
                </a:lnTo>
                <a:lnTo>
                  <a:pt x="2990062" y="3960781"/>
                </a:lnTo>
                <a:lnTo>
                  <a:pt x="2967293" y="3952891"/>
                </a:lnTo>
                <a:lnTo>
                  <a:pt x="2944525" y="3952891"/>
                </a:lnTo>
                <a:lnTo>
                  <a:pt x="2914167" y="3952891"/>
                </a:lnTo>
                <a:lnTo>
                  <a:pt x="2876220" y="3945001"/>
                </a:lnTo>
                <a:lnTo>
                  <a:pt x="2853452" y="3937111"/>
                </a:lnTo>
                <a:lnTo>
                  <a:pt x="2830684" y="3937111"/>
                </a:lnTo>
                <a:lnTo>
                  <a:pt x="2807916" y="3929221"/>
                </a:lnTo>
                <a:lnTo>
                  <a:pt x="2800326" y="3921331"/>
                </a:lnTo>
                <a:lnTo>
                  <a:pt x="2792737" y="3929221"/>
                </a:lnTo>
                <a:lnTo>
                  <a:pt x="2785147" y="3937111"/>
                </a:lnTo>
                <a:lnTo>
                  <a:pt x="2777558" y="3952891"/>
                </a:lnTo>
                <a:lnTo>
                  <a:pt x="2769968" y="3945001"/>
                </a:lnTo>
                <a:lnTo>
                  <a:pt x="2762379" y="3937111"/>
                </a:lnTo>
                <a:lnTo>
                  <a:pt x="2754790" y="3937111"/>
                </a:lnTo>
                <a:lnTo>
                  <a:pt x="2762379" y="3929221"/>
                </a:lnTo>
                <a:lnTo>
                  <a:pt x="2762379" y="3921331"/>
                </a:lnTo>
                <a:lnTo>
                  <a:pt x="2762379" y="3905551"/>
                </a:lnTo>
                <a:lnTo>
                  <a:pt x="2747200" y="3881881"/>
                </a:lnTo>
                <a:lnTo>
                  <a:pt x="2732021" y="3889771"/>
                </a:lnTo>
                <a:lnTo>
                  <a:pt x="2686485" y="3889771"/>
                </a:lnTo>
                <a:lnTo>
                  <a:pt x="2648538" y="3881881"/>
                </a:lnTo>
                <a:lnTo>
                  <a:pt x="2648538" y="3873991"/>
                </a:lnTo>
                <a:lnTo>
                  <a:pt x="2640948" y="3866101"/>
                </a:lnTo>
                <a:lnTo>
                  <a:pt x="2640948" y="3858211"/>
                </a:lnTo>
                <a:lnTo>
                  <a:pt x="2633359" y="3858211"/>
                </a:lnTo>
                <a:lnTo>
                  <a:pt x="2633359" y="3850321"/>
                </a:lnTo>
                <a:lnTo>
                  <a:pt x="2625769" y="3842431"/>
                </a:lnTo>
                <a:lnTo>
                  <a:pt x="2618180" y="3834541"/>
                </a:lnTo>
                <a:lnTo>
                  <a:pt x="2610591" y="3834541"/>
                </a:lnTo>
                <a:lnTo>
                  <a:pt x="2603001" y="3834541"/>
                </a:lnTo>
                <a:lnTo>
                  <a:pt x="2587822" y="3842431"/>
                </a:lnTo>
                <a:lnTo>
                  <a:pt x="2580233" y="3834541"/>
                </a:lnTo>
                <a:lnTo>
                  <a:pt x="2572644" y="3826651"/>
                </a:lnTo>
                <a:lnTo>
                  <a:pt x="2572644" y="3818890"/>
                </a:lnTo>
                <a:lnTo>
                  <a:pt x="2572412" y="3818890"/>
                </a:lnTo>
                <a:lnTo>
                  <a:pt x="2564827" y="3818890"/>
                </a:lnTo>
                <a:lnTo>
                  <a:pt x="2557243" y="3818890"/>
                </a:lnTo>
                <a:lnTo>
                  <a:pt x="2549658" y="3818890"/>
                </a:lnTo>
                <a:lnTo>
                  <a:pt x="2542074" y="3811002"/>
                </a:lnTo>
                <a:lnTo>
                  <a:pt x="2534489" y="3811002"/>
                </a:lnTo>
                <a:lnTo>
                  <a:pt x="2519320" y="3818890"/>
                </a:lnTo>
                <a:lnTo>
                  <a:pt x="2511736" y="3811002"/>
                </a:lnTo>
                <a:lnTo>
                  <a:pt x="2504151" y="3811002"/>
                </a:lnTo>
                <a:lnTo>
                  <a:pt x="2496567" y="3811002"/>
                </a:lnTo>
                <a:lnTo>
                  <a:pt x="2481398" y="3811002"/>
                </a:lnTo>
                <a:lnTo>
                  <a:pt x="2473813" y="3811002"/>
                </a:lnTo>
                <a:lnTo>
                  <a:pt x="2466229" y="3818890"/>
                </a:lnTo>
                <a:lnTo>
                  <a:pt x="2458644" y="3818890"/>
                </a:lnTo>
                <a:lnTo>
                  <a:pt x="2451060" y="3826778"/>
                </a:lnTo>
                <a:lnTo>
                  <a:pt x="2443475" y="3826778"/>
                </a:lnTo>
                <a:lnTo>
                  <a:pt x="2435891" y="3834665"/>
                </a:lnTo>
                <a:lnTo>
                  <a:pt x="2435891" y="3842553"/>
                </a:lnTo>
                <a:lnTo>
                  <a:pt x="2428306" y="3834665"/>
                </a:lnTo>
                <a:lnTo>
                  <a:pt x="2428306" y="3842553"/>
                </a:lnTo>
                <a:lnTo>
                  <a:pt x="2420722" y="3842553"/>
                </a:lnTo>
                <a:lnTo>
                  <a:pt x="2413137" y="3842553"/>
                </a:lnTo>
                <a:lnTo>
                  <a:pt x="2405553" y="3834665"/>
                </a:lnTo>
                <a:lnTo>
                  <a:pt x="2397968" y="3842553"/>
                </a:lnTo>
                <a:lnTo>
                  <a:pt x="2390384" y="3842553"/>
                </a:lnTo>
                <a:lnTo>
                  <a:pt x="2390384" y="3834665"/>
                </a:lnTo>
                <a:lnTo>
                  <a:pt x="2382799" y="3834665"/>
                </a:lnTo>
                <a:lnTo>
                  <a:pt x="2375215" y="3834665"/>
                </a:lnTo>
                <a:lnTo>
                  <a:pt x="2367630" y="3826778"/>
                </a:lnTo>
                <a:lnTo>
                  <a:pt x="2360046" y="3834665"/>
                </a:lnTo>
                <a:lnTo>
                  <a:pt x="2360046" y="3826778"/>
                </a:lnTo>
                <a:lnTo>
                  <a:pt x="2352461" y="3818890"/>
                </a:lnTo>
                <a:lnTo>
                  <a:pt x="2352461" y="3811002"/>
                </a:lnTo>
                <a:lnTo>
                  <a:pt x="2360046" y="3803115"/>
                </a:lnTo>
                <a:lnTo>
                  <a:pt x="2367630" y="3795227"/>
                </a:lnTo>
                <a:lnTo>
                  <a:pt x="2375215" y="3787339"/>
                </a:lnTo>
                <a:lnTo>
                  <a:pt x="2375215" y="3779451"/>
                </a:lnTo>
                <a:lnTo>
                  <a:pt x="2382799" y="3771564"/>
                </a:lnTo>
                <a:lnTo>
                  <a:pt x="2390384" y="3763676"/>
                </a:lnTo>
                <a:lnTo>
                  <a:pt x="2390384" y="3755788"/>
                </a:lnTo>
                <a:lnTo>
                  <a:pt x="2382799" y="3747901"/>
                </a:lnTo>
                <a:lnTo>
                  <a:pt x="2382799" y="3732125"/>
                </a:lnTo>
                <a:lnTo>
                  <a:pt x="2375215" y="3732125"/>
                </a:lnTo>
                <a:lnTo>
                  <a:pt x="2367630" y="3732125"/>
                </a:lnTo>
                <a:lnTo>
                  <a:pt x="2360046" y="3732125"/>
                </a:lnTo>
                <a:lnTo>
                  <a:pt x="2352461" y="3732125"/>
                </a:lnTo>
                <a:lnTo>
                  <a:pt x="2344877" y="3724237"/>
                </a:lnTo>
                <a:lnTo>
                  <a:pt x="2337292" y="3716350"/>
                </a:lnTo>
                <a:lnTo>
                  <a:pt x="2337292" y="3708462"/>
                </a:lnTo>
                <a:lnTo>
                  <a:pt x="2337292" y="3700574"/>
                </a:lnTo>
                <a:lnTo>
                  <a:pt x="2337292" y="3676911"/>
                </a:lnTo>
                <a:lnTo>
                  <a:pt x="2344877" y="3661136"/>
                </a:lnTo>
                <a:lnTo>
                  <a:pt x="2344877" y="3653248"/>
                </a:lnTo>
                <a:lnTo>
                  <a:pt x="2352461" y="3645360"/>
                </a:lnTo>
                <a:lnTo>
                  <a:pt x="2352461" y="3637473"/>
                </a:lnTo>
                <a:lnTo>
                  <a:pt x="2344877" y="3637473"/>
                </a:lnTo>
                <a:lnTo>
                  <a:pt x="2337292" y="3621697"/>
                </a:lnTo>
                <a:lnTo>
                  <a:pt x="2337292" y="3605922"/>
                </a:lnTo>
                <a:lnTo>
                  <a:pt x="2329708" y="3598034"/>
                </a:lnTo>
                <a:lnTo>
                  <a:pt x="2329708" y="3590146"/>
                </a:lnTo>
                <a:lnTo>
                  <a:pt x="2314539" y="3590146"/>
                </a:lnTo>
                <a:lnTo>
                  <a:pt x="2314539" y="3598034"/>
                </a:lnTo>
                <a:lnTo>
                  <a:pt x="2306955" y="3598034"/>
                </a:lnTo>
                <a:lnTo>
                  <a:pt x="2299370" y="3598034"/>
                </a:lnTo>
                <a:lnTo>
                  <a:pt x="2284201" y="3598034"/>
                </a:lnTo>
                <a:lnTo>
                  <a:pt x="2284201" y="3590146"/>
                </a:lnTo>
                <a:lnTo>
                  <a:pt x="2291786" y="3582259"/>
                </a:lnTo>
                <a:lnTo>
                  <a:pt x="2291786" y="3566483"/>
                </a:lnTo>
                <a:lnTo>
                  <a:pt x="2299370" y="3558596"/>
                </a:lnTo>
                <a:lnTo>
                  <a:pt x="2314539" y="3558596"/>
                </a:lnTo>
                <a:lnTo>
                  <a:pt x="2314539" y="3550708"/>
                </a:lnTo>
                <a:lnTo>
                  <a:pt x="2322123" y="3542820"/>
                </a:lnTo>
                <a:lnTo>
                  <a:pt x="2329708" y="3542820"/>
                </a:lnTo>
                <a:lnTo>
                  <a:pt x="2329708" y="3534932"/>
                </a:lnTo>
                <a:lnTo>
                  <a:pt x="2322123" y="3534932"/>
                </a:lnTo>
                <a:lnTo>
                  <a:pt x="2306955" y="3519157"/>
                </a:lnTo>
                <a:lnTo>
                  <a:pt x="2299370" y="3519157"/>
                </a:lnTo>
                <a:lnTo>
                  <a:pt x="2291786" y="3519157"/>
                </a:lnTo>
                <a:lnTo>
                  <a:pt x="2291786" y="3511269"/>
                </a:lnTo>
                <a:lnTo>
                  <a:pt x="2291786" y="3503382"/>
                </a:lnTo>
                <a:lnTo>
                  <a:pt x="2299370" y="3495494"/>
                </a:lnTo>
                <a:lnTo>
                  <a:pt x="2299370" y="3487606"/>
                </a:lnTo>
                <a:lnTo>
                  <a:pt x="2291786" y="3487606"/>
                </a:lnTo>
                <a:lnTo>
                  <a:pt x="2284201" y="3448168"/>
                </a:lnTo>
                <a:lnTo>
                  <a:pt x="2276617" y="3416617"/>
                </a:lnTo>
                <a:lnTo>
                  <a:pt x="2193187" y="3353515"/>
                </a:lnTo>
                <a:lnTo>
                  <a:pt x="2208356" y="3345627"/>
                </a:lnTo>
                <a:lnTo>
                  <a:pt x="2215941" y="3345627"/>
                </a:lnTo>
                <a:lnTo>
                  <a:pt x="2215941" y="3329852"/>
                </a:lnTo>
                <a:lnTo>
                  <a:pt x="2193187" y="3329852"/>
                </a:lnTo>
                <a:lnTo>
                  <a:pt x="2170434" y="3329852"/>
                </a:lnTo>
                <a:lnTo>
                  <a:pt x="2155265" y="3306189"/>
                </a:lnTo>
                <a:lnTo>
                  <a:pt x="2147680" y="3282526"/>
                </a:lnTo>
                <a:lnTo>
                  <a:pt x="2140096" y="3274638"/>
                </a:lnTo>
                <a:lnTo>
                  <a:pt x="2124927" y="3266750"/>
                </a:lnTo>
                <a:lnTo>
                  <a:pt x="2117342" y="3243087"/>
                </a:lnTo>
                <a:lnTo>
                  <a:pt x="2102173" y="3235199"/>
                </a:lnTo>
                <a:lnTo>
                  <a:pt x="2056666" y="3250975"/>
                </a:lnTo>
                <a:lnTo>
                  <a:pt x="2049082" y="3250975"/>
                </a:lnTo>
                <a:lnTo>
                  <a:pt x="2049082" y="3258863"/>
                </a:lnTo>
                <a:lnTo>
                  <a:pt x="2064251" y="3274638"/>
                </a:lnTo>
                <a:lnTo>
                  <a:pt x="2079420" y="3290413"/>
                </a:lnTo>
                <a:lnTo>
                  <a:pt x="2064251" y="3306189"/>
                </a:lnTo>
                <a:lnTo>
                  <a:pt x="2041497" y="3321964"/>
                </a:lnTo>
                <a:lnTo>
                  <a:pt x="2026328" y="3314077"/>
                </a:lnTo>
                <a:lnTo>
                  <a:pt x="2018744" y="3314077"/>
                </a:lnTo>
                <a:lnTo>
                  <a:pt x="2011159" y="3298301"/>
                </a:lnTo>
                <a:lnTo>
                  <a:pt x="1980821" y="3298301"/>
                </a:lnTo>
                <a:lnTo>
                  <a:pt x="1958068" y="3321964"/>
                </a:lnTo>
                <a:lnTo>
                  <a:pt x="1942899" y="3353515"/>
                </a:lnTo>
                <a:lnTo>
                  <a:pt x="1927730" y="3385066"/>
                </a:lnTo>
                <a:lnTo>
                  <a:pt x="1927730" y="3392954"/>
                </a:lnTo>
                <a:lnTo>
                  <a:pt x="1920145" y="3400841"/>
                </a:lnTo>
                <a:lnTo>
                  <a:pt x="1904976" y="3400841"/>
                </a:lnTo>
                <a:lnTo>
                  <a:pt x="1897392" y="3400841"/>
                </a:lnTo>
                <a:lnTo>
                  <a:pt x="1889807" y="3416617"/>
                </a:lnTo>
                <a:lnTo>
                  <a:pt x="1889807" y="3408729"/>
                </a:lnTo>
                <a:lnTo>
                  <a:pt x="1889807" y="3392954"/>
                </a:lnTo>
                <a:lnTo>
                  <a:pt x="1882223" y="3392954"/>
                </a:lnTo>
                <a:lnTo>
                  <a:pt x="1882223" y="3385066"/>
                </a:lnTo>
                <a:lnTo>
                  <a:pt x="1874638" y="3392954"/>
                </a:lnTo>
                <a:lnTo>
                  <a:pt x="1867054" y="3400841"/>
                </a:lnTo>
                <a:lnTo>
                  <a:pt x="1859469" y="3392954"/>
                </a:lnTo>
                <a:lnTo>
                  <a:pt x="1859469" y="3385066"/>
                </a:lnTo>
                <a:lnTo>
                  <a:pt x="1851885" y="3385066"/>
                </a:lnTo>
                <a:lnTo>
                  <a:pt x="1844300" y="3377178"/>
                </a:lnTo>
                <a:lnTo>
                  <a:pt x="1836716" y="3377178"/>
                </a:lnTo>
                <a:lnTo>
                  <a:pt x="1836716" y="3361403"/>
                </a:lnTo>
                <a:lnTo>
                  <a:pt x="1836716" y="3353515"/>
                </a:lnTo>
                <a:lnTo>
                  <a:pt x="1821547" y="3361403"/>
                </a:lnTo>
                <a:lnTo>
                  <a:pt x="1813962" y="3377178"/>
                </a:lnTo>
                <a:lnTo>
                  <a:pt x="1821547" y="3385066"/>
                </a:lnTo>
                <a:lnTo>
                  <a:pt x="1821547" y="3400841"/>
                </a:lnTo>
                <a:lnTo>
                  <a:pt x="1813962" y="3392954"/>
                </a:lnTo>
                <a:lnTo>
                  <a:pt x="1776040" y="3392954"/>
                </a:lnTo>
                <a:lnTo>
                  <a:pt x="1738118" y="3392954"/>
                </a:lnTo>
                <a:lnTo>
                  <a:pt x="1692611" y="3400841"/>
                </a:lnTo>
                <a:lnTo>
                  <a:pt x="1685026" y="3400841"/>
                </a:lnTo>
                <a:lnTo>
                  <a:pt x="1685026" y="3392954"/>
                </a:lnTo>
                <a:lnTo>
                  <a:pt x="1707780" y="3353515"/>
                </a:lnTo>
                <a:lnTo>
                  <a:pt x="1715364" y="3298301"/>
                </a:lnTo>
                <a:lnTo>
                  <a:pt x="1715364" y="3266750"/>
                </a:lnTo>
                <a:lnTo>
                  <a:pt x="1707780" y="3227312"/>
                </a:lnTo>
                <a:lnTo>
                  <a:pt x="1692611" y="3195761"/>
                </a:lnTo>
                <a:lnTo>
                  <a:pt x="1685026" y="3172098"/>
                </a:lnTo>
                <a:lnTo>
                  <a:pt x="1677442" y="3132659"/>
                </a:lnTo>
                <a:lnTo>
                  <a:pt x="1707780" y="3132659"/>
                </a:lnTo>
                <a:lnTo>
                  <a:pt x="1722949" y="3124772"/>
                </a:lnTo>
                <a:lnTo>
                  <a:pt x="1730533" y="3093221"/>
                </a:lnTo>
                <a:lnTo>
                  <a:pt x="1729973" y="3092929"/>
                </a:lnTo>
                <a:lnTo>
                  <a:pt x="1722464" y="3124160"/>
                </a:lnTo>
                <a:lnTo>
                  <a:pt x="1707281" y="3132054"/>
                </a:lnTo>
                <a:lnTo>
                  <a:pt x="1676915" y="3132054"/>
                </a:lnTo>
                <a:lnTo>
                  <a:pt x="1684507" y="3171524"/>
                </a:lnTo>
                <a:lnTo>
                  <a:pt x="1692098" y="3195205"/>
                </a:lnTo>
                <a:lnTo>
                  <a:pt x="1707281" y="3226781"/>
                </a:lnTo>
                <a:lnTo>
                  <a:pt x="1714873" y="3266251"/>
                </a:lnTo>
                <a:lnTo>
                  <a:pt x="1714873" y="3297826"/>
                </a:lnTo>
                <a:lnTo>
                  <a:pt x="1707281" y="3353084"/>
                </a:lnTo>
                <a:lnTo>
                  <a:pt x="1684507" y="3392553"/>
                </a:lnTo>
                <a:lnTo>
                  <a:pt x="1684507" y="3400447"/>
                </a:lnTo>
                <a:lnTo>
                  <a:pt x="1676915" y="3400447"/>
                </a:lnTo>
                <a:lnTo>
                  <a:pt x="1676915" y="3692522"/>
                </a:lnTo>
                <a:lnTo>
                  <a:pt x="1259385" y="3684628"/>
                </a:lnTo>
                <a:lnTo>
                  <a:pt x="1221427" y="3637265"/>
                </a:lnTo>
                <a:lnTo>
                  <a:pt x="1175878" y="3605689"/>
                </a:lnTo>
                <a:lnTo>
                  <a:pt x="1153104" y="3605689"/>
                </a:lnTo>
                <a:lnTo>
                  <a:pt x="1153104" y="3597795"/>
                </a:lnTo>
                <a:lnTo>
                  <a:pt x="1145513" y="3574113"/>
                </a:lnTo>
                <a:lnTo>
                  <a:pt x="1153104" y="3574113"/>
                </a:lnTo>
                <a:lnTo>
                  <a:pt x="1160696" y="3558326"/>
                </a:lnTo>
                <a:lnTo>
                  <a:pt x="1145513" y="3550432"/>
                </a:lnTo>
                <a:lnTo>
                  <a:pt x="1130330" y="3542538"/>
                </a:lnTo>
                <a:lnTo>
                  <a:pt x="1099964" y="3574113"/>
                </a:lnTo>
                <a:lnTo>
                  <a:pt x="1084781" y="3597795"/>
                </a:lnTo>
                <a:lnTo>
                  <a:pt x="1077189" y="3605689"/>
                </a:lnTo>
                <a:lnTo>
                  <a:pt x="1062006" y="3589901"/>
                </a:lnTo>
                <a:lnTo>
                  <a:pt x="1054415" y="3582007"/>
                </a:lnTo>
                <a:lnTo>
                  <a:pt x="1046824" y="3574113"/>
                </a:lnTo>
                <a:lnTo>
                  <a:pt x="1039232" y="3566220"/>
                </a:lnTo>
                <a:lnTo>
                  <a:pt x="1031641" y="3558326"/>
                </a:lnTo>
                <a:lnTo>
                  <a:pt x="1024049" y="3550432"/>
                </a:lnTo>
                <a:lnTo>
                  <a:pt x="1031641" y="3550432"/>
                </a:lnTo>
                <a:lnTo>
                  <a:pt x="1031641" y="3542538"/>
                </a:lnTo>
                <a:lnTo>
                  <a:pt x="1024049" y="3534644"/>
                </a:lnTo>
                <a:lnTo>
                  <a:pt x="1031641" y="3534644"/>
                </a:lnTo>
                <a:lnTo>
                  <a:pt x="1039232" y="3534644"/>
                </a:lnTo>
                <a:lnTo>
                  <a:pt x="1039232" y="3526750"/>
                </a:lnTo>
                <a:lnTo>
                  <a:pt x="1046824" y="3526750"/>
                </a:lnTo>
                <a:lnTo>
                  <a:pt x="1054415" y="3526750"/>
                </a:lnTo>
                <a:lnTo>
                  <a:pt x="1054415" y="3518856"/>
                </a:lnTo>
                <a:lnTo>
                  <a:pt x="1062006" y="3518856"/>
                </a:lnTo>
                <a:lnTo>
                  <a:pt x="1062006" y="3510962"/>
                </a:lnTo>
                <a:lnTo>
                  <a:pt x="1062006" y="3503068"/>
                </a:lnTo>
                <a:lnTo>
                  <a:pt x="1077189" y="3495174"/>
                </a:lnTo>
                <a:lnTo>
                  <a:pt x="1077189" y="3487280"/>
                </a:lnTo>
                <a:lnTo>
                  <a:pt x="1077629" y="3487280"/>
                </a:lnTo>
                <a:lnTo>
                  <a:pt x="1077629" y="3479482"/>
                </a:lnTo>
                <a:lnTo>
                  <a:pt x="1070046" y="3479482"/>
                </a:lnTo>
                <a:lnTo>
                  <a:pt x="1070046" y="3487375"/>
                </a:lnTo>
                <a:lnTo>
                  <a:pt x="1062463" y="3487375"/>
                </a:lnTo>
                <a:lnTo>
                  <a:pt x="1062463" y="3495268"/>
                </a:lnTo>
                <a:lnTo>
                  <a:pt x="1054880" y="3495268"/>
                </a:lnTo>
                <a:lnTo>
                  <a:pt x="1047297" y="3503161"/>
                </a:lnTo>
                <a:lnTo>
                  <a:pt x="1039715" y="3503161"/>
                </a:lnTo>
                <a:lnTo>
                  <a:pt x="1032132" y="3503161"/>
                </a:lnTo>
                <a:lnTo>
                  <a:pt x="1016966" y="3495268"/>
                </a:lnTo>
                <a:lnTo>
                  <a:pt x="1009384" y="3495268"/>
                </a:lnTo>
                <a:lnTo>
                  <a:pt x="1009384" y="3479482"/>
                </a:lnTo>
                <a:lnTo>
                  <a:pt x="1009384" y="3471589"/>
                </a:lnTo>
                <a:lnTo>
                  <a:pt x="1001801" y="3471589"/>
                </a:lnTo>
                <a:lnTo>
                  <a:pt x="994218" y="3479482"/>
                </a:lnTo>
                <a:lnTo>
                  <a:pt x="986635" y="3487375"/>
                </a:lnTo>
                <a:lnTo>
                  <a:pt x="979052" y="3487375"/>
                </a:lnTo>
                <a:lnTo>
                  <a:pt x="971470" y="3487375"/>
                </a:lnTo>
                <a:lnTo>
                  <a:pt x="963887" y="3495268"/>
                </a:lnTo>
                <a:lnTo>
                  <a:pt x="956304" y="3495268"/>
                </a:lnTo>
                <a:lnTo>
                  <a:pt x="948721" y="3487375"/>
                </a:lnTo>
                <a:lnTo>
                  <a:pt x="933556" y="3479482"/>
                </a:lnTo>
                <a:lnTo>
                  <a:pt x="925973" y="3471589"/>
                </a:lnTo>
                <a:lnTo>
                  <a:pt x="918390" y="3471589"/>
                </a:lnTo>
                <a:lnTo>
                  <a:pt x="910807" y="3463696"/>
                </a:lnTo>
                <a:lnTo>
                  <a:pt x="895642" y="3463696"/>
                </a:lnTo>
                <a:lnTo>
                  <a:pt x="903225" y="3455803"/>
                </a:lnTo>
                <a:lnTo>
                  <a:pt x="903225" y="3440016"/>
                </a:lnTo>
                <a:lnTo>
                  <a:pt x="903225" y="3416337"/>
                </a:lnTo>
                <a:lnTo>
                  <a:pt x="903225" y="3408364"/>
                </a:lnTo>
                <a:lnTo>
                  <a:pt x="902988" y="3408857"/>
                </a:lnTo>
                <a:lnTo>
                  <a:pt x="902988" y="3416751"/>
                </a:lnTo>
                <a:lnTo>
                  <a:pt x="865047" y="3416751"/>
                </a:lnTo>
                <a:lnTo>
                  <a:pt x="872635" y="3503584"/>
                </a:lnTo>
                <a:lnTo>
                  <a:pt x="827107" y="3527266"/>
                </a:lnTo>
                <a:lnTo>
                  <a:pt x="811930" y="3479903"/>
                </a:lnTo>
                <a:lnTo>
                  <a:pt x="751225" y="3503584"/>
                </a:lnTo>
                <a:lnTo>
                  <a:pt x="743637" y="3487796"/>
                </a:lnTo>
                <a:lnTo>
                  <a:pt x="713285" y="3487796"/>
                </a:lnTo>
                <a:lnTo>
                  <a:pt x="728461" y="3527266"/>
                </a:lnTo>
                <a:lnTo>
                  <a:pt x="705696" y="3527266"/>
                </a:lnTo>
                <a:lnTo>
                  <a:pt x="698108" y="3527266"/>
                </a:lnTo>
                <a:lnTo>
                  <a:pt x="698108" y="3535160"/>
                </a:lnTo>
                <a:lnTo>
                  <a:pt x="698108" y="3558842"/>
                </a:lnTo>
                <a:lnTo>
                  <a:pt x="698108" y="3574630"/>
                </a:lnTo>
                <a:lnTo>
                  <a:pt x="705696" y="3574630"/>
                </a:lnTo>
                <a:lnTo>
                  <a:pt x="698108" y="3582523"/>
                </a:lnTo>
                <a:lnTo>
                  <a:pt x="713285" y="3590417"/>
                </a:lnTo>
                <a:lnTo>
                  <a:pt x="720873" y="3598311"/>
                </a:lnTo>
                <a:lnTo>
                  <a:pt x="720873" y="3629887"/>
                </a:lnTo>
                <a:lnTo>
                  <a:pt x="720873" y="3637781"/>
                </a:lnTo>
                <a:lnTo>
                  <a:pt x="705696" y="3629887"/>
                </a:lnTo>
                <a:lnTo>
                  <a:pt x="698108" y="3629887"/>
                </a:lnTo>
                <a:lnTo>
                  <a:pt x="698108" y="3621993"/>
                </a:lnTo>
                <a:lnTo>
                  <a:pt x="690520" y="3621993"/>
                </a:lnTo>
                <a:lnTo>
                  <a:pt x="660168" y="3621993"/>
                </a:lnTo>
                <a:lnTo>
                  <a:pt x="644991" y="3629887"/>
                </a:lnTo>
                <a:lnTo>
                  <a:pt x="614639" y="3629887"/>
                </a:lnTo>
                <a:lnTo>
                  <a:pt x="591874" y="3598311"/>
                </a:lnTo>
                <a:lnTo>
                  <a:pt x="561522" y="3558842"/>
                </a:lnTo>
                <a:lnTo>
                  <a:pt x="576698" y="3543054"/>
                </a:lnTo>
                <a:lnTo>
                  <a:pt x="591874" y="3543054"/>
                </a:lnTo>
                <a:lnTo>
                  <a:pt x="629815" y="3543054"/>
                </a:lnTo>
                <a:lnTo>
                  <a:pt x="622227" y="3519372"/>
                </a:lnTo>
                <a:lnTo>
                  <a:pt x="629815" y="3519372"/>
                </a:lnTo>
                <a:lnTo>
                  <a:pt x="622227" y="3472009"/>
                </a:lnTo>
                <a:lnTo>
                  <a:pt x="531169" y="3464115"/>
                </a:lnTo>
                <a:lnTo>
                  <a:pt x="515993" y="3456221"/>
                </a:lnTo>
                <a:lnTo>
                  <a:pt x="500817" y="3479903"/>
                </a:lnTo>
                <a:lnTo>
                  <a:pt x="508405" y="3503584"/>
                </a:lnTo>
                <a:lnTo>
                  <a:pt x="493229" y="3527266"/>
                </a:lnTo>
                <a:lnTo>
                  <a:pt x="485641" y="3543054"/>
                </a:lnTo>
                <a:lnTo>
                  <a:pt x="462876" y="3566736"/>
                </a:lnTo>
                <a:lnTo>
                  <a:pt x="493229" y="3598311"/>
                </a:lnTo>
                <a:lnTo>
                  <a:pt x="455288" y="3637781"/>
                </a:lnTo>
                <a:lnTo>
                  <a:pt x="409759" y="3661463"/>
                </a:lnTo>
                <a:lnTo>
                  <a:pt x="394583" y="3669356"/>
                </a:lnTo>
                <a:lnTo>
                  <a:pt x="417347" y="3716720"/>
                </a:lnTo>
                <a:lnTo>
                  <a:pt x="417347" y="3724614"/>
                </a:lnTo>
                <a:lnTo>
                  <a:pt x="394583" y="3771977"/>
                </a:lnTo>
                <a:lnTo>
                  <a:pt x="356642" y="3811447"/>
                </a:lnTo>
                <a:lnTo>
                  <a:pt x="341466" y="3819341"/>
                </a:lnTo>
                <a:lnTo>
                  <a:pt x="318702" y="3811447"/>
                </a:lnTo>
                <a:lnTo>
                  <a:pt x="303525" y="3811447"/>
                </a:lnTo>
                <a:lnTo>
                  <a:pt x="295937" y="3795659"/>
                </a:lnTo>
                <a:lnTo>
                  <a:pt x="288349" y="3779871"/>
                </a:lnTo>
                <a:lnTo>
                  <a:pt x="280761" y="3787765"/>
                </a:lnTo>
                <a:lnTo>
                  <a:pt x="265585" y="3787765"/>
                </a:lnTo>
                <a:lnTo>
                  <a:pt x="265585" y="3779871"/>
                </a:lnTo>
                <a:lnTo>
                  <a:pt x="265585" y="3771977"/>
                </a:lnTo>
                <a:lnTo>
                  <a:pt x="257997" y="3764083"/>
                </a:lnTo>
                <a:lnTo>
                  <a:pt x="242820" y="3756190"/>
                </a:lnTo>
                <a:lnTo>
                  <a:pt x="235232" y="3748296"/>
                </a:lnTo>
                <a:lnTo>
                  <a:pt x="227644" y="3740402"/>
                </a:lnTo>
                <a:lnTo>
                  <a:pt x="227644" y="3748296"/>
                </a:lnTo>
                <a:lnTo>
                  <a:pt x="212468" y="3748296"/>
                </a:lnTo>
                <a:lnTo>
                  <a:pt x="212468" y="3771977"/>
                </a:lnTo>
                <a:lnTo>
                  <a:pt x="204880" y="3787765"/>
                </a:lnTo>
                <a:lnTo>
                  <a:pt x="182115" y="3803553"/>
                </a:lnTo>
                <a:lnTo>
                  <a:pt x="166939" y="3803553"/>
                </a:lnTo>
                <a:lnTo>
                  <a:pt x="166939" y="3811447"/>
                </a:lnTo>
                <a:lnTo>
                  <a:pt x="166939" y="3819341"/>
                </a:lnTo>
                <a:lnTo>
                  <a:pt x="189703" y="3874598"/>
                </a:lnTo>
                <a:lnTo>
                  <a:pt x="182115" y="3874598"/>
                </a:lnTo>
                <a:lnTo>
                  <a:pt x="151763" y="3874598"/>
                </a:lnTo>
                <a:lnTo>
                  <a:pt x="144175" y="3858810"/>
                </a:lnTo>
                <a:lnTo>
                  <a:pt x="144175" y="3835129"/>
                </a:lnTo>
                <a:lnTo>
                  <a:pt x="144175" y="3827235"/>
                </a:lnTo>
                <a:lnTo>
                  <a:pt x="136586" y="3811447"/>
                </a:lnTo>
                <a:lnTo>
                  <a:pt x="144175" y="3803553"/>
                </a:lnTo>
                <a:lnTo>
                  <a:pt x="121410" y="3748296"/>
                </a:lnTo>
                <a:lnTo>
                  <a:pt x="106234" y="3732508"/>
                </a:lnTo>
                <a:lnTo>
                  <a:pt x="106234" y="3716720"/>
                </a:lnTo>
                <a:lnTo>
                  <a:pt x="98646" y="3700932"/>
                </a:lnTo>
                <a:lnTo>
                  <a:pt x="106234" y="3693038"/>
                </a:lnTo>
                <a:lnTo>
                  <a:pt x="106234" y="3685144"/>
                </a:lnTo>
                <a:lnTo>
                  <a:pt x="106234" y="3677250"/>
                </a:lnTo>
                <a:lnTo>
                  <a:pt x="91058" y="3685144"/>
                </a:lnTo>
                <a:lnTo>
                  <a:pt x="83470" y="3693038"/>
                </a:lnTo>
                <a:lnTo>
                  <a:pt x="75881" y="3685144"/>
                </a:lnTo>
                <a:lnTo>
                  <a:pt x="83470" y="3677250"/>
                </a:lnTo>
                <a:lnTo>
                  <a:pt x="98646" y="3669356"/>
                </a:lnTo>
                <a:lnTo>
                  <a:pt x="98646" y="3661463"/>
                </a:lnTo>
                <a:lnTo>
                  <a:pt x="98646" y="3645675"/>
                </a:lnTo>
                <a:lnTo>
                  <a:pt x="121410" y="3629887"/>
                </a:lnTo>
                <a:lnTo>
                  <a:pt x="136586" y="3629887"/>
                </a:lnTo>
                <a:lnTo>
                  <a:pt x="159351" y="3629887"/>
                </a:lnTo>
                <a:lnTo>
                  <a:pt x="166939" y="3629887"/>
                </a:lnTo>
                <a:lnTo>
                  <a:pt x="182115" y="3614099"/>
                </a:lnTo>
                <a:lnTo>
                  <a:pt x="174527" y="3606205"/>
                </a:lnTo>
                <a:lnTo>
                  <a:pt x="159351" y="3590417"/>
                </a:lnTo>
                <a:lnTo>
                  <a:pt x="151763" y="3590417"/>
                </a:lnTo>
                <a:lnTo>
                  <a:pt x="136586" y="3582523"/>
                </a:lnTo>
                <a:lnTo>
                  <a:pt x="136586" y="3574630"/>
                </a:lnTo>
                <a:lnTo>
                  <a:pt x="144175" y="3566736"/>
                </a:lnTo>
                <a:lnTo>
                  <a:pt x="136586" y="3558842"/>
                </a:lnTo>
                <a:lnTo>
                  <a:pt x="128998" y="3558842"/>
                </a:lnTo>
                <a:lnTo>
                  <a:pt x="128998" y="3550948"/>
                </a:lnTo>
                <a:lnTo>
                  <a:pt x="128998" y="3543054"/>
                </a:lnTo>
                <a:lnTo>
                  <a:pt x="136586" y="3535160"/>
                </a:lnTo>
                <a:lnTo>
                  <a:pt x="128998" y="3519372"/>
                </a:lnTo>
                <a:lnTo>
                  <a:pt x="136586" y="3503584"/>
                </a:lnTo>
                <a:lnTo>
                  <a:pt x="128998" y="3503584"/>
                </a:lnTo>
                <a:lnTo>
                  <a:pt x="113822" y="3511478"/>
                </a:lnTo>
                <a:lnTo>
                  <a:pt x="98646" y="3519372"/>
                </a:lnTo>
                <a:lnTo>
                  <a:pt x="75881" y="3527266"/>
                </a:lnTo>
                <a:lnTo>
                  <a:pt x="45529" y="3550948"/>
                </a:lnTo>
                <a:lnTo>
                  <a:pt x="22764" y="3550948"/>
                </a:lnTo>
                <a:lnTo>
                  <a:pt x="0" y="3535160"/>
                </a:lnTo>
                <a:lnTo>
                  <a:pt x="15176" y="3511478"/>
                </a:lnTo>
                <a:lnTo>
                  <a:pt x="22764" y="3495690"/>
                </a:lnTo>
                <a:lnTo>
                  <a:pt x="30353" y="3479903"/>
                </a:lnTo>
                <a:lnTo>
                  <a:pt x="37941" y="3464115"/>
                </a:lnTo>
                <a:lnTo>
                  <a:pt x="60705" y="3464115"/>
                </a:lnTo>
                <a:lnTo>
                  <a:pt x="75881" y="3448327"/>
                </a:lnTo>
                <a:lnTo>
                  <a:pt x="83470" y="3448327"/>
                </a:lnTo>
                <a:lnTo>
                  <a:pt x="91058" y="3440433"/>
                </a:lnTo>
                <a:lnTo>
                  <a:pt x="121410" y="3432539"/>
                </a:lnTo>
                <a:lnTo>
                  <a:pt x="136586" y="3424645"/>
                </a:lnTo>
                <a:lnTo>
                  <a:pt x="144175" y="3416751"/>
                </a:lnTo>
                <a:lnTo>
                  <a:pt x="159351" y="3400963"/>
                </a:lnTo>
                <a:lnTo>
                  <a:pt x="151763" y="3393069"/>
                </a:lnTo>
                <a:lnTo>
                  <a:pt x="136586" y="3369388"/>
                </a:lnTo>
                <a:lnTo>
                  <a:pt x="128998" y="3369388"/>
                </a:lnTo>
                <a:lnTo>
                  <a:pt x="136586" y="3361494"/>
                </a:lnTo>
                <a:lnTo>
                  <a:pt x="144175" y="3353600"/>
                </a:lnTo>
                <a:lnTo>
                  <a:pt x="151763" y="3314130"/>
                </a:lnTo>
                <a:lnTo>
                  <a:pt x="151763" y="3298343"/>
                </a:lnTo>
                <a:lnTo>
                  <a:pt x="151763" y="3290449"/>
                </a:lnTo>
                <a:lnTo>
                  <a:pt x="144175" y="3274661"/>
                </a:lnTo>
                <a:lnTo>
                  <a:pt x="166939" y="3250979"/>
                </a:lnTo>
                <a:lnTo>
                  <a:pt x="182115" y="3258873"/>
                </a:lnTo>
                <a:lnTo>
                  <a:pt x="204880" y="3266767"/>
                </a:lnTo>
                <a:lnTo>
                  <a:pt x="212468" y="3266767"/>
                </a:lnTo>
                <a:lnTo>
                  <a:pt x="212468" y="3243085"/>
                </a:lnTo>
                <a:lnTo>
                  <a:pt x="204880" y="3227297"/>
                </a:lnTo>
                <a:lnTo>
                  <a:pt x="212468" y="3227297"/>
                </a:lnTo>
                <a:lnTo>
                  <a:pt x="204880" y="3219403"/>
                </a:lnTo>
                <a:lnTo>
                  <a:pt x="197292" y="3203616"/>
                </a:lnTo>
                <a:lnTo>
                  <a:pt x="204880" y="3195722"/>
                </a:lnTo>
                <a:lnTo>
                  <a:pt x="204880" y="3187828"/>
                </a:lnTo>
                <a:lnTo>
                  <a:pt x="189703" y="3179934"/>
                </a:lnTo>
                <a:lnTo>
                  <a:pt x="189703" y="3172040"/>
                </a:lnTo>
                <a:lnTo>
                  <a:pt x="197292" y="3156252"/>
                </a:lnTo>
                <a:lnTo>
                  <a:pt x="197292" y="3164146"/>
                </a:lnTo>
                <a:lnTo>
                  <a:pt x="197292" y="3179934"/>
                </a:lnTo>
                <a:lnTo>
                  <a:pt x="204880" y="3179934"/>
                </a:lnTo>
                <a:lnTo>
                  <a:pt x="220056" y="3172040"/>
                </a:lnTo>
                <a:lnTo>
                  <a:pt x="220056" y="3179934"/>
                </a:lnTo>
                <a:lnTo>
                  <a:pt x="220056" y="3187828"/>
                </a:lnTo>
                <a:lnTo>
                  <a:pt x="227644" y="3187828"/>
                </a:lnTo>
                <a:lnTo>
                  <a:pt x="250408" y="3195722"/>
                </a:lnTo>
                <a:lnTo>
                  <a:pt x="250408" y="3203616"/>
                </a:lnTo>
                <a:lnTo>
                  <a:pt x="257997" y="3219403"/>
                </a:lnTo>
                <a:lnTo>
                  <a:pt x="265585" y="3219403"/>
                </a:lnTo>
                <a:lnTo>
                  <a:pt x="280761" y="3227297"/>
                </a:lnTo>
                <a:lnTo>
                  <a:pt x="295937" y="3227297"/>
                </a:lnTo>
                <a:lnTo>
                  <a:pt x="318702" y="3235191"/>
                </a:lnTo>
                <a:lnTo>
                  <a:pt x="333878" y="3243085"/>
                </a:lnTo>
                <a:lnTo>
                  <a:pt x="341466" y="3243085"/>
                </a:lnTo>
                <a:lnTo>
                  <a:pt x="356642" y="3250979"/>
                </a:lnTo>
                <a:lnTo>
                  <a:pt x="379407" y="3266767"/>
                </a:lnTo>
                <a:lnTo>
                  <a:pt x="379407" y="3282555"/>
                </a:lnTo>
                <a:lnTo>
                  <a:pt x="386995" y="3282555"/>
                </a:lnTo>
                <a:lnTo>
                  <a:pt x="402171" y="3274661"/>
                </a:lnTo>
                <a:lnTo>
                  <a:pt x="409759" y="3266767"/>
                </a:lnTo>
                <a:lnTo>
                  <a:pt x="424936" y="3258873"/>
                </a:lnTo>
                <a:lnTo>
                  <a:pt x="424936" y="3250979"/>
                </a:lnTo>
                <a:lnTo>
                  <a:pt x="424936" y="3243085"/>
                </a:lnTo>
                <a:lnTo>
                  <a:pt x="432524" y="3243085"/>
                </a:lnTo>
                <a:lnTo>
                  <a:pt x="432524" y="3235191"/>
                </a:lnTo>
                <a:lnTo>
                  <a:pt x="440112" y="3235191"/>
                </a:lnTo>
                <a:lnTo>
                  <a:pt x="440112" y="3227297"/>
                </a:lnTo>
                <a:lnTo>
                  <a:pt x="447700" y="3227297"/>
                </a:lnTo>
                <a:lnTo>
                  <a:pt x="447700" y="3219403"/>
                </a:lnTo>
                <a:lnTo>
                  <a:pt x="455288" y="3219403"/>
                </a:lnTo>
                <a:lnTo>
                  <a:pt x="462876" y="3227297"/>
                </a:lnTo>
                <a:lnTo>
                  <a:pt x="470464" y="3235191"/>
                </a:lnTo>
                <a:lnTo>
                  <a:pt x="485641" y="3266767"/>
                </a:lnTo>
                <a:lnTo>
                  <a:pt x="500817" y="3266767"/>
                </a:lnTo>
                <a:lnTo>
                  <a:pt x="515993" y="3266767"/>
                </a:lnTo>
                <a:lnTo>
                  <a:pt x="546346" y="3322024"/>
                </a:lnTo>
                <a:lnTo>
                  <a:pt x="561522" y="3322024"/>
                </a:lnTo>
                <a:lnTo>
                  <a:pt x="561522" y="3314130"/>
                </a:lnTo>
                <a:lnTo>
                  <a:pt x="553934" y="3314130"/>
                </a:lnTo>
                <a:lnTo>
                  <a:pt x="538758" y="3274661"/>
                </a:lnTo>
                <a:lnTo>
                  <a:pt x="531169" y="3250979"/>
                </a:lnTo>
                <a:lnTo>
                  <a:pt x="531169" y="3235191"/>
                </a:lnTo>
                <a:lnTo>
                  <a:pt x="538758" y="3211509"/>
                </a:lnTo>
                <a:lnTo>
                  <a:pt x="546346" y="3211509"/>
                </a:lnTo>
                <a:lnTo>
                  <a:pt x="538758" y="3195722"/>
                </a:lnTo>
                <a:lnTo>
                  <a:pt x="546346" y="3179934"/>
                </a:lnTo>
                <a:lnTo>
                  <a:pt x="538758" y="3172040"/>
                </a:lnTo>
                <a:lnTo>
                  <a:pt x="531169" y="3156252"/>
                </a:lnTo>
                <a:lnTo>
                  <a:pt x="523581" y="3156252"/>
                </a:lnTo>
                <a:lnTo>
                  <a:pt x="515993" y="3148358"/>
                </a:lnTo>
                <a:lnTo>
                  <a:pt x="538758" y="3148358"/>
                </a:lnTo>
                <a:lnTo>
                  <a:pt x="546346" y="3140464"/>
                </a:lnTo>
                <a:lnTo>
                  <a:pt x="561522" y="3187828"/>
                </a:lnTo>
                <a:lnTo>
                  <a:pt x="591874" y="3298343"/>
                </a:lnTo>
                <a:lnTo>
                  <a:pt x="584286" y="3314130"/>
                </a:lnTo>
                <a:lnTo>
                  <a:pt x="591874" y="3329918"/>
                </a:lnTo>
                <a:lnTo>
                  <a:pt x="599463" y="3337812"/>
                </a:lnTo>
                <a:lnTo>
                  <a:pt x="607051" y="3345706"/>
                </a:lnTo>
                <a:lnTo>
                  <a:pt x="614639" y="3337812"/>
                </a:lnTo>
                <a:lnTo>
                  <a:pt x="622227" y="3337812"/>
                </a:lnTo>
                <a:lnTo>
                  <a:pt x="637403" y="3329918"/>
                </a:lnTo>
                <a:lnTo>
                  <a:pt x="644991" y="3322024"/>
                </a:lnTo>
                <a:lnTo>
                  <a:pt x="644991" y="3314130"/>
                </a:lnTo>
                <a:lnTo>
                  <a:pt x="682932" y="3329918"/>
                </a:lnTo>
                <a:lnTo>
                  <a:pt x="705696" y="3337812"/>
                </a:lnTo>
                <a:lnTo>
                  <a:pt x="713285" y="3337812"/>
                </a:lnTo>
                <a:lnTo>
                  <a:pt x="720873" y="3337812"/>
                </a:lnTo>
                <a:lnTo>
                  <a:pt x="728461" y="3361494"/>
                </a:lnTo>
                <a:lnTo>
                  <a:pt x="736049" y="3369388"/>
                </a:lnTo>
                <a:lnTo>
                  <a:pt x="736298" y="3368869"/>
                </a:lnTo>
                <a:lnTo>
                  <a:pt x="728821" y="3361085"/>
                </a:lnTo>
                <a:lnTo>
                  <a:pt x="721238" y="3337406"/>
                </a:lnTo>
                <a:lnTo>
                  <a:pt x="713655" y="3337406"/>
                </a:lnTo>
                <a:lnTo>
                  <a:pt x="706072" y="3337406"/>
                </a:lnTo>
                <a:lnTo>
                  <a:pt x="683324" y="3329513"/>
                </a:lnTo>
                <a:lnTo>
                  <a:pt x="645410" y="3313727"/>
                </a:lnTo>
                <a:lnTo>
                  <a:pt x="622662" y="3305833"/>
                </a:lnTo>
                <a:lnTo>
                  <a:pt x="607496" y="3297940"/>
                </a:lnTo>
                <a:lnTo>
                  <a:pt x="607496" y="3282154"/>
                </a:lnTo>
                <a:lnTo>
                  <a:pt x="599913" y="3266368"/>
                </a:lnTo>
                <a:lnTo>
                  <a:pt x="584748" y="3219009"/>
                </a:lnTo>
                <a:lnTo>
                  <a:pt x="584748" y="3203223"/>
                </a:lnTo>
                <a:lnTo>
                  <a:pt x="584748" y="3187437"/>
                </a:lnTo>
                <a:lnTo>
                  <a:pt x="584748" y="3171651"/>
                </a:lnTo>
                <a:lnTo>
                  <a:pt x="584748" y="3155864"/>
                </a:lnTo>
                <a:lnTo>
                  <a:pt x="584748" y="3147971"/>
                </a:lnTo>
                <a:lnTo>
                  <a:pt x="577165" y="3140078"/>
                </a:lnTo>
                <a:lnTo>
                  <a:pt x="577165" y="3116399"/>
                </a:lnTo>
                <a:lnTo>
                  <a:pt x="584748" y="3084826"/>
                </a:lnTo>
                <a:lnTo>
                  <a:pt x="584748" y="3076933"/>
                </a:lnTo>
                <a:lnTo>
                  <a:pt x="577165" y="3061147"/>
                </a:lnTo>
                <a:lnTo>
                  <a:pt x="584748" y="3061147"/>
                </a:lnTo>
                <a:lnTo>
                  <a:pt x="592331" y="3053254"/>
                </a:lnTo>
                <a:lnTo>
                  <a:pt x="599913" y="3053254"/>
                </a:lnTo>
                <a:lnTo>
                  <a:pt x="607496" y="3053254"/>
                </a:lnTo>
                <a:lnTo>
                  <a:pt x="615079" y="3053254"/>
                </a:lnTo>
                <a:lnTo>
                  <a:pt x="615079" y="3045361"/>
                </a:lnTo>
                <a:lnTo>
                  <a:pt x="622662" y="3045361"/>
                </a:lnTo>
                <a:lnTo>
                  <a:pt x="630245" y="3053254"/>
                </a:lnTo>
                <a:lnTo>
                  <a:pt x="637827" y="3061147"/>
                </a:lnTo>
                <a:lnTo>
                  <a:pt x="645410" y="3053254"/>
                </a:lnTo>
                <a:lnTo>
                  <a:pt x="652993" y="3053254"/>
                </a:lnTo>
                <a:lnTo>
                  <a:pt x="660576" y="3053254"/>
                </a:lnTo>
                <a:lnTo>
                  <a:pt x="668158" y="3053254"/>
                </a:lnTo>
                <a:lnTo>
                  <a:pt x="668158" y="3061147"/>
                </a:lnTo>
                <a:lnTo>
                  <a:pt x="675741" y="3053254"/>
                </a:lnTo>
                <a:lnTo>
                  <a:pt x="675741" y="3061147"/>
                </a:lnTo>
                <a:lnTo>
                  <a:pt x="683324" y="3069040"/>
                </a:lnTo>
                <a:lnTo>
                  <a:pt x="690907" y="3076933"/>
                </a:lnTo>
                <a:lnTo>
                  <a:pt x="690907" y="3084826"/>
                </a:lnTo>
                <a:lnTo>
                  <a:pt x="706072" y="3092719"/>
                </a:lnTo>
                <a:lnTo>
                  <a:pt x="713655" y="3092719"/>
                </a:lnTo>
                <a:lnTo>
                  <a:pt x="721238" y="3084826"/>
                </a:lnTo>
                <a:lnTo>
                  <a:pt x="728821" y="3076933"/>
                </a:lnTo>
                <a:lnTo>
                  <a:pt x="743986" y="3076933"/>
                </a:lnTo>
                <a:lnTo>
                  <a:pt x="743986" y="3084826"/>
                </a:lnTo>
                <a:lnTo>
                  <a:pt x="751569" y="3084826"/>
                </a:lnTo>
                <a:lnTo>
                  <a:pt x="759152" y="3084826"/>
                </a:lnTo>
                <a:lnTo>
                  <a:pt x="766735" y="3084826"/>
                </a:lnTo>
                <a:lnTo>
                  <a:pt x="774317" y="3084826"/>
                </a:lnTo>
                <a:lnTo>
                  <a:pt x="781900" y="3076933"/>
                </a:lnTo>
                <a:lnTo>
                  <a:pt x="781900" y="3069040"/>
                </a:lnTo>
                <a:lnTo>
                  <a:pt x="789483" y="3076933"/>
                </a:lnTo>
                <a:lnTo>
                  <a:pt x="797066" y="3069040"/>
                </a:lnTo>
                <a:lnTo>
                  <a:pt x="804648" y="3053254"/>
                </a:lnTo>
                <a:lnTo>
                  <a:pt x="812231" y="3037468"/>
                </a:lnTo>
                <a:lnTo>
                  <a:pt x="819814" y="3029575"/>
                </a:lnTo>
                <a:lnTo>
                  <a:pt x="827397" y="3021681"/>
                </a:lnTo>
                <a:lnTo>
                  <a:pt x="834980" y="2966430"/>
                </a:lnTo>
                <a:lnTo>
                  <a:pt x="850145" y="2919071"/>
                </a:lnTo>
                <a:lnTo>
                  <a:pt x="842562" y="2919071"/>
                </a:lnTo>
                <a:lnTo>
                  <a:pt x="834980" y="2919071"/>
                </a:lnTo>
                <a:lnTo>
                  <a:pt x="827397" y="2911178"/>
                </a:lnTo>
                <a:lnTo>
                  <a:pt x="819814" y="2903285"/>
                </a:lnTo>
                <a:lnTo>
                  <a:pt x="819814" y="2895392"/>
                </a:lnTo>
                <a:lnTo>
                  <a:pt x="812231" y="2895392"/>
                </a:lnTo>
                <a:lnTo>
                  <a:pt x="804648" y="2903285"/>
                </a:lnTo>
                <a:lnTo>
                  <a:pt x="797066" y="2911178"/>
                </a:lnTo>
                <a:lnTo>
                  <a:pt x="797066" y="2895392"/>
                </a:lnTo>
                <a:lnTo>
                  <a:pt x="797066" y="2887499"/>
                </a:lnTo>
                <a:lnTo>
                  <a:pt x="797066" y="2871712"/>
                </a:lnTo>
                <a:lnTo>
                  <a:pt x="789483" y="2871712"/>
                </a:lnTo>
                <a:lnTo>
                  <a:pt x="781900" y="2871712"/>
                </a:lnTo>
                <a:lnTo>
                  <a:pt x="766735" y="2871712"/>
                </a:lnTo>
                <a:lnTo>
                  <a:pt x="759152" y="2879605"/>
                </a:lnTo>
                <a:lnTo>
                  <a:pt x="759152" y="2895392"/>
                </a:lnTo>
                <a:lnTo>
                  <a:pt x="766735" y="2911178"/>
                </a:lnTo>
                <a:lnTo>
                  <a:pt x="766735" y="2919071"/>
                </a:lnTo>
                <a:lnTo>
                  <a:pt x="759152" y="2926964"/>
                </a:lnTo>
                <a:lnTo>
                  <a:pt x="751569" y="2942750"/>
                </a:lnTo>
                <a:lnTo>
                  <a:pt x="743986" y="2919071"/>
                </a:lnTo>
                <a:lnTo>
                  <a:pt x="736403" y="2903285"/>
                </a:lnTo>
                <a:lnTo>
                  <a:pt x="728821" y="2895392"/>
                </a:lnTo>
                <a:lnTo>
                  <a:pt x="721238" y="2887499"/>
                </a:lnTo>
                <a:lnTo>
                  <a:pt x="721238" y="2879605"/>
                </a:lnTo>
                <a:lnTo>
                  <a:pt x="721238" y="2871712"/>
                </a:lnTo>
                <a:lnTo>
                  <a:pt x="721238" y="2863819"/>
                </a:lnTo>
                <a:lnTo>
                  <a:pt x="728821" y="2855926"/>
                </a:lnTo>
                <a:lnTo>
                  <a:pt x="721238" y="2855926"/>
                </a:lnTo>
                <a:lnTo>
                  <a:pt x="721238" y="2848033"/>
                </a:lnTo>
                <a:lnTo>
                  <a:pt x="721238" y="2840140"/>
                </a:lnTo>
                <a:lnTo>
                  <a:pt x="721238" y="2832247"/>
                </a:lnTo>
                <a:lnTo>
                  <a:pt x="721238" y="2824354"/>
                </a:lnTo>
                <a:lnTo>
                  <a:pt x="728821" y="2824354"/>
                </a:lnTo>
                <a:lnTo>
                  <a:pt x="736403" y="2824354"/>
                </a:lnTo>
                <a:lnTo>
                  <a:pt x="743986" y="2824354"/>
                </a:lnTo>
                <a:lnTo>
                  <a:pt x="751569" y="2824354"/>
                </a:lnTo>
                <a:lnTo>
                  <a:pt x="759152" y="2824354"/>
                </a:lnTo>
                <a:lnTo>
                  <a:pt x="766735" y="2824354"/>
                </a:lnTo>
                <a:lnTo>
                  <a:pt x="759152" y="2816461"/>
                </a:lnTo>
                <a:lnTo>
                  <a:pt x="766735" y="2816461"/>
                </a:lnTo>
                <a:lnTo>
                  <a:pt x="774317" y="2816461"/>
                </a:lnTo>
                <a:lnTo>
                  <a:pt x="781900" y="2816461"/>
                </a:lnTo>
                <a:lnTo>
                  <a:pt x="781900" y="2808567"/>
                </a:lnTo>
                <a:lnTo>
                  <a:pt x="789483" y="2808567"/>
                </a:lnTo>
                <a:lnTo>
                  <a:pt x="797066" y="2808567"/>
                </a:lnTo>
                <a:lnTo>
                  <a:pt x="804648" y="2808567"/>
                </a:lnTo>
                <a:lnTo>
                  <a:pt x="812231" y="2808567"/>
                </a:lnTo>
                <a:lnTo>
                  <a:pt x="812231" y="2800674"/>
                </a:lnTo>
                <a:lnTo>
                  <a:pt x="827397" y="2800674"/>
                </a:lnTo>
                <a:lnTo>
                  <a:pt x="827397" y="2792781"/>
                </a:lnTo>
                <a:lnTo>
                  <a:pt x="834980" y="2792781"/>
                </a:lnTo>
                <a:lnTo>
                  <a:pt x="842562" y="2792781"/>
                </a:lnTo>
                <a:lnTo>
                  <a:pt x="842562" y="2784888"/>
                </a:lnTo>
                <a:lnTo>
                  <a:pt x="842562" y="2776995"/>
                </a:lnTo>
                <a:lnTo>
                  <a:pt x="850145" y="2776995"/>
                </a:lnTo>
                <a:lnTo>
                  <a:pt x="850145" y="2769102"/>
                </a:lnTo>
                <a:lnTo>
                  <a:pt x="857728" y="2776995"/>
                </a:lnTo>
                <a:lnTo>
                  <a:pt x="865311" y="2784888"/>
                </a:lnTo>
                <a:lnTo>
                  <a:pt x="865311" y="2792781"/>
                </a:lnTo>
                <a:lnTo>
                  <a:pt x="865311" y="2808567"/>
                </a:lnTo>
                <a:lnTo>
                  <a:pt x="872894" y="2816461"/>
                </a:lnTo>
                <a:lnTo>
                  <a:pt x="888059" y="2840140"/>
                </a:lnTo>
                <a:lnTo>
                  <a:pt x="895642" y="2832247"/>
                </a:lnTo>
                <a:lnTo>
                  <a:pt x="903225" y="2824354"/>
                </a:lnTo>
                <a:lnTo>
                  <a:pt x="910807" y="2824354"/>
                </a:lnTo>
                <a:lnTo>
                  <a:pt x="910807" y="2816461"/>
                </a:lnTo>
                <a:lnTo>
                  <a:pt x="903225" y="2792781"/>
                </a:lnTo>
                <a:lnTo>
                  <a:pt x="895642" y="2776995"/>
                </a:lnTo>
                <a:lnTo>
                  <a:pt x="888059" y="2761209"/>
                </a:lnTo>
                <a:lnTo>
                  <a:pt x="895642" y="2753316"/>
                </a:lnTo>
                <a:lnTo>
                  <a:pt x="903225" y="2753316"/>
                </a:lnTo>
                <a:lnTo>
                  <a:pt x="910807" y="2753316"/>
                </a:lnTo>
                <a:lnTo>
                  <a:pt x="910807" y="2745422"/>
                </a:lnTo>
                <a:lnTo>
                  <a:pt x="925973" y="2745422"/>
                </a:lnTo>
                <a:lnTo>
                  <a:pt x="925973" y="2737529"/>
                </a:lnTo>
                <a:lnTo>
                  <a:pt x="933556" y="2721743"/>
                </a:lnTo>
                <a:lnTo>
                  <a:pt x="910807" y="2690171"/>
                </a:lnTo>
                <a:lnTo>
                  <a:pt x="903225" y="2674384"/>
                </a:lnTo>
                <a:lnTo>
                  <a:pt x="903225" y="2642812"/>
                </a:lnTo>
                <a:lnTo>
                  <a:pt x="895642" y="2603346"/>
                </a:lnTo>
                <a:lnTo>
                  <a:pt x="895642" y="2587560"/>
                </a:lnTo>
                <a:lnTo>
                  <a:pt x="895642" y="2579741"/>
                </a:lnTo>
                <a:lnTo>
                  <a:pt x="895079" y="2579741"/>
                </a:lnTo>
                <a:lnTo>
                  <a:pt x="887487" y="2579741"/>
                </a:lnTo>
                <a:lnTo>
                  <a:pt x="872302" y="2571861"/>
                </a:lnTo>
                <a:lnTo>
                  <a:pt x="864710" y="2571861"/>
                </a:lnTo>
                <a:lnTo>
                  <a:pt x="849525" y="2563980"/>
                </a:lnTo>
                <a:lnTo>
                  <a:pt x="849525" y="2556099"/>
                </a:lnTo>
                <a:lnTo>
                  <a:pt x="841933" y="2556099"/>
                </a:lnTo>
                <a:lnTo>
                  <a:pt x="841933" y="2548219"/>
                </a:lnTo>
                <a:lnTo>
                  <a:pt x="841933" y="2532457"/>
                </a:lnTo>
                <a:lnTo>
                  <a:pt x="841933" y="2508815"/>
                </a:lnTo>
                <a:lnTo>
                  <a:pt x="841933" y="2500935"/>
                </a:lnTo>
                <a:lnTo>
                  <a:pt x="842961" y="2500935"/>
                </a:lnTo>
                <a:lnTo>
                  <a:pt x="849977" y="2493625"/>
                </a:lnTo>
                <a:lnTo>
                  <a:pt x="849977" y="2485727"/>
                </a:lnTo>
                <a:lnTo>
                  <a:pt x="849977" y="2477828"/>
                </a:lnTo>
                <a:lnTo>
                  <a:pt x="849977" y="2469930"/>
                </a:lnTo>
                <a:lnTo>
                  <a:pt x="849977" y="2462031"/>
                </a:lnTo>
                <a:lnTo>
                  <a:pt x="834816" y="2462031"/>
                </a:lnTo>
                <a:lnTo>
                  <a:pt x="827235" y="2462031"/>
                </a:lnTo>
                <a:lnTo>
                  <a:pt x="827235" y="2454133"/>
                </a:lnTo>
                <a:lnTo>
                  <a:pt x="819654" y="2462031"/>
                </a:lnTo>
                <a:lnTo>
                  <a:pt x="812074" y="2454133"/>
                </a:lnTo>
                <a:lnTo>
                  <a:pt x="812074" y="2446234"/>
                </a:lnTo>
                <a:lnTo>
                  <a:pt x="812074" y="2438335"/>
                </a:lnTo>
                <a:lnTo>
                  <a:pt x="804493" y="2438335"/>
                </a:lnTo>
                <a:lnTo>
                  <a:pt x="796913" y="2438335"/>
                </a:lnTo>
                <a:lnTo>
                  <a:pt x="789332" y="2430437"/>
                </a:lnTo>
                <a:lnTo>
                  <a:pt x="766590" y="2414640"/>
                </a:lnTo>
                <a:lnTo>
                  <a:pt x="766590" y="2406741"/>
                </a:lnTo>
                <a:lnTo>
                  <a:pt x="751429" y="2406741"/>
                </a:lnTo>
                <a:lnTo>
                  <a:pt x="751429" y="2398843"/>
                </a:lnTo>
                <a:lnTo>
                  <a:pt x="743848" y="2406741"/>
                </a:lnTo>
                <a:lnTo>
                  <a:pt x="736268" y="2414640"/>
                </a:lnTo>
                <a:lnTo>
                  <a:pt x="728687" y="2414640"/>
                </a:lnTo>
                <a:lnTo>
                  <a:pt x="728687" y="2406741"/>
                </a:lnTo>
                <a:lnTo>
                  <a:pt x="728687" y="2398843"/>
                </a:lnTo>
                <a:lnTo>
                  <a:pt x="721107" y="2398843"/>
                </a:lnTo>
                <a:lnTo>
                  <a:pt x="713526" y="2398843"/>
                </a:lnTo>
                <a:lnTo>
                  <a:pt x="705945" y="2406741"/>
                </a:lnTo>
                <a:lnTo>
                  <a:pt x="713526" y="2422538"/>
                </a:lnTo>
                <a:lnTo>
                  <a:pt x="713526" y="2438335"/>
                </a:lnTo>
                <a:lnTo>
                  <a:pt x="705945" y="2462031"/>
                </a:lnTo>
                <a:lnTo>
                  <a:pt x="698365" y="2469930"/>
                </a:lnTo>
                <a:lnTo>
                  <a:pt x="698365" y="2477828"/>
                </a:lnTo>
                <a:lnTo>
                  <a:pt x="705945" y="2477828"/>
                </a:lnTo>
                <a:lnTo>
                  <a:pt x="721107" y="2493625"/>
                </a:lnTo>
                <a:lnTo>
                  <a:pt x="736268" y="2509423"/>
                </a:lnTo>
                <a:lnTo>
                  <a:pt x="721107" y="2517321"/>
                </a:lnTo>
                <a:lnTo>
                  <a:pt x="705945" y="2517321"/>
                </a:lnTo>
                <a:lnTo>
                  <a:pt x="705945" y="2525220"/>
                </a:lnTo>
                <a:lnTo>
                  <a:pt x="698365" y="2525220"/>
                </a:lnTo>
                <a:lnTo>
                  <a:pt x="698365" y="2517321"/>
                </a:lnTo>
                <a:lnTo>
                  <a:pt x="698365" y="2493625"/>
                </a:lnTo>
                <a:lnTo>
                  <a:pt x="690784" y="2493625"/>
                </a:lnTo>
                <a:lnTo>
                  <a:pt x="683204" y="2493625"/>
                </a:lnTo>
                <a:lnTo>
                  <a:pt x="675623" y="2485727"/>
                </a:lnTo>
                <a:lnTo>
                  <a:pt x="668042" y="2477828"/>
                </a:lnTo>
                <a:lnTo>
                  <a:pt x="660462" y="2477828"/>
                </a:lnTo>
                <a:lnTo>
                  <a:pt x="660462" y="2469930"/>
                </a:lnTo>
                <a:lnTo>
                  <a:pt x="652881" y="2462031"/>
                </a:lnTo>
                <a:lnTo>
                  <a:pt x="645301" y="2446234"/>
                </a:lnTo>
                <a:lnTo>
                  <a:pt x="637720" y="2430437"/>
                </a:lnTo>
                <a:lnTo>
                  <a:pt x="630139" y="2438335"/>
                </a:lnTo>
                <a:lnTo>
                  <a:pt x="622559" y="2438335"/>
                </a:lnTo>
                <a:lnTo>
                  <a:pt x="630139" y="2454133"/>
                </a:lnTo>
                <a:lnTo>
                  <a:pt x="637720" y="2462031"/>
                </a:lnTo>
                <a:lnTo>
                  <a:pt x="637720" y="2477828"/>
                </a:lnTo>
                <a:lnTo>
                  <a:pt x="637720" y="2485727"/>
                </a:lnTo>
                <a:lnTo>
                  <a:pt x="622559" y="2493625"/>
                </a:lnTo>
                <a:lnTo>
                  <a:pt x="622559" y="2509423"/>
                </a:lnTo>
                <a:lnTo>
                  <a:pt x="622559" y="2525220"/>
                </a:lnTo>
                <a:lnTo>
                  <a:pt x="622559" y="2533118"/>
                </a:lnTo>
                <a:lnTo>
                  <a:pt x="614978" y="2525220"/>
                </a:lnTo>
                <a:lnTo>
                  <a:pt x="614978" y="2548915"/>
                </a:lnTo>
                <a:lnTo>
                  <a:pt x="592236" y="2548915"/>
                </a:lnTo>
                <a:lnTo>
                  <a:pt x="561914" y="2548915"/>
                </a:lnTo>
                <a:lnTo>
                  <a:pt x="539172" y="2556814"/>
                </a:lnTo>
                <a:lnTo>
                  <a:pt x="531592" y="2588408"/>
                </a:lnTo>
                <a:lnTo>
                  <a:pt x="501269" y="2588408"/>
                </a:lnTo>
                <a:lnTo>
                  <a:pt x="501269" y="2580510"/>
                </a:lnTo>
                <a:lnTo>
                  <a:pt x="501269" y="2572611"/>
                </a:lnTo>
                <a:lnTo>
                  <a:pt x="501269" y="2564712"/>
                </a:lnTo>
                <a:lnTo>
                  <a:pt x="501269" y="2556814"/>
                </a:lnTo>
                <a:lnTo>
                  <a:pt x="516430" y="2556814"/>
                </a:lnTo>
                <a:lnTo>
                  <a:pt x="524011" y="2556814"/>
                </a:lnTo>
                <a:lnTo>
                  <a:pt x="516430" y="2548915"/>
                </a:lnTo>
                <a:lnTo>
                  <a:pt x="516430" y="2541017"/>
                </a:lnTo>
                <a:lnTo>
                  <a:pt x="524011" y="2533118"/>
                </a:lnTo>
                <a:lnTo>
                  <a:pt x="524011" y="2525220"/>
                </a:lnTo>
                <a:lnTo>
                  <a:pt x="524011" y="2517321"/>
                </a:lnTo>
                <a:lnTo>
                  <a:pt x="524011" y="2509423"/>
                </a:lnTo>
                <a:lnTo>
                  <a:pt x="531592" y="2509423"/>
                </a:lnTo>
                <a:lnTo>
                  <a:pt x="531592" y="2501524"/>
                </a:lnTo>
                <a:lnTo>
                  <a:pt x="531592" y="2485727"/>
                </a:lnTo>
                <a:lnTo>
                  <a:pt x="531592" y="2477828"/>
                </a:lnTo>
                <a:lnTo>
                  <a:pt x="531592" y="2469930"/>
                </a:lnTo>
                <a:lnTo>
                  <a:pt x="539172" y="2462031"/>
                </a:lnTo>
                <a:lnTo>
                  <a:pt x="539172" y="2454133"/>
                </a:lnTo>
                <a:lnTo>
                  <a:pt x="531592" y="2446234"/>
                </a:lnTo>
                <a:lnTo>
                  <a:pt x="524011" y="2438335"/>
                </a:lnTo>
                <a:lnTo>
                  <a:pt x="524011" y="2430437"/>
                </a:lnTo>
                <a:lnTo>
                  <a:pt x="524011" y="2422538"/>
                </a:lnTo>
                <a:lnTo>
                  <a:pt x="516430" y="2414640"/>
                </a:lnTo>
                <a:lnTo>
                  <a:pt x="516430" y="2398843"/>
                </a:lnTo>
                <a:lnTo>
                  <a:pt x="524011" y="2383045"/>
                </a:lnTo>
                <a:lnTo>
                  <a:pt x="516430" y="2390944"/>
                </a:lnTo>
                <a:lnTo>
                  <a:pt x="508850" y="2390944"/>
                </a:lnTo>
                <a:lnTo>
                  <a:pt x="508850" y="2383045"/>
                </a:lnTo>
                <a:lnTo>
                  <a:pt x="508850" y="2375147"/>
                </a:lnTo>
                <a:lnTo>
                  <a:pt x="508850" y="2367248"/>
                </a:lnTo>
                <a:lnTo>
                  <a:pt x="501269" y="2367248"/>
                </a:lnTo>
                <a:lnTo>
                  <a:pt x="486108" y="2367248"/>
                </a:lnTo>
                <a:lnTo>
                  <a:pt x="508850" y="2351451"/>
                </a:lnTo>
                <a:lnTo>
                  <a:pt x="524011" y="2335654"/>
                </a:lnTo>
                <a:lnTo>
                  <a:pt x="524011" y="2343553"/>
                </a:lnTo>
                <a:lnTo>
                  <a:pt x="531592" y="2351451"/>
                </a:lnTo>
                <a:lnTo>
                  <a:pt x="539172" y="2343553"/>
                </a:lnTo>
                <a:lnTo>
                  <a:pt x="531592" y="2343553"/>
                </a:lnTo>
                <a:lnTo>
                  <a:pt x="531592" y="2335654"/>
                </a:lnTo>
                <a:lnTo>
                  <a:pt x="539172" y="2327756"/>
                </a:lnTo>
                <a:lnTo>
                  <a:pt x="539172" y="2319857"/>
                </a:lnTo>
                <a:lnTo>
                  <a:pt x="546753" y="2335654"/>
                </a:lnTo>
                <a:lnTo>
                  <a:pt x="554333" y="2343553"/>
                </a:lnTo>
                <a:lnTo>
                  <a:pt x="561914" y="2343553"/>
                </a:lnTo>
                <a:lnTo>
                  <a:pt x="569495" y="2351451"/>
                </a:lnTo>
                <a:lnTo>
                  <a:pt x="577075" y="2343553"/>
                </a:lnTo>
                <a:lnTo>
                  <a:pt x="577075" y="2335654"/>
                </a:lnTo>
                <a:lnTo>
                  <a:pt x="592236" y="2343553"/>
                </a:lnTo>
                <a:lnTo>
                  <a:pt x="599817" y="2351451"/>
                </a:lnTo>
                <a:lnTo>
                  <a:pt x="599817" y="2359350"/>
                </a:lnTo>
                <a:lnTo>
                  <a:pt x="607398" y="2359350"/>
                </a:lnTo>
                <a:lnTo>
                  <a:pt x="607398" y="2367248"/>
                </a:lnTo>
                <a:lnTo>
                  <a:pt x="599817" y="2375147"/>
                </a:lnTo>
                <a:lnTo>
                  <a:pt x="607398" y="2383045"/>
                </a:lnTo>
                <a:lnTo>
                  <a:pt x="622559" y="2383045"/>
                </a:lnTo>
                <a:lnTo>
                  <a:pt x="622559" y="2375147"/>
                </a:lnTo>
                <a:lnTo>
                  <a:pt x="622559" y="2367248"/>
                </a:lnTo>
                <a:lnTo>
                  <a:pt x="630139" y="2367248"/>
                </a:lnTo>
                <a:lnTo>
                  <a:pt x="630139" y="2375147"/>
                </a:lnTo>
                <a:lnTo>
                  <a:pt x="637720" y="2375147"/>
                </a:lnTo>
                <a:lnTo>
                  <a:pt x="637720" y="2367248"/>
                </a:lnTo>
                <a:lnTo>
                  <a:pt x="660462" y="2351451"/>
                </a:lnTo>
                <a:lnTo>
                  <a:pt x="652881" y="2335654"/>
                </a:lnTo>
                <a:lnTo>
                  <a:pt x="652881" y="2319857"/>
                </a:lnTo>
                <a:lnTo>
                  <a:pt x="675623" y="2319857"/>
                </a:lnTo>
                <a:lnTo>
                  <a:pt x="683204" y="2311958"/>
                </a:lnTo>
                <a:lnTo>
                  <a:pt x="690784" y="2311958"/>
                </a:lnTo>
                <a:lnTo>
                  <a:pt x="690784" y="2304060"/>
                </a:lnTo>
                <a:lnTo>
                  <a:pt x="698365" y="2296161"/>
                </a:lnTo>
                <a:lnTo>
                  <a:pt x="705945" y="2288263"/>
                </a:lnTo>
                <a:lnTo>
                  <a:pt x="705945" y="2280364"/>
                </a:lnTo>
                <a:lnTo>
                  <a:pt x="713526" y="2280364"/>
                </a:lnTo>
                <a:lnTo>
                  <a:pt x="721107" y="2280364"/>
                </a:lnTo>
                <a:lnTo>
                  <a:pt x="728687" y="2280364"/>
                </a:lnTo>
                <a:lnTo>
                  <a:pt x="728687" y="2272466"/>
                </a:lnTo>
                <a:lnTo>
                  <a:pt x="728687" y="2264567"/>
                </a:lnTo>
                <a:lnTo>
                  <a:pt x="736268" y="2256668"/>
                </a:lnTo>
                <a:lnTo>
                  <a:pt x="728687" y="2248770"/>
                </a:lnTo>
                <a:lnTo>
                  <a:pt x="728687" y="2240871"/>
                </a:lnTo>
                <a:lnTo>
                  <a:pt x="728687" y="2232973"/>
                </a:lnTo>
                <a:lnTo>
                  <a:pt x="743848" y="2232973"/>
                </a:lnTo>
                <a:lnTo>
                  <a:pt x="751429" y="2225074"/>
                </a:lnTo>
                <a:lnTo>
                  <a:pt x="751429" y="2217176"/>
                </a:lnTo>
                <a:lnTo>
                  <a:pt x="751429" y="2209277"/>
                </a:lnTo>
                <a:lnTo>
                  <a:pt x="759010" y="2209277"/>
                </a:lnTo>
                <a:lnTo>
                  <a:pt x="766590" y="2209277"/>
                </a:lnTo>
                <a:lnTo>
                  <a:pt x="766590" y="2201379"/>
                </a:lnTo>
                <a:lnTo>
                  <a:pt x="766590" y="2193480"/>
                </a:lnTo>
                <a:lnTo>
                  <a:pt x="766590" y="2185581"/>
                </a:lnTo>
                <a:lnTo>
                  <a:pt x="766590" y="2177683"/>
                </a:lnTo>
                <a:lnTo>
                  <a:pt x="766590" y="2169784"/>
                </a:lnTo>
                <a:lnTo>
                  <a:pt x="766590" y="2161886"/>
                </a:lnTo>
                <a:lnTo>
                  <a:pt x="766590" y="2153987"/>
                </a:lnTo>
                <a:lnTo>
                  <a:pt x="774171" y="2153987"/>
                </a:lnTo>
                <a:lnTo>
                  <a:pt x="774171" y="2161886"/>
                </a:lnTo>
                <a:lnTo>
                  <a:pt x="781751" y="2161886"/>
                </a:lnTo>
                <a:lnTo>
                  <a:pt x="781751" y="2153987"/>
                </a:lnTo>
                <a:lnTo>
                  <a:pt x="781751" y="2146089"/>
                </a:lnTo>
                <a:lnTo>
                  <a:pt x="789332" y="2146089"/>
                </a:lnTo>
                <a:lnTo>
                  <a:pt x="789332" y="2138190"/>
                </a:lnTo>
                <a:lnTo>
                  <a:pt x="789332" y="2130291"/>
                </a:lnTo>
                <a:lnTo>
                  <a:pt x="789332" y="2122393"/>
                </a:lnTo>
                <a:lnTo>
                  <a:pt x="796913" y="2122393"/>
                </a:lnTo>
                <a:lnTo>
                  <a:pt x="804493" y="2122393"/>
                </a:lnTo>
                <a:lnTo>
                  <a:pt x="804493" y="2114494"/>
                </a:lnTo>
                <a:lnTo>
                  <a:pt x="812074" y="2114494"/>
                </a:lnTo>
                <a:lnTo>
                  <a:pt x="819654" y="2114494"/>
                </a:lnTo>
                <a:lnTo>
                  <a:pt x="819654" y="2106596"/>
                </a:lnTo>
                <a:lnTo>
                  <a:pt x="834816" y="2098697"/>
                </a:lnTo>
                <a:lnTo>
                  <a:pt x="842396" y="2098697"/>
                </a:lnTo>
                <a:lnTo>
                  <a:pt x="834816" y="2090799"/>
                </a:lnTo>
                <a:lnTo>
                  <a:pt x="834816" y="2082900"/>
                </a:lnTo>
                <a:lnTo>
                  <a:pt x="827235" y="2082900"/>
                </a:lnTo>
                <a:lnTo>
                  <a:pt x="827235" y="2075002"/>
                </a:lnTo>
                <a:lnTo>
                  <a:pt x="827235" y="2067103"/>
                </a:lnTo>
                <a:lnTo>
                  <a:pt x="827235" y="2059204"/>
                </a:lnTo>
                <a:lnTo>
                  <a:pt x="834816" y="2059204"/>
                </a:lnTo>
                <a:lnTo>
                  <a:pt x="849977" y="2059204"/>
                </a:lnTo>
                <a:lnTo>
                  <a:pt x="857557" y="2059204"/>
                </a:lnTo>
                <a:lnTo>
                  <a:pt x="857557" y="2051306"/>
                </a:lnTo>
                <a:lnTo>
                  <a:pt x="865138" y="2051306"/>
                </a:lnTo>
                <a:lnTo>
                  <a:pt x="880299" y="2051306"/>
                </a:lnTo>
                <a:lnTo>
                  <a:pt x="887880" y="2043407"/>
                </a:lnTo>
                <a:lnTo>
                  <a:pt x="895460" y="2043407"/>
                </a:lnTo>
                <a:lnTo>
                  <a:pt x="903041" y="2043407"/>
                </a:lnTo>
                <a:lnTo>
                  <a:pt x="903041" y="2051306"/>
                </a:lnTo>
                <a:lnTo>
                  <a:pt x="903041" y="2059204"/>
                </a:lnTo>
                <a:lnTo>
                  <a:pt x="910622" y="2067103"/>
                </a:lnTo>
                <a:lnTo>
                  <a:pt x="918202" y="2067103"/>
                </a:lnTo>
                <a:lnTo>
                  <a:pt x="918202" y="2059204"/>
                </a:lnTo>
                <a:lnTo>
                  <a:pt x="918202" y="2051306"/>
                </a:lnTo>
                <a:lnTo>
                  <a:pt x="925783" y="2051306"/>
                </a:lnTo>
                <a:lnTo>
                  <a:pt x="925783" y="2043407"/>
                </a:lnTo>
                <a:lnTo>
                  <a:pt x="925783" y="2035509"/>
                </a:lnTo>
                <a:lnTo>
                  <a:pt x="933363" y="2035509"/>
                </a:lnTo>
                <a:lnTo>
                  <a:pt x="933363" y="2043407"/>
                </a:lnTo>
                <a:lnTo>
                  <a:pt x="940944" y="2043407"/>
                </a:lnTo>
                <a:lnTo>
                  <a:pt x="933363" y="2051306"/>
                </a:lnTo>
                <a:lnTo>
                  <a:pt x="940944" y="2051306"/>
                </a:lnTo>
                <a:lnTo>
                  <a:pt x="948525" y="2051306"/>
                </a:lnTo>
                <a:lnTo>
                  <a:pt x="963686" y="2043407"/>
                </a:lnTo>
                <a:lnTo>
                  <a:pt x="970988" y="2051017"/>
                </a:lnTo>
                <a:lnTo>
                  <a:pt x="978403" y="2051017"/>
                </a:lnTo>
                <a:lnTo>
                  <a:pt x="970815" y="2043125"/>
                </a:lnTo>
                <a:lnTo>
                  <a:pt x="963227" y="2043125"/>
                </a:lnTo>
                <a:lnTo>
                  <a:pt x="963227" y="2035232"/>
                </a:lnTo>
                <a:lnTo>
                  <a:pt x="970815" y="2003660"/>
                </a:lnTo>
                <a:lnTo>
                  <a:pt x="978403" y="1995768"/>
                </a:lnTo>
                <a:lnTo>
                  <a:pt x="978403" y="1987875"/>
                </a:lnTo>
                <a:lnTo>
                  <a:pt x="985991" y="1995768"/>
                </a:lnTo>
                <a:lnTo>
                  <a:pt x="985991" y="1987875"/>
                </a:lnTo>
                <a:lnTo>
                  <a:pt x="993579" y="1979982"/>
                </a:lnTo>
                <a:lnTo>
                  <a:pt x="993579" y="1972089"/>
                </a:lnTo>
                <a:lnTo>
                  <a:pt x="1001167" y="1979982"/>
                </a:lnTo>
                <a:lnTo>
                  <a:pt x="1001167" y="1972089"/>
                </a:lnTo>
                <a:lnTo>
                  <a:pt x="1001167" y="1964196"/>
                </a:lnTo>
                <a:lnTo>
                  <a:pt x="985991" y="1972089"/>
                </a:lnTo>
                <a:lnTo>
                  <a:pt x="978403" y="1972089"/>
                </a:lnTo>
                <a:lnTo>
                  <a:pt x="970815" y="1972089"/>
                </a:lnTo>
                <a:lnTo>
                  <a:pt x="970815" y="1964196"/>
                </a:lnTo>
                <a:lnTo>
                  <a:pt x="963227" y="1964196"/>
                </a:lnTo>
                <a:lnTo>
                  <a:pt x="948050" y="1956304"/>
                </a:lnTo>
                <a:lnTo>
                  <a:pt x="955639" y="1956304"/>
                </a:lnTo>
                <a:lnTo>
                  <a:pt x="955639" y="1948411"/>
                </a:lnTo>
                <a:lnTo>
                  <a:pt x="948050" y="1940518"/>
                </a:lnTo>
                <a:lnTo>
                  <a:pt x="940462" y="1940518"/>
                </a:lnTo>
                <a:lnTo>
                  <a:pt x="932874" y="1924732"/>
                </a:lnTo>
                <a:lnTo>
                  <a:pt x="932874" y="1916839"/>
                </a:lnTo>
                <a:lnTo>
                  <a:pt x="932874" y="1908947"/>
                </a:lnTo>
                <a:lnTo>
                  <a:pt x="940462" y="1893161"/>
                </a:lnTo>
                <a:lnTo>
                  <a:pt x="940462" y="1885268"/>
                </a:lnTo>
                <a:lnTo>
                  <a:pt x="925286" y="1885268"/>
                </a:lnTo>
                <a:lnTo>
                  <a:pt x="917698" y="1893161"/>
                </a:lnTo>
                <a:lnTo>
                  <a:pt x="902522" y="1893161"/>
                </a:lnTo>
                <a:lnTo>
                  <a:pt x="894933" y="1893161"/>
                </a:lnTo>
                <a:lnTo>
                  <a:pt x="879757" y="1901054"/>
                </a:lnTo>
                <a:lnTo>
                  <a:pt x="879757" y="1885268"/>
                </a:lnTo>
                <a:lnTo>
                  <a:pt x="879757" y="1869483"/>
                </a:lnTo>
                <a:lnTo>
                  <a:pt x="879757" y="1853697"/>
                </a:lnTo>
                <a:lnTo>
                  <a:pt x="887345" y="1845804"/>
                </a:lnTo>
                <a:lnTo>
                  <a:pt x="902522" y="1830018"/>
                </a:lnTo>
                <a:lnTo>
                  <a:pt x="902522" y="1822126"/>
                </a:lnTo>
                <a:lnTo>
                  <a:pt x="902522" y="1814233"/>
                </a:lnTo>
                <a:lnTo>
                  <a:pt x="910110" y="1814233"/>
                </a:lnTo>
                <a:lnTo>
                  <a:pt x="917698" y="1814233"/>
                </a:lnTo>
                <a:lnTo>
                  <a:pt x="932874" y="1822126"/>
                </a:lnTo>
                <a:lnTo>
                  <a:pt x="948050" y="1822126"/>
                </a:lnTo>
                <a:lnTo>
                  <a:pt x="955639" y="1822126"/>
                </a:lnTo>
                <a:lnTo>
                  <a:pt x="955639" y="1806340"/>
                </a:lnTo>
                <a:lnTo>
                  <a:pt x="948050" y="1798447"/>
                </a:lnTo>
                <a:lnTo>
                  <a:pt x="955639" y="1790554"/>
                </a:lnTo>
                <a:lnTo>
                  <a:pt x="955639" y="1774769"/>
                </a:lnTo>
                <a:lnTo>
                  <a:pt x="948050" y="1758983"/>
                </a:lnTo>
                <a:lnTo>
                  <a:pt x="948050" y="1735305"/>
                </a:lnTo>
                <a:lnTo>
                  <a:pt x="955639" y="1743197"/>
                </a:lnTo>
                <a:lnTo>
                  <a:pt x="963227" y="1743197"/>
                </a:lnTo>
                <a:lnTo>
                  <a:pt x="978403" y="1751090"/>
                </a:lnTo>
                <a:lnTo>
                  <a:pt x="978403" y="1758983"/>
                </a:lnTo>
                <a:lnTo>
                  <a:pt x="970815" y="1774769"/>
                </a:lnTo>
                <a:lnTo>
                  <a:pt x="978403" y="1798447"/>
                </a:lnTo>
                <a:lnTo>
                  <a:pt x="970815" y="1814233"/>
                </a:lnTo>
                <a:lnTo>
                  <a:pt x="978403" y="1822126"/>
                </a:lnTo>
                <a:lnTo>
                  <a:pt x="993579" y="1830018"/>
                </a:lnTo>
                <a:lnTo>
                  <a:pt x="993579" y="1814233"/>
                </a:lnTo>
                <a:lnTo>
                  <a:pt x="993579" y="1806340"/>
                </a:lnTo>
                <a:lnTo>
                  <a:pt x="993579" y="1790554"/>
                </a:lnTo>
                <a:lnTo>
                  <a:pt x="1001167" y="1782661"/>
                </a:lnTo>
                <a:lnTo>
                  <a:pt x="993579" y="1774769"/>
                </a:lnTo>
                <a:lnTo>
                  <a:pt x="993579" y="1751090"/>
                </a:lnTo>
                <a:lnTo>
                  <a:pt x="1001167" y="1751090"/>
                </a:lnTo>
                <a:lnTo>
                  <a:pt x="1023932" y="1751090"/>
                </a:lnTo>
                <a:lnTo>
                  <a:pt x="1054284" y="1751090"/>
                </a:lnTo>
                <a:lnTo>
                  <a:pt x="1084637" y="1758983"/>
                </a:lnTo>
                <a:lnTo>
                  <a:pt x="1092225" y="1758983"/>
                </a:lnTo>
                <a:lnTo>
                  <a:pt x="1099813" y="1751090"/>
                </a:lnTo>
                <a:lnTo>
                  <a:pt x="1099813" y="1743197"/>
                </a:lnTo>
                <a:lnTo>
                  <a:pt x="1099813" y="1735305"/>
                </a:lnTo>
                <a:lnTo>
                  <a:pt x="1107401" y="1719519"/>
                </a:lnTo>
                <a:lnTo>
                  <a:pt x="1099813" y="1711626"/>
                </a:lnTo>
                <a:lnTo>
                  <a:pt x="1099813" y="1703733"/>
                </a:lnTo>
                <a:lnTo>
                  <a:pt x="1107401" y="1703733"/>
                </a:lnTo>
                <a:lnTo>
                  <a:pt x="1114989" y="1680055"/>
                </a:lnTo>
                <a:lnTo>
                  <a:pt x="1107401" y="1656376"/>
                </a:lnTo>
                <a:lnTo>
                  <a:pt x="1099813" y="1632698"/>
                </a:lnTo>
                <a:lnTo>
                  <a:pt x="1130166" y="1624805"/>
                </a:lnTo>
                <a:lnTo>
                  <a:pt x="1130166" y="1616912"/>
                </a:lnTo>
                <a:lnTo>
                  <a:pt x="1130166" y="1609019"/>
                </a:lnTo>
                <a:lnTo>
                  <a:pt x="1130166" y="1593234"/>
                </a:lnTo>
                <a:lnTo>
                  <a:pt x="1152930" y="1585341"/>
                </a:lnTo>
                <a:lnTo>
                  <a:pt x="1168106" y="1593234"/>
                </a:lnTo>
                <a:lnTo>
                  <a:pt x="1183283" y="1593234"/>
                </a:lnTo>
                <a:lnTo>
                  <a:pt x="1190871" y="1616912"/>
                </a:lnTo>
                <a:lnTo>
                  <a:pt x="1198459" y="1616912"/>
                </a:lnTo>
                <a:lnTo>
                  <a:pt x="1213635" y="1609019"/>
                </a:lnTo>
                <a:lnTo>
                  <a:pt x="1213635" y="1601127"/>
                </a:lnTo>
                <a:lnTo>
                  <a:pt x="1221223" y="1601127"/>
                </a:lnTo>
                <a:lnTo>
                  <a:pt x="1228812" y="1609019"/>
                </a:lnTo>
                <a:lnTo>
                  <a:pt x="1236400" y="1609019"/>
                </a:lnTo>
                <a:lnTo>
                  <a:pt x="1243988" y="1601127"/>
                </a:lnTo>
                <a:lnTo>
                  <a:pt x="1259164" y="1609019"/>
                </a:lnTo>
                <a:lnTo>
                  <a:pt x="1281928" y="1601127"/>
                </a:lnTo>
                <a:lnTo>
                  <a:pt x="1281928" y="1585341"/>
                </a:lnTo>
                <a:lnTo>
                  <a:pt x="1289517" y="1577448"/>
                </a:lnTo>
                <a:lnTo>
                  <a:pt x="1289517" y="1569555"/>
                </a:lnTo>
                <a:lnTo>
                  <a:pt x="1281928" y="1561662"/>
                </a:lnTo>
                <a:lnTo>
                  <a:pt x="1274340" y="1553770"/>
                </a:lnTo>
                <a:lnTo>
                  <a:pt x="1259164" y="1545877"/>
                </a:lnTo>
                <a:lnTo>
                  <a:pt x="1266752" y="1530091"/>
                </a:lnTo>
                <a:lnTo>
                  <a:pt x="1266752" y="1514306"/>
                </a:lnTo>
                <a:lnTo>
                  <a:pt x="1297105" y="1514306"/>
                </a:lnTo>
                <a:lnTo>
                  <a:pt x="1319869" y="1514306"/>
                </a:lnTo>
                <a:lnTo>
                  <a:pt x="1327457" y="1514306"/>
                </a:lnTo>
                <a:lnTo>
                  <a:pt x="1327457" y="1498520"/>
                </a:lnTo>
                <a:lnTo>
                  <a:pt x="1297105" y="1498520"/>
                </a:lnTo>
                <a:lnTo>
                  <a:pt x="1281928" y="1482734"/>
                </a:lnTo>
                <a:lnTo>
                  <a:pt x="1274340" y="1466949"/>
                </a:lnTo>
                <a:lnTo>
                  <a:pt x="1274340" y="1451163"/>
                </a:lnTo>
                <a:lnTo>
                  <a:pt x="1259164" y="1435377"/>
                </a:lnTo>
                <a:lnTo>
                  <a:pt x="1266752" y="1419592"/>
                </a:lnTo>
                <a:lnTo>
                  <a:pt x="1274340" y="1395913"/>
                </a:lnTo>
                <a:lnTo>
                  <a:pt x="1289517" y="1364342"/>
                </a:lnTo>
                <a:lnTo>
                  <a:pt x="1289517" y="1356449"/>
                </a:lnTo>
                <a:lnTo>
                  <a:pt x="1319869" y="1340663"/>
                </a:lnTo>
                <a:lnTo>
                  <a:pt x="1342634" y="1324878"/>
                </a:lnTo>
                <a:lnTo>
                  <a:pt x="1350222" y="1316985"/>
                </a:lnTo>
                <a:lnTo>
                  <a:pt x="1380574" y="1324878"/>
                </a:lnTo>
                <a:lnTo>
                  <a:pt x="1403339" y="1332771"/>
                </a:lnTo>
                <a:lnTo>
                  <a:pt x="1418515" y="1316985"/>
                </a:lnTo>
                <a:lnTo>
                  <a:pt x="1448868" y="1309092"/>
                </a:lnTo>
                <a:lnTo>
                  <a:pt x="1471632" y="1301199"/>
                </a:lnTo>
                <a:lnTo>
                  <a:pt x="1486808" y="1309092"/>
                </a:lnTo>
                <a:lnTo>
                  <a:pt x="1494396" y="1309092"/>
                </a:lnTo>
                <a:lnTo>
                  <a:pt x="1501985" y="1309092"/>
                </a:lnTo>
                <a:lnTo>
                  <a:pt x="1517161" y="1316985"/>
                </a:lnTo>
                <a:lnTo>
                  <a:pt x="1532337" y="1324878"/>
                </a:lnTo>
                <a:lnTo>
                  <a:pt x="1532337" y="1316985"/>
                </a:lnTo>
                <a:lnTo>
                  <a:pt x="1539925" y="1309092"/>
                </a:lnTo>
                <a:lnTo>
                  <a:pt x="1547513" y="1301199"/>
                </a:lnTo>
                <a:lnTo>
                  <a:pt x="1562690" y="1293306"/>
                </a:lnTo>
                <a:lnTo>
                  <a:pt x="1577866" y="1269628"/>
                </a:lnTo>
                <a:lnTo>
                  <a:pt x="1577866" y="1230164"/>
                </a:lnTo>
                <a:lnTo>
                  <a:pt x="1593042" y="1214378"/>
                </a:lnTo>
                <a:lnTo>
                  <a:pt x="1593042" y="1190700"/>
                </a:lnTo>
                <a:lnTo>
                  <a:pt x="1577866" y="1182807"/>
                </a:lnTo>
                <a:lnTo>
                  <a:pt x="1570278" y="1167021"/>
                </a:lnTo>
                <a:lnTo>
                  <a:pt x="1547513" y="1167021"/>
                </a:lnTo>
                <a:lnTo>
                  <a:pt x="1562690" y="1151236"/>
                </a:lnTo>
                <a:lnTo>
                  <a:pt x="1577866" y="1151236"/>
                </a:lnTo>
                <a:lnTo>
                  <a:pt x="1585454" y="1151236"/>
                </a:lnTo>
                <a:lnTo>
                  <a:pt x="1593042" y="1135450"/>
                </a:lnTo>
                <a:lnTo>
                  <a:pt x="1593042" y="1119664"/>
                </a:lnTo>
                <a:lnTo>
                  <a:pt x="1585454" y="1111772"/>
                </a:lnTo>
                <a:lnTo>
                  <a:pt x="1577866" y="1111772"/>
                </a:lnTo>
                <a:lnTo>
                  <a:pt x="1593042" y="1088093"/>
                </a:lnTo>
                <a:lnTo>
                  <a:pt x="1608218" y="1095986"/>
                </a:lnTo>
                <a:lnTo>
                  <a:pt x="1593042" y="1103879"/>
                </a:lnTo>
                <a:lnTo>
                  <a:pt x="1593042" y="1111772"/>
                </a:lnTo>
                <a:lnTo>
                  <a:pt x="1615807" y="1119664"/>
                </a:lnTo>
                <a:lnTo>
                  <a:pt x="1623395" y="1135450"/>
                </a:lnTo>
                <a:lnTo>
                  <a:pt x="1646159" y="1119664"/>
                </a:lnTo>
                <a:lnTo>
                  <a:pt x="1653747" y="1111772"/>
                </a:lnTo>
                <a:lnTo>
                  <a:pt x="1676512" y="1119664"/>
                </a:lnTo>
                <a:lnTo>
                  <a:pt x="1691688" y="1119664"/>
                </a:lnTo>
                <a:lnTo>
                  <a:pt x="1699276" y="1127557"/>
                </a:lnTo>
                <a:lnTo>
                  <a:pt x="1706864" y="1127557"/>
                </a:lnTo>
                <a:lnTo>
                  <a:pt x="1706864" y="1119664"/>
                </a:lnTo>
                <a:lnTo>
                  <a:pt x="1714452" y="1095986"/>
                </a:lnTo>
                <a:lnTo>
                  <a:pt x="1715269" y="1096269"/>
                </a:lnTo>
                <a:lnTo>
                  <a:pt x="1715269" y="1088708"/>
                </a:lnTo>
                <a:lnTo>
                  <a:pt x="1715269" y="1080819"/>
                </a:lnTo>
                <a:lnTo>
                  <a:pt x="1715269" y="1072931"/>
                </a:lnTo>
                <a:lnTo>
                  <a:pt x="1715269" y="1065043"/>
                </a:lnTo>
                <a:lnTo>
                  <a:pt x="1707681" y="1065043"/>
                </a:lnTo>
                <a:lnTo>
                  <a:pt x="1715269" y="1057154"/>
                </a:lnTo>
                <a:lnTo>
                  <a:pt x="1715269" y="1049266"/>
                </a:lnTo>
                <a:lnTo>
                  <a:pt x="1722857" y="1049266"/>
                </a:lnTo>
                <a:lnTo>
                  <a:pt x="1722857" y="1033490"/>
                </a:lnTo>
                <a:lnTo>
                  <a:pt x="1730446" y="1009825"/>
                </a:lnTo>
                <a:lnTo>
                  <a:pt x="1738034" y="1009825"/>
                </a:lnTo>
                <a:lnTo>
                  <a:pt x="1745622" y="1009825"/>
                </a:lnTo>
                <a:lnTo>
                  <a:pt x="1753210" y="1001936"/>
                </a:lnTo>
                <a:lnTo>
                  <a:pt x="1753210" y="994048"/>
                </a:lnTo>
                <a:lnTo>
                  <a:pt x="1760798" y="986160"/>
                </a:lnTo>
                <a:lnTo>
                  <a:pt x="1768386" y="986160"/>
                </a:lnTo>
                <a:lnTo>
                  <a:pt x="1775974" y="978272"/>
                </a:lnTo>
                <a:lnTo>
                  <a:pt x="1783562" y="978272"/>
                </a:lnTo>
                <a:lnTo>
                  <a:pt x="1798739" y="986160"/>
                </a:lnTo>
                <a:lnTo>
                  <a:pt x="1806327" y="986160"/>
                </a:lnTo>
                <a:lnTo>
                  <a:pt x="1813915" y="978272"/>
                </a:lnTo>
                <a:lnTo>
                  <a:pt x="1829091" y="970383"/>
                </a:lnTo>
                <a:lnTo>
                  <a:pt x="1829091" y="954607"/>
                </a:lnTo>
                <a:lnTo>
                  <a:pt x="1836679" y="938830"/>
                </a:lnTo>
                <a:lnTo>
                  <a:pt x="1836679" y="930942"/>
                </a:lnTo>
                <a:lnTo>
                  <a:pt x="1844268" y="930942"/>
                </a:lnTo>
                <a:lnTo>
                  <a:pt x="1859444" y="930942"/>
                </a:lnTo>
                <a:lnTo>
                  <a:pt x="1859444" y="915165"/>
                </a:lnTo>
                <a:lnTo>
                  <a:pt x="1867032" y="907277"/>
                </a:lnTo>
                <a:lnTo>
                  <a:pt x="1867032" y="899389"/>
                </a:lnTo>
                <a:lnTo>
                  <a:pt x="1859444" y="899389"/>
                </a:lnTo>
                <a:lnTo>
                  <a:pt x="1867032" y="867835"/>
                </a:lnTo>
                <a:lnTo>
                  <a:pt x="1874620" y="859947"/>
                </a:lnTo>
                <a:lnTo>
                  <a:pt x="1889796" y="867835"/>
                </a:lnTo>
                <a:lnTo>
                  <a:pt x="1897384" y="867835"/>
                </a:lnTo>
                <a:lnTo>
                  <a:pt x="1912561" y="883612"/>
                </a:lnTo>
                <a:lnTo>
                  <a:pt x="1927737" y="883612"/>
                </a:lnTo>
                <a:lnTo>
                  <a:pt x="1935325" y="875724"/>
                </a:lnTo>
                <a:lnTo>
                  <a:pt x="1927737" y="867835"/>
                </a:lnTo>
                <a:lnTo>
                  <a:pt x="1935325" y="867835"/>
                </a:lnTo>
                <a:lnTo>
                  <a:pt x="1942913" y="867835"/>
                </a:lnTo>
                <a:lnTo>
                  <a:pt x="1942913" y="852059"/>
                </a:lnTo>
                <a:lnTo>
                  <a:pt x="1935325" y="844170"/>
                </a:lnTo>
                <a:lnTo>
                  <a:pt x="1920149" y="836282"/>
                </a:lnTo>
                <a:lnTo>
                  <a:pt x="1920149" y="828394"/>
                </a:lnTo>
                <a:lnTo>
                  <a:pt x="1920149" y="820506"/>
                </a:lnTo>
                <a:lnTo>
                  <a:pt x="1904973" y="812617"/>
                </a:lnTo>
                <a:lnTo>
                  <a:pt x="1904973" y="796841"/>
                </a:lnTo>
                <a:lnTo>
                  <a:pt x="1882208" y="820506"/>
                </a:lnTo>
                <a:lnTo>
                  <a:pt x="1821503" y="812617"/>
                </a:lnTo>
                <a:lnTo>
                  <a:pt x="1806327" y="765288"/>
                </a:lnTo>
                <a:lnTo>
                  <a:pt x="1859444" y="725846"/>
                </a:lnTo>
                <a:lnTo>
                  <a:pt x="1897384" y="717958"/>
                </a:lnTo>
                <a:lnTo>
                  <a:pt x="1912561" y="710069"/>
                </a:lnTo>
                <a:lnTo>
                  <a:pt x="1920149" y="702181"/>
                </a:lnTo>
                <a:lnTo>
                  <a:pt x="1912561" y="694293"/>
                </a:lnTo>
                <a:lnTo>
                  <a:pt x="1912561" y="670628"/>
                </a:lnTo>
                <a:lnTo>
                  <a:pt x="1927737" y="662740"/>
                </a:lnTo>
                <a:lnTo>
                  <a:pt x="1935325" y="654851"/>
                </a:lnTo>
                <a:lnTo>
                  <a:pt x="1942913" y="646963"/>
                </a:lnTo>
                <a:lnTo>
                  <a:pt x="1935325" y="646963"/>
                </a:lnTo>
                <a:lnTo>
                  <a:pt x="1935325" y="639075"/>
                </a:lnTo>
                <a:lnTo>
                  <a:pt x="1927737" y="639075"/>
                </a:lnTo>
                <a:lnTo>
                  <a:pt x="1927737" y="631186"/>
                </a:lnTo>
                <a:lnTo>
                  <a:pt x="1935325" y="607522"/>
                </a:lnTo>
                <a:lnTo>
                  <a:pt x="1958090" y="599633"/>
                </a:lnTo>
                <a:lnTo>
                  <a:pt x="1950501" y="607522"/>
                </a:lnTo>
                <a:lnTo>
                  <a:pt x="1950501" y="615410"/>
                </a:lnTo>
                <a:lnTo>
                  <a:pt x="1958090" y="615410"/>
                </a:lnTo>
                <a:lnTo>
                  <a:pt x="1958090" y="607522"/>
                </a:lnTo>
                <a:lnTo>
                  <a:pt x="1965678" y="615410"/>
                </a:lnTo>
                <a:lnTo>
                  <a:pt x="1988442" y="607522"/>
                </a:lnTo>
                <a:lnTo>
                  <a:pt x="1988442" y="599633"/>
                </a:lnTo>
                <a:lnTo>
                  <a:pt x="1996030" y="599633"/>
                </a:lnTo>
                <a:lnTo>
                  <a:pt x="1996030" y="591745"/>
                </a:lnTo>
                <a:lnTo>
                  <a:pt x="1996030" y="583857"/>
                </a:lnTo>
                <a:lnTo>
                  <a:pt x="2003618" y="575968"/>
                </a:lnTo>
                <a:lnTo>
                  <a:pt x="1996030" y="568080"/>
                </a:lnTo>
                <a:lnTo>
                  <a:pt x="2011206" y="568080"/>
                </a:lnTo>
                <a:lnTo>
                  <a:pt x="2011206" y="575968"/>
                </a:lnTo>
                <a:lnTo>
                  <a:pt x="2018795" y="583857"/>
                </a:lnTo>
                <a:lnTo>
                  <a:pt x="2018795" y="599633"/>
                </a:lnTo>
                <a:lnTo>
                  <a:pt x="2033971" y="607522"/>
                </a:lnTo>
                <a:lnTo>
                  <a:pt x="2033971" y="630850"/>
                </a:lnTo>
                <a:lnTo>
                  <a:pt x="2034428" y="630533"/>
                </a:lnTo>
                <a:lnTo>
                  <a:pt x="2034428" y="606847"/>
                </a:lnTo>
                <a:lnTo>
                  <a:pt x="2019258" y="598951"/>
                </a:lnTo>
                <a:lnTo>
                  <a:pt x="2019258" y="583160"/>
                </a:lnTo>
                <a:lnTo>
                  <a:pt x="2026843" y="583160"/>
                </a:lnTo>
                <a:lnTo>
                  <a:pt x="2042012" y="583160"/>
                </a:lnTo>
                <a:lnTo>
                  <a:pt x="2049597" y="575265"/>
                </a:lnTo>
                <a:lnTo>
                  <a:pt x="2057182" y="583160"/>
                </a:lnTo>
                <a:lnTo>
                  <a:pt x="2057182" y="591056"/>
                </a:lnTo>
                <a:lnTo>
                  <a:pt x="2072352" y="575265"/>
                </a:lnTo>
                <a:lnTo>
                  <a:pt x="2072352" y="567369"/>
                </a:lnTo>
                <a:lnTo>
                  <a:pt x="2064767" y="559474"/>
                </a:lnTo>
                <a:lnTo>
                  <a:pt x="2049597" y="559474"/>
                </a:lnTo>
                <a:lnTo>
                  <a:pt x="2049597" y="551578"/>
                </a:lnTo>
                <a:lnTo>
                  <a:pt x="2057182" y="519996"/>
                </a:lnTo>
                <a:lnTo>
                  <a:pt x="2064767" y="519996"/>
                </a:lnTo>
                <a:lnTo>
                  <a:pt x="2072352" y="527892"/>
                </a:lnTo>
                <a:lnTo>
                  <a:pt x="2079936" y="527892"/>
                </a:lnTo>
                <a:lnTo>
                  <a:pt x="2087521" y="527892"/>
                </a:lnTo>
                <a:lnTo>
                  <a:pt x="2095106" y="527892"/>
                </a:lnTo>
                <a:lnTo>
                  <a:pt x="2102691" y="535787"/>
                </a:lnTo>
                <a:lnTo>
                  <a:pt x="2117860" y="559474"/>
                </a:lnTo>
                <a:lnTo>
                  <a:pt x="2133030" y="583160"/>
                </a:lnTo>
                <a:lnTo>
                  <a:pt x="2140615" y="598951"/>
                </a:lnTo>
                <a:lnTo>
                  <a:pt x="2148200" y="598951"/>
                </a:lnTo>
                <a:lnTo>
                  <a:pt x="2163369" y="606847"/>
                </a:lnTo>
                <a:lnTo>
                  <a:pt x="2178539" y="622638"/>
                </a:lnTo>
                <a:lnTo>
                  <a:pt x="2186124" y="630533"/>
                </a:lnTo>
                <a:lnTo>
                  <a:pt x="2208878" y="638429"/>
                </a:lnTo>
                <a:lnTo>
                  <a:pt x="2216463" y="630533"/>
                </a:lnTo>
                <a:lnTo>
                  <a:pt x="2216463" y="614742"/>
                </a:lnTo>
                <a:lnTo>
                  <a:pt x="2224048" y="614742"/>
                </a:lnTo>
                <a:lnTo>
                  <a:pt x="2216463" y="598951"/>
                </a:lnTo>
                <a:lnTo>
                  <a:pt x="2208878" y="591056"/>
                </a:lnTo>
                <a:lnTo>
                  <a:pt x="2216463" y="575265"/>
                </a:lnTo>
                <a:lnTo>
                  <a:pt x="2224048" y="575265"/>
                </a:lnTo>
                <a:lnTo>
                  <a:pt x="2239217" y="583160"/>
                </a:lnTo>
                <a:lnTo>
                  <a:pt x="2246802" y="591056"/>
                </a:lnTo>
                <a:lnTo>
                  <a:pt x="2246802" y="598951"/>
                </a:lnTo>
                <a:lnTo>
                  <a:pt x="2254387" y="606847"/>
                </a:lnTo>
                <a:lnTo>
                  <a:pt x="2277141" y="583160"/>
                </a:lnTo>
                <a:lnTo>
                  <a:pt x="2277141" y="567369"/>
                </a:lnTo>
                <a:lnTo>
                  <a:pt x="2277141" y="551578"/>
                </a:lnTo>
                <a:lnTo>
                  <a:pt x="2284726" y="512100"/>
                </a:lnTo>
                <a:lnTo>
                  <a:pt x="2284726" y="504205"/>
                </a:lnTo>
                <a:lnTo>
                  <a:pt x="2277141" y="488414"/>
                </a:lnTo>
                <a:lnTo>
                  <a:pt x="2277141" y="472623"/>
                </a:lnTo>
                <a:lnTo>
                  <a:pt x="2277141" y="448936"/>
                </a:lnTo>
                <a:lnTo>
                  <a:pt x="2284726" y="425250"/>
                </a:lnTo>
                <a:lnTo>
                  <a:pt x="2307480" y="425250"/>
                </a:lnTo>
                <a:lnTo>
                  <a:pt x="2315065" y="425250"/>
                </a:lnTo>
                <a:lnTo>
                  <a:pt x="2322650" y="425250"/>
                </a:lnTo>
                <a:lnTo>
                  <a:pt x="2322650" y="433145"/>
                </a:lnTo>
                <a:lnTo>
                  <a:pt x="2322650" y="441041"/>
                </a:lnTo>
                <a:lnTo>
                  <a:pt x="2322650" y="448936"/>
                </a:lnTo>
                <a:lnTo>
                  <a:pt x="2322650" y="456832"/>
                </a:lnTo>
                <a:lnTo>
                  <a:pt x="2330235" y="464727"/>
                </a:lnTo>
                <a:lnTo>
                  <a:pt x="2337820" y="472623"/>
                </a:lnTo>
                <a:lnTo>
                  <a:pt x="2345404" y="464727"/>
                </a:lnTo>
                <a:lnTo>
                  <a:pt x="2352989" y="464727"/>
                </a:lnTo>
                <a:lnTo>
                  <a:pt x="2360574" y="472623"/>
                </a:lnTo>
                <a:lnTo>
                  <a:pt x="2368159" y="472623"/>
                </a:lnTo>
                <a:lnTo>
                  <a:pt x="2375744" y="472623"/>
                </a:lnTo>
                <a:lnTo>
                  <a:pt x="2398498" y="456832"/>
                </a:lnTo>
                <a:lnTo>
                  <a:pt x="2398498" y="464727"/>
                </a:lnTo>
                <a:lnTo>
                  <a:pt x="2398498" y="464939"/>
                </a:lnTo>
                <a:lnTo>
                  <a:pt x="2413122" y="457336"/>
                </a:lnTo>
                <a:lnTo>
                  <a:pt x="2420708" y="457336"/>
                </a:lnTo>
                <a:lnTo>
                  <a:pt x="2420708" y="449448"/>
                </a:lnTo>
                <a:lnTo>
                  <a:pt x="2428294" y="425783"/>
                </a:lnTo>
                <a:lnTo>
                  <a:pt x="2435880" y="410006"/>
                </a:lnTo>
                <a:lnTo>
                  <a:pt x="2443466" y="386342"/>
                </a:lnTo>
                <a:lnTo>
                  <a:pt x="2451052" y="370565"/>
                </a:lnTo>
                <a:lnTo>
                  <a:pt x="2435880" y="354788"/>
                </a:lnTo>
                <a:lnTo>
                  <a:pt x="2435880" y="346900"/>
                </a:lnTo>
                <a:lnTo>
                  <a:pt x="2443466" y="346900"/>
                </a:lnTo>
                <a:lnTo>
                  <a:pt x="2443466" y="331123"/>
                </a:lnTo>
                <a:lnTo>
                  <a:pt x="2466224" y="331123"/>
                </a:lnTo>
                <a:lnTo>
                  <a:pt x="2481396" y="331123"/>
                </a:lnTo>
                <a:lnTo>
                  <a:pt x="2488982" y="315347"/>
                </a:lnTo>
                <a:lnTo>
                  <a:pt x="2488982" y="307459"/>
                </a:lnTo>
                <a:lnTo>
                  <a:pt x="2504154" y="299570"/>
                </a:lnTo>
                <a:lnTo>
                  <a:pt x="2519325" y="283794"/>
                </a:lnTo>
                <a:lnTo>
                  <a:pt x="2526911" y="291682"/>
                </a:lnTo>
                <a:lnTo>
                  <a:pt x="2542083" y="291682"/>
                </a:lnTo>
                <a:lnTo>
                  <a:pt x="2549669" y="299570"/>
                </a:lnTo>
                <a:lnTo>
                  <a:pt x="2549669" y="307459"/>
                </a:lnTo>
                <a:lnTo>
                  <a:pt x="2564841" y="307459"/>
                </a:lnTo>
                <a:lnTo>
                  <a:pt x="2572427" y="307459"/>
                </a:lnTo>
                <a:lnTo>
                  <a:pt x="2602771" y="275905"/>
                </a:lnTo>
                <a:lnTo>
                  <a:pt x="2610357" y="283794"/>
                </a:lnTo>
                <a:lnTo>
                  <a:pt x="2617943" y="268017"/>
                </a:lnTo>
                <a:lnTo>
                  <a:pt x="2625529" y="268017"/>
                </a:lnTo>
                <a:lnTo>
                  <a:pt x="2640700" y="283794"/>
                </a:lnTo>
                <a:lnTo>
                  <a:pt x="2648286" y="291682"/>
                </a:lnTo>
                <a:lnTo>
                  <a:pt x="2671044" y="323235"/>
                </a:lnTo>
                <a:lnTo>
                  <a:pt x="2671044" y="339012"/>
                </a:lnTo>
                <a:lnTo>
                  <a:pt x="2671044" y="346900"/>
                </a:lnTo>
                <a:lnTo>
                  <a:pt x="2671044" y="362677"/>
                </a:lnTo>
                <a:lnTo>
                  <a:pt x="2640700" y="378453"/>
                </a:lnTo>
                <a:lnTo>
                  <a:pt x="2617943" y="402118"/>
                </a:lnTo>
                <a:lnTo>
                  <a:pt x="2617943" y="410006"/>
                </a:lnTo>
                <a:lnTo>
                  <a:pt x="2617943" y="417895"/>
                </a:lnTo>
                <a:lnTo>
                  <a:pt x="2625529" y="425783"/>
                </a:lnTo>
                <a:lnTo>
                  <a:pt x="2648286" y="433671"/>
                </a:lnTo>
                <a:lnTo>
                  <a:pt x="2655872" y="441560"/>
                </a:lnTo>
                <a:lnTo>
                  <a:pt x="2663458" y="449448"/>
                </a:lnTo>
                <a:lnTo>
                  <a:pt x="2671044" y="449448"/>
                </a:lnTo>
                <a:lnTo>
                  <a:pt x="2693802" y="465224"/>
                </a:lnTo>
                <a:lnTo>
                  <a:pt x="2716560" y="473113"/>
                </a:lnTo>
                <a:lnTo>
                  <a:pt x="2724146" y="465224"/>
                </a:lnTo>
                <a:lnTo>
                  <a:pt x="2724146" y="449448"/>
                </a:lnTo>
                <a:lnTo>
                  <a:pt x="2731732" y="449448"/>
                </a:lnTo>
                <a:lnTo>
                  <a:pt x="2739318" y="433671"/>
                </a:lnTo>
                <a:lnTo>
                  <a:pt x="2754489" y="433671"/>
                </a:lnTo>
                <a:lnTo>
                  <a:pt x="2762075" y="425783"/>
                </a:lnTo>
                <a:lnTo>
                  <a:pt x="2769661" y="402118"/>
                </a:lnTo>
                <a:lnTo>
                  <a:pt x="2777247" y="394230"/>
                </a:lnTo>
                <a:lnTo>
                  <a:pt x="2762075" y="378453"/>
                </a:lnTo>
                <a:lnTo>
                  <a:pt x="2777247" y="362677"/>
                </a:lnTo>
                <a:lnTo>
                  <a:pt x="2792419" y="354788"/>
                </a:lnTo>
                <a:lnTo>
                  <a:pt x="2792419" y="346900"/>
                </a:lnTo>
                <a:lnTo>
                  <a:pt x="2845521" y="354788"/>
                </a:lnTo>
                <a:lnTo>
                  <a:pt x="2845521" y="370565"/>
                </a:lnTo>
                <a:lnTo>
                  <a:pt x="2845521" y="386342"/>
                </a:lnTo>
                <a:lnTo>
                  <a:pt x="2830349" y="402118"/>
                </a:lnTo>
                <a:lnTo>
                  <a:pt x="2830349" y="410006"/>
                </a:lnTo>
                <a:lnTo>
                  <a:pt x="2822763" y="402118"/>
                </a:lnTo>
                <a:lnTo>
                  <a:pt x="2800005" y="410006"/>
                </a:lnTo>
                <a:lnTo>
                  <a:pt x="2784833" y="410006"/>
                </a:lnTo>
                <a:lnTo>
                  <a:pt x="2792419" y="433671"/>
                </a:lnTo>
                <a:lnTo>
                  <a:pt x="2800005" y="465224"/>
                </a:lnTo>
                <a:lnTo>
                  <a:pt x="2822763" y="465224"/>
                </a:lnTo>
                <a:lnTo>
                  <a:pt x="2830349" y="457336"/>
                </a:lnTo>
                <a:lnTo>
                  <a:pt x="2845521" y="449448"/>
                </a:lnTo>
                <a:lnTo>
                  <a:pt x="2853107" y="449448"/>
                </a:lnTo>
                <a:lnTo>
                  <a:pt x="2868278" y="425783"/>
                </a:lnTo>
                <a:lnTo>
                  <a:pt x="2875864" y="417895"/>
                </a:lnTo>
                <a:lnTo>
                  <a:pt x="2891036" y="417895"/>
                </a:lnTo>
                <a:lnTo>
                  <a:pt x="2891036" y="402118"/>
                </a:lnTo>
                <a:lnTo>
                  <a:pt x="2891741" y="402118"/>
                </a:lnTo>
                <a:lnTo>
                  <a:pt x="2891741" y="363100"/>
                </a:lnTo>
                <a:lnTo>
                  <a:pt x="2906902" y="363100"/>
                </a:lnTo>
                <a:lnTo>
                  <a:pt x="2906902" y="347313"/>
                </a:lnTo>
                <a:lnTo>
                  <a:pt x="2929643" y="331526"/>
                </a:lnTo>
                <a:lnTo>
                  <a:pt x="2929643" y="323632"/>
                </a:lnTo>
                <a:lnTo>
                  <a:pt x="2944804" y="315739"/>
                </a:lnTo>
                <a:lnTo>
                  <a:pt x="2967545" y="315739"/>
                </a:lnTo>
                <a:lnTo>
                  <a:pt x="2967545" y="299952"/>
                </a:lnTo>
                <a:lnTo>
                  <a:pt x="2975125" y="307845"/>
                </a:lnTo>
                <a:lnTo>
                  <a:pt x="2982706" y="299952"/>
                </a:lnTo>
                <a:lnTo>
                  <a:pt x="3005447" y="292058"/>
                </a:lnTo>
                <a:lnTo>
                  <a:pt x="3035768" y="260484"/>
                </a:lnTo>
                <a:lnTo>
                  <a:pt x="3043348" y="236804"/>
                </a:lnTo>
                <a:lnTo>
                  <a:pt x="3050929" y="236804"/>
                </a:lnTo>
                <a:lnTo>
                  <a:pt x="3050929" y="221017"/>
                </a:lnTo>
                <a:lnTo>
                  <a:pt x="3043348" y="205230"/>
                </a:lnTo>
                <a:lnTo>
                  <a:pt x="3050929" y="205230"/>
                </a:lnTo>
                <a:lnTo>
                  <a:pt x="3050929" y="189443"/>
                </a:lnTo>
                <a:lnTo>
                  <a:pt x="3020607" y="173656"/>
                </a:lnTo>
                <a:lnTo>
                  <a:pt x="2906902" y="157869"/>
                </a:lnTo>
                <a:lnTo>
                  <a:pt x="2914482" y="134189"/>
                </a:lnTo>
                <a:lnTo>
                  <a:pt x="2944804" y="142082"/>
                </a:lnTo>
                <a:lnTo>
                  <a:pt x="3005447" y="149976"/>
                </a:lnTo>
                <a:lnTo>
                  <a:pt x="3005447" y="118402"/>
                </a:lnTo>
                <a:lnTo>
                  <a:pt x="3028188" y="78935"/>
                </a:lnTo>
                <a:lnTo>
                  <a:pt x="3020607" y="47361"/>
                </a:lnTo>
                <a:lnTo>
                  <a:pt x="3073670" y="47361"/>
                </a:lnTo>
                <a:lnTo>
                  <a:pt x="3088831" y="63148"/>
                </a:lnTo>
                <a:lnTo>
                  <a:pt x="3126732" y="63148"/>
                </a:lnTo>
                <a:lnTo>
                  <a:pt x="3141893" y="55254"/>
                </a:lnTo>
                <a:lnTo>
                  <a:pt x="3126732" y="315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7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391886" y="-27384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+mj-lt"/>
                <a:ea typeface="+mj-ea"/>
                <a:cs typeface="+mj-cs"/>
              </a:rPr>
              <a:t>Просроченная задолженность по заработной плате в разрезе районов Татарстана</a:t>
            </a:r>
          </a:p>
        </p:txBody>
      </p: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2267" y="6525344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6960544" y="1196752"/>
            <a:ext cx="2041942" cy="40011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На 01.04.2016г.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Rectangle 90"/>
          <p:cNvSpPr>
            <a:spLocks noChangeArrowheads="1"/>
          </p:cNvSpPr>
          <p:nvPr/>
        </p:nvSpPr>
        <p:spPr bwMode="auto">
          <a:xfrm>
            <a:off x="1259632" y="1700808"/>
            <a:ext cx="2665153" cy="101566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b="1" dirty="0">
                <a:latin typeface="Arial" pitchFamily="34" charset="0"/>
                <a:cs typeface="Arial" pitchFamily="34" charset="0"/>
              </a:rPr>
              <a:t>г.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Казань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ООО «Фон-Строй»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ООО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Камгэсстрой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филиал ПАО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Волгомост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7980" y="1124744"/>
            <a:ext cx="4091383" cy="52322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Всего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по РТ –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25,8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19" name="Freeform 3"/>
          <p:cNvSpPr>
            <a:spLocks/>
          </p:cNvSpPr>
          <p:nvPr/>
        </p:nvSpPr>
        <p:spPr bwMode="auto">
          <a:xfrm>
            <a:off x="7274330" y="3712475"/>
            <a:ext cx="970078" cy="923727"/>
          </a:xfrm>
          <a:custGeom>
            <a:avLst/>
            <a:gdLst>
              <a:gd name="T0" fmla="*/ 2147483647 w 131"/>
              <a:gd name="T1" fmla="*/ 2147483647 h 134"/>
              <a:gd name="T2" fmla="*/ 2147483647 w 131"/>
              <a:gd name="T3" fmla="*/ 2147483647 h 134"/>
              <a:gd name="T4" fmla="*/ 2147483647 w 131"/>
              <a:gd name="T5" fmla="*/ 2147483647 h 134"/>
              <a:gd name="T6" fmla="*/ 2147483647 w 131"/>
              <a:gd name="T7" fmla="*/ 2147483647 h 134"/>
              <a:gd name="T8" fmla="*/ 2147483647 w 131"/>
              <a:gd name="T9" fmla="*/ 2147483647 h 134"/>
              <a:gd name="T10" fmla="*/ 2147483647 w 131"/>
              <a:gd name="T11" fmla="*/ 2147483647 h 134"/>
              <a:gd name="T12" fmla="*/ 2147483647 w 131"/>
              <a:gd name="T13" fmla="*/ 2147483647 h 134"/>
              <a:gd name="T14" fmla="*/ 2147483647 w 131"/>
              <a:gd name="T15" fmla="*/ 2147483647 h 134"/>
              <a:gd name="T16" fmla="*/ 2147483647 w 131"/>
              <a:gd name="T17" fmla="*/ 2147483647 h 134"/>
              <a:gd name="T18" fmla="*/ 2147483647 w 131"/>
              <a:gd name="T19" fmla="*/ 2147483647 h 134"/>
              <a:gd name="T20" fmla="*/ 2147483647 w 131"/>
              <a:gd name="T21" fmla="*/ 2147483647 h 134"/>
              <a:gd name="T22" fmla="*/ 2147483647 w 131"/>
              <a:gd name="T23" fmla="*/ 2147483647 h 134"/>
              <a:gd name="T24" fmla="*/ 2147483647 w 131"/>
              <a:gd name="T25" fmla="*/ 2147483647 h 134"/>
              <a:gd name="T26" fmla="*/ 2147483647 w 131"/>
              <a:gd name="T27" fmla="*/ 2147483647 h 134"/>
              <a:gd name="T28" fmla="*/ 2147483647 w 131"/>
              <a:gd name="T29" fmla="*/ 2147483647 h 134"/>
              <a:gd name="T30" fmla="*/ 2147483647 w 131"/>
              <a:gd name="T31" fmla="*/ 2147483647 h 134"/>
              <a:gd name="T32" fmla="*/ 2147483647 w 131"/>
              <a:gd name="T33" fmla="*/ 2147483647 h 134"/>
              <a:gd name="T34" fmla="*/ 2147483647 w 131"/>
              <a:gd name="T35" fmla="*/ 2147483647 h 134"/>
              <a:gd name="T36" fmla="*/ 2147483647 w 131"/>
              <a:gd name="T37" fmla="*/ 2147483647 h 134"/>
              <a:gd name="T38" fmla="*/ 2147483647 w 131"/>
              <a:gd name="T39" fmla="*/ 2147483647 h 134"/>
              <a:gd name="T40" fmla="*/ 2147483647 w 131"/>
              <a:gd name="T41" fmla="*/ 2147483647 h 134"/>
              <a:gd name="T42" fmla="*/ 2147483647 w 131"/>
              <a:gd name="T43" fmla="*/ 2147483647 h 134"/>
              <a:gd name="T44" fmla="*/ 2147483647 w 131"/>
              <a:gd name="T45" fmla="*/ 2147483647 h 134"/>
              <a:gd name="T46" fmla="*/ 2147483647 w 131"/>
              <a:gd name="T47" fmla="*/ 2147483647 h 134"/>
              <a:gd name="T48" fmla="*/ 2147483647 w 131"/>
              <a:gd name="T49" fmla="*/ 2147483647 h 134"/>
              <a:gd name="T50" fmla="*/ 2147483647 w 131"/>
              <a:gd name="T51" fmla="*/ 2147483647 h 134"/>
              <a:gd name="T52" fmla="*/ 2147483647 w 131"/>
              <a:gd name="T53" fmla="*/ 2147483647 h 134"/>
              <a:gd name="T54" fmla="*/ 2147483647 w 131"/>
              <a:gd name="T55" fmla="*/ 2147483647 h 134"/>
              <a:gd name="T56" fmla="*/ 2147483647 w 131"/>
              <a:gd name="T57" fmla="*/ 2147483647 h 134"/>
              <a:gd name="T58" fmla="*/ 2147483647 w 131"/>
              <a:gd name="T59" fmla="*/ 2147483647 h 134"/>
              <a:gd name="T60" fmla="*/ 2147483647 w 131"/>
              <a:gd name="T61" fmla="*/ 2147483647 h 134"/>
              <a:gd name="T62" fmla="*/ 2147483647 w 131"/>
              <a:gd name="T63" fmla="*/ 2147483647 h 134"/>
              <a:gd name="T64" fmla="*/ 2147483647 w 131"/>
              <a:gd name="T65" fmla="*/ 2147483647 h 134"/>
              <a:gd name="T66" fmla="*/ 2147483647 w 131"/>
              <a:gd name="T67" fmla="*/ 2147483647 h 134"/>
              <a:gd name="T68" fmla="*/ 2147483647 w 131"/>
              <a:gd name="T69" fmla="*/ 2147483647 h 134"/>
              <a:gd name="T70" fmla="*/ 2147483647 w 131"/>
              <a:gd name="T71" fmla="*/ 2147483647 h 134"/>
              <a:gd name="T72" fmla="*/ 2147483647 w 131"/>
              <a:gd name="T73" fmla="*/ 2147483647 h 134"/>
              <a:gd name="T74" fmla="*/ 2147483647 w 131"/>
              <a:gd name="T75" fmla="*/ 2147483647 h 134"/>
              <a:gd name="T76" fmla="*/ 2147483647 w 131"/>
              <a:gd name="T77" fmla="*/ 2147483647 h 134"/>
              <a:gd name="T78" fmla="*/ 2147483647 w 131"/>
              <a:gd name="T79" fmla="*/ 2147483647 h 134"/>
              <a:gd name="T80" fmla="*/ 2147483647 w 131"/>
              <a:gd name="T81" fmla="*/ 2147483647 h 134"/>
              <a:gd name="T82" fmla="*/ 2147483647 w 131"/>
              <a:gd name="T83" fmla="*/ 2147483647 h 134"/>
              <a:gd name="T84" fmla="*/ 2147483647 w 131"/>
              <a:gd name="T85" fmla="*/ 2147483647 h 134"/>
              <a:gd name="T86" fmla="*/ 2147483647 w 131"/>
              <a:gd name="T87" fmla="*/ 2147483647 h 134"/>
              <a:gd name="T88" fmla="*/ 2147483647 w 131"/>
              <a:gd name="T89" fmla="*/ 2147483647 h 134"/>
              <a:gd name="T90" fmla="*/ 2147483647 w 131"/>
              <a:gd name="T91" fmla="*/ 2147483647 h 134"/>
              <a:gd name="T92" fmla="*/ 2147483647 w 131"/>
              <a:gd name="T93" fmla="*/ 2147483647 h 134"/>
              <a:gd name="T94" fmla="*/ 2147483647 w 131"/>
              <a:gd name="T95" fmla="*/ 2147483647 h 134"/>
              <a:gd name="T96" fmla="*/ 2147483647 w 131"/>
              <a:gd name="T97" fmla="*/ 2147483647 h 134"/>
              <a:gd name="T98" fmla="*/ 2147483647 w 131"/>
              <a:gd name="T99" fmla="*/ 2147483647 h 134"/>
              <a:gd name="T100" fmla="*/ 2147483647 w 131"/>
              <a:gd name="T101" fmla="*/ 2147483647 h 134"/>
              <a:gd name="T102" fmla="*/ 2147483647 w 131"/>
              <a:gd name="T103" fmla="*/ 2147483647 h 134"/>
              <a:gd name="T104" fmla="*/ 2147483647 w 131"/>
              <a:gd name="T105" fmla="*/ 2147483647 h 134"/>
              <a:gd name="T106" fmla="*/ 2147483647 w 131"/>
              <a:gd name="T107" fmla="*/ 2147483647 h 134"/>
              <a:gd name="T108" fmla="*/ 2147483647 w 131"/>
              <a:gd name="T109" fmla="*/ 2147483647 h 134"/>
              <a:gd name="T110" fmla="*/ 2147483647 w 131"/>
              <a:gd name="T111" fmla="*/ 2147483647 h 134"/>
              <a:gd name="T112" fmla="*/ 2147483647 w 131"/>
              <a:gd name="T113" fmla="*/ 2147483647 h 134"/>
              <a:gd name="T114" fmla="*/ 2147483647 w 131"/>
              <a:gd name="T115" fmla="*/ 2147483647 h 134"/>
              <a:gd name="T116" fmla="*/ 2147483647 w 131"/>
              <a:gd name="T117" fmla="*/ 2147483647 h 134"/>
              <a:gd name="T118" fmla="*/ 2147483647 w 131"/>
              <a:gd name="T119" fmla="*/ 2147483647 h 134"/>
              <a:gd name="T120" fmla="*/ 2147483647 w 131"/>
              <a:gd name="T121" fmla="*/ 2147483647 h 134"/>
              <a:gd name="T122" fmla="*/ 2147483647 w 131"/>
              <a:gd name="T123" fmla="*/ 2147483647 h 134"/>
              <a:gd name="T124" fmla="*/ 2147483647 w 131"/>
              <a:gd name="T125" fmla="*/ 2147483647 h 13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1"/>
              <a:gd name="T190" fmla="*/ 0 h 134"/>
              <a:gd name="T191" fmla="*/ 131 w 131"/>
              <a:gd name="T192" fmla="*/ 134 h 13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1" h="134">
                <a:moveTo>
                  <a:pt x="31" y="48"/>
                </a:moveTo>
                <a:lnTo>
                  <a:pt x="30" y="47"/>
                </a:lnTo>
                <a:lnTo>
                  <a:pt x="29" y="47"/>
                </a:lnTo>
                <a:lnTo>
                  <a:pt x="27" y="45"/>
                </a:lnTo>
                <a:lnTo>
                  <a:pt x="28" y="45"/>
                </a:lnTo>
                <a:lnTo>
                  <a:pt x="29" y="45"/>
                </a:lnTo>
                <a:lnTo>
                  <a:pt x="29" y="44"/>
                </a:lnTo>
                <a:lnTo>
                  <a:pt x="29" y="43"/>
                </a:lnTo>
                <a:lnTo>
                  <a:pt x="29" y="42"/>
                </a:lnTo>
                <a:lnTo>
                  <a:pt x="27" y="41"/>
                </a:lnTo>
                <a:lnTo>
                  <a:pt x="26" y="41"/>
                </a:lnTo>
                <a:lnTo>
                  <a:pt x="25" y="40"/>
                </a:lnTo>
                <a:lnTo>
                  <a:pt x="25" y="38"/>
                </a:lnTo>
                <a:lnTo>
                  <a:pt x="25" y="37"/>
                </a:lnTo>
                <a:lnTo>
                  <a:pt x="23" y="37"/>
                </a:lnTo>
                <a:lnTo>
                  <a:pt x="23" y="38"/>
                </a:lnTo>
                <a:lnTo>
                  <a:pt x="22" y="38"/>
                </a:lnTo>
                <a:lnTo>
                  <a:pt x="21" y="39"/>
                </a:lnTo>
                <a:lnTo>
                  <a:pt x="21" y="40"/>
                </a:lnTo>
                <a:lnTo>
                  <a:pt x="20" y="40"/>
                </a:lnTo>
                <a:lnTo>
                  <a:pt x="18" y="40"/>
                </a:lnTo>
                <a:lnTo>
                  <a:pt x="17" y="40"/>
                </a:lnTo>
                <a:lnTo>
                  <a:pt x="16" y="40"/>
                </a:lnTo>
                <a:lnTo>
                  <a:pt x="16" y="41"/>
                </a:lnTo>
                <a:lnTo>
                  <a:pt x="15" y="41"/>
                </a:lnTo>
                <a:lnTo>
                  <a:pt x="14" y="40"/>
                </a:lnTo>
                <a:lnTo>
                  <a:pt x="13" y="39"/>
                </a:lnTo>
                <a:lnTo>
                  <a:pt x="12" y="39"/>
                </a:lnTo>
                <a:lnTo>
                  <a:pt x="11" y="38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7" y="37"/>
                </a:lnTo>
                <a:lnTo>
                  <a:pt x="8" y="35"/>
                </a:lnTo>
                <a:lnTo>
                  <a:pt x="7" y="35"/>
                </a:lnTo>
                <a:lnTo>
                  <a:pt x="7" y="34"/>
                </a:lnTo>
                <a:lnTo>
                  <a:pt x="8" y="32"/>
                </a:lnTo>
                <a:lnTo>
                  <a:pt x="9" y="32"/>
                </a:lnTo>
                <a:lnTo>
                  <a:pt x="10" y="31"/>
                </a:lnTo>
                <a:lnTo>
                  <a:pt x="10" y="30"/>
                </a:lnTo>
                <a:lnTo>
                  <a:pt x="9" y="27"/>
                </a:lnTo>
                <a:lnTo>
                  <a:pt x="5" y="24"/>
                </a:lnTo>
                <a:lnTo>
                  <a:pt x="2" y="21"/>
                </a:lnTo>
                <a:lnTo>
                  <a:pt x="0" y="18"/>
                </a:lnTo>
                <a:lnTo>
                  <a:pt x="3" y="18"/>
                </a:lnTo>
                <a:lnTo>
                  <a:pt x="10" y="19"/>
                </a:lnTo>
                <a:lnTo>
                  <a:pt x="13" y="18"/>
                </a:lnTo>
                <a:lnTo>
                  <a:pt x="16" y="17"/>
                </a:lnTo>
                <a:lnTo>
                  <a:pt x="19" y="16"/>
                </a:lnTo>
                <a:lnTo>
                  <a:pt x="22" y="14"/>
                </a:lnTo>
                <a:lnTo>
                  <a:pt x="27" y="14"/>
                </a:lnTo>
                <a:lnTo>
                  <a:pt x="30" y="12"/>
                </a:lnTo>
                <a:lnTo>
                  <a:pt x="32" y="10"/>
                </a:lnTo>
                <a:lnTo>
                  <a:pt x="34" y="8"/>
                </a:lnTo>
                <a:lnTo>
                  <a:pt x="36" y="7"/>
                </a:lnTo>
                <a:lnTo>
                  <a:pt x="36" y="5"/>
                </a:lnTo>
                <a:lnTo>
                  <a:pt x="37" y="4"/>
                </a:lnTo>
                <a:lnTo>
                  <a:pt x="39" y="5"/>
                </a:lnTo>
                <a:lnTo>
                  <a:pt x="40" y="6"/>
                </a:lnTo>
                <a:lnTo>
                  <a:pt x="40" y="8"/>
                </a:lnTo>
                <a:lnTo>
                  <a:pt x="41" y="8"/>
                </a:lnTo>
                <a:lnTo>
                  <a:pt x="42" y="9"/>
                </a:lnTo>
                <a:lnTo>
                  <a:pt x="44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51" y="3"/>
                </a:lnTo>
                <a:lnTo>
                  <a:pt x="53" y="3"/>
                </a:lnTo>
                <a:lnTo>
                  <a:pt x="54" y="3"/>
                </a:lnTo>
                <a:lnTo>
                  <a:pt x="55" y="2"/>
                </a:lnTo>
                <a:lnTo>
                  <a:pt x="56" y="1"/>
                </a:lnTo>
                <a:lnTo>
                  <a:pt x="58" y="0"/>
                </a:lnTo>
                <a:lnTo>
                  <a:pt x="60" y="1"/>
                </a:lnTo>
                <a:lnTo>
                  <a:pt x="59" y="1"/>
                </a:lnTo>
                <a:lnTo>
                  <a:pt x="59" y="2"/>
                </a:lnTo>
                <a:lnTo>
                  <a:pt x="59" y="3"/>
                </a:lnTo>
                <a:lnTo>
                  <a:pt x="59" y="4"/>
                </a:lnTo>
                <a:lnTo>
                  <a:pt x="60" y="5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3" y="5"/>
                </a:lnTo>
                <a:lnTo>
                  <a:pt x="65" y="4"/>
                </a:lnTo>
                <a:lnTo>
                  <a:pt x="66" y="4"/>
                </a:lnTo>
                <a:lnTo>
                  <a:pt x="67" y="5"/>
                </a:lnTo>
                <a:lnTo>
                  <a:pt x="68" y="7"/>
                </a:lnTo>
                <a:lnTo>
                  <a:pt x="70" y="7"/>
                </a:lnTo>
                <a:lnTo>
                  <a:pt x="71" y="7"/>
                </a:lnTo>
                <a:lnTo>
                  <a:pt x="73" y="8"/>
                </a:lnTo>
                <a:lnTo>
                  <a:pt x="74" y="8"/>
                </a:lnTo>
                <a:lnTo>
                  <a:pt x="74" y="11"/>
                </a:lnTo>
                <a:lnTo>
                  <a:pt x="75" y="12"/>
                </a:lnTo>
                <a:lnTo>
                  <a:pt x="76" y="13"/>
                </a:lnTo>
                <a:lnTo>
                  <a:pt x="77" y="13"/>
                </a:lnTo>
                <a:lnTo>
                  <a:pt x="77" y="11"/>
                </a:lnTo>
                <a:lnTo>
                  <a:pt x="78" y="9"/>
                </a:lnTo>
                <a:lnTo>
                  <a:pt x="80" y="8"/>
                </a:lnTo>
                <a:lnTo>
                  <a:pt x="81" y="9"/>
                </a:lnTo>
                <a:lnTo>
                  <a:pt x="81" y="11"/>
                </a:lnTo>
                <a:lnTo>
                  <a:pt x="82" y="12"/>
                </a:lnTo>
                <a:lnTo>
                  <a:pt x="82" y="14"/>
                </a:lnTo>
                <a:lnTo>
                  <a:pt x="80" y="15"/>
                </a:lnTo>
                <a:lnTo>
                  <a:pt x="78" y="16"/>
                </a:lnTo>
                <a:lnTo>
                  <a:pt x="79" y="17"/>
                </a:lnTo>
                <a:lnTo>
                  <a:pt x="84" y="17"/>
                </a:lnTo>
                <a:lnTo>
                  <a:pt x="88" y="17"/>
                </a:lnTo>
                <a:lnTo>
                  <a:pt x="92" y="17"/>
                </a:lnTo>
                <a:lnTo>
                  <a:pt x="94" y="17"/>
                </a:lnTo>
                <a:lnTo>
                  <a:pt x="92" y="21"/>
                </a:lnTo>
                <a:lnTo>
                  <a:pt x="89" y="25"/>
                </a:lnTo>
                <a:lnTo>
                  <a:pt x="89" y="26"/>
                </a:lnTo>
                <a:lnTo>
                  <a:pt x="90" y="31"/>
                </a:lnTo>
                <a:lnTo>
                  <a:pt x="91" y="33"/>
                </a:lnTo>
                <a:lnTo>
                  <a:pt x="92" y="34"/>
                </a:lnTo>
                <a:lnTo>
                  <a:pt x="93" y="34"/>
                </a:lnTo>
                <a:lnTo>
                  <a:pt x="93" y="33"/>
                </a:lnTo>
                <a:lnTo>
                  <a:pt x="95" y="31"/>
                </a:lnTo>
                <a:lnTo>
                  <a:pt x="97" y="29"/>
                </a:lnTo>
                <a:lnTo>
                  <a:pt x="101" y="27"/>
                </a:lnTo>
                <a:lnTo>
                  <a:pt x="103" y="26"/>
                </a:lnTo>
                <a:lnTo>
                  <a:pt x="104" y="28"/>
                </a:lnTo>
                <a:lnTo>
                  <a:pt x="105" y="30"/>
                </a:lnTo>
                <a:lnTo>
                  <a:pt x="104" y="31"/>
                </a:lnTo>
                <a:lnTo>
                  <a:pt x="101" y="33"/>
                </a:lnTo>
                <a:lnTo>
                  <a:pt x="98" y="35"/>
                </a:lnTo>
                <a:lnTo>
                  <a:pt x="98" y="37"/>
                </a:lnTo>
                <a:lnTo>
                  <a:pt x="99" y="38"/>
                </a:lnTo>
                <a:lnTo>
                  <a:pt x="100" y="38"/>
                </a:lnTo>
                <a:lnTo>
                  <a:pt x="101" y="38"/>
                </a:lnTo>
                <a:lnTo>
                  <a:pt x="102" y="36"/>
                </a:lnTo>
                <a:lnTo>
                  <a:pt x="103" y="34"/>
                </a:lnTo>
                <a:lnTo>
                  <a:pt x="104" y="33"/>
                </a:lnTo>
                <a:lnTo>
                  <a:pt x="105" y="32"/>
                </a:lnTo>
                <a:lnTo>
                  <a:pt x="106" y="32"/>
                </a:lnTo>
                <a:lnTo>
                  <a:pt x="108" y="32"/>
                </a:lnTo>
                <a:lnTo>
                  <a:pt x="110" y="33"/>
                </a:lnTo>
                <a:lnTo>
                  <a:pt x="112" y="32"/>
                </a:lnTo>
                <a:lnTo>
                  <a:pt x="114" y="32"/>
                </a:lnTo>
                <a:lnTo>
                  <a:pt x="112" y="35"/>
                </a:lnTo>
                <a:lnTo>
                  <a:pt x="112" y="36"/>
                </a:lnTo>
                <a:lnTo>
                  <a:pt x="112" y="37"/>
                </a:lnTo>
                <a:lnTo>
                  <a:pt x="114" y="39"/>
                </a:lnTo>
                <a:lnTo>
                  <a:pt x="117" y="40"/>
                </a:lnTo>
                <a:lnTo>
                  <a:pt x="119" y="41"/>
                </a:lnTo>
                <a:lnTo>
                  <a:pt x="119" y="43"/>
                </a:lnTo>
                <a:lnTo>
                  <a:pt x="119" y="45"/>
                </a:lnTo>
                <a:lnTo>
                  <a:pt x="120" y="46"/>
                </a:lnTo>
                <a:lnTo>
                  <a:pt x="123" y="48"/>
                </a:lnTo>
                <a:lnTo>
                  <a:pt x="125" y="49"/>
                </a:lnTo>
                <a:lnTo>
                  <a:pt x="126" y="49"/>
                </a:lnTo>
                <a:lnTo>
                  <a:pt x="127" y="48"/>
                </a:lnTo>
                <a:lnTo>
                  <a:pt x="128" y="47"/>
                </a:lnTo>
                <a:lnTo>
                  <a:pt x="128" y="46"/>
                </a:lnTo>
                <a:lnTo>
                  <a:pt x="128" y="45"/>
                </a:lnTo>
                <a:lnTo>
                  <a:pt x="130" y="45"/>
                </a:lnTo>
                <a:lnTo>
                  <a:pt x="131" y="46"/>
                </a:lnTo>
                <a:lnTo>
                  <a:pt x="131" y="47"/>
                </a:lnTo>
                <a:lnTo>
                  <a:pt x="131" y="49"/>
                </a:lnTo>
                <a:lnTo>
                  <a:pt x="131" y="50"/>
                </a:lnTo>
                <a:lnTo>
                  <a:pt x="130" y="51"/>
                </a:lnTo>
                <a:lnTo>
                  <a:pt x="131" y="52"/>
                </a:lnTo>
                <a:lnTo>
                  <a:pt x="131" y="53"/>
                </a:lnTo>
                <a:lnTo>
                  <a:pt x="129" y="52"/>
                </a:lnTo>
                <a:lnTo>
                  <a:pt x="129" y="54"/>
                </a:lnTo>
                <a:lnTo>
                  <a:pt x="129" y="55"/>
                </a:lnTo>
                <a:lnTo>
                  <a:pt x="128" y="55"/>
                </a:lnTo>
                <a:lnTo>
                  <a:pt x="127" y="54"/>
                </a:lnTo>
                <a:lnTo>
                  <a:pt x="126" y="54"/>
                </a:lnTo>
                <a:lnTo>
                  <a:pt x="128" y="56"/>
                </a:lnTo>
                <a:lnTo>
                  <a:pt x="127" y="57"/>
                </a:lnTo>
                <a:lnTo>
                  <a:pt x="126" y="58"/>
                </a:lnTo>
                <a:lnTo>
                  <a:pt x="125" y="58"/>
                </a:lnTo>
                <a:lnTo>
                  <a:pt x="123" y="59"/>
                </a:lnTo>
                <a:lnTo>
                  <a:pt x="124" y="61"/>
                </a:lnTo>
                <a:lnTo>
                  <a:pt x="124" y="63"/>
                </a:lnTo>
                <a:lnTo>
                  <a:pt x="123" y="64"/>
                </a:lnTo>
                <a:lnTo>
                  <a:pt x="122" y="64"/>
                </a:lnTo>
                <a:lnTo>
                  <a:pt x="121" y="65"/>
                </a:lnTo>
                <a:lnTo>
                  <a:pt x="121" y="66"/>
                </a:lnTo>
                <a:lnTo>
                  <a:pt x="120" y="66"/>
                </a:lnTo>
                <a:lnTo>
                  <a:pt x="118" y="70"/>
                </a:lnTo>
                <a:lnTo>
                  <a:pt x="119" y="70"/>
                </a:lnTo>
                <a:lnTo>
                  <a:pt x="120" y="71"/>
                </a:lnTo>
                <a:lnTo>
                  <a:pt x="119" y="70"/>
                </a:lnTo>
                <a:lnTo>
                  <a:pt x="117" y="71"/>
                </a:lnTo>
                <a:lnTo>
                  <a:pt x="117" y="72"/>
                </a:lnTo>
                <a:lnTo>
                  <a:pt x="116" y="73"/>
                </a:lnTo>
                <a:lnTo>
                  <a:pt x="115" y="74"/>
                </a:lnTo>
                <a:lnTo>
                  <a:pt x="114" y="74"/>
                </a:lnTo>
                <a:lnTo>
                  <a:pt x="114" y="75"/>
                </a:lnTo>
                <a:lnTo>
                  <a:pt x="113" y="75"/>
                </a:lnTo>
                <a:lnTo>
                  <a:pt x="113" y="76"/>
                </a:lnTo>
                <a:lnTo>
                  <a:pt x="112" y="77"/>
                </a:lnTo>
                <a:lnTo>
                  <a:pt x="110" y="78"/>
                </a:lnTo>
                <a:lnTo>
                  <a:pt x="110" y="76"/>
                </a:lnTo>
                <a:lnTo>
                  <a:pt x="109" y="76"/>
                </a:lnTo>
                <a:lnTo>
                  <a:pt x="108" y="77"/>
                </a:lnTo>
                <a:lnTo>
                  <a:pt x="107" y="78"/>
                </a:lnTo>
                <a:lnTo>
                  <a:pt x="108" y="79"/>
                </a:lnTo>
                <a:lnTo>
                  <a:pt x="108" y="80"/>
                </a:lnTo>
                <a:lnTo>
                  <a:pt x="107" y="81"/>
                </a:lnTo>
                <a:lnTo>
                  <a:pt x="106" y="82"/>
                </a:lnTo>
                <a:lnTo>
                  <a:pt x="105" y="82"/>
                </a:lnTo>
                <a:lnTo>
                  <a:pt x="103" y="82"/>
                </a:lnTo>
                <a:lnTo>
                  <a:pt x="103" y="83"/>
                </a:lnTo>
                <a:lnTo>
                  <a:pt x="104" y="84"/>
                </a:lnTo>
                <a:lnTo>
                  <a:pt x="104" y="85"/>
                </a:lnTo>
                <a:lnTo>
                  <a:pt x="103" y="86"/>
                </a:lnTo>
                <a:lnTo>
                  <a:pt x="103" y="87"/>
                </a:lnTo>
                <a:lnTo>
                  <a:pt x="102" y="87"/>
                </a:lnTo>
                <a:lnTo>
                  <a:pt x="101" y="86"/>
                </a:lnTo>
                <a:lnTo>
                  <a:pt x="101" y="84"/>
                </a:lnTo>
                <a:lnTo>
                  <a:pt x="100" y="84"/>
                </a:lnTo>
                <a:lnTo>
                  <a:pt x="99" y="85"/>
                </a:lnTo>
                <a:lnTo>
                  <a:pt x="98" y="87"/>
                </a:lnTo>
                <a:lnTo>
                  <a:pt x="98" y="88"/>
                </a:lnTo>
                <a:lnTo>
                  <a:pt x="97" y="90"/>
                </a:lnTo>
                <a:lnTo>
                  <a:pt x="96" y="90"/>
                </a:lnTo>
                <a:lnTo>
                  <a:pt x="96" y="89"/>
                </a:lnTo>
                <a:lnTo>
                  <a:pt x="95" y="90"/>
                </a:lnTo>
                <a:lnTo>
                  <a:pt x="95" y="92"/>
                </a:lnTo>
                <a:lnTo>
                  <a:pt x="96" y="95"/>
                </a:lnTo>
                <a:lnTo>
                  <a:pt x="97" y="97"/>
                </a:lnTo>
                <a:lnTo>
                  <a:pt x="98" y="99"/>
                </a:lnTo>
                <a:lnTo>
                  <a:pt x="97" y="100"/>
                </a:lnTo>
                <a:lnTo>
                  <a:pt x="96" y="100"/>
                </a:lnTo>
                <a:lnTo>
                  <a:pt x="95" y="99"/>
                </a:lnTo>
                <a:lnTo>
                  <a:pt x="95" y="100"/>
                </a:lnTo>
                <a:lnTo>
                  <a:pt x="95" y="101"/>
                </a:lnTo>
                <a:lnTo>
                  <a:pt x="96" y="101"/>
                </a:lnTo>
                <a:lnTo>
                  <a:pt x="95" y="101"/>
                </a:lnTo>
                <a:lnTo>
                  <a:pt x="97" y="103"/>
                </a:lnTo>
                <a:lnTo>
                  <a:pt x="98" y="103"/>
                </a:lnTo>
                <a:lnTo>
                  <a:pt x="98" y="104"/>
                </a:lnTo>
                <a:lnTo>
                  <a:pt x="96" y="105"/>
                </a:lnTo>
                <a:lnTo>
                  <a:pt x="95" y="106"/>
                </a:lnTo>
                <a:lnTo>
                  <a:pt x="92" y="106"/>
                </a:lnTo>
                <a:lnTo>
                  <a:pt x="91" y="106"/>
                </a:lnTo>
                <a:lnTo>
                  <a:pt x="91" y="107"/>
                </a:lnTo>
                <a:lnTo>
                  <a:pt x="91" y="109"/>
                </a:lnTo>
                <a:lnTo>
                  <a:pt x="90" y="110"/>
                </a:lnTo>
                <a:lnTo>
                  <a:pt x="87" y="113"/>
                </a:lnTo>
                <a:lnTo>
                  <a:pt x="88" y="114"/>
                </a:lnTo>
                <a:lnTo>
                  <a:pt x="88" y="116"/>
                </a:lnTo>
                <a:lnTo>
                  <a:pt x="88" y="117"/>
                </a:lnTo>
                <a:lnTo>
                  <a:pt x="87" y="117"/>
                </a:lnTo>
                <a:lnTo>
                  <a:pt x="87" y="118"/>
                </a:lnTo>
                <a:lnTo>
                  <a:pt x="87" y="119"/>
                </a:lnTo>
                <a:lnTo>
                  <a:pt x="86" y="120"/>
                </a:lnTo>
                <a:lnTo>
                  <a:pt x="84" y="122"/>
                </a:lnTo>
                <a:lnTo>
                  <a:pt x="85" y="122"/>
                </a:lnTo>
                <a:lnTo>
                  <a:pt x="86" y="124"/>
                </a:lnTo>
                <a:lnTo>
                  <a:pt x="86" y="125"/>
                </a:lnTo>
                <a:lnTo>
                  <a:pt x="85" y="126"/>
                </a:lnTo>
                <a:lnTo>
                  <a:pt x="86" y="128"/>
                </a:lnTo>
                <a:lnTo>
                  <a:pt x="86" y="129"/>
                </a:lnTo>
                <a:lnTo>
                  <a:pt x="86" y="130"/>
                </a:lnTo>
                <a:lnTo>
                  <a:pt x="84" y="129"/>
                </a:lnTo>
                <a:lnTo>
                  <a:pt x="83" y="128"/>
                </a:lnTo>
                <a:lnTo>
                  <a:pt x="79" y="131"/>
                </a:lnTo>
                <a:lnTo>
                  <a:pt x="79" y="133"/>
                </a:lnTo>
                <a:lnTo>
                  <a:pt x="76" y="132"/>
                </a:lnTo>
                <a:lnTo>
                  <a:pt x="73" y="134"/>
                </a:lnTo>
                <a:lnTo>
                  <a:pt x="72" y="133"/>
                </a:lnTo>
                <a:lnTo>
                  <a:pt x="73" y="132"/>
                </a:lnTo>
                <a:lnTo>
                  <a:pt x="73" y="131"/>
                </a:lnTo>
                <a:lnTo>
                  <a:pt x="73" y="130"/>
                </a:lnTo>
                <a:lnTo>
                  <a:pt x="74" y="129"/>
                </a:lnTo>
                <a:lnTo>
                  <a:pt x="73" y="127"/>
                </a:lnTo>
                <a:lnTo>
                  <a:pt x="71" y="124"/>
                </a:lnTo>
                <a:lnTo>
                  <a:pt x="70" y="123"/>
                </a:lnTo>
                <a:lnTo>
                  <a:pt x="69" y="122"/>
                </a:lnTo>
                <a:lnTo>
                  <a:pt x="68" y="122"/>
                </a:lnTo>
                <a:lnTo>
                  <a:pt x="66" y="121"/>
                </a:lnTo>
                <a:lnTo>
                  <a:pt x="64" y="121"/>
                </a:lnTo>
                <a:lnTo>
                  <a:pt x="62" y="122"/>
                </a:lnTo>
                <a:lnTo>
                  <a:pt x="59" y="121"/>
                </a:lnTo>
                <a:lnTo>
                  <a:pt x="57" y="119"/>
                </a:lnTo>
                <a:lnTo>
                  <a:pt x="57" y="116"/>
                </a:lnTo>
                <a:lnTo>
                  <a:pt x="58" y="114"/>
                </a:lnTo>
                <a:lnTo>
                  <a:pt x="59" y="112"/>
                </a:lnTo>
                <a:lnTo>
                  <a:pt x="59" y="111"/>
                </a:lnTo>
                <a:lnTo>
                  <a:pt x="57" y="109"/>
                </a:lnTo>
                <a:lnTo>
                  <a:pt x="54" y="108"/>
                </a:lnTo>
                <a:lnTo>
                  <a:pt x="52" y="108"/>
                </a:lnTo>
                <a:lnTo>
                  <a:pt x="48" y="109"/>
                </a:lnTo>
                <a:lnTo>
                  <a:pt x="47" y="109"/>
                </a:lnTo>
                <a:lnTo>
                  <a:pt x="46" y="106"/>
                </a:lnTo>
                <a:lnTo>
                  <a:pt x="48" y="104"/>
                </a:lnTo>
                <a:lnTo>
                  <a:pt x="49" y="104"/>
                </a:lnTo>
                <a:lnTo>
                  <a:pt x="51" y="102"/>
                </a:lnTo>
                <a:lnTo>
                  <a:pt x="50" y="100"/>
                </a:lnTo>
                <a:lnTo>
                  <a:pt x="49" y="100"/>
                </a:lnTo>
                <a:lnTo>
                  <a:pt x="46" y="101"/>
                </a:lnTo>
                <a:lnTo>
                  <a:pt x="45" y="102"/>
                </a:lnTo>
                <a:lnTo>
                  <a:pt x="40" y="105"/>
                </a:lnTo>
                <a:lnTo>
                  <a:pt x="37" y="108"/>
                </a:lnTo>
                <a:lnTo>
                  <a:pt x="36" y="111"/>
                </a:lnTo>
                <a:lnTo>
                  <a:pt x="35" y="112"/>
                </a:lnTo>
                <a:lnTo>
                  <a:pt x="33" y="112"/>
                </a:lnTo>
                <a:lnTo>
                  <a:pt x="33" y="111"/>
                </a:lnTo>
                <a:lnTo>
                  <a:pt x="33" y="110"/>
                </a:lnTo>
                <a:lnTo>
                  <a:pt x="33" y="108"/>
                </a:lnTo>
                <a:lnTo>
                  <a:pt x="32" y="107"/>
                </a:lnTo>
                <a:lnTo>
                  <a:pt x="31" y="105"/>
                </a:lnTo>
                <a:lnTo>
                  <a:pt x="30" y="104"/>
                </a:lnTo>
                <a:lnTo>
                  <a:pt x="29" y="104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3"/>
                </a:lnTo>
                <a:lnTo>
                  <a:pt x="28" y="102"/>
                </a:lnTo>
                <a:lnTo>
                  <a:pt x="28" y="101"/>
                </a:lnTo>
                <a:lnTo>
                  <a:pt x="27" y="100"/>
                </a:lnTo>
                <a:lnTo>
                  <a:pt x="26" y="101"/>
                </a:lnTo>
                <a:lnTo>
                  <a:pt x="25" y="102"/>
                </a:lnTo>
                <a:lnTo>
                  <a:pt x="24" y="103"/>
                </a:lnTo>
                <a:lnTo>
                  <a:pt x="24" y="102"/>
                </a:lnTo>
                <a:lnTo>
                  <a:pt x="23" y="101"/>
                </a:lnTo>
                <a:lnTo>
                  <a:pt x="24" y="100"/>
                </a:lnTo>
                <a:lnTo>
                  <a:pt x="25" y="99"/>
                </a:lnTo>
                <a:lnTo>
                  <a:pt x="26" y="99"/>
                </a:lnTo>
                <a:lnTo>
                  <a:pt x="26" y="98"/>
                </a:lnTo>
                <a:lnTo>
                  <a:pt x="25" y="98"/>
                </a:lnTo>
                <a:lnTo>
                  <a:pt x="20" y="92"/>
                </a:lnTo>
                <a:lnTo>
                  <a:pt x="18" y="92"/>
                </a:lnTo>
                <a:lnTo>
                  <a:pt x="14" y="97"/>
                </a:lnTo>
                <a:lnTo>
                  <a:pt x="12" y="96"/>
                </a:lnTo>
                <a:lnTo>
                  <a:pt x="12" y="95"/>
                </a:lnTo>
                <a:lnTo>
                  <a:pt x="11" y="94"/>
                </a:lnTo>
                <a:lnTo>
                  <a:pt x="11" y="93"/>
                </a:lnTo>
                <a:lnTo>
                  <a:pt x="11" y="92"/>
                </a:lnTo>
                <a:lnTo>
                  <a:pt x="12" y="92"/>
                </a:lnTo>
                <a:lnTo>
                  <a:pt x="14" y="90"/>
                </a:lnTo>
                <a:lnTo>
                  <a:pt x="16" y="89"/>
                </a:lnTo>
                <a:lnTo>
                  <a:pt x="17" y="87"/>
                </a:lnTo>
                <a:lnTo>
                  <a:pt x="18" y="87"/>
                </a:lnTo>
                <a:lnTo>
                  <a:pt x="19" y="86"/>
                </a:lnTo>
                <a:lnTo>
                  <a:pt x="20" y="84"/>
                </a:lnTo>
                <a:lnTo>
                  <a:pt x="21" y="83"/>
                </a:lnTo>
                <a:lnTo>
                  <a:pt x="22" y="82"/>
                </a:lnTo>
                <a:lnTo>
                  <a:pt x="23" y="81"/>
                </a:lnTo>
                <a:lnTo>
                  <a:pt x="23" y="82"/>
                </a:lnTo>
                <a:lnTo>
                  <a:pt x="24" y="82"/>
                </a:lnTo>
                <a:lnTo>
                  <a:pt x="25" y="81"/>
                </a:lnTo>
                <a:lnTo>
                  <a:pt x="27" y="81"/>
                </a:lnTo>
                <a:lnTo>
                  <a:pt x="29" y="81"/>
                </a:lnTo>
                <a:lnTo>
                  <a:pt x="30" y="80"/>
                </a:lnTo>
                <a:lnTo>
                  <a:pt x="30" y="79"/>
                </a:lnTo>
                <a:lnTo>
                  <a:pt x="30" y="78"/>
                </a:lnTo>
                <a:lnTo>
                  <a:pt x="30" y="77"/>
                </a:lnTo>
                <a:lnTo>
                  <a:pt x="29" y="77"/>
                </a:lnTo>
                <a:lnTo>
                  <a:pt x="29" y="76"/>
                </a:lnTo>
                <a:lnTo>
                  <a:pt x="30" y="75"/>
                </a:lnTo>
                <a:lnTo>
                  <a:pt x="31" y="75"/>
                </a:lnTo>
                <a:lnTo>
                  <a:pt x="32" y="75"/>
                </a:lnTo>
                <a:lnTo>
                  <a:pt x="32" y="74"/>
                </a:lnTo>
                <a:lnTo>
                  <a:pt x="33" y="74"/>
                </a:lnTo>
                <a:lnTo>
                  <a:pt x="32" y="73"/>
                </a:lnTo>
                <a:lnTo>
                  <a:pt x="32" y="72"/>
                </a:lnTo>
                <a:lnTo>
                  <a:pt x="32" y="71"/>
                </a:lnTo>
                <a:lnTo>
                  <a:pt x="33" y="71"/>
                </a:lnTo>
                <a:lnTo>
                  <a:pt x="34" y="71"/>
                </a:lnTo>
                <a:lnTo>
                  <a:pt x="35" y="71"/>
                </a:lnTo>
                <a:lnTo>
                  <a:pt x="35" y="70"/>
                </a:lnTo>
                <a:lnTo>
                  <a:pt x="35" y="69"/>
                </a:lnTo>
                <a:lnTo>
                  <a:pt x="34" y="68"/>
                </a:lnTo>
                <a:lnTo>
                  <a:pt x="34" y="67"/>
                </a:lnTo>
                <a:lnTo>
                  <a:pt x="34" y="66"/>
                </a:lnTo>
                <a:lnTo>
                  <a:pt x="35" y="66"/>
                </a:lnTo>
                <a:lnTo>
                  <a:pt x="35" y="65"/>
                </a:lnTo>
                <a:lnTo>
                  <a:pt x="35" y="63"/>
                </a:lnTo>
                <a:lnTo>
                  <a:pt x="35" y="62"/>
                </a:lnTo>
                <a:lnTo>
                  <a:pt x="35" y="61"/>
                </a:lnTo>
                <a:lnTo>
                  <a:pt x="35" y="60"/>
                </a:lnTo>
                <a:lnTo>
                  <a:pt x="36" y="60"/>
                </a:lnTo>
                <a:lnTo>
                  <a:pt x="36" y="59"/>
                </a:lnTo>
                <a:lnTo>
                  <a:pt x="35" y="58"/>
                </a:lnTo>
                <a:lnTo>
                  <a:pt x="35" y="57"/>
                </a:lnTo>
                <a:lnTo>
                  <a:pt x="33" y="55"/>
                </a:lnTo>
                <a:lnTo>
                  <a:pt x="33" y="54"/>
                </a:lnTo>
                <a:lnTo>
                  <a:pt x="33" y="53"/>
                </a:lnTo>
                <a:lnTo>
                  <a:pt x="34" y="52"/>
                </a:lnTo>
                <a:lnTo>
                  <a:pt x="33" y="50"/>
                </a:lnTo>
                <a:lnTo>
                  <a:pt x="33" y="49"/>
                </a:lnTo>
                <a:lnTo>
                  <a:pt x="31" y="4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>
            <a:off x="6141661" y="3478364"/>
            <a:ext cx="748737" cy="482222"/>
          </a:xfrm>
          <a:custGeom>
            <a:avLst/>
            <a:gdLst>
              <a:gd name="T0" fmla="*/ 2147483647 w 101"/>
              <a:gd name="T1" fmla="*/ 2147483647 h 70"/>
              <a:gd name="T2" fmla="*/ 2147483647 w 101"/>
              <a:gd name="T3" fmla="*/ 2147483647 h 70"/>
              <a:gd name="T4" fmla="*/ 2147483647 w 101"/>
              <a:gd name="T5" fmla="*/ 2147483647 h 70"/>
              <a:gd name="T6" fmla="*/ 2147483647 w 101"/>
              <a:gd name="T7" fmla="*/ 2147483647 h 70"/>
              <a:gd name="T8" fmla="*/ 2147483647 w 101"/>
              <a:gd name="T9" fmla="*/ 2147483647 h 70"/>
              <a:gd name="T10" fmla="*/ 2147483647 w 101"/>
              <a:gd name="T11" fmla="*/ 2147483647 h 70"/>
              <a:gd name="T12" fmla="*/ 2147483647 w 101"/>
              <a:gd name="T13" fmla="*/ 2147483647 h 70"/>
              <a:gd name="T14" fmla="*/ 2147483647 w 101"/>
              <a:gd name="T15" fmla="*/ 2147483647 h 70"/>
              <a:gd name="T16" fmla="*/ 2147483647 w 101"/>
              <a:gd name="T17" fmla="*/ 2147483647 h 70"/>
              <a:gd name="T18" fmla="*/ 2147483647 w 101"/>
              <a:gd name="T19" fmla="*/ 2147483647 h 70"/>
              <a:gd name="T20" fmla="*/ 2147483647 w 101"/>
              <a:gd name="T21" fmla="*/ 2147483647 h 70"/>
              <a:gd name="T22" fmla="*/ 2147483647 w 101"/>
              <a:gd name="T23" fmla="*/ 2147483647 h 70"/>
              <a:gd name="T24" fmla="*/ 2147483647 w 101"/>
              <a:gd name="T25" fmla="*/ 2147483647 h 70"/>
              <a:gd name="T26" fmla="*/ 2147483647 w 101"/>
              <a:gd name="T27" fmla="*/ 2147483647 h 70"/>
              <a:gd name="T28" fmla="*/ 2147483647 w 101"/>
              <a:gd name="T29" fmla="*/ 2147483647 h 70"/>
              <a:gd name="T30" fmla="*/ 2147483647 w 101"/>
              <a:gd name="T31" fmla="*/ 2147483647 h 70"/>
              <a:gd name="T32" fmla="*/ 2147483647 w 101"/>
              <a:gd name="T33" fmla="*/ 2147483647 h 70"/>
              <a:gd name="T34" fmla="*/ 2147483647 w 101"/>
              <a:gd name="T35" fmla="*/ 2147483647 h 70"/>
              <a:gd name="T36" fmla="*/ 2147483647 w 101"/>
              <a:gd name="T37" fmla="*/ 2147483647 h 70"/>
              <a:gd name="T38" fmla="*/ 2147483647 w 101"/>
              <a:gd name="T39" fmla="*/ 2147483647 h 70"/>
              <a:gd name="T40" fmla="*/ 2147483647 w 101"/>
              <a:gd name="T41" fmla="*/ 2147483647 h 70"/>
              <a:gd name="T42" fmla="*/ 2147483647 w 101"/>
              <a:gd name="T43" fmla="*/ 2147483647 h 70"/>
              <a:gd name="T44" fmla="*/ 2147483647 w 101"/>
              <a:gd name="T45" fmla="*/ 2147483647 h 70"/>
              <a:gd name="T46" fmla="*/ 2147483647 w 101"/>
              <a:gd name="T47" fmla="*/ 2147483647 h 70"/>
              <a:gd name="T48" fmla="*/ 2147483647 w 101"/>
              <a:gd name="T49" fmla="*/ 2147483647 h 70"/>
              <a:gd name="T50" fmla="*/ 2147483647 w 101"/>
              <a:gd name="T51" fmla="*/ 2147483647 h 70"/>
              <a:gd name="T52" fmla="*/ 2147483647 w 101"/>
              <a:gd name="T53" fmla="*/ 2147483647 h 70"/>
              <a:gd name="T54" fmla="*/ 2147483647 w 101"/>
              <a:gd name="T55" fmla="*/ 2147483647 h 70"/>
              <a:gd name="T56" fmla="*/ 2147483647 w 101"/>
              <a:gd name="T57" fmla="*/ 2147483647 h 70"/>
              <a:gd name="T58" fmla="*/ 2147483647 w 101"/>
              <a:gd name="T59" fmla="*/ 2147483647 h 70"/>
              <a:gd name="T60" fmla="*/ 2147483647 w 101"/>
              <a:gd name="T61" fmla="*/ 2147483647 h 70"/>
              <a:gd name="T62" fmla="*/ 2147483647 w 101"/>
              <a:gd name="T63" fmla="*/ 2147483647 h 70"/>
              <a:gd name="T64" fmla="*/ 2147483647 w 101"/>
              <a:gd name="T65" fmla="*/ 2147483647 h 70"/>
              <a:gd name="T66" fmla="*/ 2147483647 w 101"/>
              <a:gd name="T67" fmla="*/ 2147483647 h 70"/>
              <a:gd name="T68" fmla="*/ 2147483647 w 101"/>
              <a:gd name="T69" fmla="*/ 2147483647 h 70"/>
              <a:gd name="T70" fmla="*/ 2147483647 w 101"/>
              <a:gd name="T71" fmla="*/ 2147483647 h 70"/>
              <a:gd name="T72" fmla="*/ 2147483647 w 101"/>
              <a:gd name="T73" fmla="*/ 2147483647 h 70"/>
              <a:gd name="T74" fmla="*/ 2147483647 w 101"/>
              <a:gd name="T75" fmla="*/ 2147483647 h 70"/>
              <a:gd name="T76" fmla="*/ 2147483647 w 101"/>
              <a:gd name="T77" fmla="*/ 2147483647 h 70"/>
              <a:gd name="T78" fmla="*/ 2147483647 w 101"/>
              <a:gd name="T79" fmla="*/ 2147483647 h 70"/>
              <a:gd name="T80" fmla="*/ 2147483647 w 101"/>
              <a:gd name="T81" fmla="*/ 2147483647 h 70"/>
              <a:gd name="T82" fmla="*/ 2147483647 w 101"/>
              <a:gd name="T83" fmla="*/ 2147483647 h 70"/>
              <a:gd name="T84" fmla="*/ 2147483647 w 101"/>
              <a:gd name="T85" fmla="*/ 2147483647 h 70"/>
              <a:gd name="T86" fmla="*/ 2147483647 w 101"/>
              <a:gd name="T87" fmla="*/ 2147483647 h 70"/>
              <a:gd name="T88" fmla="*/ 2147483647 w 101"/>
              <a:gd name="T89" fmla="*/ 2147483647 h 70"/>
              <a:gd name="T90" fmla="*/ 2147483647 w 101"/>
              <a:gd name="T91" fmla="*/ 2147483647 h 70"/>
              <a:gd name="T92" fmla="*/ 2147483647 w 101"/>
              <a:gd name="T93" fmla="*/ 2147483647 h 70"/>
              <a:gd name="T94" fmla="*/ 2147483647 w 101"/>
              <a:gd name="T95" fmla="*/ 2147483647 h 70"/>
              <a:gd name="T96" fmla="*/ 2147483647 w 101"/>
              <a:gd name="T97" fmla="*/ 2147483647 h 70"/>
              <a:gd name="T98" fmla="*/ 2147483647 w 101"/>
              <a:gd name="T99" fmla="*/ 2147483647 h 70"/>
              <a:gd name="T100" fmla="*/ 2147483647 w 101"/>
              <a:gd name="T101" fmla="*/ 2147483647 h 70"/>
              <a:gd name="T102" fmla="*/ 2147483647 w 101"/>
              <a:gd name="T103" fmla="*/ 2147483647 h 70"/>
              <a:gd name="T104" fmla="*/ 2147483647 w 101"/>
              <a:gd name="T105" fmla="*/ 2147483647 h 70"/>
              <a:gd name="T106" fmla="*/ 2147483647 w 101"/>
              <a:gd name="T107" fmla="*/ 2147483647 h 70"/>
              <a:gd name="T108" fmla="*/ 2147483647 w 101"/>
              <a:gd name="T109" fmla="*/ 2147483647 h 70"/>
              <a:gd name="T110" fmla="*/ 2147483647 w 101"/>
              <a:gd name="T111" fmla="*/ 2147483647 h 70"/>
              <a:gd name="T112" fmla="*/ 2147483647 w 101"/>
              <a:gd name="T113" fmla="*/ 2147483647 h 70"/>
              <a:gd name="T114" fmla="*/ 2147483647 w 101"/>
              <a:gd name="T115" fmla="*/ 2147483647 h 70"/>
              <a:gd name="T116" fmla="*/ 2147483647 w 101"/>
              <a:gd name="T117" fmla="*/ 2147483647 h 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"/>
              <a:gd name="T178" fmla="*/ 0 h 70"/>
              <a:gd name="T179" fmla="*/ 101 w 101"/>
              <a:gd name="T180" fmla="*/ 70 h 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" h="70">
                <a:moveTo>
                  <a:pt x="95" y="44"/>
                </a:moveTo>
                <a:lnTo>
                  <a:pt x="90" y="50"/>
                </a:lnTo>
                <a:lnTo>
                  <a:pt x="88" y="51"/>
                </a:lnTo>
                <a:lnTo>
                  <a:pt x="87" y="51"/>
                </a:lnTo>
                <a:lnTo>
                  <a:pt x="85" y="52"/>
                </a:lnTo>
                <a:lnTo>
                  <a:pt x="83" y="52"/>
                </a:lnTo>
                <a:lnTo>
                  <a:pt x="81" y="52"/>
                </a:lnTo>
                <a:lnTo>
                  <a:pt x="80" y="52"/>
                </a:lnTo>
                <a:lnTo>
                  <a:pt x="79" y="51"/>
                </a:lnTo>
                <a:lnTo>
                  <a:pt x="78" y="49"/>
                </a:lnTo>
                <a:lnTo>
                  <a:pt x="78" y="48"/>
                </a:lnTo>
                <a:lnTo>
                  <a:pt x="78" y="46"/>
                </a:lnTo>
                <a:lnTo>
                  <a:pt x="78" y="44"/>
                </a:lnTo>
                <a:lnTo>
                  <a:pt x="78" y="43"/>
                </a:lnTo>
                <a:lnTo>
                  <a:pt x="79" y="42"/>
                </a:lnTo>
                <a:lnTo>
                  <a:pt x="78" y="41"/>
                </a:lnTo>
                <a:lnTo>
                  <a:pt x="77" y="41"/>
                </a:lnTo>
                <a:lnTo>
                  <a:pt x="76" y="41"/>
                </a:lnTo>
                <a:lnTo>
                  <a:pt x="76" y="42"/>
                </a:lnTo>
                <a:lnTo>
                  <a:pt x="75" y="42"/>
                </a:lnTo>
                <a:lnTo>
                  <a:pt x="74" y="42"/>
                </a:lnTo>
                <a:lnTo>
                  <a:pt x="73" y="42"/>
                </a:lnTo>
                <a:lnTo>
                  <a:pt x="72" y="43"/>
                </a:lnTo>
                <a:lnTo>
                  <a:pt x="71" y="43"/>
                </a:lnTo>
                <a:lnTo>
                  <a:pt x="70" y="43"/>
                </a:lnTo>
                <a:lnTo>
                  <a:pt x="69" y="43"/>
                </a:lnTo>
                <a:lnTo>
                  <a:pt x="67" y="43"/>
                </a:lnTo>
                <a:lnTo>
                  <a:pt x="66" y="43"/>
                </a:lnTo>
                <a:lnTo>
                  <a:pt x="65" y="45"/>
                </a:lnTo>
                <a:lnTo>
                  <a:pt x="64" y="46"/>
                </a:lnTo>
                <a:lnTo>
                  <a:pt x="63" y="47"/>
                </a:lnTo>
                <a:lnTo>
                  <a:pt x="63" y="48"/>
                </a:lnTo>
                <a:lnTo>
                  <a:pt x="62" y="49"/>
                </a:lnTo>
                <a:lnTo>
                  <a:pt x="62" y="50"/>
                </a:lnTo>
                <a:lnTo>
                  <a:pt x="59" y="51"/>
                </a:lnTo>
                <a:lnTo>
                  <a:pt x="57" y="52"/>
                </a:lnTo>
                <a:lnTo>
                  <a:pt x="53" y="53"/>
                </a:lnTo>
                <a:lnTo>
                  <a:pt x="51" y="54"/>
                </a:lnTo>
                <a:lnTo>
                  <a:pt x="50" y="54"/>
                </a:lnTo>
                <a:lnTo>
                  <a:pt x="49" y="54"/>
                </a:lnTo>
                <a:lnTo>
                  <a:pt x="47" y="53"/>
                </a:lnTo>
                <a:lnTo>
                  <a:pt x="44" y="53"/>
                </a:lnTo>
                <a:lnTo>
                  <a:pt x="41" y="52"/>
                </a:lnTo>
                <a:lnTo>
                  <a:pt x="38" y="51"/>
                </a:lnTo>
                <a:lnTo>
                  <a:pt x="36" y="51"/>
                </a:lnTo>
                <a:lnTo>
                  <a:pt x="35" y="51"/>
                </a:lnTo>
                <a:lnTo>
                  <a:pt x="33" y="51"/>
                </a:lnTo>
                <a:lnTo>
                  <a:pt x="32" y="52"/>
                </a:lnTo>
                <a:lnTo>
                  <a:pt x="31" y="53"/>
                </a:lnTo>
                <a:lnTo>
                  <a:pt x="31" y="54"/>
                </a:lnTo>
                <a:lnTo>
                  <a:pt x="30" y="58"/>
                </a:lnTo>
                <a:lnTo>
                  <a:pt x="31" y="61"/>
                </a:lnTo>
                <a:lnTo>
                  <a:pt x="31" y="63"/>
                </a:lnTo>
                <a:lnTo>
                  <a:pt x="32" y="66"/>
                </a:lnTo>
                <a:lnTo>
                  <a:pt x="32" y="67"/>
                </a:lnTo>
                <a:lnTo>
                  <a:pt x="31" y="67"/>
                </a:lnTo>
                <a:lnTo>
                  <a:pt x="29" y="68"/>
                </a:lnTo>
                <a:lnTo>
                  <a:pt x="28" y="68"/>
                </a:lnTo>
                <a:lnTo>
                  <a:pt x="27" y="69"/>
                </a:lnTo>
                <a:lnTo>
                  <a:pt x="25" y="69"/>
                </a:lnTo>
                <a:lnTo>
                  <a:pt x="24" y="70"/>
                </a:lnTo>
                <a:lnTo>
                  <a:pt x="23" y="70"/>
                </a:lnTo>
                <a:lnTo>
                  <a:pt x="22" y="70"/>
                </a:lnTo>
                <a:lnTo>
                  <a:pt x="21" y="69"/>
                </a:lnTo>
                <a:lnTo>
                  <a:pt x="21" y="68"/>
                </a:lnTo>
                <a:lnTo>
                  <a:pt x="21" y="69"/>
                </a:lnTo>
                <a:lnTo>
                  <a:pt x="20" y="69"/>
                </a:lnTo>
                <a:lnTo>
                  <a:pt x="19" y="68"/>
                </a:lnTo>
                <a:lnTo>
                  <a:pt x="19" y="67"/>
                </a:lnTo>
                <a:lnTo>
                  <a:pt x="19" y="66"/>
                </a:lnTo>
                <a:lnTo>
                  <a:pt x="21" y="65"/>
                </a:lnTo>
                <a:lnTo>
                  <a:pt x="21" y="63"/>
                </a:lnTo>
                <a:lnTo>
                  <a:pt x="21" y="62"/>
                </a:lnTo>
                <a:lnTo>
                  <a:pt x="20" y="61"/>
                </a:lnTo>
                <a:lnTo>
                  <a:pt x="19" y="59"/>
                </a:lnTo>
                <a:lnTo>
                  <a:pt x="18" y="59"/>
                </a:lnTo>
                <a:lnTo>
                  <a:pt x="17" y="60"/>
                </a:lnTo>
                <a:lnTo>
                  <a:pt x="16" y="60"/>
                </a:lnTo>
                <a:lnTo>
                  <a:pt x="15" y="59"/>
                </a:lnTo>
                <a:lnTo>
                  <a:pt x="15" y="58"/>
                </a:lnTo>
                <a:lnTo>
                  <a:pt x="13" y="56"/>
                </a:lnTo>
                <a:lnTo>
                  <a:pt x="13" y="55"/>
                </a:lnTo>
                <a:lnTo>
                  <a:pt x="11" y="55"/>
                </a:lnTo>
                <a:lnTo>
                  <a:pt x="10" y="54"/>
                </a:lnTo>
                <a:lnTo>
                  <a:pt x="9" y="54"/>
                </a:lnTo>
                <a:lnTo>
                  <a:pt x="8" y="54"/>
                </a:lnTo>
                <a:lnTo>
                  <a:pt x="7" y="54"/>
                </a:lnTo>
                <a:lnTo>
                  <a:pt x="6" y="53"/>
                </a:lnTo>
                <a:lnTo>
                  <a:pt x="6" y="52"/>
                </a:lnTo>
                <a:lnTo>
                  <a:pt x="6" y="51"/>
                </a:lnTo>
                <a:lnTo>
                  <a:pt x="5" y="50"/>
                </a:lnTo>
                <a:lnTo>
                  <a:pt x="5" y="49"/>
                </a:lnTo>
                <a:lnTo>
                  <a:pt x="3" y="49"/>
                </a:lnTo>
                <a:lnTo>
                  <a:pt x="2" y="49"/>
                </a:lnTo>
                <a:lnTo>
                  <a:pt x="0" y="49"/>
                </a:lnTo>
                <a:lnTo>
                  <a:pt x="0" y="48"/>
                </a:lnTo>
                <a:lnTo>
                  <a:pt x="0" y="47"/>
                </a:lnTo>
                <a:lnTo>
                  <a:pt x="1" y="45"/>
                </a:lnTo>
                <a:lnTo>
                  <a:pt x="1" y="46"/>
                </a:lnTo>
                <a:lnTo>
                  <a:pt x="3" y="45"/>
                </a:lnTo>
                <a:lnTo>
                  <a:pt x="6" y="45"/>
                </a:lnTo>
                <a:lnTo>
                  <a:pt x="7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2" y="42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7" y="38"/>
                </a:lnTo>
                <a:lnTo>
                  <a:pt x="15" y="36"/>
                </a:lnTo>
                <a:lnTo>
                  <a:pt x="14" y="35"/>
                </a:lnTo>
                <a:lnTo>
                  <a:pt x="14" y="34"/>
                </a:lnTo>
                <a:lnTo>
                  <a:pt x="18" y="34"/>
                </a:lnTo>
                <a:lnTo>
                  <a:pt x="20" y="34"/>
                </a:lnTo>
                <a:lnTo>
                  <a:pt x="21" y="35"/>
                </a:lnTo>
                <a:lnTo>
                  <a:pt x="23" y="33"/>
                </a:lnTo>
                <a:lnTo>
                  <a:pt x="23" y="32"/>
                </a:lnTo>
                <a:lnTo>
                  <a:pt x="23" y="31"/>
                </a:lnTo>
                <a:lnTo>
                  <a:pt x="22" y="29"/>
                </a:lnTo>
                <a:lnTo>
                  <a:pt x="23" y="28"/>
                </a:lnTo>
                <a:lnTo>
                  <a:pt x="18" y="27"/>
                </a:lnTo>
                <a:lnTo>
                  <a:pt x="18" y="19"/>
                </a:lnTo>
                <a:lnTo>
                  <a:pt x="21" y="19"/>
                </a:lnTo>
                <a:lnTo>
                  <a:pt x="19" y="17"/>
                </a:lnTo>
                <a:lnTo>
                  <a:pt x="20" y="16"/>
                </a:lnTo>
                <a:lnTo>
                  <a:pt x="21" y="15"/>
                </a:lnTo>
                <a:lnTo>
                  <a:pt x="22" y="15"/>
                </a:lnTo>
                <a:lnTo>
                  <a:pt x="24" y="15"/>
                </a:lnTo>
                <a:lnTo>
                  <a:pt x="24" y="16"/>
                </a:lnTo>
                <a:lnTo>
                  <a:pt x="25" y="14"/>
                </a:lnTo>
                <a:lnTo>
                  <a:pt x="23" y="13"/>
                </a:lnTo>
                <a:lnTo>
                  <a:pt x="24" y="11"/>
                </a:lnTo>
                <a:lnTo>
                  <a:pt x="23" y="9"/>
                </a:lnTo>
                <a:lnTo>
                  <a:pt x="22" y="8"/>
                </a:lnTo>
                <a:lnTo>
                  <a:pt x="20" y="4"/>
                </a:lnTo>
                <a:lnTo>
                  <a:pt x="18" y="2"/>
                </a:lnTo>
                <a:lnTo>
                  <a:pt x="22" y="0"/>
                </a:lnTo>
                <a:lnTo>
                  <a:pt x="23" y="2"/>
                </a:lnTo>
                <a:lnTo>
                  <a:pt x="24" y="5"/>
                </a:lnTo>
                <a:lnTo>
                  <a:pt x="26" y="7"/>
                </a:lnTo>
                <a:lnTo>
                  <a:pt x="26" y="6"/>
                </a:lnTo>
                <a:lnTo>
                  <a:pt x="27" y="6"/>
                </a:lnTo>
                <a:lnTo>
                  <a:pt x="27" y="7"/>
                </a:lnTo>
                <a:lnTo>
                  <a:pt x="28" y="9"/>
                </a:lnTo>
                <a:lnTo>
                  <a:pt x="28" y="10"/>
                </a:lnTo>
                <a:lnTo>
                  <a:pt x="30" y="9"/>
                </a:lnTo>
                <a:lnTo>
                  <a:pt x="32" y="7"/>
                </a:lnTo>
                <a:lnTo>
                  <a:pt x="31" y="6"/>
                </a:lnTo>
                <a:lnTo>
                  <a:pt x="32" y="6"/>
                </a:lnTo>
                <a:lnTo>
                  <a:pt x="35" y="9"/>
                </a:lnTo>
                <a:lnTo>
                  <a:pt x="33" y="10"/>
                </a:lnTo>
                <a:lnTo>
                  <a:pt x="33" y="11"/>
                </a:lnTo>
                <a:lnTo>
                  <a:pt x="35" y="11"/>
                </a:lnTo>
                <a:lnTo>
                  <a:pt x="36" y="14"/>
                </a:lnTo>
                <a:lnTo>
                  <a:pt x="39" y="16"/>
                </a:lnTo>
                <a:lnTo>
                  <a:pt x="40" y="18"/>
                </a:lnTo>
                <a:lnTo>
                  <a:pt x="42" y="18"/>
                </a:lnTo>
                <a:lnTo>
                  <a:pt x="42" y="17"/>
                </a:lnTo>
                <a:lnTo>
                  <a:pt x="43" y="16"/>
                </a:lnTo>
                <a:lnTo>
                  <a:pt x="43" y="15"/>
                </a:lnTo>
                <a:lnTo>
                  <a:pt x="44" y="15"/>
                </a:lnTo>
                <a:lnTo>
                  <a:pt x="44" y="14"/>
                </a:lnTo>
                <a:lnTo>
                  <a:pt x="46" y="15"/>
                </a:lnTo>
                <a:lnTo>
                  <a:pt x="47" y="16"/>
                </a:lnTo>
                <a:lnTo>
                  <a:pt x="48" y="17"/>
                </a:lnTo>
                <a:lnTo>
                  <a:pt x="48" y="18"/>
                </a:lnTo>
                <a:lnTo>
                  <a:pt x="49" y="18"/>
                </a:lnTo>
                <a:lnTo>
                  <a:pt x="49" y="19"/>
                </a:lnTo>
                <a:lnTo>
                  <a:pt x="49" y="20"/>
                </a:lnTo>
                <a:lnTo>
                  <a:pt x="51" y="20"/>
                </a:lnTo>
                <a:lnTo>
                  <a:pt x="51" y="19"/>
                </a:lnTo>
                <a:lnTo>
                  <a:pt x="52" y="18"/>
                </a:lnTo>
                <a:lnTo>
                  <a:pt x="55" y="15"/>
                </a:lnTo>
                <a:lnTo>
                  <a:pt x="55" y="14"/>
                </a:lnTo>
                <a:lnTo>
                  <a:pt x="54" y="13"/>
                </a:lnTo>
                <a:lnTo>
                  <a:pt x="46" y="9"/>
                </a:lnTo>
                <a:lnTo>
                  <a:pt x="46" y="8"/>
                </a:lnTo>
                <a:lnTo>
                  <a:pt x="47" y="7"/>
                </a:lnTo>
                <a:lnTo>
                  <a:pt x="48" y="7"/>
                </a:lnTo>
                <a:lnTo>
                  <a:pt x="49" y="6"/>
                </a:lnTo>
                <a:lnTo>
                  <a:pt x="49" y="5"/>
                </a:lnTo>
                <a:lnTo>
                  <a:pt x="50" y="5"/>
                </a:lnTo>
                <a:lnTo>
                  <a:pt x="50" y="4"/>
                </a:lnTo>
                <a:lnTo>
                  <a:pt x="51" y="5"/>
                </a:lnTo>
                <a:lnTo>
                  <a:pt x="52" y="5"/>
                </a:lnTo>
                <a:lnTo>
                  <a:pt x="51" y="6"/>
                </a:lnTo>
                <a:lnTo>
                  <a:pt x="55" y="9"/>
                </a:lnTo>
                <a:lnTo>
                  <a:pt x="56" y="9"/>
                </a:lnTo>
                <a:lnTo>
                  <a:pt x="58" y="9"/>
                </a:lnTo>
                <a:lnTo>
                  <a:pt x="59" y="8"/>
                </a:lnTo>
                <a:lnTo>
                  <a:pt x="63" y="13"/>
                </a:lnTo>
                <a:lnTo>
                  <a:pt x="63" y="14"/>
                </a:lnTo>
                <a:lnTo>
                  <a:pt x="70" y="15"/>
                </a:lnTo>
                <a:lnTo>
                  <a:pt x="70" y="16"/>
                </a:lnTo>
                <a:lnTo>
                  <a:pt x="71" y="17"/>
                </a:lnTo>
                <a:lnTo>
                  <a:pt x="70" y="17"/>
                </a:lnTo>
                <a:lnTo>
                  <a:pt x="72" y="18"/>
                </a:lnTo>
                <a:lnTo>
                  <a:pt x="74" y="19"/>
                </a:lnTo>
                <a:lnTo>
                  <a:pt x="75" y="19"/>
                </a:lnTo>
                <a:lnTo>
                  <a:pt x="77" y="20"/>
                </a:lnTo>
                <a:lnTo>
                  <a:pt x="78" y="21"/>
                </a:lnTo>
                <a:lnTo>
                  <a:pt x="78" y="22"/>
                </a:lnTo>
                <a:lnTo>
                  <a:pt x="79" y="23"/>
                </a:lnTo>
                <a:lnTo>
                  <a:pt x="80" y="23"/>
                </a:lnTo>
                <a:lnTo>
                  <a:pt x="80" y="28"/>
                </a:lnTo>
                <a:lnTo>
                  <a:pt x="81" y="28"/>
                </a:lnTo>
                <a:lnTo>
                  <a:pt x="82" y="28"/>
                </a:lnTo>
                <a:lnTo>
                  <a:pt x="86" y="29"/>
                </a:lnTo>
                <a:lnTo>
                  <a:pt x="90" y="30"/>
                </a:lnTo>
                <a:lnTo>
                  <a:pt x="92" y="31"/>
                </a:lnTo>
                <a:lnTo>
                  <a:pt x="95" y="32"/>
                </a:lnTo>
                <a:lnTo>
                  <a:pt x="97" y="33"/>
                </a:lnTo>
                <a:lnTo>
                  <a:pt x="101" y="35"/>
                </a:lnTo>
                <a:lnTo>
                  <a:pt x="100" y="37"/>
                </a:lnTo>
                <a:lnTo>
                  <a:pt x="98" y="40"/>
                </a:lnTo>
                <a:lnTo>
                  <a:pt x="97" y="42"/>
                </a:lnTo>
                <a:lnTo>
                  <a:pt x="95" y="4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6682718" y="3718837"/>
            <a:ext cx="858041" cy="855020"/>
          </a:xfrm>
          <a:custGeom>
            <a:avLst/>
            <a:gdLst>
              <a:gd name="T0" fmla="*/ 2147483647 w 116"/>
              <a:gd name="T1" fmla="*/ 2147483647 h 124"/>
              <a:gd name="T2" fmla="*/ 2147483647 w 116"/>
              <a:gd name="T3" fmla="*/ 2147483647 h 124"/>
              <a:gd name="T4" fmla="*/ 2147483647 w 116"/>
              <a:gd name="T5" fmla="*/ 2147483647 h 124"/>
              <a:gd name="T6" fmla="*/ 2147483647 w 116"/>
              <a:gd name="T7" fmla="*/ 2147483647 h 124"/>
              <a:gd name="T8" fmla="*/ 2147483647 w 116"/>
              <a:gd name="T9" fmla="*/ 2147483647 h 124"/>
              <a:gd name="T10" fmla="*/ 2147483647 w 116"/>
              <a:gd name="T11" fmla="*/ 2147483647 h 124"/>
              <a:gd name="T12" fmla="*/ 2147483647 w 116"/>
              <a:gd name="T13" fmla="*/ 2147483647 h 124"/>
              <a:gd name="T14" fmla="*/ 2147483647 w 116"/>
              <a:gd name="T15" fmla="*/ 2147483647 h 124"/>
              <a:gd name="T16" fmla="*/ 2147483647 w 116"/>
              <a:gd name="T17" fmla="*/ 2147483647 h 124"/>
              <a:gd name="T18" fmla="*/ 2147483647 w 116"/>
              <a:gd name="T19" fmla="*/ 2147483647 h 124"/>
              <a:gd name="T20" fmla="*/ 2147483647 w 116"/>
              <a:gd name="T21" fmla="*/ 2147483647 h 124"/>
              <a:gd name="T22" fmla="*/ 2147483647 w 116"/>
              <a:gd name="T23" fmla="*/ 2147483647 h 124"/>
              <a:gd name="T24" fmla="*/ 2147483647 w 116"/>
              <a:gd name="T25" fmla="*/ 2147483647 h 124"/>
              <a:gd name="T26" fmla="*/ 2147483647 w 116"/>
              <a:gd name="T27" fmla="*/ 2147483647 h 124"/>
              <a:gd name="T28" fmla="*/ 2147483647 w 116"/>
              <a:gd name="T29" fmla="*/ 2147483647 h 124"/>
              <a:gd name="T30" fmla="*/ 2147483647 w 116"/>
              <a:gd name="T31" fmla="*/ 2147483647 h 124"/>
              <a:gd name="T32" fmla="*/ 2147483647 w 116"/>
              <a:gd name="T33" fmla="*/ 2147483647 h 124"/>
              <a:gd name="T34" fmla="*/ 2147483647 w 116"/>
              <a:gd name="T35" fmla="*/ 2147483647 h 124"/>
              <a:gd name="T36" fmla="*/ 2147483647 w 116"/>
              <a:gd name="T37" fmla="*/ 2147483647 h 124"/>
              <a:gd name="T38" fmla="*/ 2147483647 w 116"/>
              <a:gd name="T39" fmla="*/ 2147483647 h 124"/>
              <a:gd name="T40" fmla="*/ 2147483647 w 116"/>
              <a:gd name="T41" fmla="*/ 2147483647 h 124"/>
              <a:gd name="T42" fmla="*/ 2147483647 w 116"/>
              <a:gd name="T43" fmla="*/ 2147483647 h 124"/>
              <a:gd name="T44" fmla="*/ 2147483647 w 116"/>
              <a:gd name="T45" fmla="*/ 2147483647 h 124"/>
              <a:gd name="T46" fmla="*/ 2147483647 w 116"/>
              <a:gd name="T47" fmla="*/ 2147483647 h 124"/>
              <a:gd name="T48" fmla="*/ 2147483647 w 116"/>
              <a:gd name="T49" fmla="*/ 2147483647 h 124"/>
              <a:gd name="T50" fmla="*/ 2147483647 w 116"/>
              <a:gd name="T51" fmla="*/ 2147483647 h 124"/>
              <a:gd name="T52" fmla="*/ 2147483647 w 116"/>
              <a:gd name="T53" fmla="*/ 2147483647 h 124"/>
              <a:gd name="T54" fmla="*/ 2147483647 w 116"/>
              <a:gd name="T55" fmla="*/ 2147483647 h 124"/>
              <a:gd name="T56" fmla="*/ 2147483647 w 116"/>
              <a:gd name="T57" fmla="*/ 2147483647 h 124"/>
              <a:gd name="T58" fmla="*/ 2147483647 w 116"/>
              <a:gd name="T59" fmla="*/ 2147483647 h 124"/>
              <a:gd name="T60" fmla="*/ 2147483647 w 116"/>
              <a:gd name="T61" fmla="*/ 2147483647 h 124"/>
              <a:gd name="T62" fmla="*/ 2147483647 w 116"/>
              <a:gd name="T63" fmla="*/ 2147483647 h 124"/>
              <a:gd name="T64" fmla="*/ 2147483647 w 116"/>
              <a:gd name="T65" fmla="*/ 2147483647 h 124"/>
              <a:gd name="T66" fmla="*/ 2147483647 w 116"/>
              <a:gd name="T67" fmla="*/ 2147483647 h 124"/>
              <a:gd name="T68" fmla="*/ 2147483647 w 116"/>
              <a:gd name="T69" fmla="*/ 2147483647 h 124"/>
              <a:gd name="T70" fmla="*/ 2147483647 w 116"/>
              <a:gd name="T71" fmla="*/ 2147483647 h 124"/>
              <a:gd name="T72" fmla="*/ 2147483647 w 116"/>
              <a:gd name="T73" fmla="*/ 2147483647 h 124"/>
              <a:gd name="T74" fmla="*/ 2147483647 w 116"/>
              <a:gd name="T75" fmla="*/ 2147483647 h 124"/>
              <a:gd name="T76" fmla="*/ 2147483647 w 116"/>
              <a:gd name="T77" fmla="*/ 2147483647 h 124"/>
              <a:gd name="T78" fmla="*/ 2147483647 w 116"/>
              <a:gd name="T79" fmla="*/ 2147483647 h 124"/>
              <a:gd name="T80" fmla="*/ 2147483647 w 116"/>
              <a:gd name="T81" fmla="*/ 2147483647 h 124"/>
              <a:gd name="T82" fmla="*/ 2147483647 w 116"/>
              <a:gd name="T83" fmla="*/ 2147483647 h 124"/>
              <a:gd name="T84" fmla="*/ 2147483647 w 116"/>
              <a:gd name="T85" fmla="*/ 2147483647 h 124"/>
              <a:gd name="T86" fmla="*/ 2147483647 w 116"/>
              <a:gd name="T87" fmla="*/ 2147483647 h 124"/>
              <a:gd name="T88" fmla="*/ 2147483647 w 116"/>
              <a:gd name="T89" fmla="*/ 2147483647 h 124"/>
              <a:gd name="T90" fmla="*/ 2147483647 w 116"/>
              <a:gd name="T91" fmla="*/ 2147483647 h 124"/>
              <a:gd name="T92" fmla="*/ 2147483647 w 116"/>
              <a:gd name="T93" fmla="*/ 2147483647 h 124"/>
              <a:gd name="T94" fmla="*/ 2147483647 w 116"/>
              <a:gd name="T95" fmla="*/ 2147483647 h 124"/>
              <a:gd name="T96" fmla="*/ 2147483647 w 116"/>
              <a:gd name="T97" fmla="*/ 2147483647 h 124"/>
              <a:gd name="T98" fmla="*/ 2147483647 w 116"/>
              <a:gd name="T99" fmla="*/ 2147483647 h 124"/>
              <a:gd name="T100" fmla="*/ 2147483647 w 116"/>
              <a:gd name="T101" fmla="*/ 2147483647 h 124"/>
              <a:gd name="T102" fmla="*/ 2147483647 w 116"/>
              <a:gd name="T103" fmla="*/ 2147483647 h 124"/>
              <a:gd name="T104" fmla="*/ 2147483647 w 116"/>
              <a:gd name="T105" fmla="*/ 2147483647 h 124"/>
              <a:gd name="T106" fmla="*/ 2147483647 w 116"/>
              <a:gd name="T107" fmla="*/ 2147483647 h 124"/>
              <a:gd name="T108" fmla="*/ 2147483647 w 116"/>
              <a:gd name="T109" fmla="*/ 2147483647 h 124"/>
              <a:gd name="T110" fmla="*/ 2147483647 w 116"/>
              <a:gd name="T111" fmla="*/ 2147483647 h 124"/>
              <a:gd name="T112" fmla="*/ 2147483647 w 116"/>
              <a:gd name="T113" fmla="*/ 2147483647 h 124"/>
              <a:gd name="T114" fmla="*/ 2147483647 w 116"/>
              <a:gd name="T115" fmla="*/ 2147483647 h 124"/>
              <a:gd name="T116" fmla="*/ 2147483647 w 116"/>
              <a:gd name="T117" fmla="*/ 2147483647 h 1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6"/>
              <a:gd name="T178" fmla="*/ 0 h 124"/>
              <a:gd name="T179" fmla="*/ 116 w 116"/>
              <a:gd name="T180" fmla="*/ 124 h 1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6" h="124">
                <a:moveTo>
                  <a:pt x="14" y="55"/>
                </a:moveTo>
                <a:lnTo>
                  <a:pt x="12" y="53"/>
                </a:lnTo>
                <a:lnTo>
                  <a:pt x="11" y="53"/>
                </a:lnTo>
                <a:lnTo>
                  <a:pt x="10" y="53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8" y="56"/>
                </a:lnTo>
                <a:lnTo>
                  <a:pt x="7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3" y="57"/>
                </a:lnTo>
                <a:lnTo>
                  <a:pt x="2" y="57"/>
                </a:lnTo>
                <a:lnTo>
                  <a:pt x="1" y="58"/>
                </a:lnTo>
                <a:lnTo>
                  <a:pt x="0" y="59"/>
                </a:lnTo>
                <a:lnTo>
                  <a:pt x="0" y="61"/>
                </a:lnTo>
                <a:lnTo>
                  <a:pt x="1" y="62"/>
                </a:lnTo>
                <a:lnTo>
                  <a:pt x="2" y="62"/>
                </a:lnTo>
                <a:lnTo>
                  <a:pt x="3" y="63"/>
                </a:lnTo>
                <a:lnTo>
                  <a:pt x="2" y="64"/>
                </a:lnTo>
                <a:lnTo>
                  <a:pt x="2" y="65"/>
                </a:lnTo>
                <a:lnTo>
                  <a:pt x="1" y="66"/>
                </a:lnTo>
                <a:lnTo>
                  <a:pt x="1" y="67"/>
                </a:lnTo>
                <a:lnTo>
                  <a:pt x="1" y="69"/>
                </a:lnTo>
                <a:lnTo>
                  <a:pt x="1" y="70"/>
                </a:lnTo>
                <a:lnTo>
                  <a:pt x="2" y="71"/>
                </a:lnTo>
                <a:lnTo>
                  <a:pt x="4" y="71"/>
                </a:lnTo>
                <a:lnTo>
                  <a:pt x="5" y="71"/>
                </a:lnTo>
                <a:lnTo>
                  <a:pt x="5" y="72"/>
                </a:lnTo>
                <a:lnTo>
                  <a:pt x="6" y="72"/>
                </a:lnTo>
                <a:lnTo>
                  <a:pt x="7" y="72"/>
                </a:lnTo>
                <a:lnTo>
                  <a:pt x="8" y="72"/>
                </a:lnTo>
                <a:lnTo>
                  <a:pt x="9" y="72"/>
                </a:lnTo>
                <a:lnTo>
                  <a:pt x="10" y="71"/>
                </a:lnTo>
                <a:lnTo>
                  <a:pt x="11" y="72"/>
                </a:lnTo>
                <a:lnTo>
                  <a:pt x="12" y="72"/>
                </a:lnTo>
                <a:lnTo>
                  <a:pt x="13" y="73"/>
                </a:lnTo>
                <a:lnTo>
                  <a:pt x="14" y="73"/>
                </a:lnTo>
                <a:lnTo>
                  <a:pt x="15" y="73"/>
                </a:lnTo>
                <a:lnTo>
                  <a:pt x="16" y="73"/>
                </a:lnTo>
                <a:lnTo>
                  <a:pt x="17" y="73"/>
                </a:lnTo>
                <a:lnTo>
                  <a:pt x="19" y="74"/>
                </a:lnTo>
                <a:lnTo>
                  <a:pt x="21" y="75"/>
                </a:lnTo>
                <a:lnTo>
                  <a:pt x="24" y="76"/>
                </a:lnTo>
                <a:lnTo>
                  <a:pt x="26" y="77"/>
                </a:lnTo>
                <a:lnTo>
                  <a:pt x="25" y="79"/>
                </a:lnTo>
                <a:lnTo>
                  <a:pt x="24" y="80"/>
                </a:lnTo>
                <a:lnTo>
                  <a:pt x="22" y="82"/>
                </a:lnTo>
                <a:lnTo>
                  <a:pt x="21" y="83"/>
                </a:lnTo>
                <a:lnTo>
                  <a:pt x="20" y="85"/>
                </a:lnTo>
                <a:lnTo>
                  <a:pt x="19" y="85"/>
                </a:lnTo>
                <a:lnTo>
                  <a:pt x="20" y="86"/>
                </a:lnTo>
                <a:lnTo>
                  <a:pt x="22" y="91"/>
                </a:lnTo>
                <a:lnTo>
                  <a:pt x="24" y="95"/>
                </a:lnTo>
                <a:lnTo>
                  <a:pt x="26" y="99"/>
                </a:lnTo>
                <a:lnTo>
                  <a:pt x="28" y="101"/>
                </a:lnTo>
                <a:lnTo>
                  <a:pt x="28" y="102"/>
                </a:lnTo>
                <a:lnTo>
                  <a:pt x="29" y="102"/>
                </a:lnTo>
                <a:lnTo>
                  <a:pt x="30" y="102"/>
                </a:lnTo>
                <a:lnTo>
                  <a:pt x="32" y="100"/>
                </a:lnTo>
                <a:lnTo>
                  <a:pt x="34" y="101"/>
                </a:lnTo>
                <a:lnTo>
                  <a:pt x="36" y="102"/>
                </a:lnTo>
                <a:lnTo>
                  <a:pt x="37" y="103"/>
                </a:lnTo>
                <a:lnTo>
                  <a:pt x="39" y="102"/>
                </a:lnTo>
                <a:lnTo>
                  <a:pt x="40" y="101"/>
                </a:lnTo>
                <a:lnTo>
                  <a:pt x="43" y="105"/>
                </a:lnTo>
                <a:lnTo>
                  <a:pt x="46" y="108"/>
                </a:lnTo>
                <a:lnTo>
                  <a:pt x="45" y="107"/>
                </a:lnTo>
                <a:lnTo>
                  <a:pt x="47" y="109"/>
                </a:lnTo>
                <a:lnTo>
                  <a:pt x="47" y="110"/>
                </a:lnTo>
                <a:lnTo>
                  <a:pt x="50" y="109"/>
                </a:lnTo>
                <a:lnTo>
                  <a:pt x="52" y="112"/>
                </a:lnTo>
                <a:lnTo>
                  <a:pt x="48" y="114"/>
                </a:lnTo>
                <a:lnTo>
                  <a:pt x="48" y="116"/>
                </a:lnTo>
                <a:lnTo>
                  <a:pt x="50" y="118"/>
                </a:lnTo>
                <a:lnTo>
                  <a:pt x="51" y="120"/>
                </a:lnTo>
                <a:lnTo>
                  <a:pt x="52" y="121"/>
                </a:lnTo>
                <a:lnTo>
                  <a:pt x="55" y="118"/>
                </a:lnTo>
                <a:lnTo>
                  <a:pt x="57" y="117"/>
                </a:lnTo>
                <a:lnTo>
                  <a:pt x="58" y="117"/>
                </a:lnTo>
                <a:lnTo>
                  <a:pt x="57" y="118"/>
                </a:lnTo>
                <a:lnTo>
                  <a:pt x="57" y="119"/>
                </a:lnTo>
                <a:lnTo>
                  <a:pt x="59" y="120"/>
                </a:lnTo>
                <a:lnTo>
                  <a:pt x="61" y="120"/>
                </a:lnTo>
                <a:lnTo>
                  <a:pt x="62" y="120"/>
                </a:lnTo>
                <a:lnTo>
                  <a:pt x="64" y="117"/>
                </a:lnTo>
                <a:lnTo>
                  <a:pt x="66" y="114"/>
                </a:lnTo>
                <a:lnTo>
                  <a:pt x="65" y="113"/>
                </a:lnTo>
                <a:lnTo>
                  <a:pt x="66" y="112"/>
                </a:lnTo>
                <a:lnTo>
                  <a:pt x="67" y="112"/>
                </a:lnTo>
                <a:lnTo>
                  <a:pt x="68" y="112"/>
                </a:lnTo>
                <a:lnTo>
                  <a:pt x="70" y="110"/>
                </a:lnTo>
                <a:lnTo>
                  <a:pt x="70" y="109"/>
                </a:lnTo>
                <a:lnTo>
                  <a:pt x="71" y="108"/>
                </a:lnTo>
                <a:lnTo>
                  <a:pt x="71" y="107"/>
                </a:lnTo>
                <a:lnTo>
                  <a:pt x="71" y="106"/>
                </a:lnTo>
                <a:lnTo>
                  <a:pt x="73" y="106"/>
                </a:lnTo>
                <a:lnTo>
                  <a:pt x="74" y="104"/>
                </a:lnTo>
                <a:lnTo>
                  <a:pt x="75" y="104"/>
                </a:lnTo>
                <a:lnTo>
                  <a:pt x="76" y="106"/>
                </a:lnTo>
                <a:lnTo>
                  <a:pt x="76" y="107"/>
                </a:lnTo>
                <a:lnTo>
                  <a:pt x="76" y="108"/>
                </a:lnTo>
                <a:lnTo>
                  <a:pt x="77" y="109"/>
                </a:lnTo>
                <a:lnTo>
                  <a:pt x="78" y="110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8" y="111"/>
                </a:lnTo>
                <a:lnTo>
                  <a:pt x="80" y="111"/>
                </a:lnTo>
                <a:lnTo>
                  <a:pt x="81" y="111"/>
                </a:lnTo>
                <a:lnTo>
                  <a:pt x="83" y="112"/>
                </a:lnTo>
                <a:lnTo>
                  <a:pt x="84" y="113"/>
                </a:lnTo>
                <a:lnTo>
                  <a:pt x="86" y="113"/>
                </a:lnTo>
                <a:lnTo>
                  <a:pt x="87" y="113"/>
                </a:lnTo>
                <a:lnTo>
                  <a:pt x="88" y="114"/>
                </a:lnTo>
                <a:lnTo>
                  <a:pt x="88" y="115"/>
                </a:lnTo>
                <a:lnTo>
                  <a:pt x="88" y="116"/>
                </a:lnTo>
                <a:lnTo>
                  <a:pt x="88" y="117"/>
                </a:lnTo>
                <a:lnTo>
                  <a:pt x="87" y="118"/>
                </a:lnTo>
                <a:lnTo>
                  <a:pt x="88" y="119"/>
                </a:lnTo>
                <a:lnTo>
                  <a:pt x="88" y="120"/>
                </a:lnTo>
                <a:lnTo>
                  <a:pt x="88" y="121"/>
                </a:lnTo>
                <a:lnTo>
                  <a:pt x="89" y="122"/>
                </a:lnTo>
                <a:lnTo>
                  <a:pt x="89" y="123"/>
                </a:lnTo>
                <a:lnTo>
                  <a:pt x="90" y="123"/>
                </a:lnTo>
                <a:lnTo>
                  <a:pt x="91" y="124"/>
                </a:lnTo>
                <a:lnTo>
                  <a:pt x="93" y="123"/>
                </a:lnTo>
                <a:lnTo>
                  <a:pt x="95" y="122"/>
                </a:lnTo>
                <a:lnTo>
                  <a:pt x="95" y="121"/>
                </a:lnTo>
                <a:lnTo>
                  <a:pt x="96" y="119"/>
                </a:lnTo>
                <a:lnTo>
                  <a:pt x="98" y="116"/>
                </a:lnTo>
                <a:lnTo>
                  <a:pt x="98" y="114"/>
                </a:lnTo>
                <a:lnTo>
                  <a:pt x="100" y="113"/>
                </a:lnTo>
                <a:lnTo>
                  <a:pt x="100" y="112"/>
                </a:lnTo>
                <a:lnTo>
                  <a:pt x="102" y="111"/>
                </a:lnTo>
                <a:lnTo>
                  <a:pt x="106" y="113"/>
                </a:lnTo>
                <a:lnTo>
                  <a:pt x="105" y="113"/>
                </a:lnTo>
                <a:lnTo>
                  <a:pt x="107" y="114"/>
                </a:lnTo>
                <a:lnTo>
                  <a:pt x="108" y="114"/>
                </a:lnTo>
                <a:lnTo>
                  <a:pt x="109" y="114"/>
                </a:lnTo>
                <a:lnTo>
                  <a:pt x="110" y="115"/>
                </a:lnTo>
                <a:lnTo>
                  <a:pt x="111" y="114"/>
                </a:lnTo>
                <a:lnTo>
                  <a:pt x="112" y="113"/>
                </a:lnTo>
                <a:lnTo>
                  <a:pt x="113" y="111"/>
                </a:lnTo>
                <a:lnTo>
                  <a:pt x="113" y="110"/>
                </a:lnTo>
                <a:lnTo>
                  <a:pt x="113" y="109"/>
                </a:lnTo>
                <a:lnTo>
                  <a:pt x="113" y="107"/>
                </a:lnTo>
                <a:lnTo>
                  <a:pt x="112" y="106"/>
                </a:lnTo>
                <a:lnTo>
                  <a:pt x="111" y="104"/>
                </a:lnTo>
                <a:lnTo>
                  <a:pt x="110" y="103"/>
                </a:lnTo>
                <a:lnTo>
                  <a:pt x="109" y="103"/>
                </a:lnTo>
                <a:lnTo>
                  <a:pt x="108" y="104"/>
                </a:lnTo>
                <a:lnTo>
                  <a:pt x="108" y="103"/>
                </a:lnTo>
                <a:lnTo>
                  <a:pt x="107" y="103"/>
                </a:lnTo>
                <a:lnTo>
                  <a:pt x="107" y="102"/>
                </a:lnTo>
                <a:lnTo>
                  <a:pt x="108" y="101"/>
                </a:lnTo>
                <a:lnTo>
                  <a:pt x="108" y="100"/>
                </a:lnTo>
                <a:lnTo>
                  <a:pt x="107" y="99"/>
                </a:lnTo>
                <a:lnTo>
                  <a:pt x="106" y="100"/>
                </a:lnTo>
                <a:lnTo>
                  <a:pt x="105" y="101"/>
                </a:lnTo>
                <a:lnTo>
                  <a:pt x="104" y="102"/>
                </a:lnTo>
                <a:lnTo>
                  <a:pt x="104" y="101"/>
                </a:lnTo>
                <a:lnTo>
                  <a:pt x="103" y="100"/>
                </a:lnTo>
                <a:lnTo>
                  <a:pt x="104" y="99"/>
                </a:lnTo>
                <a:lnTo>
                  <a:pt x="105" y="98"/>
                </a:lnTo>
                <a:lnTo>
                  <a:pt x="106" y="98"/>
                </a:lnTo>
                <a:lnTo>
                  <a:pt x="106" y="97"/>
                </a:lnTo>
                <a:lnTo>
                  <a:pt x="105" y="97"/>
                </a:lnTo>
                <a:lnTo>
                  <a:pt x="100" y="91"/>
                </a:lnTo>
                <a:lnTo>
                  <a:pt x="98" y="91"/>
                </a:lnTo>
                <a:lnTo>
                  <a:pt x="94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1" y="92"/>
                </a:lnTo>
                <a:lnTo>
                  <a:pt x="91" y="91"/>
                </a:lnTo>
                <a:lnTo>
                  <a:pt x="92" y="91"/>
                </a:lnTo>
                <a:lnTo>
                  <a:pt x="94" y="89"/>
                </a:lnTo>
                <a:lnTo>
                  <a:pt x="96" y="88"/>
                </a:lnTo>
                <a:lnTo>
                  <a:pt x="97" y="86"/>
                </a:lnTo>
                <a:lnTo>
                  <a:pt x="98" y="86"/>
                </a:lnTo>
                <a:lnTo>
                  <a:pt x="99" y="85"/>
                </a:lnTo>
                <a:lnTo>
                  <a:pt x="100" y="83"/>
                </a:lnTo>
                <a:lnTo>
                  <a:pt x="101" y="82"/>
                </a:lnTo>
                <a:lnTo>
                  <a:pt x="102" y="81"/>
                </a:lnTo>
                <a:lnTo>
                  <a:pt x="103" y="80"/>
                </a:lnTo>
                <a:lnTo>
                  <a:pt x="103" y="81"/>
                </a:lnTo>
                <a:lnTo>
                  <a:pt x="104" y="81"/>
                </a:lnTo>
                <a:lnTo>
                  <a:pt x="105" y="80"/>
                </a:lnTo>
                <a:lnTo>
                  <a:pt x="107" y="80"/>
                </a:lnTo>
                <a:lnTo>
                  <a:pt x="109" y="80"/>
                </a:lnTo>
                <a:lnTo>
                  <a:pt x="110" y="79"/>
                </a:lnTo>
                <a:lnTo>
                  <a:pt x="110" y="78"/>
                </a:lnTo>
                <a:lnTo>
                  <a:pt x="110" y="77"/>
                </a:lnTo>
                <a:lnTo>
                  <a:pt x="110" y="76"/>
                </a:lnTo>
                <a:lnTo>
                  <a:pt x="109" y="76"/>
                </a:lnTo>
                <a:lnTo>
                  <a:pt x="109" y="75"/>
                </a:lnTo>
                <a:lnTo>
                  <a:pt x="110" y="74"/>
                </a:lnTo>
                <a:lnTo>
                  <a:pt x="111" y="74"/>
                </a:lnTo>
                <a:lnTo>
                  <a:pt x="112" y="74"/>
                </a:lnTo>
                <a:lnTo>
                  <a:pt x="112" y="73"/>
                </a:lnTo>
                <a:lnTo>
                  <a:pt x="113" y="73"/>
                </a:lnTo>
                <a:lnTo>
                  <a:pt x="112" y="72"/>
                </a:lnTo>
                <a:lnTo>
                  <a:pt x="112" y="71"/>
                </a:lnTo>
                <a:lnTo>
                  <a:pt x="112" y="70"/>
                </a:lnTo>
                <a:lnTo>
                  <a:pt x="113" y="70"/>
                </a:lnTo>
                <a:lnTo>
                  <a:pt x="114" y="70"/>
                </a:lnTo>
                <a:lnTo>
                  <a:pt x="115" y="70"/>
                </a:lnTo>
                <a:lnTo>
                  <a:pt x="115" y="69"/>
                </a:lnTo>
                <a:lnTo>
                  <a:pt x="115" y="68"/>
                </a:lnTo>
                <a:lnTo>
                  <a:pt x="114" y="67"/>
                </a:lnTo>
                <a:lnTo>
                  <a:pt x="114" y="66"/>
                </a:lnTo>
                <a:lnTo>
                  <a:pt x="114" y="65"/>
                </a:lnTo>
                <a:lnTo>
                  <a:pt x="115" y="65"/>
                </a:lnTo>
                <a:lnTo>
                  <a:pt x="115" y="64"/>
                </a:lnTo>
                <a:lnTo>
                  <a:pt x="115" y="62"/>
                </a:lnTo>
                <a:lnTo>
                  <a:pt x="115" y="61"/>
                </a:lnTo>
                <a:lnTo>
                  <a:pt x="115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8"/>
                </a:lnTo>
                <a:lnTo>
                  <a:pt x="115" y="57"/>
                </a:lnTo>
                <a:lnTo>
                  <a:pt x="115" y="56"/>
                </a:lnTo>
                <a:lnTo>
                  <a:pt x="113" y="54"/>
                </a:lnTo>
                <a:lnTo>
                  <a:pt x="113" y="53"/>
                </a:lnTo>
                <a:lnTo>
                  <a:pt x="113" y="52"/>
                </a:lnTo>
                <a:lnTo>
                  <a:pt x="114" y="51"/>
                </a:lnTo>
                <a:lnTo>
                  <a:pt x="113" y="49"/>
                </a:lnTo>
                <a:lnTo>
                  <a:pt x="113" y="48"/>
                </a:lnTo>
                <a:lnTo>
                  <a:pt x="111" y="47"/>
                </a:lnTo>
                <a:lnTo>
                  <a:pt x="110" y="46"/>
                </a:lnTo>
                <a:lnTo>
                  <a:pt x="109" y="46"/>
                </a:lnTo>
                <a:lnTo>
                  <a:pt x="107" y="44"/>
                </a:lnTo>
                <a:lnTo>
                  <a:pt x="108" y="44"/>
                </a:lnTo>
                <a:lnTo>
                  <a:pt x="109" y="44"/>
                </a:lnTo>
                <a:lnTo>
                  <a:pt x="109" y="43"/>
                </a:lnTo>
                <a:lnTo>
                  <a:pt x="109" y="42"/>
                </a:lnTo>
                <a:lnTo>
                  <a:pt x="109" y="41"/>
                </a:lnTo>
                <a:lnTo>
                  <a:pt x="107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7"/>
                </a:lnTo>
                <a:lnTo>
                  <a:pt x="105" y="36"/>
                </a:lnTo>
                <a:lnTo>
                  <a:pt x="103" y="36"/>
                </a:lnTo>
                <a:lnTo>
                  <a:pt x="103" y="37"/>
                </a:lnTo>
                <a:lnTo>
                  <a:pt x="102" y="37"/>
                </a:lnTo>
                <a:lnTo>
                  <a:pt x="101" y="38"/>
                </a:lnTo>
                <a:lnTo>
                  <a:pt x="101" y="39"/>
                </a:lnTo>
                <a:lnTo>
                  <a:pt x="100" y="39"/>
                </a:lnTo>
                <a:lnTo>
                  <a:pt x="98" y="39"/>
                </a:lnTo>
                <a:lnTo>
                  <a:pt x="97" y="39"/>
                </a:lnTo>
                <a:lnTo>
                  <a:pt x="96" y="39"/>
                </a:lnTo>
                <a:lnTo>
                  <a:pt x="96" y="40"/>
                </a:lnTo>
                <a:lnTo>
                  <a:pt x="95" y="40"/>
                </a:lnTo>
                <a:lnTo>
                  <a:pt x="94" y="39"/>
                </a:lnTo>
                <a:lnTo>
                  <a:pt x="93" y="38"/>
                </a:lnTo>
                <a:lnTo>
                  <a:pt x="92" y="38"/>
                </a:lnTo>
                <a:lnTo>
                  <a:pt x="91" y="37"/>
                </a:lnTo>
                <a:lnTo>
                  <a:pt x="90" y="37"/>
                </a:lnTo>
                <a:lnTo>
                  <a:pt x="89" y="37"/>
                </a:lnTo>
                <a:lnTo>
                  <a:pt x="88" y="37"/>
                </a:lnTo>
                <a:lnTo>
                  <a:pt x="87" y="36"/>
                </a:lnTo>
                <a:lnTo>
                  <a:pt x="88" y="34"/>
                </a:lnTo>
                <a:lnTo>
                  <a:pt x="87" y="34"/>
                </a:lnTo>
                <a:lnTo>
                  <a:pt x="87" y="33"/>
                </a:lnTo>
                <a:lnTo>
                  <a:pt x="88" y="31"/>
                </a:lnTo>
                <a:lnTo>
                  <a:pt x="89" y="31"/>
                </a:lnTo>
                <a:lnTo>
                  <a:pt x="90" y="30"/>
                </a:lnTo>
                <a:lnTo>
                  <a:pt x="90" y="29"/>
                </a:lnTo>
                <a:lnTo>
                  <a:pt x="89" y="26"/>
                </a:lnTo>
                <a:lnTo>
                  <a:pt x="85" y="23"/>
                </a:lnTo>
                <a:lnTo>
                  <a:pt x="82" y="20"/>
                </a:lnTo>
                <a:lnTo>
                  <a:pt x="80" y="17"/>
                </a:lnTo>
                <a:lnTo>
                  <a:pt x="77" y="18"/>
                </a:lnTo>
                <a:lnTo>
                  <a:pt x="76" y="18"/>
                </a:lnTo>
                <a:lnTo>
                  <a:pt x="73" y="18"/>
                </a:lnTo>
                <a:lnTo>
                  <a:pt x="68" y="16"/>
                </a:lnTo>
                <a:lnTo>
                  <a:pt x="65" y="15"/>
                </a:lnTo>
                <a:lnTo>
                  <a:pt x="62" y="15"/>
                </a:lnTo>
                <a:lnTo>
                  <a:pt x="60" y="14"/>
                </a:lnTo>
                <a:lnTo>
                  <a:pt x="58" y="13"/>
                </a:lnTo>
                <a:lnTo>
                  <a:pt x="57" y="13"/>
                </a:lnTo>
                <a:lnTo>
                  <a:pt x="56" y="13"/>
                </a:lnTo>
                <a:lnTo>
                  <a:pt x="54" y="12"/>
                </a:lnTo>
                <a:lnTo>
                  <a:pt x="53" y="11"/>
                </a:lnTo>
                <a:lnTo>
                  <a:pt x="46" y="7"/>
                </a:lnTo>
                <a:lnTo>
                  <a:pt x="45" y="6"/>
                </a:lnTo>
                <a:lnTo>
                  <a:pt x="44" y="5"/>
                </a:lnTo>
                <a:lnTo>
                  <a:pt x="42" y="4"/>
                </a:lnTo>
                <a:lnTo>
                  <a:pt x="37" y="3"/>
                </a:lnTo>
                <a:lnTo>
                  <a:pt x="34" y="2"/>
                </a:lnTo>
                <a:lnTo>
                  <a:pt x="31" y="2"/>
                </a:lnTo>
                <a:lnTo>
                  <a:pt x="30" y="1"/>
                </a:lnTo>
                <a:lnTo>
                  <a:pt x="28" y="0"/>
                </a:lnTo>
                <a:lnTo>
                  <a:pt x="27" y="2"/>
                </a:lnTo>
                <a:lnTo>
                  <a:pt x="25" y="5"/>
                </a:lnTo>
                <a:lnTo>
                  <a:pt x="24" y="7"/>
                </a:lnTo>
                <a:lnTo>
                  <a:pt x="22" y="9"/>
                </a:lnTo>
                <a:lnTo>
                  <a:pt x="17" y="15"/>
                </a:lnTo>
                <a:lnTo>
                  <a:pt x="15" y="16"/>
                </a:lnTo>
                <a:lnTo>
                  <a:pt x="14" y="16"/>
                </a:lnTo>
                <a:lnTo>
                  <a:pt x="12" y="17"/>
                </a:lnTo>
                <a:lnTo>
                  <a:pt x="10" y="17"/>
                </a:lnTo>
                <a:lnTo>
                  <a:pt x="8" y="17"/>
                </a:lnTo>
                <a:lnTo>
                  <a:pt x="7" y="17"/>
                </a:lnTo>
                <a:lnTo>
                  <a:pt x="6" y="16"/>
                </a:lnTo>
                <a:lnTo>
                  <a:pt x="5" y="14"/>
                </a:lnTo>
                <a:lnTo>
                  <a:pt x="5" y="13"/>
                </a:lnTo>
                <a:lnTo>
                  <a:pt x="5" y="11"/>
                </a:lnTo>
                <a:lnTo>
                  <a:pt x="5" y="9"/>
                </a:lnTo>
                <a:lnTo>
                  <a:pt x="5" y="10"/>
                </a:lnTo>
                <a:lnTo>
                  <a:pt x="4" y="12"/>
                </a:lnTo>
                <a:lnTo>
                  <a:pt x="3" y="13"/>
                </a:lnTo>
                <a:lnTo>
                  <a:pt x="3" y="14"/>
                </a:lnTo>
                <a:lnTo>
                  <a:pt x="4" y="14"/>
                </a:lnTo>
                <a:lnTo>
                  <a:pt x="5" y="15"/>
                </a:lnTo>
                <a:lnTo>
                  <a:pt x="5" y="16"/>
                </a:lnTo>
                <a:lnTo>
                  <a:pt x="4" y="17"/>
                </a:lnTo>
                <a:lnTo>
                  <a:pt x="5" y="18"/>
                </a:lnTo>
                <a:lnTo>
                  <a:pt x="5" y="19"/>
                </a:lnTo>
                <a:lnTo>
                  <a:pt x="5" y="20"/>
                </a:lnTo>
                <a:lnTo>
                  <a:pt x="3" y="22"/>
                </a:lnTo>
                <a:lnTo>
                  <a:pt x="3" y="23"/>
                </a:lnTo>
                <a:lnTo>
                  <a:pt x="4" y="22"/>
                </a:lnTo>
                <a:lnTo>
                  <a:pt x="5" y="23"/>
                </a:lnTo>
                <a:lnTo>
                  <a:pt x="4" y="24"/>
                </a:lnTo>
                <a:lnTo>
                  <a:pt x="5" y="24"/>
                </a:lnTo>
                <a:lnTo>
                  <a:pt x="6" y="24"/>
                </a:lnTo>
                <a:lnTo>
                  <a:pt x="6" y="25"/>
                </a:lnTo>
                <a:lnTo>
                  <a:pt x="7" y="25"/>
                </a:lnTo>
                <a:lnTo>
                  <a:pt x="7" y="26"/>
                </a:lnTo>
                <a:lnTo>
                  <a:pt x="5" y="26"/>
                </a:lnTo>
                <a:lnTo>
                  <a:pt x="5" y="27"/>
                </a:lnTo>
                <a:lnTo>
                  <a:pt x="4" y="27"/>
                </a:lnTo>
                <a:lnTo>
                  <a:pt x="3" y="28"/>
                </a:lnTo>
                <a:lnTo>
                  <a:pt x="3" y="29"/>
                </a:lnTo>
                <a:lnTo>
                  <a:pt x="4" y="29"/>
                </a:lnTo>
                <a:lnTo>
                  <a:pt x="5" y="28"/>
                </a:lnTo>
                <a:lnTo>
                  <a:pt x="6" y="28"/>
                </a:lnTo>
                <a:lnTo>
                  <a:pt x="7" y="26"/>
                </a:lnTo>
                <a:lnTo>
                  <a:pt x="9" y="25"/>
                </a:lnTo>
                <a:lnTo>
                  <a:pt x="11" y="23"/>
                </a:lnTo>
                <a:lnTo>
                  <a:pt x="12" y="22"/>
                </a:lnTo>
                <a:lnTo>
                  <a:pt x="13" y="21"/>
                </a:lnTo>
                <a:lnTo>
                  <a:pt x="14" y="21"/>
                </a:lnTo>
                <a:lnTo>
                  <a:pt x="15" y="21"/>
                </a:lnTo>
                <a:lnTo>
                  <a:pt x="17" y="22"/>
                </a:lnTo>
                <a:lnTo>
                  <a:pt x="18" y="23"/>
                </a:lnTo>
                <a:lnTo>
                  <a:pt x="20" y="23"/>
                </a:lnTo>
                <a:lnTo>
                  <a:pt x="22" y="23"/>
                </a:lnTo>
                <a:lnTo>
                  <a:pt x="24" y="22"/>
                </a:lnTo>
                <a:lnTo>
                  <a:pt x="27" y="21"/>
                </a:lnTo>
                <a:lnTo>
                  <a:pt x="28" y="21"/>
                </a:lnTo>
                <a:lnTo>
                  <a:pt x="30" y="21"/>
                </a:lnTo>
                <a:lnTo>
                  <a:pt x="31" y="21"/>
                </a:lnTo>
                <a:lnTo>
                  <a:pt x="33" y="23"/>
                </a:lnTo>
                <a:lnTo>
                  <a:pt x="33" y="24"/>
                </a:lnTo>
                <a:lnTo>
                  <a:pt x="32" y="26"/>
                </a:lnTo>
                <a:lnTo>
                  <a:pt x="32" y="27"/>
                </a:lnTo>
                <a:lnTo>
                  <a:pt x="30" y="27"/>
                </a:lnTo>
                <a:lnTo>
                  <a:pt x="29" y="28"/>
                </a:lnTo>
                <a:lnTo>
                  <a:pt x="30" y="30"/>
                </a:lnTo>
                <a:lnTo>
                  <a:pt x="32" y="31"/>
                </a:lnTo>
                <a:lnTo>
                  <a:pt x="32" y="33"/>
                </a:lnTo>
                <a:lnTo>
                  <a:pt x="33" y="35"/>
                </a:lnTo>
                <a:lnTo>
                  <a:pt x="31" y="37"/>
                </a:lnTo>
                <a:lnTo>
                  <a:pt x="28" y="38"/>
                </a:lnTo>
                <a:lnTo>
                  <a:pt x="27" y="40"/>
                </a:lnTo>
                <a:lnTo>
                  <a:pt x="26" y="40"/>
                </a:lnTo>
                <a:lnTo>
                  <a:pt x="26" y="41"/>
                </a:lnTo>
                <a:lnTo>
                  <a:pt x="25" y="42"/>
                </a:lnTo>
                <a:lnTo>
                  <a:pt x="23" y="43"/>
                </a:lnTo>
                <a:lnTo>
                  <a:pt x="22" y="45"/>
                </a:lnTo>
                <a:lnTo>
                  <a:pt x="21" y="46"/>
                </a:lnTo>
                <a:lnTo>
                  <a:pt x="22" y="47"/>
                </a:lnTo>
                <a:lnTo>
                  <a:pt x="21" y="48"/>
                </a:lnTo>
                <a:lnTo>
                  <a:pt x="21" y="49"/>
                </a:lnTo>
                <a:lnTo>
                  <a:pt x="21" y="52"/>
                </a:lnTo>
                <a:lnTo>
                  <a:pt x="20" y="52"/>
                </a:lnTo>
                <a:lnTo>
                  <a:pt x="19" y="52"/>
                </a:lnTo>
                <a:lnTo>
                  <a:pt x="19" y="54"/>
                </a:lnTo>
                <a:lnTo>
                  <a:pt x="18" y="54"/>
                </a:lnTo>
                <a:lnTo>
                  <a:pt x="17" y="54"/>
                </a:lnTo>
                <a:lnTo>
                  <a:pt x="17" y="55"/>
                </a:lnTo>
                <a:lnTo>
                  <a:pt x="18" y="55"/>
                </a:lnTo>
                <a:lnTo>
                  <a:pt x="19" y="56"/>
                </a:lnTo>
                <a:lnTo>
                  <a:pt x="20" y="56"/>
                </a:lnTo>
                <a:lnTo>
                  <a:pt x="21" y="56"/>
                </a:lnTo>
                <a:lnTo>
                  <a:pt x="21" y="55"/>
                </a:lnTo>
                <a:lnTo>
                  <a:pt x="22" y="55"/>
                </a:lnTo>
                <a:lnTo>
                  <a:pt x="23" y="55"/>
                </a:lnTo>
                <a:lnTo>
                  <a:pt x="22" y="56"/>
                </a:lnTo>
                <a:lnTo>
                  <a:pt x="21" y="57"/>
                </a:lnTo>
                <a:lnTo>
                  <a:pt x="21" y="58"/>
                </a:lnTo>
                <a:lnTo>
                  <a:pt x="20" y="59"/>
                </a:lnTo>
                <a:lnTo>
                  <a:pt x="19" y="58"/>
                </a:lnTo>
                <a:lnTo>
                  <a:pt x="18" y="57"/>
                </a:lnTo>
                <a:lnTo>
                  <a:pt x="17" y="57"/>
                </a:lnTo>
                <a:lnTo>
                  <a:pt x="17" y="56"/>
                </a:lnTo>
                <a:lnTo>
                  <a:pt x="14" y="55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593908" y="2772210"/>
            <a:ext cx="961880" cy="1075135"/>
          </a:xfrm>
          <a:custGeom>
            <a:avLst/>
            <a:gdLst>
              <a:gd name="T0" fmla="*/ 2147483647 w 130"/>
              <a:gd name="T1" fmla="*/ 2147483647 h 156"/>
              <a:gd name="T2" fmla="*/ 2147483647 w 130"/>
              <a:gd name="T3" fmla="*/ 2147483647 h 156"/>
              <a:gd name="T4" fmla="*/ 2147483647 w 130"/>
              <a:gd name="T5" fmla="*/ 2147483647 h 156"/>
              <a:gd name="T6" fmla="*/ 2147483647 w 130"/>
              <a:gd name="T7" fmla="*/ 2147483647 h 156"/>
              <a:gd name="T8" fmla="*/ 2147483647 w 130"/>
              <a:gd name="T9" fmla="*/ 2147483647 h 156"/>
              <a:gd name="T10" fmla="*/ 2147483647 w 130"/>
              <a:gd name="T11" fmla="*/ 2147483647 h 156"/>
              <a:gd name="T12" fmla="*/ 2147483647 w 130"/>
              <a:gd name="T13" fmla="*/ 2147483647 h 156"/>
              <a:gd name="T14" fmla="*/ 2147483647 w 130"/>
              <a:gd name="T15" fmla="*/ 2147483647 h 156"/>
              <a:gd name="T16" fmla="*/ 2147483647 w 130"/>
              <a:gd name="T17" fmla="*/ 2147483647 h 156"/>
              <a:gd name="T18" fmla="*/ 2147483647 w 130"/>
              <a:gd name="T19" fmla="*/ 2147483647 h 156"/>
              <a:gd name="T20" fmla="*/ 2147483647 w 130"/>
              <a:gd name="T21" fmla="*/ 2147483647 h 156"/>
              <a:gd name="T22" fmla="*/ 2147483647 w 130"/>
              <a:gd name="T23" fmla="*/ 2147483647 h 156"/>
              <a:gd name="T24" fmla="*/ 2147483647 w 130"/>
              <a:gd name="T25" fmla="*/ 2147483647 h 156"/>
              <a:gd name="T26" fmla="*/ 2147483647 w 130"/>
              <a:gd name="T27" fmla="*/ 2147483647 h 156"/>
              <a:gd name="T28" fmla="*/ 2147483647 w 130"/>
              <a:gd name="T29" fmla="*/ 2147483647 h 156"/>
              <a:gd name="T30" fmla="*/ 2147483647 w 130"/>
              <a:gd name="T31" fmla="*/ 2147483647 h 156"/>
              <a:gd name="T32" fmla="*/ 2147483647 w 130"/>
              <a:gd name="T33" fmla="*/ 2147483647 h 156"/>
              <a:gd name="T34" fmla="*/ 2147483647 w 130"/>
              <a:gd name="T35" fmla="*/ 2147483647 h 156"/>
              <a:gd name="T36" fmla="*/ 2147483647 w 130"/>
              <a:gd name="T37" fmla="*/ 2147483647 h 156"/>
              <a:gd name="T38" fmla="*/ 2147483647 w 130"/>
              <a:gd name="T39" fmla="*/ 2147483647 h 156"/>
              <a:gd name="T40" fmla="*/ 2147483647 w 130"/>
              <a:gd name="T41" fmla="*/ 2147483647 h 156"/>
              <a:gd name="T42" fmla="*/ 2147483647 w 130"/>
              <a:gd name="T43" fmla="*/ 2147483647 h 156"/>
              <a:gd name="T44" fmla="*/ 2147483647 w 130"/>
              <a:gd name="T45" fmla="*/ 2147483647 h 156"/>
              <a:gd name="T46" fmla="*/ 2147483647 w 130"/>
              <a:gd name="T47" fmla="*/ 2147483647 h 156"/>
              <a:gd name="T48" fmla="*/ 2147483647 w 130"/>
              <a:gd name="T49" fmla="*/ 2147483647 h 156"/>
              <a:gd name="T50" fmla="*/ 2147483647 w 130"/>
              <a:gd name="T51" fmla="*/ 2147483647 h 156"/>
              <a:gd name="T52" fmla="*/ 2147483647 w 130"/>
              <a:gd name="T53" fmla="*/ 2147483647 h 156"/>
              <a:gd name="T54" fmla="*/ 2147483647 w 130"/>
              <a:gd name="T55" fmla="*/ 2147483647 h 156"/>
              <a:gd name="T56" fmla="*/ 2147483647 w 130"/>
              <a:gd name="T57" fmla="*/ 2147483647 h 156"/>
              <a:gd name="T58" fmla="*/ 2147483647 w 130"/>
              <a:gd name="T59" fmla="*/ 2147483647 h 156"/>
              <a:gd name="T60" fmla="*/ 2147483647 w 130"/>
              <a:gd name="T61" fmla="*/ 2147483647 h 156"/>
              <a:gd name="T62" fmla="*/ 2147483647 w 130"/>
              <a:gd name="T63" fmla="*/ 2147483647 h 156"/>
              <a:gd name="T64" fmla="*/ 2147483647 w 130"/>
              <a:gd name="T65" fmla="*/ 2147483647 h 156"/>
              <a:gd name="T66" fmla="*/ 2147483647 w 130"/>
              <a:gd name="T67" fmla="*/ 2147483647 h 156"/>
              <a:gd name="T68" fmla="*/ 2147483647 w 130"/>
              <a:gd name="T69" fmla="*/ 2147483647 h 156"/>
              <a:gd name="T70" fmla="*/ 2147483647 w 130"/>
              <a:gd name="T71" fmla="*/ 2147483647 h 156"/>
              <a:gd name="T72" fmla="*/ 2147483647 w 130"/>
              <a:gd name="T73" fmla="*/ 2147483647 h 156"/>
              <a:gd name="T74" fmla="*/ 2147483647 w 130"/>
              <a:gd name="T75" fmla="*/ 2147483647 h 156"/>
              <a:gd name="T76" fmla="*/ 2147483647 w 130"/>
              <a:gd name="T77" fmla="*/ 2147483647 h 156"/>
              <a:gd name="T78" fmla="*/ 2147483647 w 130"/>
              <a:gd name="T79" fmla="*/ 2147483647 h 156"/>
              <a:gd name="T80" fmla="*/ 2147483647 w 130"/>
              <a:gd name="T81" fmla="*/ 2147483647 h 156"/>
              <a:gd name="T82" fmla="*/ 2147483647 w 130"/>
              <a:gd name="T83" fmla="*/ 2147483647 h 156"/>
              <a:gd name="T84" fmla="*/ 2147483647 w 130"/>
              <a:gd name="T85" fmla="*/ 2147483647 h 156"/>
              <a:gd name="T86" fmla="*/ 2147483647 w 130"/>
              <a:gd name="T87" fmla="*/ 2147483647 h 156"/>
              <a:gd name="T88" fmla="*/ 2147483647 w 130"/>
              <a:gd name="T89" fmla="*/ 2147483647 h 156"/>
              <a:gd name="T90" fmla="*/ 2147483647 w 130"/>
              <a:gd name="T91" fmla="*/ 2147483647 h 156"/>
              <a:gd name="T92" fmla="*/ 2147483647 w 130"/>
              <a:gd name="T93" fmla="*/ 2147483647 h 156"/>
              <a:gd name="T94" fmla="*/ 2147483647 w 130"/>
              <a:gd name="T95" fmla="*/ 2147483647 h 156"/>
              <a:gd name="T96" fmla="*/ 2147483647 w 130"/>
              <a:gd name="T97" fmla="*/ 2147483647 h 156"/>
              <a:gd name="T98" fmla="*/ 2147483647 w 130"/>
              <a:gd name="T99" fmla="*/ 2147483647 h 156"/>
              <a:gd name="T100" fmla="*/ 2147483647 w 130"/>
              <a:gd name="T101" fmla="*/ 2147483647 h 156"/>
              <a:gd name="T102" fmla="*/ 2147483647 w 130"/>
              <a:gd name="T103" fmla="*/ 2147483647 h 156"/>
              <a:gd name="T104" fmla="*/ 2147483647 w 130"/>
              <a:gd name="T105" fmla="*/ 2147483647 h 156"/>
              <a:gd name="T106" fmla="*/ 2147483647 w 130"/>
              <a:gd name="T107" fmla="*/ 2147483647 h 156"/>
              <a:gd name="T108" fmla="*/ 2147483647 w 130"/>
              <a:gd name="T109" fmla="*/ 2147483647 h 156"/>
              <a:gd name="T110" fmla="*/ 2147483647 w 130"/>
              <a:gd name="T111" fmla="*/ 2147483647 h 156"/>
              <a:gd name="T112" fmla="*/ 2147483647 w 130"/>
              <a:gd name="T113" fmla="*/ 2147483647 h 156"/>
              <a:gd name="T114" fmla="*/ 2147483647 w 130"/>
              <a:gd name="T115" fmla="*/ 2147483647 h 156"/>
              <a:gd name="T116" fmla="*/ 2147483647 w 130"/>
              <a:gd name="T117" fmla="*/ 2147483647 h 156"/>
              <a:gd name="T118" fmla="*/ 2147483647 w 130"/>
              <a:gd name="T119" fmla="*/ 2147483647 h 156"/>
              <a:gd name="T120" fmla="*/ 2147483647 w 130"/>
              <a:gd name="T121" fmla="*/ 2147483647 h 1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0"/>
              <a:gd name="T184" fmla="*/ 0 h 156"/>
              <a:gd name="T185" fmla="*/ 130 w 130"/>
              <a:gd name="T186" fmla="*/ 156 h 1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0" h="156">
                <a:moveTo>
                  <a:pt x="56" y="143"/>
                </a:moveTo>
                <a:lnTo>
                  <a:pt x="55" y="143"/>
                </a:lnTo>
                <a:lnTo>
                  <a:pt x="53" y="142"/>
                </a:lnTo>
                <a:lnTo>
                  <a:pt x="49" y="140"/>
                </a:lnTo>
                <a:lnTo>
                  <a:pt x="45" y="140"/>
                </a:lnTo>
                <a:lnTo>
                  <a:pt x="43" y="139"/>
                </a:lnTo>
                <a:lnTo>
                  <a:pt x="42" y="139"/>
                </a:lnTo>
                <a:lnTo>
                  <a:pt x="40" y="138"/>
                </a:lnTo>
                <a:lnTo>
                  <a:pt x="39" y="137"/>
                </a:lnTo>
                <a:lnTo>
                  <a:pt x="36" y="135"/>
                </a:lnTo>
                <a:lnTo>
                  <a:pt x="31" y="133"/>
                </a:lnTo>
                <a:lnTo>
                  <a:pt x="29" y="132"/>
                </a:lnTo>
                <a:lnTo>
                  <a:pt x="25" y="132"/>
                </a:lnTo>
                <a:lnTo>
                  <a:pt x="21" y="131"/>
                </a:lnTo>
                <a:lnTo>
                  <a:pt x="20" y="131"/>
                </a:lnTo>
                <a:lnTo>
                  <a:pt x="19" y="131"/>
                </a:lnTo>
                <a:lnTo>
                  <a:pt x="19" y="125"/>
                </a:lnTo>
                <a:lnTo>
                  <a:pt x="21" y="125"/>
                </a:lnTo>
                <a:lnTo>
                  <a:pt x="22" y="126"/>
                </a:lnTo>
                <a:lnTo>
                  <a:pt x="23" y="127"/>
                </a:lnTo>
                <a:lnTo>
                  <a:pt x="24" y="127"/>
                </a:lnTo>
                <a:lnTo>
                  <a:pt x="25" y="126"/>
                </a:lnTo>
                <a:lnTo>
                  <a:pt x="26" y="127"/>
                </a:lnTo>
                <a:lnTo>
                  <a:pt x="26" y="128"/>
                </a:lnTo>
                <a:lnTo>
                  <a:pt x="27" y="128"/>
                </a:lnTo>
                <a:lnTo>
                  <a:pt x="27" y="127"/>
                </a:lnTo>
                <a:lnTo>
                  <a:pt x="28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5"/>
                </a:lnTo>
                <a:lnTo>
                  <a:pt x="26" y="125"/>
                </a:lnTo>
                <a:lnTo>
                  <a:pt x="26" y="124"/>
                </a:lnTo>
                <a:lnTo>
                  <a:pt x="25" y="124"/>
                </a:lnTo>
                <a:lnTo>
                  <a:pt x="25" y="123"/>
                </a:lnTo>
                <a:lnTo>
                  <a:pt x="25" y="122"/>
                </a:lnTo>
                <a:lnTo>
                  <a:pt x="27" y="121"/>
                </a:lnTo>
                <a:lnTo>
                  <a:pt x="26" y="120"/>
                </a:lnTo>
                <a:lnTo>
                  <a:pt x="26" y="118"/>
                </a:lnTo>
                <a:lnTo>
                  <a:pt x="26" y="115"/>
                </a:lnTo>
                <a:lnTo>
                  <a:pt x="26" y="113"/>
                </a:lnTo>
                <a:lnTo>
                  <a:pt x="26" y="112"/>
                </a:lnTo>
                <a:lnTo>
                  <a:pt x="26" y="111"/>
                </a:lnTo>
                <a:lnTo>
                  <a:pt x="27" y="110"/>
                </a:lnTo>
                <a:lnTo>
                  <a:pt x="25" y="108"/>
                </a:lnTo>
                <a:lnTo>
                  <a:pt x="23" y="105"/>
                </a:lnTo>
                <a:lnTo>
                  <a:pt x="24" y="104"/>
                </a:lnTo>
                <a:lnTo>
                  <a:pt x="25" y="105"/>
                </a:lnTo>
                <a:lnTo>
                  <a:pt x="25" y="102"/>
                </a:lnTo>
                <a:lnTo>
                  <a:pt x="21" y="101"/>
                </a:lnTo>
                <a:lnTo>
                  <a:pt x="23" y="98"/>
                </a:lnTo>
                <a:lnTo>
                  <a:pt x="20" y="95"/>
                </a:lnTo>
                <a:lnTo>
                  <a:pt x="21" y="95"/>
                </a:lnTo>
                <a:lnTo>
                  <a:pt x="23" y="96"/>
                </a:lnTo>
                <a:lnTo>
                  <a:pt x="25" y="96"/>
                </a:lnTo>
                <a:lnTo>
                  <a:pt x="25" y="99"/>
                </a:lnTo>
                <a:lnTo>
                  <a:pt x="26" y="100"/>
                </a:lnTo>
                <a:lnTo>
                  <a:pt x="27" y="99"/>
                </a:lnTo>
                <a:lnTo>
                  <a:pt x="29" y="100"/>
                </a:lnTo>
                <a:lnTo>
                  <a:pt x="30" y="101"/>
                </a:lnTo>
                <a:lnTo>
                  <a:pt x="31" y="104"/>
                </a:lnTo>
                <a:lnTo>
                  <a:pt x="32" y="105"/>
                </a:lnTo>
                <a:lnTo>
                  <a:pt x="33" y="105"/>
                </a:lnTo>
                <a:lnTo>
                  <a:pt x="35" y="106"/>
                </a:lnTo>
                <a:lnTo>
                  <a:pt x="36" y="106"/>
                </a:lnTo>
                <a:lnTo>
                  <a:pt x="37" y="106"/>
                </a:lnTo>
                <a:lnTo>
                  <a:pt x="38" y="106"/>
                </a:lnTo>
                <a:lnTo>
                  <a:pt x="38" y="105"/>
                </a:lnTo>
                <a:lnTo>
                  <a:pt x="39" y="103"/>
                </a:lnTo>
                <a:lnTo>
                  <a:pt x="41" y="102"/>
                </a:lnTo>
                <a:lnTo>
                  <a:pt x="41" y="101"/>
                </a:lnTo>
                <a:lnTo>
                  <a:pt x="41" y="100"/>
                </a:lnTo>
                <a:lnTo>
                  <a:pt x="42" y="99"/>
                </a:lnTo>
                <a:lnTo>
                  <a:pt x="43" y="99"/>
                </a:lnTo>
                <a:lnTo>
                  <a:pt x="43" y="97"/>
                </a:lnTo>
                <a:lnTo>
                  <a:pt x="42" y="97"/>
                </a:lnTo>
                <a:lnTo>
                  <a:pt x="41" y="98"/>
                </a:lnTo>
                <a:lnTo>
                  <a:pt x="38" y="97"/>
                </a:lnTo>
                <a:lnTo>
                  <a:pt x="36" y="97"/>
                </a:lnTo>
                <a:lnTo>
                  <a:pt x="35" y="97"/>
                </a:lnTo>
                <a:lnTo>
                  <a:pt x="36" y="96"/>
                </a:lnTo>
                <a:lnTo>
                  <a:pt x="36" y="93"/>
                </a:lnTo>
                <a:lnTo>
                  <a:pt x="38" y="92"/>
                </a:lnTo>
                <a:lnTo>
                  <a:pt x="37" y="92"/>
                </a:lnTo>
                <a:lnTo>
                  <a:pt x="40" y="91"/>
                </a:lnTo>
                <a:lnTo>
                  <a:pt x="41" y="90"/>
                </a:lnTo>
                <a:lnTo>
                  <a:pt x="43" y="88"/>
                </a:lnTo>
                <a:lnTo>
                  <a:pt x="40" y="86"/>
                </a:lnTo>
                <a:lnTo>
                  <a:pt x="38" y="86"/>
                </a:lnTo>
                <a:lnTo>
                  <a:pt x="37" y="86"/>
                </a:lnTo>
                <a:lnTo>
                  <a:pt x="36" y="85"/>
                </a:lnTo>
                <a:lnTo>
                  <a:pt x="36" y="84"/>
                </a:lnTo>
                <a:lnTo>
                  <a:pt x="35" y="83"/>
                </a:lnTo>
                <a:lnTo>
                  <a:pt x="37" y="84"/>
                </a:lnTo>
                <a:lnTo>
                  <a:pt x="37" y="81"/>
                </a:lnTo>
                <a:lnTo>
                  <a:pt x="35" y="80"/>
                </a:lnTo>
                <a:lnTo>
                  <a:pt x="32" y="80"/>
                </a:lnTo>
                <a:lnTo>
                  <a:pt x="31" y="79"/>
                </a:lnTo>
                <a:lnTo>
                  <a:pt x="29" y="79"/>
                </a:lnTo>
                <a:lnTo>
                  <a:pt x="29" y="77"/>
                </a:lnTo>
                <a:lnTo>
                  <a:pt x="26" y="79"/>
                </a:lnTo>
                <a:lnTo>
                  <a:pt x="23" y="75"/>
                </a:lnTo>
                <a:lnTo>
                  <a:pt x="23" y="74"/>
                </a:lnTo>
                <a:lnTo>
                  <a:pt x="14" y="74"/>
                </a:lnTo>
                <a:lnTo>
                  <a:pt x="15" y="73"/>
                </a:lnTo>
                <a:lnTo>
                  <a:pt x="13" y="72"/>
                </a:lnTo>
                <a:lnTo>
                  <a:pt x="11" y="74"/>
                </a:lnTo>
                <a:lnTo>
                  <a:pt x="10" y="75"/>
                </a:lnTo>
                <a:lnTo>
                  <a:pt x="9" y="74"/>
                </a:lnTo>
                <a:lnTo>
                  <a:pt x="4" y="74"/>
                </a:lnTo>
                <a:lnTo>
                  <a:pt x="1" y="71"/>
                </a:lnTo>
                <a:lnTo>
                  <a:pt x="0" y="69"/>
                </a:lnTo>
                <a:lnTo>
                  <a:pt x="6" y="61"/>
                </a:lnTo>
                <a:lnTo>
                  <a:pt x="5" y="60"/>
                </a:lnTo>
                <a:lnTo>
                  <a:pt x="9" y="61"/>
                </a:lnTo>
                <a:lnTo>
                  <a:pt x="11" y="63"/>
                </a:lnTo>
                <a:lnTo>
                  <a:pt x="12" y="63"/>
                </a:lnTo>
                <a:lnTo>
                  <a:pt x="13" y="62"/>
                </a:lnTo>
                <a:lnTo>
                  <a:pt x="13" y="60"/>
                </a:lnTo>
                <a:lnTo>
                  <a:pt x="12" y="58"/>
                </a:lnTo>
                <a:lnTo>
                  <a:pt x="13" y="56"/>
                </a:lnTo>
                <a:lnTo>
                  <a:pt x="15" y="54"/>
                </a:lnTo>
                <a:lnTo>
                  <a:pt x="16" y="55"/>
                </a:lnTo>
                <a:lnTo>
                  <a:pt x="17" y="55"/>
                </a:lnTo>
                <a:lnTo>
                  <a:pt x="18" y="55"/>
                </a:lnTo>
                <a:lnTo>
                  <a:pt x="18" y="54"/>
                </a:lnTo>
                <a:lnTo>
                  <a:pt x="16" y="53"/>
                </a:lnTo>
                <a:lnTo>
                  <a:pt x="17" y="51"/>
                </a:lnTo>
                <a:lnTo>
                  <a:pt x="18" y="49"/>
                </a:lnTo>
                <a:lnTo>
                  <a:pt x="18" y="50"/>
                </a:lnTo>
                <a:lnTo>
                  <a:pt x="19" y="50"/>
                </a:lnTo>
                <a:lnTo>
                  <a:pt x="20" y="50"/>
                </a:lnTo>
                <a:lnTo>
                  <a:pt x="21" y="50"/>
                </a:lnTo>
                <a:lnTo>
                  <a:pt x="21" y="46"/>
                </a:lnTo>
                <a:lnTo>
                  <a:pt x="22" y="42"/>
                </a:lnTo>
                <a:lnTo>
                  <a:pt x="24" y="42"/>
                </a:lnTo>
                <a:lnTo>
                  <a:pt x="26" y="42"/>
                </a:lnTo>
                <a:lnTo>
                  <a:pt x="26" y="39"/>
                </a:lnTo>
                <a:lnTo>
                  <a:pt x="24" y="39"/>
                </a:lnTo>
                <a:lnTo>
                  <a:pt x="23" y="39"/>
                </a:lnTo>
                <a:lnTo>
                  <a:pt x="24" y="37"/>
                </a:lnTo>
                <a:lnTo>
                  <a:pt x="26" y="37"/>
                </a:lnTo>
                <a:lnTo>
                  <a:pt x="27" y="38"/>
                </a:lnTo>
                <a:lnTo>
                  <a:pt x="28" y="34"/>
                </a:lnTo>
                <a:lnTo>
                  <a:pt x="28" y="33"/>
                </a:lnTo>
                <a:lnTo>
                  <a:pt x="30" y="33"/>
                </a:lnTo>
                <a:lnTo>
                  <a:pt x="31" y="34"/>
                </a:lnTo>
                <a:lnTo>
                  <a:pt x="33" y="35"/>
                </a:lnTo>
                <a:lnTo>
                  <a:pt x="33" y="37"/>
                </a:lnTo>
                <a:lnTo>
                  <a:pt x="34" y="38"/>
                </a:lnTo>
                <a:lnTo>
                  <a:pt x="35" y="37"/>
                </a:lnTo>
                <a:lnTo>
                  <a:pt x="36" y="36"/>
                </a:lnTo>
                <a:lnTo>
                  <a:pt x="37" y="36"/>
                </a:lnTo>
                <a:lnTo>
                  <a:pt x="39" y="35"/>
                </a:lnTo>
                <a:lnTo>
                  <a:pt x="39" y="34"/>
                </a:lnTo>
                <a:lnTo>
                  <a:pt x="39" y="33"/>
                </a:lnTo>
                <a:lnTo>
                  <a:pt x="41" y="33"/>
                </a:lnTo>
                <a:lnTo>
                  <a:pt x="42" y="32"/>
                </a:lnTo>
                <a:lnTo>
                  <a:pt x="44" y="32"/>
                </a:lnTo>
                <a:lnTo>
                  <a:pt x="45" y="32"/>
                </a:lnTo>
                <a:lnTo>
                  <a:pt x="47" y="30"/>
                </a:lnTo>
                <a:lnTo>
                  <a:pt x="47" y="29"/>
                </a:lnTo>
                <a:lnTo>
                  <a:pt x="48" y="28"/>
                </a:lnTo>
                <a:lnTo>
                  <a:pt x="46" y="28"/>
                </a:lnTo>
                <a:lnTo>
                  <a:pt x="47" y="27"/>
                </a:lnTo>
                <a:lnTo>
                  <a:pt x="48" y="26"/>
                </a:lnTo>
                <a:lnTo>
                  <a:pt x="48" y="25"/>
                </a:lnTo>
                <a:lnTo>
                  <a:pt x="48" y="24"/>
                </a:lnTo>
                <a:lnTo>
                  <a:pt x="50" y="25"/>
                </a:lnTo>
                <a:lnTo>
                  <a:pt x="51" y="23"/>
                </a:lnTo>
                <a:lnTo>
                  <a:pt x="51" y="21"/>
                </a:lnTo>
                <a:lnTo>
                  <a:pt x="51" y="19"/>
                </a:lnTo>
                <a:lnTo>
                  <a:pt x="50" y="19"/>
                </a:lnTo>
                <a:lnTo>
                  <a:pt x="49" y="19"/>
                </a:lnTo>
                <a:lnTo>
                  <a:pt x="48" y="18"/>
                </a:lnTo>
                <a:lnTo>
                  <a:pt x="46" y="18"/>
                </a:lnTo>
                <a:lnTo>
                  <a:pt x="47" y="15"/>
                </a:lnTo>
                <a:lnTo>
                  <a:pt x="47" y="13"/>
                </a:lnTo>
                <a:lnTo>
                  <a:pt x="42" y="14"/>
                </a:lnTo>
                <a:lnTo>
                  <a:pt x="41" y="13"/>
                </a:lnTo>
                <a:lnTo>
                  <a:pt x="40" y="11"/>
                </a:lnTo>
                <a:lnTo>
                  <a:pt x="39" y="9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10"/>
                </a:lnTo>
                <a:lnTo>
                  <a:pt x="42" y="10"/>
                </a:lnTo>
                <a:lnTo>
                  <a:pt x="42" y="11"/>
                </a:lnTo>
                <a:lnTo>
                  <a:pt x="42" y="12"/>
                </a:lnTo>
                <a:lnTo>
                  <a:pt x="43" y="12"/>
                </a:lnTo>
                <a:lnTo>
                  <a:pt x="47" y="12"/>
                </a:lnTo>
                <a:lnTo>
                  <a:pt x="48" y="11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7"/>
                </a:lnTo>
                <a:lnTo>
                  <a:pt x="50" y="6"/>
                </a:lnTo>
                <a:lnTo>
                  <a:pt x="51" y="5"/>
                </a:lnTo>
                <a:lnTo>
                  <a:pt x="51" y="4"/>
                </a:lnTo>
                <a:lnTo>
                  <a:pt x="50" y="3"/>
                </a:lnTo>
                <a:lnTo>
                  <a:pt x="49" y="2"/>
                </a:lnTo>
                <a:lnTo>
                  <a:pt x="48" y="1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2" y="1"/>
                </a:lnTo>
                <a:lnTo>
                  <a:pt x="54" y="1"/>
                </a:lnTo>
                <a:lnTo>
                  <a:pt x="54" y="2"/>
                </a:lnTo>
                <a:lnTo>
                  <a:pt x="55" y="2"/>
                </a:lnTo>
                <a:lnTo>
                  <a:pt x="56" y="2"/>
                </a:lnTo>
                <a:lnTo>
                  <a:pt x="58" y="2"/>
                </a:lnTo>
                <a:lnTo>
                  <a:pt x="59" y="0"/>
                </a:lnTo>
                <a:lnTo>
                  <a:pt x="62" y="1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6" y="3"/>
                </a:lnTo>
                <a:lnTo>
                  <a:pt x="67" y="6"/>
                </a:lnTo>
                <a:lnTo>
                  <a:pt x="69" y="4"/>
                </a:lnTo>
                <a:lnTo>
                  <a:pt x="68" y="3"/>
                </a:lnTo>
                <a:lnTo>
                  <a:pt x="70" y="3"/>
                </a:lnTo>
                <a:lnTo>
                  <a:pt x="73" y="4"/>
                </a:lnTo>
                <a:lnTo>
                  <a:pt x="71" y="6"/>
                </a:lnTo>
                <a:lnTo>
                  <a:pt x="71" y="7"/>
                </a:lnTo>
                <a:lnTo>
                  <a:pt x="71" y="9"/>
                </a:lnTo>
                <a:lnTo>
                  <a:pt x="69" y="8"/>
                </a:lnTo>
                <a:lnTo>
                  <a:pt x="68" y="6"/>
                </a:lnTo>
                <a:lnTo>
                  <a:pt x="66" y="7"/>
                </a:lnTo>
                <a:lnTo>
                  <a:pt x="66" y="8"/>
                </a:lnTo>
                <a:lnTo>
                  <a:pt x="67" y="9"/>
                </a:lnTo>
                <a:lnTo>
                  <a:pt x="67" y="10"/>
                </a:lnTo>
                <a:lnTo>
                  <a:pt x="67" y="14"/>
                </a:lnTo>
                <a:lnTo>
                  <a:pt x="67" y="16"/>
                </a:lnTo>
                <a:lnTo>
                  <a:pt x="66" y="17"/>
                </a:lnTo>
                <a:lnTo>
                  <a:pt x="65" y="20"/>
                </a:lnTo>
                <a:lnTo>
                  <a:pt x="64" y="20"/>
                </a:lnTo>
                <a:lnTo>
                  <a:pt x="61" y="20"/>
                </a:lnTo>
                <a:lnTo>
                  <a:pt x="58" y="21"/>
                </a:lnTo>
                <a:lnTo>
                  <a:pt x="58" y="22"/>
                </a:lnTo>
                <a:lnTo>
                  <a:pt x="58" y="23"/>
                </a:lnTo>
                <a:lnTo>
                  <a:pt x="57" y="24"/>
                </a:lnTo>
                <a:lnTo>
                  <a:pt x="56" y="25"/>
                </a:lnTo>
                <a:lnTo>
                  <a:pt x="56" y="26"/>
                </a:lnTo>
                <a:lnTo>
                  <a:pt x="57" y="26"/>
                </a:lnTo>
                <a:lnTo>
                  <a:pt x="57" y="28"/>
                </a:lnTo>
                <a:lnTo>
                  <a:pt x="57" y="27"/>
                </a:lnTo>
                <a:lnTo>
                  <a:pt x="56" y="30"/>
                </a:lnTo>
                <a:lnTo>
                  <a:pt x="56" y="33"/>
                </a:lnTo>
                <a:lnTo>
                  <a:pt x="56" y="34"/>
                </a:lnTo>
                <a:lnTo>
                  <a:pt x="54" y="35"/>
                </a:lnTo>
                <a:lnTo>
                  <a:pt x="53" y="36"/>
                </a:lnTo>
                <a:lnTo>
                  <a:pt x="54" y="37"/>
                </a:lnTo>
                <a:lnTo>
                  <a:pt x="54" y="38"/>
                </a:lnTo>
                <a:lnTo>
                  <a:pt x="54" y="39"/>
                </a:lnTo>
                <a:lnTo>
                  <a:pt x="55" y="39"/>
                </a:lnTo>
                <a:lnTo>
                  <a:pt x="54" y="40"/>
                </a:lnTo>
                <a:lnTo>
                  <a:pt x="52" y="41"/>
                </a:lnTo>
                <a:lnTo>
                  <a:pt x="52" y="43"/>
                </a:lnTo>
                <a:lnTo>
                  <a:pt x="51" y="43"/>
                </a:lnTo>
                <a:lnTo>
                  <a:pt x="51" y="44"/>
                </a:lnTo>
                <a:lnTo>
                  <a:pt x="52" y="44"/>
                </a:lnTo>
                <a:lnTo>
                  <a:pt x="52" y="45"/>
                </a:lnTo>
                <a:lnTo>
                  <a:pt x="51" y="45"/>
                </a:lnTo>
                <a:lnTo>
                  <a:pt x="51" y="46"/>
                </a:lnTo>
                <a:lnTo>
                  <a:pt x="51" y="47"/>
                </a:lnTo>
                <a:lnTo>
                  <a:pt x="52" y="48"/>
                </a:lnTo>
                <a:lnTo>
                  <a:pt x="53" y="48"/>
                </a:lnTo>
                <a:lnTo>
                  <a:pt x="53" y="49"/>
                </a:lnTo>
                <a:lnTo>
                  <a:pt x="54" y="49"/>
                </a:lnTo>
                <a:lnTo>
                  <a:pt x="54" y="50"/>
                </a:lnTo>
                <a:lnTo>
                  <a:pt x="54" y="51"/>
                </a:lnTo>
                <a:lnTo>
                  <a:pt x="53" y="51"/>
                </a:lnTo>
                <a:lnTo>
                  <a:pt x="52" y="51"/>
                </a:lnTo>
                <a:lnTo>
                  <a:pt x="53" y="52"/>
                </a:lnTo>
                <a:lnTo>
                  <a:pt x="52" y="53"/>
                </a:lnTo>
                <a:lnTo>
                  <a:pt x="52" y="54"/>
                </a:lnTo>
                <a:lnTo>
                  <a:pt x="51" y="54"/>
                </a:lnTo>
                <a:lnTo>
                  <a:pt x="51" y="55"/>
                </a:lnTo>
                <a:lnTo>
                  <a:pt x="51" y="56"/>
                </a:lnTo>
                <a:lnTo>
                  <a:pt x="50" y="56"/>
                </a:lnTo>
                <a:lnTo>
                  <a:pt x="50" y="57"/>
                </a:lnTo>
                <a:lnTo>
                  <a:pt x="49" y="59"/>
                </a:lnTo>
                <a:lnTo>
                  <a:pt x="50" y="59"/>
                </a:lnTo>
                <a:lnTo>
                  <a:pt x="55" y="58"/>
                </a:lnTo>
                <a:lnTo>
                  <a:pt x="56" y="64"/>
                </a:lnTo>
                <a:lnTo>
                  <a:pt x="56" y="65"/>
                </a:lnTo>
                <a:lnTo>
                  <a:pt x="54" y="59"/>
                </a:lnTo>
                <a:lnTo>
                  <a:pt x="52" y="60"/>
                </a:lnTo>
                <a:lnTo>
                  <a:pt x="52" y="66"/>
                </a:lnTo>
                <a:lnTo>
                  <a:pt x="53" y="66"/>
                </a:lnTo>
                <a:lnTo>
                  <a:pt x="53" y="68"/>
                </a:lnTo>
                <a:lnTo>
                  <a:pt x="51" y="68"/>
                </a:lnTo>
                <a:lnTo>
                  <a:pt x="52" y="69"/>
                </a:lnTo>
                <a:lnTo>
                  <a:pt x="52" y="70"/>
                </a:lnTo>
                <a:lnTo>
                  <a:pt x="53" y="70"/>
                </a:lnTo>
                <a:lnTo>
                  <a:pt x="53" y="72"/>
                </a:lnTo>
                <a:lnTo>
                  <a:pt x="55" y="73"/>
                </a:lnTo>
                <a:lnTo>
                  <a:pt x="55" y="76"/>
                </a:lnTo>
                <a:lnTo>
                  <a:pt x="56" y="75"/>
                </a:lnTo>
                <a:lnTo>
                  <a:pt x="57" y="76"/>
                </a:lnTo>
                <a:lnTo>
                  <a:pt x="58" y="74"/>
                </a:lnTo>
                <a:lnTo>
                  <a:pt x="58" y="76"/>
                </a:lnTo>
                <a:lnTo>
                  <a:pt x="59" y="77"/>
                </a:lnTo>
                <a:lnTo>
                  <a:pt x="58" y="78"/>
                </a:lnTo>
                <a:lnTo>
                  <a:pt x="57" y="78"/>
                </a:lnTo>
                <a:lnTo>
                  <a:pt x="57" y="79"/>
                </a:lnTo>
                <a:lnTo>
                  <a:pt x="57" y="81"/>
                </a:lnTo>
                <a:lnTo>
                  <a:pt x="58" y="82"/>
                </a:lnTo>
                <a:lnTo>
                  <a:pt x="57" y="82"/>
                </a:lnTo>
                <a:lnTo>
                  <a:pt x="57" y="83"/>
                </a:lnTo>
                <a:lnTo>
                  <a:pt x="59" y="83"/>
                </a:lnTo>
                <a:lnTo>
                  <a:pt x="60" y="84"/>
                </a:lnTo>
                <a:lnTo>
                  <a:pt x="62" y="85"/>
                </a:lnTo>
                <a:lnTo>
                  <a:pt x="62" y="84"/>
                </a:lnTo>
                <a:lnTo>
                  <a:pt x="60" y="79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2" y="77"/>
                </a:lnTo>
                <a:lnTo>
                  <a:pt x="65" y="75"/>
                </a:lnTo>
                <a:lnTo>
                  <a:pt x="64" y="74"/>
                </a:lnTo>
                <a:lnTo>
                  <a:pt x="64" y="75"/>
                </a:lnTo>
                <a:lnTo>
                  <a:pt x="62" y="75"/>
                </a:lnTo>
                <a:lnTo>
                  <a:pt x="62" y="74"/>
                </a:lnTo>
                <a:lnTo>
                  <a:pt x="61" y="74"/>
                </a:lnTo>
                <a:lnTo>
                  <a:pt x="60" y="75"/>
                </a:lnTo>
                <a:lnTo>
                  <a:pt x="59" y="74"/>
                </a:lnTo>
                <a:lnTo>
                  <a:pt x="60" y="74"/>
                </a:lnTo>
                <a:lnTo>
                  <a:pt x="61" y="72"/>
                </a:lnTo>
                <a:lnTo>
                  <a:pt x="63" y="73"/>
                </a:lnTo>
                <a:lnTo>
                  <a:pt x="64" y="74"/>
                </a:lnTo>
                <a:lnTo>
                  <a:pt x="65" y="75"/>
                </a:lnTo>
                <a:lnTo>
                  <a:pt x="64" y="76"/>
                </a:lnTo>
                <a:lnTo>
                  <a:pt x="64" y="77"/>
                </a:lnTo>
                <a:lnTo>
                  <a:pt x="63" y="78"/>
                </a:lnTo>
                <a:lnTo>
                  <a:pt x="62" y="78"/>
                </a:lnTo>
                <a:lnTo>
                  <a:pt x="63" y="79"/>
                </a:lnTo>
                <a:lnTo>
                  <a:pt x="63" y="80"/>
                </a:lnTo>
                <a:lnTo>
                  <a:pt x="63" y="81"/>
                </a:lnTo>
                <a:lnTo>
                  <a:pt x="65" y="83"/>
                </a:lnTo>
                <a:lnTo>
                  <a:pt x="64" y="84"/>
                </a:lnTo>
                <a:lnTo>
                  <a:pt x="63" y="84"/>
                </a:lnTo>
                <a:lnTo>
                  <a:pt x="64" y="85"/>
                </a:lnTo>
                <a:lnTo>
                  <a:pt x="65" y="84"/>
                </a:lnTo>
                <a:lnTo>
                  <a:pt x="65" y="83"/>
                </a:lnTo>
                <a:lnTo>
                  <a:pt x="66" y="83"/>
                </a:lnTo>
                <a:lnTo>
                  <a:pt x="67" y="83"/>
                </a:lnTo>
                <a:lnTo>
                  <a:pt x="68" y="82"/>
                </a:lnTo>
                <a:lnTo>
                  <a:pt x="68" y="84"/>
                </a:lnTo>
                <a:lnTo>
                  <a:pt x="66" y="86"/>
                </a:lnTo>
                <a:lnTo>
                  <a:pt x="65" y="90"/>
                </a:lnTo>
                <a:lnTo>
                  <a:pt x="65" y="94"/>
                </a:lnTo>
                <a:lnTo>
                  <a:pt x="67" y="95"/>
                </a:lnTo>
                <a:lnTo>
                  <a:pt x="70" y="97"/>
                </a:lnTo>
                <a:lnTo>
                  <a:pt x="71" y="95"/>
                </a:lnTo>
                <a:lnTo>
                  <a:pt x="70" y="95"/>
                </a:lnTo>
                <a:lnTo>
                  <a:pt x="68" y="91"/>
                </a:lnTo>
                <a:lnTo>
                  <a:pt x="69" y="91"/>
                </a:lnTo>
                <a:lnTo>
                  <a:pt x="70" y="90"/>
                </a:lnTo>
                <a:lnTo>
                  <a:pt x="71" y="90"/>
                </a:lnTo>
                <a:lnTo>
                  <a:pt x="73" y="88"/>
                </a:lnTo>
                <a:lnTo>
                  <a:pt x="75" y="87"/>
                </a:lnTo>
                <a:lnTo>
                  <a:pt x="76" y="87"/>
                </a:lnTo>
                <a:lnTo>
                  <a:pt x="77" y="87"/>
                </a:lnTo>
                <a:lnTo>
                  <a:pt x="77" y="89"/>
                </a:lnTo>
                <a:lnTo>
                  <a:pt x="77" y="90"/>
                </a:lnTo>
                <a:lnTo>
                  <a:pt x="78" y="90"/>
                </a:lnTo>
                <a:lnTo>
                  <a:pt x="78" y="91"/>
                </a:lnTo>
                <a:lnTo>
                  <a:pt x="79" y="92"/>
                </a:lnTo>
                <a:lnTo>
                  <a:pt x="80" y="94"/>
                </a:lnTo>
                <a:lnTo>
                  <a:pt x="80" y="95"/>
                </a:lnTo>
                <a:lnTo>
                  <a:pt x="79" y="96"/>
                </a:lnTo>
                <a:lnTo>
                  <a:pt x="79" y="97"/>
                </a:lnTo>
                <a:lnTo>
                  <a:pt x="80" y="97"/>
                </a:lnTo>
                <a:lnTo>
                  <a:pt x="81" y="98"/>
                </a:lnTo>
                <a:lnTo>
                  <a:pt x="81" y="99"/>
                </a:lnTo>
                <a:lnTo>
                  <a:pt x="82" y="99"/>
                </a:lnTo>
                <a:lnTo>
                  <a:pt x="83" y="99"/>
                </a:lnTo>
                <a:lnTo>
                  <a:pt x="84" y="99"/>
                </a:lnTo>
                <a:lnTo>
                  <a:pt x="84" y="100"/>
                </a:lnTo>
                <a:lnTo>
                  <a:pt x="85" y="101"/>
                </a:lnTo>
                <a:lnTo>
                  <a:pt x="85" y="102"/>
                </a:lnTo>
                <a:lnTo>
                  <a:pt x="85" y="103"/>
                </a:lnTo>
                <a:lnTo>
                  <a:pt x="89" y="100"/>
                </a:lnTo>
                <a:lnTo>
                  <a:pt x="91" y="98"/>
                </a:lnTo>
                <a:lnTo>
                  <a:pt x="90" y="100"/>
                </a:lnTo>
                <a:lnTo>
                  <a:pt x="90" y="101"/>
                </a:lnTo>
                <a:lnTo>
                  <a:pt x="91" y="103"/>
                </a:lnTo>
                <a:lnTo>
                  <a:pt x="93" y="104"/>
                </a:lnTo>
                <a:lnTo>
                  <a:pt x="94" y="106"/>
                </a:lnTo>
                <a:lnTo>
                  <a:pt x="96" y="106"/>
                </a:lnTo>
                <a:lnTo>
                  <a:pt x="97" y="106"/>
                </a:lnTo>
                <a:lnTo>
                  <a:pt x="99" y="108"/>
                </a:lnTo>
                <a:lnTo>
                  <a:pt x="101" y="107"/>
                </a:lnTo>
                <a:lnTo>
                  <a:pt x="103" y="106"/>
                </a:lnTo>
                <a:lnTo>
                  <a:pt x="104" y="106"/>
                </a:lnTo>
                <a:lnTo>
                  <a:pt x="104" y="105"/>
                </a:lnTo>
                <a:lnTo>
                  <a:pt x="104" y="103"/>
                </a:lnTo>
                <a:lnTo>
                  <a:pt x="104" y="101"/>
                </a:lnTo>
                <a:lnTo>
                  <a:pt x="105" y="102"/>
                </a:lnTo>
                <a:lnTo>
                  <a:pt x="106" y="101"/>
                </a:lnTo>
                <a:lnTo>
                  <a:pt x="104" y="99"/>
                </a:lnTo>
                <a:lnTo>
                  <a:pt x="102" y="97"/>
                </a:lnTo>
                <a:lnTo>
                  <a:pt x="101" y="97"/>
                </a:lnTo>
                <a:lnTo>
                  <a:pt x="103" y="93"/>
                </a:lnTo>
                <a:lnTo>
                  <a:pt x="102" y="85"/>
                </a:lnTo>
                <a:lnTo>
                  <a:pt x="101" y="84"/>
                </a:lnTo>
                <a:lnTo>
                  <a:pt x="101" y="83"/>
                </a:lnTo>
                <a:lnTo>
                  <a:pt x="101" y="82"/>
                </a:lnTo>
                <a:lnTo>
                  <a:pt x="100" y="80"/>
                </a:lnTo>
                <a:lnTo>
                  <a:pt x="99" y="79"/>
                </a:lnTo>
                <a:lnTo>
                  <a:pt x="97" y="75"/>
                </a:lnTo>
                <a:lnTo>
                  <a:pt x="97" y="73"/>
                </a:lnTo>
                <a:lnTo>
                  <a:pt x="95" y="71"/>
                </a:lnTo>
                <a:lnTo>
                  <a:pt x="94" y="70"/>
                </a:lnTo>
                <a:lnTo>
                  <a:pt x="92" y="70"/>
                </a:lnTo>
                <a:lnTo>
                  <a:pt x="90" y="70"/>
                </a:lnTo>
                <a:lnTo>
                  <a:pt x="86" y="68"/>
                </a:lnTo>
                <a:lnTo>
                  <a:pt x="86" y="67"/>
                </a:lnTo>
                <a:lnTo>
                  <a:pt x="87" y="67"/>
                </a:lnTo>
                <a:lnTo>
                  <a:pt x="88" y="67"/>
                </a:lnTo>
                <a:lnTo>
                  <a:pt x="89" y="67"/>
                </a:lnTo>
                <a:lnTo>
                  <a:pt x="90" y="66"/>
                </a:lnTo>
                <a:lnTo>
                  <a:pt x="90" y="65"/>
                </a:lnTo>
                <a:lnTo>
                  <a:pt x="92" y="65"/>
                </a:lnTo>
                <a:lnTo>
                  <a:pt x="93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6" y="66"/>
                </a:lnTo>
                <a:lnTo>
                  <a:pt x="96" y="65"/>
                </a:lnTo>
                <a:lnTo>
                  <a:pt x="97" y="64"/>
                </a:lnTo>
                <a:lnTo>
                  <a:pt x="98" y="63"/>
                </a:lnTo>
                <a:lnTo>
                  <a:pt x="99" y="63"/>
                </a:lnTo>
                <a:lnTo>
                  <a:pt x="100" y="64"/>
                </a:lnTo>
                <a:lnTo>
                  <a:pt x="99" y="64"/>
                </a:lnTo>
                <a:lnTo>
                  <a:pt x="101" y="64"/>
                </a:lnTo>
                <a:lnTo>
                  <a:pt x="101" y="63"/>
                </a:lnTo>
                <a:lnTo>
                  <a:pt x="102" y="63"/>
                </a:lnTo>
                <a:lnTo>
                  <a:pt x="104" y="63"/>
                </a:lnTo>
                <a:lnTo>
                  <a:pt x="105" y="62"/>
                </a:lnTo>
                <a:lnTo>
                  <a:pt x="106" y="62"/>
                </a:lnTo>
                <a:lnTo>
                  <a:pt x="107" y="62"/>
                </a:lnTo>
                <a:lnTo>
                  <a:pt x="109" y="61"/>
                </a:lnTo>
                <a:lnTo>
                  <a:pt x="110" y="60"/>
                </a:lnTo>
                <a:lnTo>
                  <a:pt x="111" y="59"/>
                </a:lnTo>
                <a:lnTo>
                  <a:pt x="113" y="60"/>
                </a:lnTo>
                <a:lnTo>
                  <a:pt x="113" y="61"/>
                </a:lnTo>
                <a:lnTo>
                  <a:pt x="114" y="62"/>
                </a:lnTo>
                <a:lnTo>
                  <a:pt x="114" y="63"/>
                </a:lnTo>
                <a:lnTo>
                  <a:pt x="116" y="64"/>
                </a:lnTo>
                <a:lnTo>
                  <a:pt x="116" y="65"/>
                </a:lnTo>
                <a:lnTo>
                  <a:pt x="117" y="65"/>
                </a:lnTo>
                <a:lnTo>
                  <a:pt x="117" y="66"/>
                </a:lnTo>
                <a:lnTo>
                  <a:pt x="117" y="67"/>
                </a:lnTo>
                <a:lnTo>
                  <a:pt x="118" y="67"/>
                </a:lnTo>
                <a:lnTo>
                  <a:pt x="119" y="68"/>
                </a:lnTo>
                <a:lnTo>
                  <a:pt x="120" y="68"/>
                </a:lnTo>
                <a:lnTo>
                  <a:pt x="121" y="68"/>
                </a:lnTo>
                <a:lnTo>
                  <a:pt x="122" y="68"/>
                </a:lnTo>
                <a:lnTo>
                  <a:pt x="122" y="67"/>
                </a:lnTo>
                <a:lnTo>
                  <a:pt x="123" y="67"/>
                </a:lnTo>
                <a:lnTo>
                  <a:pt x="124" y="67"/>
                </a:lnTo>
                <a:lnTo>
                  <a:pt x="125" y="67"/>
                </a:lnTo>
                <a:lnTo>
                  <a:pt x="126" y="67"/>
                </a:lnTo>
                <a:lnTo>
                  <a:pt x="126" y="68"/>
                </a:lnTo>
                <a:lnTo>
                  <a:pt x="127" y="67"/>
                </a:lnTo>
                <a:lnTo>
                  <a:pt x="128" y="67"/>
                </a:lnTo>
                <a:lnTo>
                  <a:pt x="129" y="67"/>
                </a:lnTo>
                <a:lnTo>
                  <a:pt x="129" y="68"/>
                </a:lnTo>
                <a:lnTo>
                  <a:pt x="129" y="69"/>
                </a:lnTo>
                <a:lnTo>
                  <a:pt x="128" y="69"/>
                </a:lnTo>
                <a:lnTo>
                  <a:pt x="128" y="70"/>
                </a:lnTo>
                <a:lnTo>
                  <a:pt x="127" y="70"/>
                </a:lnTo>
                <a:lnTo>
                  <a:pt x="128" y="71"/>
                </a:lnTo>
                <a:lnTo>
                  <a:pt x="127" y="72"/>
                </a:lnTo>
                <a:lnTo>
                  <a:pt x="127" y="73"/>
                </a:lnTo>
                <a:lnTo>
                  <a:pt x="127" y="75"/>
                </a:lnTo>
                <a:lnTo>
                  <a:pt x="127" y="77"/>
                </a:lnTo>
                <a:lnTo>
                  <a:pt x="127" y="78"/>
                </a:lnTo>
                <a:lnTo>
                  <a:pt x="129" y="80"/>
                </a:lnTo>
                <a:lnTo>
                  <a:pt x="130" y="80"/>
                </a:lnTo>
                <a:lnTo>
                  <a:pt x="130" y="81"/>
                </a:lnTo>
                <a:lnTo>
                  <a:pt x="130" y="82"/>
                </a:lnTo>
                <a:lnTo>
                  <a:pt x="130" y="83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8"/>
                </a:lnTo>
                <a:lnTo>
                  <a:pt x="129" y="89"/>
                </a:lnTo>
                <a:lnTo>
                  <a:pt x="129" y="90"/>
                </a:lnTo>
                <a:lnTo>
                  <a:pt x="129" y="91"/>
                </a:lnTo>
                <a:lnTo>
                  <a:pt x="129" y="92"/>
                </a:lnTo>
                <a:lnTo>
                  <a:pt x="129" y="93"/>
                </a:lnTo>
                <a:lnTo>
                  <a:pt x="128" y="94"/>
                </a:lnTo>
                <a:lnTo>
                  <a:pt x="126" y="95"/>
                </a:lnTo>
                <a:lnTo>
                  <a:pt x="124" y="95"/>
                </a:lnTo>
                <a:lnTo>
                  <a:pt x="123" y="95"/>
                </a:lnTo>
                <a:lnTo>
                  <a:pt x="122" y="93"/>
                </a:lnTo>
                <a:lnTo>
                  <a:pt x="121" y="93"/>
                </a:lnTo>
                <a:lnTo>
                  <a:pt x="121" y="92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3"/>
                </a:lnTo>
                <a:lnTo>
                  <a:pt x="120" y="94"/>
                </a:lnTo>
                <a:lnTo>
                  <a:pt x="120" y="95"/>
                </a:lnTo>
                <a:lnTo>
                  <a:pt x="119" y="95"/>
                </a:lnTo>
                <a:lnTo>
                  <a:pt x="119" y="96"/>
                </a:lnTo>
                <a:lnTo>
                  <a:pt x="118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9"/>
                </a:lnTo>
                <a:lnTo>
                  <a:pt x="117" y="99"/>
                </a:lnTo>
                <a:lnTo>
                  <a:pt x="117" y="100"/>
                </a:lnTo>
                <a:lnTo>
                  <a:pt x="116" y="101"/>
                </a:lnTo>
                <a:lnTo>
                  <a:pt x="116" y="102"/>
                </a:lnTo>
                <a:lnTo>
                  <a:pt x="116" y="103"/>
                </a:lnTo>
                <a:lnTo>
                  <a:pt x="115" y="103"/>
                </a:lnTo>
                <a:lnTo>
                  <a:pt x="115" y="104"/>
                </a:lnTo>
                <a:lnTo>
                  <a:pt x="115" y="105"/>
                </a:lnTo>
                <a:lnTo>
                  <a:pt x="114" y="105"/>
                </a:lnTo>
                <a:lnTo>
                  <a:pt x="114" y="106"/>
                </a:lnTo>
                <a:lnTo>
                  <a:pt x="114" y="107"/>
                </a:lnTo>
                <a:lnTo>
                  <a:pt x="113" y="107"/>
                </a:lnTo>
                <a:lnTo>
                  <a:pt x="113" y="108"/>
                </a:lnTo>
                <a:lnTo>
                  <a:pt x="114" y="108"/>
                </a:lnTo>
                <a:lnTo>
                  <a:pt x="114" y="109"/>
                </a:lnTo>
                <a:lnTo>
                  <a:pt x="114" y="110"/>
                </a:lnTo>
                <a:lnTo>
                  <a:pt x="114" y="111"/>
                </a:lnTo>
                <a:lnTo>
                  <a:pt x="115" y="111"/>
                </a:lnTo>
                <a:lnTo>
                  <a:pt x="117" y="112"/>
                </a:lnTo>
                <a:lnTo>
                  <a:pt x="118" y="113"/>
                </a:lnTo>
                <a:lnTo>
                  <a:pt x="117" y="114"/>
                </a:lnTo>
                <a:lnTo>
                  <a:pt x="116" y="116"/>
                </a:lnTo>
                <a:lnTo>
                  <a:pt x="115" y="118"/>
                </a:lnTo>
                <a:lnTo>
                  <a:pt x="113" y="118"/>
                </a:lnTo>
                <a:lnTo>
                  <a:pt x="112" y="119"/>
                </a:lnTo>
                <a:lnTo>
                  <a:pt x="111" y="119"/>
                </a:lnTo>
                <a:lnTo>
                  <a:pt x="110" y="119"/>
                </a:lnTo>
                <a:lnTo>
                  <a:pt x="109" y="120"/>
                </a:lnTo>
                <a:lnTo>
                  <a:pt x="106" y="119"/>
                </a:lnTo>
                <a:lnTo>
                  <a:pt x="105" y="118"/>
                </a:lnTo>
                <a:lnTo>
                  <a:pt x="104" y="118"/>
                </a:lnTo>
                <a:lnTo>
                  <a:pt x="104" y="119"/>
                </a:lnTo>
                <a:lnTo>
                  <a:pt x="104" y="120"/>
                </a:lnTo>
                <a:lnTo>
                  <a:pt x="104" y="121"/>
                </a:lnTo>
                <a:lnTo>
                  <a:pt x="105" y="121"/>
                </a:lnTo>
                <a:lnTo>
                  <a:pt x="106" y="121"/>
                </a:lnTo>
                <a:lnTo>
                  <a:pt x="107" y="121"/>
                </a:lnTo>
                <a:lnTo>
                  <a:pt x="107" y="122"/>
                </a:lnTo>
                <a:lnTo>
                  <a:pt x="108" y="123"/>
                </a:lnTo>
                <a:lnTo>
                  <a:pt x="107" y="124"/>
                </a:lnTo>
                <a:lnTo>
                  <a:pt x="106" y="125"/>
                </a:lnTo>
                <a:lnTo>
                  <a:pt x="103" y="126"/>
                </a:lnTo>
                <a:lnTo>
                  <a:pt x="102" y="127"/>
                </a:lnTo>
                <a:lnTo>
                  <a:pt x="101" y="127"/>
                </a:lnTo>
                <a:lnTo>
                  <a:pt x="101" y="126"/>
                </a:lnTo>
                <a:lnTo>
                  <a:pt x="100" y="126"/>
                </a:lnTo>
                <a:lnTo>
                  <a:pt x="99" y="126"/>
                </a:lnTo>
                <a:lnTo>
                  <a:pt x="98" y="128"/>
                </a:lnTo>
                <a:lnTo>
                  <a:pt x="97" y="129"/>
                </a:lnTo>
                <a:lnTo>
                  <a:pt x="98" y="130"/>
                </a:lnTo>
                <a:lnTo>
                  <a:pt x="97" y="131"/>
                </a:lnTo>
                <a:lnTo>
                  <a:pt x="97" y="132"/>
                </a:lnTo>
                <a:lnTo>
                  <a:pt x="97" y="133"/>
                </a:lnTo>
                <a:lnTo>
                  <a:pt x="96" y="134"/>
                </a:lnTo>
                <a:lnTo>
                  <a:pt x="97" y="134"/>
                </a:lnTo>
                <a:lnTo>
                  <a:pt x="98" y="135"/>
                </a:lnTo>
                <a:lnTo>
                  <a:pt x="99" y="135"/>
                </a:lnTo>
                <a:lnTo>
                  <a:pt x="99" y="136"/>
                </a:lnTo>
                <a:lnTo>
                  <a:pt x="98" y="136"/>
                </a:lnTo>
                <a:lnTo>
                  <a:pt x="96" y="135"/>
                </a:lnTo>
                <a:lnTo>
                  <a:pt x="95" y="135"/>
                </a:lnTo>
                <a:lnTo>
                  <a:pt x="93" y="136"/>
                </a:lnTo>
                <a:lnTo>
                  <a:pt x="92" y="137"/>
                </a:lnTo>
                <a:lnTo>
                  <a:pt x="90" y="137"/>
                </a:lnTo>
                <a:lnTo>
                  <a:pt x="89" y="136"/>
                </a:lnTo>
                <a:lnTo>
                  <a:pt x="88" y="137"/>
                </a:lnTo>
                <a:lnTo>
                  <a:pt x="87" y="137"/>
                </a:lnTo>
                <a:lnTo>
                  <a:pt x="86" y="136"/>
                </a:lnTo>
                <a:lnTo>
                  <a:pt x="85" y="138"/>
                </a:lnTo>
                <a:lnTo>
                  <a:pt x="84" y="139"/>
                </a:lnTo>
                <a:lnTo>
                  <a:pt x="84" y="141"/>
                </a:lnTo>
                <a:lnTo>
                  <a:pt x="85" y="142"/>
                </a:lnTo>
                <a:lnTo>
                  <a:pt x="86" y="143"/>
                </a:lnTo>
                <a:lnTo>
                  <a:pt x="86" y="144"/>
                </a:lnTo>
                <a:lnTo>
                  <a:pt x="86" y="146"/>
                </a:lnTo>
                <a:lnTo>
                  <a:pt x="87" y="146"/>
                </a:lnTo>
                <a:lnTo>
                  <a:pt x="87" y="147"/>
                </a:lnTo>
                <a:lnTo>
                  <a:pt x="88" y="147"/>
                </a:lnTo>
                <a:lnTo>
                  <a:pt x="89" y="146"/>
                </a:lnTo>
                <a:lnTo>
                  <a:pt x="90" y="146"/>
                </a:lnTo>
                <a:lnTo>
                  <a:pt x="91" y="147"/>
                </a:lnTo>
                <a:lnTo>
                  <a:pt x="91" y="148"/>
                </a:lnTo>
                <a:lnTo>
                  <a:pt x="90" y="149"/>
                </a:lnTo>
                <a:lnTo>
                  <a:pt x="90" y="150"/>
                </a:lnTo>
                <a:lnTo>
                  <a:pt x="89" y="151"/>
                </a:lnTo>
                <a:lnTo>
                  <a:pt x="90" y="152"/>
                </a:lnTo>
                <a:lnTo>
                  <a:pt x="91" y="152"/>
                </a:lnTo>
                <a:lnTo>
                  <a:pt x="92" y="152"/>
                </a:lnTo>
                <a:lnTo>
                  <a:pt x="93" y="152"/>
                </a:lnTo>
                <a:lnTo>
                  <a:pt x="92" y="153"/>
                </a:lnTo>
                <a:lnTo>
                  <a:pt x="92" y="154"/>
                </a:lnTo>
                <a:lnTo>
                  <a:pt x="91" y="154"/>
                </a:lnTo>
                <a:lnTo>
                  <a:pt x="91" y="155"/>
                </a:lnTo>
                <a:lnTo>
                  <a:pt x="88" y="156"/>
                </a:lnTo>
                <a:lnTo>
                  <a:pt x="87" y="156"/>
                </a:lnTo>
                <a:lnTo>
                  <a:pt x="84" y="155"/>
                </a:lnTo>
                <a:lnTo>
                  <a:pt x="79" y="154"/>
                </a:lnTo>
                <a:lnTo>
                  <a:pt x="76" y="153"/>
                </a:lnTo>
                <a:lnTo>
                  <a:pt x="73" y="152"/>
                </a:lnTo>
                <a:lnTo>
                  <a:pt x="71" y="152"/>
                </a:lnTo>
                <a:lnTo>
                  <a:pt x="69" y="151"/>
                </a:lnTo>
                <a:lnTo>
                  <a:pt x="68" y="151"/>
                </a:lnTo>
                <a:lnTo>
                  <a:pt x="66" y="150"/>
                </a:lnTo>
                <a:lnTo>
                  <a:pt x="66" y="151"/>
                </a:lnTo>
                <a:lnTo>
                  <a:pt x="66" y="150"/>
                </a:lnTo>
                <a:lnTo>
                  <a:pt x="65" y="150"/>
                </a:lnTo>
                <a:lnTo>
                  <a:pt x="64" y="149"/>
                </a:lnTo>
                <a:lnTo>
                  <a:pt x="58" y="145"/>
                </a:lnTo>
                <a:lnTo>
                  <a:pt x="56" y="144"/>
                </a:lnTo>
                <a:lnTo>
                  <a:pt x="56" y="14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6942318" y="4402089"/>
            <a:ext cx="879902" cy="591643"/>
          </a:xfrm>
          <a:custGeom>
            <a:avLst/>
            <a:gdLst>
              <a:gd name="T0" fmla="*/ 2147483647 w 119"/>
              <a:gd name="T1" fmla="*/ 2147483647 h 86"/>
              <a:gd name="T2" fmla="*/ 2147483647 w 119"/>
              <a:gd name="T3" fmla="*/ 2147483647 h 86"/>
              <a:gd name="T4" fmla="*/ 2147483647 w 119"/>
              <a:gd name="T5" fmla="*/ 2147483647 h 86"/>
              <a:gd name="T6" fmla="*/ 2147483647 w 119"/>
              <a:gd name="T7" fmla="*/ 2147483647 h 86"/>
              <a:gd name="T8" fmla="*/ 2147483647 w 119"/>
              <a:gd name="T9" fmla="*/ 2147483647 h 86"/>
              <a:gd name="T10" fmla="*/ 2147483647 w 119"/>
              <a:gd name="T11" fmla="*/ 2147483647 h 86"/>
              <a:gd name="T12" fmla="*/ 2147483647 w 119"/>
              <a:gd name="T13" fmla="*/ 2147483647 h 86"/>
              <a:gd name="T14" fmla="*/ 2147483647 w 119"/>
              <a:gd name="T15" fmla="*/ 2147483647 h 86"/>
              <a:gd name="T16" fmla="*/ 2147483647 w 119"/>
              <a:gd name="T17" fmla="*/ 2147483647 h 86"/>
              <a:gd name="T18" fmla="*/ 2147483647 w 119"/>
              <a:gd name="T19" fmla="*/ 2147483647 h 86"/>
              <a:gd name="T20" fmla="*/ 2147483647 w 119"/>
              <a:gd name="T21" fmla="*/ 2147483647 h 86"/>
              <a:gd name="T22" fmla="*/ 2147483647 w 119"/>
              <a:gd name="T23" fmla="*/ 2147483647 h 86"/>
              <a:gd name="T24" fmla="*/ 2147483647 w 119"/>
              <a:gd name="T25" fmla="*/ 2147483647 h 86"/>
              <a:gd name="T26" fmla="*/ 2147483647 w 119"/>
              <a:gd name="T27" fmla="*/ 2147483647 h 86"/>
              <a:gd name="T28" fmla="*/ 2147483647 w 119"/>
              <a:gd name="T29" fmla="*/ 2147483647 h 86"/>
              <a:gd name="T30" fmla="*/ 2147483647 w 119"/>
              <a:gd name="T31" fmla="*/ 2147483647 h 86"/>
              <a:gd name="T32" fmla="*/ 2147483647 w 119"/>
              <a:gd name="T33" fmla="*/ 2147483647 h 86"/>
              <a:gd name="T34" fmla="*/ 2147483647 w 119"/>
              <a:gd name="T35" fmla="*/ 2147483647 h 86"/>
              <a:gd name="T36" fmla="*/ 2147483647 w 119"/>
              <a:gd name="T37" fmla="*/ 2147483647 h 86"/>
              <a:gd name="T38" fmla="*/ 2147483647 w 119"/>
              <a:gd name="T39" fmla="*/ 2147483647 h 86"/>
              <a:gd name="T40" fmla="*/ 2147483647 w 119"/>
              <a:gd name="T41" fmla="*/ 2147483647 h 86"/>
              <a:gd name="T42" fmla="*/ 2147483647 w 119"/>
              <a:gd name="T43" fmla="*/ 2147483647 h 86"/>
              <a:gd name="T44" fmla="*/ 2147483647 w 119"/>
              <a:gd name="T45" fmla="*/ 2147483647 h 86"/>
              <a:gd name="T46" fmla="*/ 2147483647 w 119"/>
              <a:gd name="T47" fmla="*/ 2147483647 h 86"/>
              <a:gd name="T48" fmla="*/ 2147483647 w 119"/>
              <a:gd name="T49" fmla="*/ 2147483647 h 86"/>
              <a:gd name="T50" fmla="*/ 2147483647 w 119"/>
              <a:gd name="T51" fmla="*/ 2147483647 h 86"/>
              <a:gd name="T52" fmla="*/ 2147483647 w 119"/>
              <a:gd name="T53" fmla="*/ 2147483647 h 86"/>
              <a:gd name="T54" fmla="*/ 2147483647 w 119"/>
              <a:gd name="T55" fmla="*/ 2147483647 h 86"/>
              <a:gd name="T56" fmla="*/ 2147483647 w 119"/>
              <a:gd name="T57" fmla="*/ 2147483647 h 86"/>
              <a:gd name="T58" fmla="*/ 2147483647 w 119"/>
              <a:gd name="T59" fmla="*/ 2147483647 h 86"/>
              <a:gd name="T60" fmla="*/ 2147483647 w 119"/>
              <a:gd name="T61" fmla="*/ 2147483647 h 86"/>
              <a:gd name="T62" fmla="*/ 2147483647 w 119"/>
              <a:gd name="T63" fmla="*/ 2147483647 h 86"/>
              <a:gd name="T64" fmla="*/ 2147483647 w 119"/>
              <a:gd name="T65" fmla="*/ 2147483647 h 86"/>
              <a:gd name="T66" fmla="*/ 2147483647 w 119"/>
              <a:gd name="T67" fmla="*/ 2147483647 h 86"/>
              <a:gd name="T68" fmla="*/ 2147483647 w 119"/>
              <a:gd name="T69" fmla="*/ 2147483647 h 86"/>
              <a:gd name="T70" fmla="*/ 2147483647 w 119"/>
              <a:gd name="T71" fmla="*/ 2147483647 h 86"/>
              <a:gd name="T72" fmla="*/ 2147483647 w 119"/>
              <a:gd name="T73" fmla="*/ 2147483647 h 86"/>
              <a:gd name="T74" fmla="*/ 2147483647 w 119"/>
              <a:gd name="T75" fmla="*/ 2147483647 h 86"/>
              <a:gd name="T76" fmla="*/ 2147483647 w 119"/>
              <a:gd name="T77" fmla="*/ 2147483647 h 86"/>
              <a:gd name="T78" fmla="*/ 2147483647 w 119"/>
              <a:gd name="T79" fmla="*/ 2147483647 h 86"/>
              <a:gd name="T80" fmla="*/ 2147483647 w 119"/>
              <a:gd name="T81" fmla="*/ 2147483647 h 86"/>
              <a:gd name="T82" fmla="*/ 2147483647 w 119"/>
              <a:gd name="T83" fmla="*/ 2147483647 h 86"/>
              <a:gd name="T84" fmla="*/ 2147483647 w 119"/>
              <a:gd name="T85" fmla="*/ 2147483647 h 86"/>
              <a:gd name="T86" fmla="*/ 2147483647 w 119"/>
              <a:gd name="T87" fmla="*/ 2147483647 h 86"/>
              <a:gd name="T88" fmla="*/ 2147483647 w 119"/>
              <a:gd name="T89" fmla="*/ 2147483647 h 86"/>
              <a:gd name="T90" fmla="*/ 2147483647 w 119"/>
              <a:gd name="T91" fmla="*/ 2147483647 h 86"/>
              <a:gd name="T92" fmla="*/ 2147483647 w 119"/>
              <a:gd name="T93" fmla="*/ 2147483647 h 86"/>
              <a:gd name="T94" fmla="*/ 2147483647 w 119"/>
              <a:gd name="T95" fmla="*/ 2147483647 h 86"/>
              <a:gd name="T96" fmla="*/ 2147483647 w 119"/>
              <a:gd name="T97" fmla="*/ 2147483647 h 86"/>
              <a:gd name="T98" fmla="*/ 2147483647 w 119"/>
              <a:gd name="T99" fmla="*/ 2147483647 h 86"/>
              <a:gd name="T100" fmla="*/ 2147483647 w 119"/>
              <a:gd name="T101" fmla="*/ 2147483647 h 86"/>
              <a:gd name="T102" fmla="*/ 2147483647 w 119"/>
              <a:gd name="T103" fmla="*/ 2147483647 h 86"/>
              <a:gd name="T104" fmla="*/ 2147483647 w 119"/>
              <a:gd name="T105" fmla="*/ 2147483647 h 86"/>
              <a:gd name="T106" fmla="*/ 2147483647 w 119"/>
              <a:gd name="T107" fmla="*/ 2147483647 h 86"/>
              <a:gd name="T108" fmla="*/ 2147483647 w 119"/>
              <a:gd name="T109" fmla="*/ 2147483647 h 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9"/>
              <a:gd name="T166" fmla="*/ 0 h 86"/>
              <a:gd name="T167" fmla="*/ 119 w 119"/>
              <a:gd name="T168" fmla="*/ 86 h 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9" h="86">
                <a:moveTo>
                  <a:pt x="105" y="42"/>
                </a:moveTo>
                <a:lnTo>
                  <a:pt x="106" y="42"/>
                </a:lnTo>
                <a:lnTo>
                  <a:pt x="106" y="37"/>
                </a:lnTo>
                <a:lnTo>
                  <a:pt x="108" y="37"/>
                </a:lnTo>
                <a:lnTo>
                  <a:pt x="109" y="38"/>
                </a:lnTo>
                <a:lnTo>
                  <a:pt x="111" y="38"/>
                </a:lnTo>
                <a:lnTo>
                  <a:pt x="112" y="37"/>
                </a:lnTo>
                <a:lnTo>
                  <a:pt x="113" y="36"/>
                </a:lnTo>
                <a:lnTo>
                  <a:pt x="115" y="35"/>
                </a:lnTo>
                <a:lnTo>
                  <a:pt x="115" y="34"/>
                </a:lnTo>
                <a:lnTo>
                  <a:pt x="116" y="33"/>
                </a:lnTo>
                <a:lnTo>
                  <a:pt x="118" y="32"/>
                </a:lnTo>
                <a:lnTo>
                  <a:pt x="118" y="31"/>
                </a:lnTo>
                <a:lnTo>
                  <a:pt x="118" y="30"/>
                </a:lnTo>
                <a:lnTo>
                  <a:pt x="119" y="29"/>
                </a:lnTo>
                <a:lnTo>
                  <a:pt x="118" y="27"/>
                </a:lnTo>
                <a:lnTo>
                  <a:pt x="116" y="24"/>
                </a:lnTo>
                <a:lnTo>
                  <a:pt x="115" y="23"/>
                </a:lnTo>
                <a:lnTo>
                  <a:pt x="114" y="22"/>
                </a:lnTo>
                <a:lnTo>
                  <a:pt x="113" y="22"/>
                </a:lnTo>
                <a:lnTo>
                  <a:pt x="111" y="21"/>
                </a:lnTo>
                <a:lnTo>
                  <a:pt x="109" y="21"/>
                </a:lnTo>
                <a:lnTo>
                  <a:pt x="107" y="22"/>
                </a:lnTo>
                <a:lnTo>
                  <a:pt x="104" y="21"/>
                </a:lnTo>
                <a:lnTo>
                  <a:pt x="102" y="19"/>
                </a:lnTo>
                <a:lnTo>
                  <a:pt x="102" y="16"/>
                </a:lnTo>
                <a:lnTo>
                  <a:pt x="103" y="14"/>
                </a:lnTo>
                <a:lnTo>
                  <a:pt x="104" y="12"/>
                </a:lnTo>
                <a:lnTo>
                  <a:pt x="104" y="11"/>
                </a:lnTo>
                <a:lnTo>
                  <a:pt x="102" y="9"/>
                </a:lnTo>
                <a:lnTo>
                  <a:pt x="99" y="8"/>
                </a:lnTo>
                <a:lnTo>
                  <a:pt x="97" y="8"/>
                </a:lnTo>
                <a:lnTo>
                  <a:pt x="93" y="9"/>
                </a:lnTo>
                <a:lnTo>
                  <a:pt x="92" y="9"/>
                </a:lnTo>
                <a:lnTo>
                  <a:pt x="91" y="6"/>
                </a:lnTo>
                <a:lnTo>
                  <a:pt x="93" y="4"/>
                </a:lnTo>
                <a:lnTo>
                  <a:pt x="94" y="4"/>
                </a:lnTo>
                <a:lnTo>
                  <a:pt x="96" y="2"/>
                </a:lnTo>
                <a:lnTo>
                  <a:pt x="95" y="0"/>
                </a:lnTo>
                <a:lnTo>
                  <a:pt x="94" y="0"/>
                </a:lnTo>
                <a:lnTo>
                  <a:pt x="91" y="1"/>
                </a:lnTo>
                <a:lnTo>
                  <a:pt x="90" y="2"/>
                </a:lnTo>
                <a:lnTo>
                  <a:pt x="85" y="5"/>
                </a:lnTo>
                <a:lnTo>
                  <a:pt x="82" y="8"/>
                </a:lnTo>
                <a:lnTo>
                  <a:pt x="81" y="11"/>
                </a:lnTo>
                <a:lnTo>
                  <a:pt x="80" y="12"/>
                </a:lnTo>
                <a:lnTo>
                  <a:pt x="78" y="12"/>
                </a:lnTo>
                <a:lnTo>
                  <a:pt x="77" y="14"/>
                </a:lnTo>
                <a:lnTo>
                  <a:pt x="76" y="15"/>
                </a:lnTo>
                <a:lnTo>
                  <a:pt x="75" y="16"/>
                </a:lnTo>
                <a:lnTo>
                  <a:pt x="74" y="15"/>
                </a:lnTo>
                <a:lnTo>
                  <a:pt x="73" y="15"/>
                </a:lnTo>
                <a:lnTo>
                  <a:pt x="72" y="15"/>
                </a:lnTo>
                <a:lnTo>
                  <a:pt x="67" y="12"/>
                </a:lnTo>
                <a:lnTo>
                  <a:pt x="65" y="13"/>
                </a:lnTo>
                <a:lnTo>
                  <a:pt x="65" y="14"/>
                </a:lnTo>
                <a:lnTo>
                  <a:pt x="63" y="15"/>
                </a:lnTo>
                <a:lnTo>
                  <a:pt x="63" y="17"/>
                </a:lnTo>
                <a:lnTo>
                  <a:pt x="61" y="20"/>
                </a:lnTo>
                <a:lnTo>
                  <a:pt x="60" y="22"/>
                </a:lnTo>
                <a:lnTo>
                  <a:pt x="60" y="23"/>
                </a:lnTo>
                <a:lnTo>
                  <a:pt x="58" y="24"/>
                </a:lnTo>
                <a:lnTo>
                  <a:pt x="56" y="25"/>
                </a:lnTo>
                <a:lnTo>
                  <a:pt x="55" y="24"/>
                </a:lnTo>
                <a:lnTo>
                  <a:pt x="54" y="24"/>
                </a:lnTo>
                <a:lnTo>
                  <a:pt x="54" y="23"/>
                </a:lnTo>
                <a:lnTo>
                  <a:pt x="53" y="22"/>
                </a:lnTo>
                <a:lnTo>
                  <a:pt x="53" y="21"/>
                </a:lnTo>
                <a:lnTo>
                  <a:pt x="53" y="20"/>
                </a:lnTo>
                <a:lnTo>
                  <a:pt x="52" y="19"/>
                </a:lnTo>
                <a:lnTo>
                  <a:pt x="53" y="18"/>
                </a:lnTo>
                <a:lnTo>
                  <a:pt x="53" y="17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1" y="14"/>
                </a:lnTo>
                <a:lnTo>
                  <a:pt x="49" y="14"/>
                </a:lnTo>
                <a:lnTo>
                  <a:pt x="48" y="13"/>
                </a:lnTo>
                <a:lnTo>
                  <a:pt x="46" y="12"/>
                </a:lnTo>
                <a:lnTo>
                  <a:pt x="45" y="12"/>
                </a:lnTo>
                <a:lnTo>
                  <a:pt x="43" y="12"/>
                </a:lnTo>
                <a:lnTo>
                  <a:pt x="40" y="12"/>
                </a:lnTo>
                <a:lnTo>
                  <a:pt x="39" y="12"/>
                </a:lnTo>
                <a:lnTo>
                  <a:pt x="40" y="11"/>
                </a:lnTo>
                <a:lnTo>
                  <a:pt x="43" y="11"/>
                </a:lnTo>
                <a:lnTo>
                  <a:pt x="42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5"/>
                </a:lnTo>
                <a:lnTo>
                  <a:pt x="39" y="5"/>
                </a:lnTo>
                <a:lnTo>
                  <a:pt x="38" y="7"/>
                </a:lnTo>
                <a:lnTo>
                  <a:pt x="36" y="7"/>
                </a:lnTo>
                <a:lnTo>
                  <a:pt x="36" y="8"/>
                </a:lnTo>
                <a:lnTo>
                  <a:pt x="36" y="9"/>
                </a:lnTo>
                <a:lnTo>
                  <a:pt x="35" y="10"/>
                </a:lnTo>
                <a:lnTo>
                  <a:pt x="35" y="11"/>
                </a:lnTo>
                <a:lnTo>
                  <a:pt x="33" y="13"/>
                </a:lnTo>
                <a:lnTo>
                  <a:pt x="32" y="13"/>
                </a:lnTo>
                <a:lnTo>
                  <a:pt x="31" y="13"/>
                </a:lnTo>
                <a:lnTo>
                  <a:pt x="30" y="14"/>
                </a:lnTo>
                <a:lnTo>
                  <a:pt x="31" y="15"/>
                </a:lnTo>
                <a:lnTo>
                  <a:pt x="29" y="18"/>
                </a:lnTo>
                <a:lnTo>
                  <a:pt x="27" y="21"/>
                </a:lnTo>
                <a:lnTo>
                  <a:pt x="26" y="21"/>
                </a:lnTo>
                <a:lnTo>
                  <a:pt x="24" y="21"/>
                </a:lnTo>
                <a:lnTo>
                  <a:pt x="22" y="20"/>
                </a:lnTo>
                <a:lnTo>
                  <a:pt x="22" y="19"/>
                </a:lnTo>
                <a:lnTo>
                  <a:pt x="23" y="18"/>
                </a:lnTo>
                <a:lnTo>
                  <a:pt x="22" y="18"/>
                </a:lnTo>
                <a:lnTo>
                  <a:pt x="20" y="19"/>
                </a:lnTo>
                <a:lnTo>
                  <a:pt x="17" y="22"/>
                </a:lnTo>
                <a:lnTo>
                  <a:pt x="16" y="21"/>
                </a:lnTo>
                <a:lnTo>
                  <a:pt x="15" y="19"/>
                </a:lnTo>
                <a:lnTo>
                  <a:pt x="13" y="17"/>
                </a:lnTo>
                <a:lnTo>
                  <a:pt x="13" y="15"/>
                </a:lnTo>
                <a:lnTo>
                  <a:pt x="17" y="13"/>
                </a:lnTo>
                <a:lnTo>
                  <a:pt x="15" y="10"/>
                </a:lnTo>
                <a:lnTo>
                  <a:pt x="12" y="11"/>
                </a:lnTo>
                <a:lnTo>
                  <a:pt x="12" y="10"/>
                </a:lnTo>
                <a:lnTo>
                  <a:pt x="10" y="8"/>
                </a:lnTo>
                <a:lnTo>
                  <a:pt x="4" y="12"/>
                </a:lnTo>
                <a:lnTo>
                  <a:pt x="4" y="14"/>
                </a:lnTo>
                <a:lnTo>
                  <a:pt x="6" y="16"/>
                </a:lnTo>
                <a:lnTo>
                  <a:pt x="5" y="17"/>
                </a:lnTo>
                <a:lnTo>
                  <a:pt x="6" y="19"/>
                </a:lnTo>
                <a:lnTo>
                  <a:pt x="4" y="22"/>
                </a:lnTo>
                <a:lnTo>
                  <a:pt x="3" y="23"/>
                </a:lnTo>
                <a:lnTo>
                  <a:pt x="4" y="27"/>
                </a:lnTo>
                <a:lnTo>
                  <a:pt x="3" y="30"/>
                </a:lnTo>
                <a:lnTo>
                  <a:pt x="3" y="31"/>
                </a:lnTo>
                <a:lnTo>
                  <a:pt x="3" y="32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4" y="37"/>
                </a:lnTo>
                <a:lnTo>
                  <a:pt x="4" y="38"/>
                </a:lnTo>
                <a:lnTo>
                  <a:pt x="4" y="39"/>
                </a:lnTo>
                <a:lnTo>
                  <a:pt x="5" y="41"/>
                </a:lnTo>
                <a:lnTo>
                  <a:pt x="6" y="42"/>
                </a:lnTo>
                <a:lnTo>
                  <a:pt x="4" y="43"/>
                </a:lnTo>
                <a:lnTo>
                  <a:pt x="3" y="46"/>
                </a:lnTo>
                <a:lnTo>
                  <a:pt x="1" y="47"/>
                </a:lnTo>
                <a:lnTo>
                  <a:pt x="2" y="48"/>
                </a:lnTo>
                <a:lnTo>
                  <a:pt x="3" y="49"/>
                </a:lnTo>
                <a:lnTo>
                  <a:pt x="3" y="50"/>
                </a:lnTo>
                <a:lnTo>
                  <a:pt x="1" y="52"/>
                </a:lnTo>
                <a:lnTo>
                  <a:pt x="1" y="53"/>
                </a:lnTo>
                <a:lnTo>
                  <a:pt x="1" y="54"/>
                </a:lnTo>
                <a:lnTo>
                  <a:pt x="2" y="54"/>
                </a:lnTo>
                <a:lnTo>
                  <a:pt x="2" y="55"/>
                </a:lnTo>
                <a:lnTo>
                  <a:pt x="3" y="56"/>
                </a:lnTo>
                <a:lnTo>
                  <a:pt x="3" y="57"/>
                </a:lnTo>
                <a:lnTo>
                  <a:pt x="3" y="58"/>
                </a:lnTo>
                <a:lnTo>
                  <a:pt x="3" y="59"/>
                </a:lnTo>
                <a:lnTo>
                  <a:pt x="3" y="60"/>
                </a:lnTo>
                <a:lnTo>
                  <a:pt x="4" y="61"/>
                </a:lnTo>
                <a:lnTo>
                  <a:pt x="5" y="63"/>
                </a:lnTo>
                <a:lnTo>
                  <a:pt x="5" y="64"/>
                </a:lnTo>
                <a:lnTo>
                  <a:pt x="4" y="64"/>
                </a:lnTo>
                <a:lnTo>
                  <a:pt x="4" y="65"/>
                </a:lnTo>
                <a:lnTo>
                  <a:pt x="3" y="67"/>
                </a:lnTo>
                <a:lnTo>
                  <a:pt x="2" y="67"/>
                </a:lnTo>
                <a:lnTo>
                  <a:pt x="1" y="68"/>
                </a:lnTo>
                <a:lnTo>
                  <a:pt x="0" y="70"/>
                </a:lnTo>
                <a:lnTo>
                  <a:pt x="0" y="71"/>
                </a:lnTo>
                <a:lnTo>
                  <a:pt x="0" y="72"/>
                </a:lnTo>
                <a:lnTo>
                  <a:pt x="1" y="72"/>
                </a:lnTo>
                <a:lnTo>
                  <a:pt x="1" y="73"/>
                </a:lnTo>
                <a:lnTo>
                  <a:pt x="0" y="74"/>
                </a:lnTo>
                <a:lnTo>
                  <a:pt x="0" y="75"/>
                </a:lnTo>
                <a:lnTo>
                  <a:pt x="1" y="76"/>
                </a:lnTo>
                <a:lnTo>
                  <a:pt x="0" y="77"/>
                </a:lnTo>
                <a:lnTo>
                  <a:pt x="0" y="78"/>
                </a:lnTo>
                <a:lnTo>
                  <a:pt x="1" y="78"/>
                </a:lnTo>
                <a:lnTo>
                  <a:pt x="3" y="79"/>
                </a:lnTo>
                <a:lnTo>
                  <a:pt x="7" y="79"/>
                </a:lnTo>
                <a:lnTo>
                  <a:pt x="10" y="79"/>
                </a:lnTo>
                <a:lnTo>
                  <a:pt x="10" y="78"/>
                </a:lnTo>
                <a:lnTo>
                  <a:pt x="10" y="76"/>
                </a:lnTo>
                <a:lnTo>
                  <a:pt x="12" y="75"/>
                </a:lnTo>
                <a:lnTo>
                  <a:pt x="15" y="76"/>
                </a:lnTo>
                <a:lnTo>
                  <a:pt x="16" y="77"/>
                </a:lnTo>
                <a:lnTo>
                  <a:pt x="17" y="77"/>
                </a:lnTo>
                <a:lnTo>
                  <a:pt x="18" y="75"/>
                </a:lnTo>
                <a:lnTo>
                  <a:pt x="20" y="74"/>
                </a:lnTo>
                <a:lnTo>
                  <a:pt x="21" y="73"/>
                </a:lnTo>
                <a:lnTo>
                  <a:pt x="24" y="73"/>
                </a:lnTo>
                <a:lnTo>
                  <a:pt x="25" y="74"/>
                </a:lnTo>
                <a:lnTo>
                  <a:pt x="26" y="76"/>
                </a:lnTo>
                <a:lnTo>
                  <a:pt x="28" y="79"/>
                </a:lnTo>
                <a:lnTo>
                  <a:pt x="31" y="82"/>
                </a:lnTo>
                <a:lnTo>
                  <a:pt x="34" y="84"/>
                </a:lnTo>
                <a:lnTo>
                  <a:pt x="37" y="86"/>
                </a:lnTo>
                <a:lnTo>
                  <a:pt x="38" y="86"/>
                </a:lnTo>
                <a:lnTo>
                  <a:pt x="38" y="84"/>
                </a:lnTo>
                <a:lnTo>
                  <a:pt x="38" y="82"/>
                </a:lnTo>
                <a:lnTo>
                  <a:pt x="38" y="79"/>
                </a:lnTo>
                <a:lnTo>
                  <a:pt x="38" y="77"/>
                </a:lnTo>
                <a:lnTo>
                  <a:pt x="40" y="77"/>
                </a:lnTo>
                <a:lnTo>
                  <a:pt x="43" y="78"/>
                </a:lnTo>
                <a:lnTo>
                  <a:pt x="44" y="78"/>
                </a:lnTo>
                <a:lnTo>
                  <a:pt x="46" y="77"/>
                </a:lnTo>
                <a:lnTo>
                  <a:pt x="49" y="75"/>
                </a:lnTo>
                <a:lnTo>
                  <a:pt x="49" y="74"/>
                </a:lnTo>
                <a:lnTo>
                  <a:pt x="51" y="74"/>
                </a:lnTo>
                <a:lnTo>
                  <a:pt x="54" y="74"/>
                </a:lnTo>
                <a:lnTo>
                  <a:pt x="56" y="76"/>
                </a:lnTo>
                <a:lnTo>
                  <a:pt x="58" y="77"/>
                </a:lnTo>
                <a:lnTo>
                  <a:pt x="59" y="77"/>
                </a:lnTo>
                <a:lnTo>
                  <a:pt x="62" y="75"/>
                </a:lnTo>
                <a:lnTo>
                  <a:pt x="65" y="73"/>
                </a:lnTo>
                <a:lnTo>
                  <a:pt x="66" y="75"/>
                </a:lnTo>
                <a:lnTo>
                  <a:pt x="68" y="72"/>
                </a:lnTo>
                <a:lnTo>
                  <a:pt x="69" y="70"/>
                </a:lnTo>
                <a:lnTo>
                  <a:pt x="68" y="70"/>
                </a:lnTo>
                <a:lnTo>
                  <a:pt x="66" y="69"/>
                </a:lnTo>
                <a:lnTo>
                  <a:pt x="64" y="69"/>
                </a:lnTo>
                <a:lnTo>
                  <a:pt x="64" y="68"/>
                </a:lnTo>
                <a:lnTo>
                  <a:pt x="69" y="65"/>
                </a:lnTo>
                <a:lnTo>
                  <a:pt x="69" y="64"/>
                </a:lnTo>
                <a:lnTo>
                  <a:pt x="71" y="62"/>
                </a:lnTo>
                <a:lnTo>
                  <a:pt x="72" y="62"/>
                </a:lnTo>
                <a:lnTo>
                  <a:pt x="73" y="62"/>
                </a:lnTo>
                <a:lnTo>
                  <a:pt x="74" y="61"/>
                </a:lnTo>
                <a:lnTo>
                  <a:pt x="75" y="61"/>
                </a:lnTo>
                <a:lnTo>
                  <a:pt x="77" y="61"/>
                </a:lnTo>
                <a:lnTo>
                  <a:pt x="79" y="62"/>
                </a:lnTo>
                <a:lnTo>
                  <a:pt x="80" y="64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7" y="65"/>
                </a:lnTo>
                <a:lnTo>
                  <a:pt x="89" y="65"/>
                </a:lnTo>
                <a:lnTo>
                  <a:pt x="93" y="65"/>
                </a:lnTo>
                <a:lnTo>
                  <a:pt x="94" y="64"/>
                </a:lnTo>
                <a:lnTo>
                  <a:pt x="97" y="65"/>
                </a:lnTo>
                <a:lnTo>
                  <a:pt x="99" y="61"/>
                </a:lnTo>
                <a:lnTo>
                  <a:pt x="98" y="60"/>
                </a:lnTo>
                <a:lnTo>
                  <a:pt x="97" y="58"/>
                </a:lnTo>
                <a:lnTo>
                  <a:pt x="95" y="53"/>
                </a:lnTo>
                <a:lnTo>
                  <a:pt x="99" y="50"/>
                </a:lnTo>
                <a:lnTo>
                  <a:pt x="104" y="47"/>
                </a:lnTo>
                <a:lnTo>
                  <a:pt x="106" y="49"/>
                </a:lnTo>
                <a:lnTo>
                  <a:pt x="105" y="47"/>
                </a:lnTo>
                <a:lnTo>
                  <a:pt x="105" y="46"/>
                </a:lnTo>
                <a:lnTo>
                  <a:pt x="106" y="45"/>
                </a:lnTo>
                <a:lnTo>
                  <a:pt x="106" y="42"/>
                </a:lnTo>
                <a:lnTo>
                  <a:pt x="105" y="4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5535020" y="3670488"/>
            <a:ext cx="874437" cy="627268"/>
          </a:xfrm>
          <a:custGeom>
            <a:avLst/>
            <a:gdLst>
              <a:gd name="T0" fmla="*/ 2147483647 w 118"/>
              <a:gd name="T1" fmla="*/ 2147483647 h 91"/>
              <a:gd name="T2" fmla="*/ 0 w 118"/>
              <a:gd name="T3" fmla="*/ 2147483647 h 91"/>
              <a:gd name="T4" fmla="*/ 2147483647 w 118"/>
              <a:gd name="T5" fmla="*/ 2147483647 h 91"/>
              <a:gd name="T6" fmla="*/ 2147483647 w 118"/>
              <a:gd name="T7" fmla="*/ 2147483647 h 91"/>
              <a:gd name="T8" fmla="*/ 2147483647 w 118"/>
              <a:gd name="T9" fmla="*/ 2147483647 h 91"/>
              <a:gd name="T10" fmla="*/ 2147483647 w 118"/>
              <a:gd name="T11" fmla="*/ 2147483647 h 91"/>
              <a:gd name="T12" fmla="*/ 2147483647 w 118"/>
              <a:gd name="T13" fmla="*/ 2147483647 h 91"/>
              <a:gd name="T14" fmla="*/ 2147483647 w 118"/>
              <a:gd name="T15" fmla="*/ 2147483647 h 91"/>
              <a:gd name="T16" fmla="*/ 2147483647 w 118"/>
              <a:gd name="T17" fmla="*/ 2147483647 h 91"/>
              <a:gd name="T18" fmla="*/ 2147483647 w 118"/>
              <a:gd name="T19" fmla="*/ 2147483647 h 91"/>
              <a:gd name="T20" fmla="*/ 2147483647 w 118"/>
              <a:gd name="T21" fmla="*/ 2147483647 h 91"/>
              <a:gd name="T22" fmla="*/ 2147483647 w 118"/>
              <a:gd name="T23" fmla="*/ 2147483647 h 91"/>
              <a:gd name="T24" fmla="*/ 2147483647 w 118"/>
              <a:gd name="T25" fmla="*/ 2147483647 h 91"/>
              <a:gd name="T26" fmla="*/ 2147483647 w 118"/>
              <a:gd name="T27" fmla="*/ 2147483647 h 91"/>
              <a:gd name="T28" fmla="*/ 2147483647 w 118"/>
              <a:gd name="T29" fmla="*/ 2147483647 h 91"/>
              <a:gd name="T30" fmla="*/ 2147483647 w 118"/>
              <a:gd name="T31" fmla="*/ 2147483647 h 91"/>
              <a:gd name="T32" fmla="*/ 2147483647 w 118"/>
              <a:gd name="T33" fmla="*/ 2147483647 h 91"/>
              <a:gd name="T34" fmla="*/ 2147483647 w 118"/>
              <a:gd name="T35" fmla="*/ 2147483647 h 91"/>
              <a:gd name="T36" fmla="*/ 2147483647 w 118"/>
              <a:gd name="T37" fmla="*/ 2147483647 h 91"/>
              <a:gd name="T38" fmla="*/ 2147483647 w 118"/>
              <a:gd name="T39" fmla="*/ 2147483647 h 91"/>
              <a:gd name="T40" fmla="*/ 2147483647 w 118"/>
              <a:gd name="T41" fmla="*/ 2147483647 h 91"/>
              <a:gd name="T42" fmla="*/ 2147483647 w 118"/>
              <a:gd name="T43" fmla="*/ 2147483647 h 91"/>
              <a:gd name="T44" fmla="*/ 2147483647 w 118"/>
              <a:gd name="T45" fmla="*/ 2147483647 h 91"/>
              <a:gd name="T46" fmla="*/ 2147483647 w 118"/>
              <a:gd name="T47" fmla="*/ 2147483647 h 91"/>
              <a:gd name="T48" fmla="*/ 2147483647 w 118"/>
              <a:gd name="T49" fmla="*/ 2147483647 h 91"/>
              <a:gd name="T50" fmla="*/ 2147483647 w 118"/>
              <a:gd name="T51" fmla="*/ 2147483647 h 91"/>
              <a:gd name="T52" fmla="*/ 2147483647 w 118"/>
              <a:gd name="T53" fmla="*/ 2147483647 h 91"/>
              <a:gd name="T54" fmla="*/ 2147483647 w 118"/>
              <a:gd name="T55" fmla="*/ 2147483647 h 91"/>
              <a:gd name="T56" fmla="*/ 2147483647 w 118"/>
              <a:gd name="T57" fmla="*/ 2147483647 h 91"/>
              <a:gd name="T58" fmla="*/ 2147483647 w 118"/>
              <a:gd name="T59" fmla="*/ 2147483647 h 91"/>
              <a:gd name="T60" fmla="*/ 2147483647 w 118"/>
              <a:gd name="T61" fmla="*/ 2147483647 h 91"/>
              <a:gd name="T62" fmla="*/ 2147483647 w 118"/>
              <a:gd name="T63" fmla="*/ 2147483647 h 91"/>
              <a:gd name="T64" fmla="*/ 2147483647 w 118"/>
              <a:gd name="T65" fmla="*/ 2147483647 h 91"/>
              <a:gd name="T66" fmla="*/ 2147483647 w 118"/>
              <a:gd name="T67" fmla="*/ 2147483647 h 91"/>
              <a:gd name="T68" fmla="*/ 2147483647 w 118"/>
              <a:gd name="T69" fmla="*/ 2147483647 h 91"/>
              <a:gd name="T70" fmla="*/ 2147483647 w 118"/>
              <a:gd name="T71" fmla="*/ 2147483647 h 91"/>
              <a:gd name="T72" fmla="*/ 2147483647 w 118"/>
              <a:gd name="T73" fmla="*/ 2147483647 h 91"/>
              <a:gd name="T74" fmla="*/ 2147483647 w 118"/>
              <a:gd name="T75" fmla="*/ 2147483647 h 91"/>
              <a:gd name="T76" fmla="*/ 2147483647 w 118"/>
              <a:gd name="T77" fmla="*/ 2147483647 h 91"/>
              <a:gd name="T78" fmla="*/ 2147483647 w 118"/>
              <a:gd name="T79" fmla="*/ 2147483647 h 91"/>
              <a:gd name="T80" fmla="*/ 2147483647 w 118"/>
              <a:gd name="T81" fmla="*/ 2147483647 h 91"/>
              <a:gd name="T82" fmla="*/ 2147483647 w 118"/>
              <a:gd name="T83" fmla="*/ 2147483647 h 91"/>
              <a:gd name="T84" fmla="*/ 2147483647 w 118"/>
              <a:gd name="T85" fmla="*/ 2147483647 h 91"/>
              <a:gd name="T86" fmla="*/ 2147483647 w 118"/>
              <a:gd name="T87" fmla="*/ 2147483647 h 91"/>
              <a:gd name="T88" fmla="*/ 2147483647 w 118"/>
              <a:gd name="T89" fmla="*/ 0 h 91"/>
              <a:gd name="T90" fmla="*/ 2147483647 w 118"/>
              <a:gd name="T91" fmla="*/ 2147483647 h 91"/>
              <a:gd name="T92" fmla="*/ 2147483647 w 118"/>
              <a:gd name="T93" fmla="*/ 2147483647 h 91"/>
              <a:gd name="T94" fmla="*/ 2147483647 w 118"/>
              <a:gd name="T95" fmla="*/ 2147483647 h 91"/>
              <a:gd name="T96" fmla="*/ 2147483647 w 118"/>
              <a:gd name="T97" fmla="*/ 2147483647 h 91"/>
              <a:gd name="T98" fmla="*/ 2147483647 w 118"/>
              <a:gd name="T99" fmla="*/ 2147483647 h 91"/>
              <a:gd name="T100" fmla="*/ 2147483647 w 118"/>
              <a:gd name="T101" fmla="*/ 2147483647 h 91"/>
              <a:gd name="T102" fmla="*/ 2147483647 w 118"/>
              <a:gd name="T103" fmla="*/ 2147483647 h 91"/>
              <a:gd name="T104" fmla="*/ 2147483647 w 118"/>
              <a:gd name="T105" fmla="*/ 2147483647 h 91"/>
              <a:gd name="T106" fmla="*/ 2147483647 w 118"/>
              <a:gd name="T107" fmla="*/ 2147483647 h 91"/>
              <a:gd name="T108" fmla="*/ 2147483647 w 118"/>
              <a:gd name="T109" fmla="*/ 2147483647 h 91"/>
              <a:gd name="T110" fmla="*/ 2147483647 w 118"/>
              <a:gd name="T111" fmla="*/ 2147483647 h 91"/>
              <a:gd name="T112" fmla="*/ 2147483647 w 118"/>
              <a:gd name="T113" fmla="*/ 2147483647 h 91"/>
              <a:gd name="T114" fmla="*/ 2147483647 w 118"/>
              <a:gd name="T115" fmla="*/ 2147483647 h 91"/>
              <a:gd name="T116" fmla="*/ 2147483647 w 118"/>
              <a:gd name="T117" fmla="*/ 2147483647 h 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8"/>
              <a:gd name="T178" fmla="*/ 0 h 91"/>
              <a:gd name="T179" fmla="*/ 118 w 118"/>
              <a:gd name="T180" fmla="*/ 91 h 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8" h="91">
                <a:moveTo>
                  <a:pt x="3" y="58"/>
                </a:moveTo>
                <a:lnTo>
                  <a:pt x="3" y="58"/>
                </a:lnTo>
                <a:lnTo>
                  <a:pt x="3" y="60"/>
                </a:lnTo>
                <a:lnTo>
                  <a:pt x="2" y="62"/>
                </a:lnTo>
                <a:lnTo>
                  <a:pt x="2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0" y="66"/>
                </a:lnTo>
                <a:lnTo>
                  <a:pt x="0" y="67"/>
                </a:lnTo>
                <a:lnTo>
                  <a:pt x="1" y="67"/>
                </a:lnTo>
                <a:lnTo>
                  <a:pt x="2" y="68"/>
                </a:lnTo>
                <a:lnTo>
                  <a:pt x="2" y="69"/>
                </a:lnTo>
                <a:lnTo>
                  <a:pt x="2" y="70"/>
                </a:lnTo>
                <a:lnTo>
                  <a:pt x="3" y="70"/>
                </a:lnTo>
                <a:lnTo>
                  <a:pt x="3" y="71"/>
                </a:lnTo>
                <a:lnTo>
                  <a:pt x="3" y="72"/>
                </a:lnTo>
                <a:lnTo>
                  <a:pt x="5" y="74"/>
                </a:lnTo>
                <a:lnTo>
                  <a:pt x="5" y="75"/>
                </a:lnTo>
                <a:lnTo>
                  <a:pt x="6" y="76"/>
                </a:lnTo>
                <a:lnTo>
                  <a:pt x="7" y="76"/>
                </a:lnTo>
                <a:lnTo>
                  <a:pt x="7" y="78"/>
                </a:lnTo>
                <a:lnTo>
                  <a:pt x="7" y="80"/>
                </a:lnTo>
                <a:lnTo>
                  <a:pt x="7" y="82"/>
                </a:lnTo>
                <a:lnTo>
                  <a:pt x="7" y="84"/>
                </a:lnTo>
                <a:lnTo>
                  <a:pt x="8" y="85"/>
                </a:lnTo>
                <a:lnTo>
                  <a:pt x="9" y="87"/>
                </a:lnTo>
                <a:lnTo>
                  <a:pt x="11" y="89"/>
                </a:lnTo>
                <a:lnTo>
                  <a:pt x="14" y="90"/>
                </a:lnTo>
                <a:lnTo>
                  <a:pt x="18" y="90"/>
                </a:lnTo>
                <a:lnTo>
                  <a:pt x="20" y="90"/>
                </a:lnTo>
                <a:lnTo>
                  <a:pt x="21" y="90"/>
                </a:lnTo>
                <a:lnTo>
                  <a:pt x="22" y="90"/>
                </a:lnTo>
                <a:lnTo>
                  <a:pt x="24" y="89"/>
                </a:lnTo>
                <a:lnTo>
                  <a:pt x="25" y="89"/>
                </a:lnTo>
                <a:lnTo>
                  <a:pt x="26" y="87"/>
                </a:lnTo>
                <a:lnTo>
                  <a:pt x="27" y="87"/>
                </a:lnTo>
                <a:lnTo>
                  <a:pt x="29" y="88"/>
                </a:lnTo>
                <a:lnTo>
                  <a:pt x="31" y="90"/>
                </a:lnTo>
                <a:lnTo>
                  <a:pt x="33" y="91"/>
                </a:lnTo>
                <a:lnTo>
                  <a:pt x="35" y="89"/>
                </a:lnTo>
                <a:lnTo>
                  <a:pt x="37" y="87"/>
                </a:lnTo>
                <a:lnTo>
                  <a:pt x="38" y="86"/>
                </a:lnTo>
                <a:lnTo>
                  <a:pt x="37" y="85"/>
                </a:lnTo>
                <a:lnTo>
                  <a:pt x="37" y="84"/>
                </a:lnTo>
                <a:lnTo>
                  <a:pt x="35" y="82"/>
                </a:lnTo>
                <a:lnTo>
                  <a:pt x="34" y="80"/>
                </a:lnTo>
                <a:lnTo>
                  <a:pt x="34" y="79"/>
                </a:lnTo>
                <a:lnTo>
                  <a:pt x="35" y="77"/>
                </a:lnTo>
                <a:lnTo>
                  <a:pt x="35" y="76"/>
                </a:lnTo>
                <a:lnTo>
                  <a:pt x="37" y="76"/>
                </a:lnTo>
                <a:lnTo>
                  <a:pt x="39" y="76"/>
                </a:lnTo>
                <a:lnTo>
                  <a:pt x="40" y="76"/>
                </a:lnTo>
                <a:lnTo>
                  <a:pt x="41" y="76"/>
                </a:lnTo>
                <a:lnTo>
                  <a:pt x="42" y="75"/>
                </a:lnTo>
                <a:lnTo>
                  <a:pt x="43" y="73"/>
                </a:lnTo>
                <a:lnTo>
                  <a:pt x="43" y="71"/>
                </a:lnTo>
                <a:lnTo>
                  <a:pt x="44" y="70"/>
                </a:lnTo>
                <a:lnTo>
                  <a:pt x="45" y="69"/>
                </a:lnTo>
                <a:lnTo>
                  <a:pt x="47" y="69"/>
                </a:lnTo>
                <a:lnTo>
                  <a:pt x="48" y="68"/>
                </a:lnTo>
                <a:lnTo>
                  <a:pt x="49" y="67"/>
                </a:lnTo>
                <a:lnTo>
                  <a:pt x="50" y="67"/>
                </a:lnTo>
                <a:lnTo>
                  <a:pt x="51" y="67"/>
                </a:lnTo>
                <a:lnTo>
                  <a:pt x="52" y="68"/>
                </a:lnTo>
                <a:lnTo>
                  <a:pt x="54" y="69"/>
                </a:lnTo>
                <a:lnTo>
                  <a:pt x="57" y="69"/>
                </a:lnTo>
                <a:lnTo>
                  <a:pt x="62" y="69"/>
                </a:lnTo>
                <a:lnTo>
                  <a:pt x="63" y="69"/>
                </a:lnTo>
                <a:lnTo>
                  <a:pt x="65" y="68"/>
                </a:lnTo>
                <a:lnTo>
                  <a:pt x="69" y="62"/>
                </a:lnTo>
                <a:lnTo>
                  <a:pt x="70" y="60"/>
                </a:lnTo>
                <a:lnTo>
                  <a:pt x="71" y="59"/>
                </a:lnTo>
                <a:lnTo>
                  <a:pt x="73" y="57"/>
                </a:lnTo>
                <a:lnTo>
                  <a:pt x="74" y="56"/>
                </a:lnTo>
                <a:lnTo>
                  <a:pt x="76" y="56"/>
                </a:lnTo>
                <a:lnTo>
                  <a:pt x="77" y="56"/>
                </a:lnTo>
                <a:lnTo>
                  <a:pt x="78" y="57"/>
                </a:lnTo>
                <a:lnTo>
                  <a:pt x="79" y="59"/>
                </a:lnTo>
                <a:lnTo>
                  <a:pt x="80" y="61"/>
                </a:lnTo>
                <a:lnTo>
                  <a:pt x="81" y="62"/>
                </a:lnTo>
                <a:lnTo>
                  <a:pt x="82" y="64"/>
                </a:lnTo>
                <a:lnTo>
                  <a:pt x="83" y="66"/>
                </a:lnTo>
                <a:lnTo>
                  <a:pt x="84" y="67"/>
                </a:lnTo>
                <a:lnTo>
                  <a:pt x="85" y="67"/>
                </a:lnTo>
                <a:lnTo>
                  <a:pt x="87" y="68"/>
                </a:lnTo>
                <a:lnTo>
                  <a:pt x="88" y="68"/>
                </a:lnTo>
                <a:lnTo>
                  <a:pt x="90" y="68"/>
                </a:lnTo>
                <a:lnTo>
                  <a:pt x="92" y="68"/>
                </a:lnTo>
                <a:lnTo>
                  <a:pt x="95" y="68"/>
                </a:lnTo>
                <a:lnTo>
                  <a:pt x="97" y="67"/>
                </a:lnTo>
                <a:lnTo>
                  <a:pt x="98" y="67"/>
                </a:lnTo>
                <a:lnTo>
                  <a:pt x="100" y="66"/>
                </a:lnTo>
                <a:lnTo>
                  <a:pt x="101" y="66"/>
                </a:lnTo>
                <a:lnTo>
                  <a:pt x="103" y="65"/>
                </a:lnTo>
                <a:lnTo>
                  <a:pt x="104" y="65"/>
                </a:lnTo>
                <a:lnTo>
                  <a:pt x="106" y="64"/>
                </a:lnTo>
                <a:lnTo>
                  <a:pt x="109" y="63"/>
                </a:lnTo>
                <a:lnTo>
                  <a:pt x="112" y="61"/>
                </a:lnTo>
                <a:lnTo>
                  <a:pt x="115" y="58"/>
                </a:lnTo>
                <a:lnTo>
                  <a:pt x="118" y="54"/>
                </a:lnTo>
                <a:lnTo>
                  <a:pt x="118" y="53"/>
                </a:lnTo>
                <a:lnTo>
                  <a:pt x="117" y="50"/>
                </a:lnTo>
                <a:lnTo>
                  <a:pt x="116" y="45"/>
                </a:lnTo>
                <a:lnTo>
                  <a:pt x="115" y="42"/>
                </a:lnTo>
                <a:lnTo>
                  <a:pt x="114" y="40"/>
                </a:lnTo>
                <a:lnTo>
                  <a:pt x="114" y="39"/>
                </a:lnTo>
                <a:lnTo>
                  <a:pt x="113" y="39"/>
                </a:lnTo>
                <a:lnTo>
                  <a:pt x="111" y="40"/>
                </a:lnTo>
                <a:lnTo>
                  <a:pt x="110" y="40"/>
                </a:lnTo>
                <a:lnTo>
                  <a:pt x="109" y="41"/>
                </a:lnTo>
                <a:lnTo>
                  <a:pt x="107" y="41"/>
                </a:lnTo>
                <a:lnTo>
                  <a:pt x="106" y="42"/>
                </a:lnTo>
                <a:lnTo>
                  <a:pt x="105" y="42"/>
                </a:lnTo>
                <a:lnTo>
                  <a:pt x="104" y="42"/>
                </a:lnTo>
                <a:lnTo>
                  <a:pt x="103" y="41"/>
                </a:lnTo>
                <a:lnTo>
                  <a:pt x="103" y="40"/>
                </a:lnTo>
                <a:lnTo>
                  <a:pt x="103" y="41"/>
                </a:lnTo>
                <a:lnTo>
                  <a:pt x="102" y="41"/>
                </a:lnTo>
                <a:lnTo>
                  <a:pt x="101" y="40"/>
                </a:lnTo>
                <a:lnTo>
                  <a:pt x="101" y="39"/>
                </a:lnTo>
                <a:lnTo>
                  <a:pt x="101" y="38"/>
                </a:lnTo>
                <a:lnTo>
                  <a:pt x="103" y="37"/>
                </a:lnTo>
                <a:lnTo>
                  <a:pt x="103" y="35"/>
                </a:lnTo>
                <a:lnTo>
                  <a:pt x="103" y="34"/>
                </a:lnTo>
                <a:lnTo>
                  <a:pt x="102" y="33"/>
                </a:lnTo>
                <a:lnTo>
                  <a:pt x="101" y="31"/>
                </a:lnTo>
                <a:lnTo>
                  <a:pt x="100" y="31"/>
                </a:lnTo>
                <a:lnTo>
                  <a:pt x="99" y="32"/>
                </a:lnTo>
                <a:lnTo>
                  <a:pt x="98" y="32"/>
                </a:lnTo>
                <a:lnTo>
                  <a:pt x="97" y="31"/>
                </a:lnTo>
                <a:lnTo>
                  <a:pt x="97" y="30"/>
                </a:lnTo>
                <a:lnTo>
                  <a:pt x="95" y="28"/>
                </a:lnTo>
                <a:lnTo>
                  <a:pt x="95" y="27"/>
                </a:lnTo>
                <a:lnTo>
                  <a:pt x="93" y="27"/>
                </a:lnTo>
                <a:lnTo>
                  <a:pt x="92" y="26"/>
                </a:lnTo>
                <a:lnTo>
                  <a:pt x="91" y="26"/>
                </a:lnTo>
                <a:lnTo>
                  <a:pt x="90" y="26"/>
                </a:lnTo>
                <a:lnTo>
                  <a:pt x="89" y="26"/>
                </a:lnTo>
                <a:lnTo>
                  <a:pt x="88" y="25"/>
                </a:lnTo>
                <a:lnTo>
                  <a:pt x="88" y="24"/>
                </a:lnTo>
                <a:lnTo>
                  <a:pt x="88" y="23"/>
                </a:lnTo>
                <a:lnTo>
                  <a:pt x="87" y="22"/>
                </a:lnTo>
                <a:lnTo>
                  <a:pt x="87" y="21"/>
                </a:lnTo>
                <a:lnTo>
                  <a:pt x="85" y="21"/>
                </a:lnTo>
                <a:lnTo>
                  <a:pt x="84" y="21"/>
                </a:lnTo>
                <a:lnTo>
                  <a:pt x="82" y="21"/>
                </a:lnTo>
                <a:lnTo>
                  <a:pt x="82" y="20"/>
                </a:lnTo>
                <a:lnTo>
                  <a:pt x="82" y="19"/>
                </a:lnTo>
                <a:lnTo>
                  <a:pt x="83" y="17"/>
                </a:lnTo>
                <a:lnTo>
                  <a:pt x="82" y="17"/>
                </a:lnTo>
                <a:lnTo>
                  <a:pt x="81" y="16"/>
                </a:lnTo>
                <a:lnTo>
                  <a:pt x="80" y="15"/>
                </a:lnTo>
                <a:lnTo>
                  <a:pt x="80" y="14"/>
                </a:lnTo>
                <a:lnTo>
                  <a:pt x="79" y="14"/>
                </a:lnTo>
                <a:lnTo>
                  <a:pt x="78" y="14"/>
                </a:lnTo>
                <a:lnTo>
                  <a:pt x="77" y="14"/>
                </a:lnTo>
                <a:lnTo>
                  <a:pt x="76" y="15"/>
                </a:lnTo>
                <a:lnTo>
                  <a:pt x="74" y="16"/>
                </a:lnTo>
                <a:lnTo>
                  <a:pt x="71" y="16"/>
                </a:lnTo>
                <a:lnTo>
                  <a:pt x="70" y="15"/>
                </a:lnTo>
                <a:lnTo>
                  <a:pt x="68" y="14"/>
                </a:lnTo>
                <a:lnTo>
                  <a:pt x="67" y="13"/>
                </a:lnTo>
                <a:lnTo>
                  <a:pt x="67" y="12"/>
                </a:lnTo>
                <a:lnTo>
                  <a:pt x="66" y="12"/>
                </a:lnTo>
                <a:lnTo>
                  <a:pt x="64" y="12"/>
                </a:lnTo>
                <a:lnTo>
                  <a:pt x="63" y="13"/>
                </a:lnTo>
                <a:lnTo>
                  <a:pt x="62" y="14"/>
                </a:lnTo>
                <a:lnTo>
                  <a:pt x="60" y="13"/>
                </a:lnTo>
                <a:lnTo>
                  <a:pt x="59" y="13"/>
                </a:lnTo>
                <a:lnTo>
                  <a:pt x="58" y="12"/>
                </a:lnTo>
                <a:lnTo>
                  <a:pt x="56" y="11"/>
                </a:lnTo>
                <a:lnTo>
                  <a:pt x="57" y="11"/>
                </a:lnTo>
                <a:lnTo>
                  <a:pt x="58" y="10"/>
                </a:lnTo>
                <a:lnTo>
                  <a:pt x="57" y="10"/>
                </a:lnTo>
                <a:lnTo>
                  <a:pt x="57" y="9"/>
                </a:lnTo>
                <a:lnTo>
                  <a:pt x="56" y="8"/>
                </a:lnTo>
                <a:lnTo>
                  <a:pt x="55" y="7"/>
                </a:lnTo>
                <a:lnTo>
                  <a:pt x="53" y="10"/>
                </a:lnTo>
                <a:lnTo>
                  <a:pt x="51" y="11"/>
                </a:lnTo>
                <a:lnTo>
                  <a:pt x="49" y="12"/>
                </a:lnTo>
                <a:lnTo>
                  <a:pt x="48" y="13"/>
                </a:lnTo>
                <a:lnTo>
                  <a:pt x="46" y="20"/>
                </a:lnTo>
                <a:lnTo>
                  <a:pt x="45" y="21"/>
                </a:lnTo>
                <a:lnTo>
                  <a:pt x="43" y="20"/>
                </a:lnTo>
                <a:lnTo>
                  <a:pt x="42" y="13"/>
                </a:lnTo>
                <a:lnTo>
                  <a:pt x="44" y="11"/>
                </a:lnTo>
                <a:lnTo>
                  <a:pt x="45" y="10"/>
                </a:lnTo>
                <a:lnTo>
                  <a:pt x="45" y="9"/>
                </a:lnTo>
                <a:lnTo>
                  <a:pt x="43" y="9"/>
                </a:lnTo>
                <a:lnTo>
                  <a:pt x="42" y="10"/>
                </a:lnTo>
                <a:lnTo>
                  <a:pt x="41" y="10"/>
                </a:lnTo>
                <a:lnTo>
                  <a:pt x="40" y="9"/>
                </a:lnTo>
                <a:lnTo>
                  <a:pt x="39" y="10"/>
                </a:lnTo>
                <a:lnTo>
                  <a:pt x="38" y="11"/>
                </a:lnTo>
                <a:lnTo>
                  <a:pt x="37" y="10"/>
                </a:lnTo>
                <a:lnTo>
                  <a:pt x="37" y="8"/>
                </a:lnTo>
                <a:lnTo>
                  <a:pt x="38" y="6"/>
                </a:lnTo>
                <a:lnTo>
                  <a:pt x="39" y="5"/>
                </a:lnTo>
                <a:lnTo>
                  <a:pt x="42" y="6"/>
                </a:lnTo>
                <a:lnTo>
                  <a:pt x="42" y="3"/>
                </a:lnTo>
                <a:lnTo>
                  <a:pt x="42" y="1"/>
                </a:lnTo>
                <a:lnTo>
                  <a:pt x="41" y="0"/>
                </a:lnTo>
                <a:lnTo>
                  <a:pt x="40" y="0"/>
                </a:lnTo>
                <a:lnTo>
                  <a:pt x="37" y="1"/>
                </a:lnTo>
                <a:lnTo>
                  <a:pt x="36" y="1"/>
                </a:lnTo>
                <a:lnTo>
                  <a:pt x="36" y="2"/>
                </a:lnTo>
                <a:lnTo>
                  <a:pt x="36" y="3"/>
                </a:lnTo>
                <a:lnTo>
                  <a:pt x="36" y="4"/>
                </a:lnTo>
                <a:lnTo>
                  <a:pt x="36" y="6"/>
                </a:lnTo>
                <a:lnTo>
                  <a:pt x="36" y="7"/>
                </a:lnTo>
                <a:lnTo>
                  <a:pt x="36" y="8"/>
                </a:lnTo>
                <a:lnTo>
                  <a:pt x="35" y="9"/>
                </a:lnTo>
                <a:lnTo>
                  <a:pt x="34" y="9"/>
                </a:lnTo>
                <a:lnTo>
                  <a:pt x="33" y="9"/>
                </a:lnTo>
                <a:lnTo>
                  <a:pt x="32" y="9"/>
                </a:lnTo>
                <a:lnTo>
                  <a:pt x="31" y="8"/>
                </a:lnTo>
                <a:lnTo>
                  <a:pt x="31" y="7"/>
                </a:lnTo>
                <a:lnTo>
                  <a:pt x="30" y="4"/>
                </a:lnTo>
                <a:lnTo>
                  <a:pt x="28" y="3"/>
                </a:lnTo>
                <a:lnTo>
                  <a:pt x="27" y="2"/>
                </a:lnTo>
                <a:lnTo>
                  <a:pt x="26" y="2"/>
                </a:lnTo>
                <a:lnTo>
                  <a:pt x="26" y="3"/>
                </a:lnTo>
                <a:lnTo>
                  <a:pt x="26" y="4"/>
                </a:lnTo>
                <a:lnTo>
                  <a:pt x="25" y="4"/>
                </a:lnTo>
                <a:lnTo>
                  <a:pt x="24" y="4"/>
                </a:lnTo>
                <a:lnTo>
                  <a:pt x="24" y="5"/>
                </a:lnTo>
                <a:lnTo>
                  <a:pt x="23" y="6"/>
                </a:lnTo>
                <a:lnTo>
                  <a:pt x="21" y="7"/>
                </a:lnTo>
                <a:lnTo>
                  <a:pt x="20" y="7"/>
                </a:lnTo>
                <a:lnTo>
                  <a:pt x="19" y="4"/>
                </a:lnTo>
                <a:lnTo>
                  <a:pt x="18" y="5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6" y="2"/>
                </a:lnTo>
                <a:lnTo>
                  <a:pt x="16" y="3"/>
                </a:lnTo>
                <a:lnTo>
                  <a:pt x="16" y="4"/>
                </a:lnTo>
                <a:lnTo>
                  <a:pt x="16" y="5"/>
                </a:lnTo>
                <a:lnTo>
                  <a:pt x="12" y="7"/>
                </a:lnTo>
                <a:lnTo>
                  <a:pt x="11" y="10"/>
                </a:lnTo>
                <a:lnTo>
                  <a:pt x="9" y="11"/>
                </a:lnTo>
                <a:lnTo>
                  <a:pt x="8" y="11"/>
                </a:lnTo>
                <a:lnTo>
                  <a:pt x="5" y="11"/>
                </a:lnTo>
                <a:lnTo>
                  <a:pt x="4" y="11"/>
                </a:lnTo>
                <a:lnTo>
                  <a:pt x="3" y="11"/>
                </a:lnTo>
                <a:lnTo>
                  <a:pt x="3" y="12"/>
                </a:lnTo>
                <a:lnTo>
                  <a:pt x="4" y="13"/>
                </a:lnTo>
                <a:lnTo>
                  <a:pt x="5" y="15"/>
                </a:lnTo>
                <a:lnTo>
                  <a:pt x="6" y="22"/>
                </a:lnTo>
                <a:lnTo>
                  <a:pt x="5" y="23"/>
                </a:lnTo>
                <a:lnTo>
                  <a:pt x="6" y="26"/>
                </a:lnTo>
                <a:lnTo>
                  <a:pt x="6" y="33"/>
                </a:lnTo>
                <a:lnTo>
                  <a:pt x="6" y="35"/>
                </a:lnTo>
                <a:lnTo>
                  <a:pt x="6" y="38"/>
                </a:lnTo>
                <a:lnTo>
                  <a:pt x="7" y="41"/>
                </a:lnTo>
                <a:lnTo>
                  <a:pt x="7" y="43"/>
                </a:lnTo>
                <a:lnTo>
                  <a:pt x="6" y="44"/>
                </a:lnTo>
                <a:lnTo>
                  <a:pt x="5" y="45"/>
                </a:lnTo>
                <a:lnTo>
                  <a:pt x="5" y="47"/>
                </a:lnTo>
                <a:lnTo>
                  <a:pt x="5" y="49"/>
                </a:lnTo>
                <a:lnTo>
                  <a:pt x="6" y="50"/>
                </a:lnTo>
                <a:lnTo>
                  <a:pt x="6" y="51"/>
                </a:lnTo>
                <a:lnTo>
                  <a:pt x="6" y="52"/>
                </a:lnTo>
                <a:lnTo>
                  <a:pt x="6" y="53"/>
                </a:lnTo>
                <a:lnTo>
                  <a:pt x="4" y="55"/>
                </a:lnTo>
                <a:lnTo>
                  <a:pt x="3" y="55"/>
                </a:lnTo>
                <a:lnTo>
                  <a:pt x="3" y="57"/>
                </a:lnTo>
                <a:lnTo>
                  <a:pt x="3" y="5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5772758" y="4380459"/>
            <a:ext cx="776063" cy="779950"/>
          </a:xfrm>
          <a:custGeom>
            <a:avLst/>
            <a:gdLst>
              <a:gd name="T0" fmla="*/ 2147483647 w 105"/>
              <a:gd name="T1" fmla="*/ 2147483647 h 113"/>
              <a:gd name="T2" fmla="*/ 2147483647 w 105"/>
              <a:gd name="T3" fmla="*/ 2147483647 h 113"/>
              <a:gd name="T4" fmla="*/ 2147483647 w 105"/>
              <a:gd name="T5" fmla="*/ 2147483647 h 113"/>
              <a:gd name="T6" fmla="*/ 2147483647 w 105"/>
              <a:gd name="T7" fmla="*/ 2147483647 h 113"/>
              <a:gd name="T8" fmla="*/ 2147483647 w 105"/>
              <a:gd name="T9" fmla="*/ 2147483647 h 113"/>
              <a:gd name="T10" fmla="*/ 2147483647 w 105"/>
              <a:gd name="T11" fmla="*/ 2147483647 h 113"/>
              <a:gd name="T12" fmla="*/ 2147483647 w 105"/>
              <a:gd name="T13" fmla="*/ 2147483647 h 113"/>
              <a:gd name="T14" fmla="*/ 2147483647 w 105"/>
              <a:gd name="T15" fmla="*/ 2147483647 h 113"/>
              <a:gd name="T16" fmla="*/ 2147483647 w 105"/>
              <a:gd name="T17" fmla="*/ 2147483647 h 113"/>
              <a:gd name="T18" fmla="*/ 2147483647 w 105"/>
              <a:gd name="T19" fmla="*/ 2147483647 h 113"/>
              <a:gd name="T20" fmla="*/ 2147483647 w 105"/>
              <a:gd name="T21" fmla="*/ 2147483647 h 113"/>
              <a:gd name="T22" fmla="*/ 2147483647 w 105"/>
              <a:gd name="T23" fmla="*/ 2147483647 h 113"/>
              <a:gd name="T24" fmla="*/ 2147483647 w 105"/>
              <a:gd name="T25" fmla="*/ 2147483647 h 113"/>
              <a:gd name="T26" fmla="*/ 2147483647 w 105"/>
              <a:gd name="T27" fmla="*/ 2147483647 h 113"/>
              <a:gd name="T28" fmla="*/ 0 w 105"/>
              <a:gd name="T29" fmla="*/ 2147483647 h 113"/>
              <a:gd name="T30" fmla="*/ 2147483647 w 105"/>
              <a:gd name="T31" fmla="*/ 2147483647 h 113"/>
              <a:gd name="T32" fmla="*/ 2147483647 w 105"/>
              <a:gd name="T33" fmla="*/ 2147483647 h 113"/>
              <a:gd name="T34" fmla="*/ 2147483647 w 105"/>
              <a:gd name="T35" fmla="*/ 2147483647 h 113"/>
              <a:gd name="T36" fmla="*/ 2147483647 w 105"/>
              <a:gd name="T37" fmla="*/ 2147483647 h 113"/>
              <a:gd name="T38" fmla="*/ 2147483647 w 105"/>
              <a:gd name="T39" fmla="*/ 2147483647 h 113"/>
              <a:gd name="T40" fmla="*/ 2147483647 w 105"/>
              <a:gd name="T41" fmla="*/ 2147483647 h 113"/>
              <a:gd name="T42" fmla="*/ 2147483647 w 105"/>
              <a:gd name="T43" fmla="*/ 2147483647 h 113"/>
              <a:gd name="T44" fmla="*/ 2147483647 w 105"/>
              <a:gd name="T45" fmla="*/ 2147483647 h 113"/>
              <a:gd name="T46" fmla="*/ 2147483647 w 105"/>
              <a:gd name="T47" fmla="*/ 2147483647 h 113"/>
              <a:gd name="T48" fmla="*/ 2147483647 w 105"/>
              <a:gd name="T49" fmla="*/ 2147483647 h 113"/>
              <a:gd name="T50" fmla="*/ 2147483647 w 105"/>
              <a:gd name="T51" fmla="*/ 2147483647 h 113"/>
              <a:gd name="T52" fmla="*/ 2147483647 w 105"/>
              <a:gd name="T53" fmla="*/ 2147483647 h 113"/>
              <a:gd name="T54" fmla="*/ 2147483647 w 105"/>
              <a:gd name="T55" fmla="*/ 2147483647 h 113"/>
              <a:gd name="T56" fmla="*/ 2147483647 w 105"/>
              <a:gd name="T57" fmla="*/ 2147483647 h 113"/>
              <a:gd name="T58" fmla="*/ 2147483647 w 105"/>
              <a:gd name="T59" fmla="*/ 2147483647 h 113"/>
              <a:gd name="T60" fmla="*/ 2147483647 w 105"/>
              <a:gd name="T61" fmla="*/ 2147483647 h 113"/>
              <a:gd name="T62" fmla="*/ 2147483647 w 105"/>
              <a:gd name="T63" fmla="*/ 2147483647 h 113"/>
              <a:gd name="T64" fmla="*/ 2147483647 w 105"/>
              <a:gd name="T65" fmla="*/ 2147483647 h 113"/>
              <a:gd name="T66" fmla="*/ 2147483647 w 105"/>
              <a:gd name="T67" fmla="*/ 2147483647 h 113"/>
              <a:gd name="T68" fmla="*/ 2147483647 w 105"/>
              <a:gd name="T69" fmla="*/ 2147483647 h 113"/>
              <a:gd name="T70" fmla="*/ 2147483647 w 105"/>
              <a:gd name="T71" fmla="*/ 2147483647 h 113"/>
              <a:gd name="T72" fmla="*/ 2147483647 w 105"/>
              <a:gd name="T73" fmla="*/ 2147483647 h 113"/>
              <a:gd name="T74" fmla="*/ 2147483647 w 105"/>
              <a:gd name="T75" fmla="*/ 2147483647 h 113"/>
              <a:gd name="T76" fmla="*/ 2147483647 w 105"/>
              <a:gd name="T77" fmla="*/ 2147483647 h 113"/>
              <a:gd name="T78" fmla="*/ 2147483647 w 105"/>
              <a:gd name="T79" fmla="*/ 2147483647 h 113"/>
              <a:gd name="T80" fmla="*/ 2147483647 w 105"/>
              <a:gd name="T81" fmla="*/ 2147483647 h 113"/>
              <a:gd name="T82" fmla="*/ 2147483647 w 105"/>
              <a:gd name="T83" fmla="*/ 2147483647 h 113"/>
              <a:gd name="T84" fmla="*/ 2147483647 w 105"/>
              <a:gd name="T85" fmla="*/ 2147483647 h 113"/>
              <a:gd name="T86" fmla="*/ 2147483647 w 105"/>
              <a:gd name="T87" fmla="*/ 2147483647 h 113"/>
              <a:gd name="T88" fmla="*/ 2147483647 w 105"/>
              <a:gd name="T89" fmla="*/ 2147483647 h 113"/>
              <a:gd name="T90" fmla="*/ 2147483647 w 105"/>
              <a:gd name="T91" fmla="*/ 2147483647 h 113"/>
              <a:gd name="T92" fmla="*/ 2147483647 w 105"/>
              <a:gd name="T93" fmla="*/ 2147483647 h 113"/>
              <a:gd name="T94" fmla="*/ 2147483647 w 105"/>
              <a:gd name="T95" fmla="*/ 2147483647 h 113"/>
              <a:gd name="T96" fmla="*/ 2147483647 w 105"/>
              <a:gd name="T97" fmla="*/ 2147483647 h 113"/>
              <a:gd name="T98" fmla="*/ 2147483647 w 105"/>
              <a:gd name="T99" fmla="*/ 2147483647 h 113"/>
              <a:gd name="T100" fmla="*/ 2147483647 w 105"/>
              <a:gd name="T101" fmla="*/ 2147483647 h 113"/>
              <a:gd name="T102" fmla="*/ 2147483647 w 105"/>
              <a:gd name="T103" fmla="*/ 2147483647 h 113"/>
              <a:gd name="T104" fmla="*/ 2147483647 w 105"/>
              <a:gd name="T105" fmla="*/ 2147483647 h 113"/>
              <a:gd name="T106" fmla="*/ 2147483647 w 105"/>
              <a:gd name="T107" fmla="*/ 2147483647 h 113"/>
              <a:gd name="T108" fmla="*/ 2147483647 w 105"/>
              <a:gd name="T109" fmla="*/ 2147483647 h 113"/>
              <a:gd name="T110" fmla="*/ 2147483647 w 105"/>
              <a:gd name="T111" fmla="*/ 2147483647 h 113"/>
              <a:gd name="T112" fmla="*/ 2147483647 w 105"/>
              <a:gd name="T113" fmla="*/ 2147483647 h 113"/>
              <a:gd name="T114" fmla="*/ 2147483647 w 105"/>
              <a:gd name="T115" fmla="*/ 2147483647 h 1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"/>
              <a:gd name="T175" fmla="*/ 0 h 113"/>
              <a:gd name="T176" fmla="*/ 105 w 105"/>
              <a:gd name="T177" fmla="*/ 113 h 11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" h="113">
                <a:moveTo>
                  <a:pt x="37" y="7"/>
                </a:moveTo>
                <a:lnTo>
                  <a:pt x="36" y="7"/>
                </a:lnTo>
                <a:lnTo>
                  <a:pt x="36" y="6"/>
                </a:lnTo>
                <a:lnTo>
                  <a:pt x="36" y="5"/>
                </a:lnTo>
                <a:lnTo>
                  <a:pt x="36" y="4"/>
                </a:lnTo>
                <a:lnTo>
                  <a:pt x="35" y="4"/>
                </a:lnTo>
                <a:lnTo>
                  <a:pt x="33" y="4"/>
                </a:lnTo>
                <a:lnTo>
                  <a:pt x="32" y="4"/>
                </a:lnTo>
                <a:lnTo>
                  <a:pt x="31" y="4"/>
                </a:lnTo>
                <a:lnTo>
                  <a:pt x="30" y="4"/>
                </a:lnTo>
                <a:lnTo>
                  <a:pt x="29" y="4"/>
                </a:lnTo>
                <a:lnTo>
                  <a:pt x="29" y="6"/>
                </a:lnTo>
                <a:lnTo>
                  <a:pt x="29" y="7"/>
                </a:lnTo>
                <a:lnTo>
                  <a:pt x="30" y="9"/>
                </a:lnTo>
                <a:lnTo>
                  <a:pt x="30" y="10"/>
                </a:lnTo>
                <a:lnTo>
                  <a:pt x="30" y="11"/>
                </a:lnTo>
                <a:lnTo>
                  <a:pt x="30" y="12"/>
                </a:lnTo>
                <a:lnTo>
                  <a:pt x="31" y="13"/>
                </a:lnTo>
                <a:lnTo>
                  <a:pt x="31" y="14"/>
                </a:lnTo>
                <a:lnTo>
                  <a:pt x="30" y="15"/>
                </a:lnTo>
                <a:lnTo>
                  <a:pt x="29" y="15"/>
                </a:lnTo>
                <a:lnTo>
                  <a:pt x="29" y="16"/>
                </a:lnTo>
                <a:lnTo>
                  <a:pt x="28" y="16"/>
                </a:lnTo>
                <a:lnTo>
                  <a:pt x="27" y="16"/>
                </a:lnTo>
                <a:lnTo>
                  <a:pt x="26" y="17"/>
                </a:lnTo>
                <a:lnTo>
                  <a:pt x="26" y="18"/>
                </a:lnTo>
                <a:lnTo>
                  <a:pt x="27" y="18"/>
                </a:lnTo>
                <a:lnTo>
                  <a:pt x="27" y="19"/>
                </a:lnTo>
                <a:lnTo>
                  <a:pt x="27" y="20"/>
                </a:lnTo>
                <a:lnTo>
                  <a:pt x="28" y="21"/>
                </a:lnTo>
                <a:lnTo>
                  <a:pt x="27" y="22"/>
                </a:lnTo>
                <a:lnTo>
                  <a:pt x="28" y="25"/>
                </a:lnTo>
                <a:lnTo>
                  <a:pt x="28" y="27"/>
                </a:lnTo>
                <a:lnTo>
                  <a:pt x="28" y="28"/>
                </a:lnTo>
                <a:lnTo>
                  <a:pt x="28" y="30"/>
                </a:lnTo>
                <a:lnTo>
                  <a:pt x="27" y="31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3" y="34"/>
                </a:lnTo>
                <a:lnTo>
                  <a:pt x="23" y="35"/>
                </a:lnTo>
                <a:lnTo>
                  <a:pt x="22" y="36"/>
                </a:lnTo>
                <a:lnTo>
                  <a:pt x="21" y="38"/>
                </a:lnTo>
                <a:lnTo>
                  <a:pt x="21" y="41"/>
                </a:lnTo>
                <a:lnTo>
                  <a:pt x="20" y="40"/>
                </a:lnTo>
                <a:lnTo>
                  <a:pt x="18" y="40"/>
                </a:lnTo>
                <a:lnTo>
                  <a:pt x="15" y="42"/>
                </a:lnTo>
                <a:lnTo>
                  <a:pt x="16" y="43"/>
                </a:lnTo>
                <a:lnTo>
                  <a:pt x="16" y="44"/>
                </a:lnTo>
                <a:lnTo>
                  <a:pt x="16" y="47"/>
                </a:lnTo>
                <a:lnTo>
                  <a:pt x="16" y="49"/>
                </a:lnTo>
                <a:lnTo>
                  <a:pt x="14" y="50"/>
                </a:lnTo>
                <a:lnTo>
                  <a:pt x="10" y="49"/>
                </a:lnTo>
                <a:lnTo>
                  <a:pt x="7" y="48"/>
                </a:lnTo>
                <a:lnTo>
                  <a:pt x="7" y="49"/>
                </a:lnTo>
                <a:lnTo>
                  <a:pt x="8" y="50"/>
                </a:lnTo>
                <a:lnTo>
                  <a:pt x="8" y="52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9" y="57"/>
                </a:lnTo>
                <a:lnTo>
                  <a:pt x="8" y="58"/>
                </a:lnTo>
                <a:lnTo>
                  <a:pt x="8" y="59"/>
                </a:lnTo>
                <a:lnTo>
                  <a:pt x="9" y="59"/>
                </a:lnTo>
                <a:lnTo>
                  <a:pt x="11" y="56"/>
                </a:lnTo>
                <a:lnTo>
                  <a:pt x="14" y="56"/>
                </a:lnTo>
                <a:lnTo>
                  <a:pt x="16" y="59"/>
                </a:lnTo>
                <a:lnTo>
                  <a:pt x="17" y="61"/>
                </a:lnTo>
                <a:lnTo>
                  <a:pt x="17" y="62"/>
                </a:lnTo>
                <a:lnTo>
                  <a:pt x="16" y="65"/>
                </a:lnTo>
                <a:lnTo>
                  <a:pt x="14" y="66"/>
                </a:lnTo>
                <a:lnTo>
                  <a:pt x="12" y="66"/>
                </a:lnTo>
                <a:lnTo>
                  <a:pt x="11" y="67"/>
                </a:lnTo>
                <a:lnTo>
                  <a:pt x="10" y="69"/>
                </a:lnTo>
                <a:lnTo>
                  <a:pt x="9" y="70"/>
                </a:lnTo>
                <a:lnTo>
                  <a:pt x="9" y="69"/>
                </a:lnTo>
                <a:lnTo>
                  <a:pt x="8" y="68"/>
                </a:lnTo>
                <a:lnTo>
                  <a:pt x="7" y="68"/>
                </a:lnTo>
                <a:lnTo>
                  <a:pt x="6" y="71"/>
                </a:lnTo>
                <a:lnTo>
                  <a:pt x="5" y="74"/>
                </a:lnTo>
                <a:lnTo>
                  <a:pt x="6" y="75"/>
                </a:lnTo>
                <a:lnTo>
                  <a:pt x="6" y="77"/>
                </a:lnTo>
                <a:lnTo>
                  <a:pt x="6" y="78"/>
                </a:lnTo>
                <a:lnTo>
                  <a:pt x="6" y="79"/>
                </a:lnTo>
                <a:lnTo>
                  <a:pt x="5" y="80"/>
                </a:lnTo>
                <a:lnTo>
                  <a:pt x="6" y="81"/>
                </a:lnTo>
                <a:lnTo>
                  <a:pt x="5" y="81"/>
                </a:lnTo>
                <a:lnTo>
                  <a:pt x="4" y="82"/>
                </a:lnTo>
                <a:lnTo>
                  <a:pt x="2" y="82"/>
                </a:lnTo>
                <a:lnTo>
                  <a:pt x="0" y="82"/>
                </a:lnTo>
                <a:lnTo>
                  <a:pt x="0" y="84"/>
                </a:lnTo>
                <a:lnTo>
                  <a:pt x="0" y="87"/>
                </a:lnTo>
                <a:lnTo>
                  <a:pt x="0" y="88"/>
                </a:lnTo>
                <a:lnTo>
                  <a:pt x="0" y="89"/>
                </a:lnTo>
                <a:lnTo>
                  <a:pt x="0" y="90"/>
                </a:lnTo>
                <a:lnTo>
                  <a:pt x="2" y="89"/>
                </a:lnTo>
                <a:lnTo>
                  <a:pt x="3" y="90"/>
                </a:lnTo>
                <a:lnTo>
                  <a:pt x="4" y="92"/>
                </a:lnTo>
                <a:lnTo>
                  <a:pt x="3" y="94"/>
                </a:lnTo>
                <a:lnTo>
                  <a:pt x="2" y="97"/>
                </a:lnTo>
                <a:lnTo>
                  <a:pt x="2" y="98"/>
                </a:lnTo>
                <a:lnTo>
                  <a:pt x="4" y="99"/>
                </a:lnTo>
                <a:lnTo>
                  <a:pt x="5" y="100"/>
                </a:lnTo>
                <a:lnTo>
                  <a:pt x="5" y="101"/>
                </a:lnTo>
                <a:lnTo>
                  <a:pt x="6" y="101"/>
                </a:lnTo>
                <a:lnTo>
                  <a:pt x="6" y="102"/>
                </a:lnTo>
                <a:lnTo>
                  <a:pt x="6" y="103"/>
                </a:lnTo>
                <a:lnTo>
                  <a:pt x="8" y="103"/>
                </a:lnTo>
                <a:lnTo>
                  <a:pt x="9" y="103"/>
                </a:lnTo>
                <a:lnTo>
                  <a:pt x="9" y="104"/>
                </a:lnTo>
                <a:lnTo>
                  <a:pt x="10" y="106"/>
                </a:lnTo>
                <a:lnTo>
                  <a:pt x="11" y="107"/>
                </a:lnTo>
                <a:lnTo>
                  <a:pt x="12" y="106"/>
                </a:lnTo>
                <a:lnTo>
                  <a:pt x="13" y="105"/>
                </a:lnTo>
                <a:lnTo>
                  <a:pt x="14" y="107"/>
                </a:lnTo>
                <a:lnTo>
                  <a:pt x="16" y="108"/>
                </a:lnTo>
                <a:lnTo>
                  <a:pt x="16" y="107"/>
                </a:lnTo>
                <a:lnTo>
                  <a:pt x="19" y="105"/>
                </a:lnTo>
                <a:lnTo>
                  <a:pt x="20" y="105"/>
                </a:lnTo>
                <a:lnTo>
                  <a:pt x="21" y="105"/>
                </a:lnTo>
                <a:lnTo>
                  <a:pt x="22" y="105"/>
                </a:lnTo>
                <a:lnTo>
                  <a:pt x="23" y="105"/>
                </a:lnTo>
                <a:lnTo>
                  <a:pt x="25" y="105"/>
                </a:lnTo>
                <a:lnTo>
                  <a:pt x="26" y="105"/>
                </a:lnTo>
                <a:lnTo>
                  <a:pt x="28" y="103"/>
                </a:lnTo>
                <a:lnTo>
                  <a:pt x="30" y="103"/>
                </a:lnTo>
                <a:lnTo>
                  <a:pt x="31" y="102"/>
                </a:lnTo>
                <a:lnTo>
                  <a:pt x="30" y="100"/>
                </a:lnTo>
                <a:lnTo>
                  <a:pt x="30" y="99"/>
                </a:lnTo>
                <a:lnTo>
                  <a:pt x="32" y="99"/>
                </a:lnTo>
                <a:lnTo>
                  <a:pt x="32" y="100"/>
                </a:lnTo>
                <a:lnTo>
                  <a:pt x="32" y="101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09"/>
                </a:lnTo>
                <a:lnTo>
                  <a:pt x="40" y="108"/>
                </a:lnTo>
                <a:lnTo>
                  <a:pt x="41" y="110"/>
                </a:lnTo>
                <a:lnTo>
                  <a:pt x="43" y="109"/>
                </a:lnTo>
                <a:lnTo>
                  <a:pt x="45" y="108"/>
                </a:lnTo>
                <a:lnTo>
                  <a:pt x="45" y="107"/>
                </a:lnTo>
                <a:lnTo>
                  <a:pt x="46" y="108"/>
                </a:lnTo>
                <a:lnTo>
                  <a:pt x="46" y="111"/>
                </a:lnTo>
                <a:lnTo>
                  <a:pt x="46" y="112"/>
                </a:lnTo>
                <a:lnTo>
                  <a:pt x="47" y="112"/>
                </a:lnTo>
                <a:lnTo>
                  <a:pt x="48" y="112"/>
                </a:lnTo>
                <a:lnTo>
                  <a:pt x="50" y="110"/>
                </a:lnTo>
                <a:lnTo>
                  <a:pt x="51" y="110"/>
                </a:lnTo>
                <a:lnTo>
                  <a:pt x="53" y="109"/>
                </a:lnTo>
                <a:lnTo>
                  <a:pt x="54" y="108"/>
                </a:lnTo>
                <a:lnTo>
                  <a:pt x="55" y="106"/>
                </a:lnTo>
                <a:lnTo>
                  <a:pt x="56" y="104"/>
                </a:lnTo>
                <a:lnTo>
                  <a:pt x="58" y="103"/>
                </a:lnTo>
                <a:lnTo>
                  <a:pt x="59" y="102"/>
                </a:lnTo>
                <a:lnTo>
                  <a:pt x="61" y="102"/>
                </a:lnTo>
                <a:lnTo>
                  <a:pt x="62" y="102"/>
                </a:lnTo>
                <a:lnTo>
                  <a:pt x="62" y="101"/>
                </a:lnTo>
                <a:lnTo>
                  <a:pt x="61" y="101"/>
                </a:lnTo>
                <a:lnTo>
                  <a:pt x="61" y="100"/>
                </a:lnTo>
                <a:lnTo>
                  <a:pt x="61" y="99"/>
                </a:lnTo>
                <a:lnTo>
                  <a:pt x="61" y="97"/>
                </a:lnTo>
                <a:lnTo>
                  <a:pt x="61" y="95"/>
                </a:lnTo>
                <a:lnTo>
                  <a:pt x="62" y="95"/>
                </a:lnTo>
                <a:lnTo>
                  <a:pt x="63" y="95"/>
                </a:lnTo>
                <a:lnTo>
                  <a:pt x="63" y="97"/>
                </a:lnTo>
                <a:lnTo>
                  <a:pt x="64" y="98"/>
                </a:lnTo>
                <a:lnTo>
                  <a:pt x="64" y="97"/>
                </a:lnTo>
                <a:lnTo>
                  <a:pt x="65" y="95"/>
                </a:lnTo>
                <a:lnTo>
                  <a:pt x="66" y="96"/>
                </a:lnTo>
                <a:lnTo>
                  <a:pt x="67" y="97"/>
                </a:lnTo>
                <a:lnTo>
                  <a:pt x="66" y="98"/>
                </a:lnTo>
                <a:lnTo>
                  <a:pt x="66" y="100"/>
                </a:lnTo>
                <a:lnTo>
                  <a:pt x="66" y="101"/>
                </a:lnTo>
                <a:lnTo>
                  <a:pt x="66" y="102"/>
                </a:lnTo>
                <a:lnTo>
                  <a:pt x="66" y="104"/>
                </a:lnTo>
                <a:lnTo>
                  <a:pt x="66" y="105"/>
                </a:lnTo>
                <a:lnTo>
                  <a:pt x="66" y="106"/>
                </a:lnTo>
                <a:lnTo>
                  <a:pt x="66" y="107"/>
                </a:lnTo>
                <a:lnTo>
                  <a:pt x="66" y="108"/>
                </a:lnTo>
                <a:lnTo>
                  <a:pt x="67" y="110"/>
                </a:lnTo>
                <a:lnTo>
                  <a:pt x="68" y="110"/>
                </a:lnTo>
                <a:lnTo>
                  <a:pt x="67" y="112"/>
                </a:lnTo>
                <a:lnTo>
                  <a:pt x="68" y="112"/>
                </a:lnTo>
                <a:lnTo>
                  <a:pt x="69" y="112"/>
                </a:lnTo>
                <a:lnTo>
                  <a:pt x="70" y="112"/>
                </a:lnTo>
                <a:lnTo>
                  <a:pt x="71" y="112"/>
                </a:lnTo>
                <a:lnTo>
                  <a:pt x="72" y="112"/>
                </a:lnTo>
                <a:lnTo>
                  <a:pt x="74" y="113"/>
                </a:lnTo>
                <a:lnTo>
                  <a:pt x="75" y="112"/>
                </a:lnTo>
                <a:lnTo>
                  <a:pt x="76" y="112"/>
                </a:lnTo>
                <a:lnTo>
                  <a:pt x="76" y="111"/>
                </a:lnTo>
                <a:lnTo>
                  <a:pt x="77" y="107"/>
                </a:lnTo>
                <a:lnTo>
                  <a:pt x="78" y="107"/>
                </a:lnTo>
                <a:lnTo>
                  <a:pt x="79" y="106"/>
                </a:lnTo>
                <a:lnTo>
                  <a:pt x="83" y="104"/>
                </a:lnTo>
                <a:lnTo>
                  <a:pt x="86" y="103"/>
                </a:lnTo>
                <a:lnTo>
                  <a:pt x="87" y="102"/>
                </a:lnTo>
                <a:lnTo>
                  <a:pt x="88" y="102"/>
                </a:lnTo>
                <a:lnTo>
                  <a:pt x="90" y="102"/>
                </a:lnTo>
                <a:lnTo>
                  <a:pt x="92" y="102"/>
                </a:lnTo>
                <a:lnTo>
                  <a:pt x="93" y="101"/>
                </a:lnTo>
                <a:lnTo>
                  <a:pt x="94" y="100"/>
                </a:lnTo>
                <a:lnTo>
                  <a:pt x="93" y="99"/>
                </a:lnTo>
                <a:lnTo>
                  <a:pt x="93" y="98"/>
                </a:lnTo>
                <a:lnTo>
                  <a:pt x="96" y="98"/>
                </a:lnTo>
                <a:lnTo>
                  <a:pt x="97" y="96"/>
                </a:lnTo>
                <a:lnTo>
                  <a:pt x="96" y="93"/>
                </a:lnTo>
                <a:lnTo>
                  <a:pt x="96" y="91"/>
                </a:lnTo>
                <a:lnTo>
                  <a:pt x="95" y="89"/>
                </a:lnTo>
                <a:lnTo>
                  <a:pt x="94" y="88"/>
                </a:lnTo>
                <a:lnTo>
                  <a:pt x="93" y="88"/>
                </a:lnTo>
                <a:lnTo>
                  <a:pt x="93" y="87"/>
                </a:lnTo>
                <a:lnTo>
                  <a:pt x="94" y="85"/>
                </a:lnTo>
                <a:lnTo>
                  <a:pt x="93" y="85"/>
                </a:lnTo>
                <a:lnTo>
                  <a:pt x="92" y="84"/>
                </a:lnTo>
                <a:lnTo>
                  <a:pt x="92" y="83"/>
                </a:lnTo>
                <a:lnTo>
                  <a:pt x="93" y="83"/>
                </a:lnTo>
                <a:lnTo>
                  <a:pt x="95" y="83"/>
                </a:lnTo>
                <a:lnTo>
                  <a:pt x="96" y="84"/>
                </a:lnTo>
                <a:lnTo>
                  <a:pt x="98" y="82"/>
                </a:lnTo>
                <a:lnTo>
                  <a:pt x="98" y="80"/>
                </a:lnTo>
                <a:lnTo>
                  <a:pt x="98" y="79"/>
                </a:lnTo>
                <a:lnTo>
                  <a:pt x="99" y="77"/>
                </a:lnTo>
                <a:lnTo>
                  <a:pt x="99" y="75"/>
                </a:lnTo>
                <a:lnTo>
                  <a:pt x="99" y="74"/>
                </a:lnTo>
                <a:lnTo>
                  <a:pt x="100" y="71"/>
                </a:lnTo>
                <a:lnTo>
                  <a:pt x="100" y="70"/>
                </a:lnTo>
                <a:lnTo>
                  <a:pt x="100" y="68"/>
                </a:lnTo>
                <a:lnTo>
                  <a:pt x="100" y="67"/>
                </a:lnTo>
                <a:lnTo>
                  <a:pt x="99" y="65"/>
                </a:lnTo>
                <a:lnTo>
                  <a:pt x="98" y="62"/>
                </a:lnTo>
                <a:lnTo>
                  <a:pt x="95" y="60"/>
                </a:lnTo>
                <a:lnTo>
                  <a:pt x="94" y="58"/>
                </a:lnTo>
                <a:lnTo>
                  <a:pt x="93" y="57"/>
                </a:lnTo>
                <a:lnTo>
                  <a:pt x="92" y="56"/>
                </a:lnTo>
                <a:lnTo>
                  <a:pt x="92" y="55"/>
                </a:lnTo>
                <a:lnTo>
                  <a:pt x="91" y="55"/>
                </a:lnTo>
                <a:lnTo>
                  <a:pt x="90" y="54"/>
                </a:lnTo>
                <a:lnTo>
                  <a:pt x="89" y="53"/>
                </a:lnTo>
                <a:lnTo>
                  <a:pt x="90" y="52"/>
                </a:lnTo>
                <a:lnTo>
                  <a:pt x="90" y="51"/>
                </a:lnTo>
                <a:lnTo>
                  <a:pt x="89" y="50"/>
                </a:lnTo>
                <a:lnTo>
                  <a:pt x="89" y="49"/>
                </a:lnTo>
                <a:lnTo>
                  <a:pt x="91" y="49"/>
                </a:lnTo>
                <a:lnTo>
                  <a:pt x="91" y="48"/>
                </a:lnTo>
                <a:lnTo>
                  <a:pt x="89" y="46"/>
                </a:lnTo>
                <a:lnTo>
                  <a:pt x="90" y="45"/>
                </a:lnTo>
                <a:lnTo>
                  <a:pt x="92" y="43"/>
                </a:lnTo>
                <a:lnTo>
                  <a:pt x="93" y="40"/>
                </a:lnTo>
                <a:lnTo>
                  <a:pt x="93" y="37"/>
                </a:lnTo>
                <a:lnTo>
                  <a:pt x="93" y="35"/>
                </a:lnTo>
                <a:lnTo>
                  <a:pt x="92" y="35"/>
                </a:lnTo>
                <a:lnTo>
                  <a:pt x="93" y="35"/>
                </a:lnTo>
                <a:lnTo>
                  <a:pt x="94" y="34"/>
                </a:lnTo>
                <a:lnTo>
                  <a:pt x="94" y="33"/>
                </a:lnTo>
                <a:lnTo>
                  <a:pt x="94" y="32"/>
                </a:lnTo>
                <a:lnTo>
                  <a:pt x="95" y="30"/>
                </a:lnTo>
                <a:lnTo>
                  <a:pt x="96" y="30"/>
                </a:lnTo>
                <a:lnTo>
                  <a:pt x="98" y="31"/>
                </a:lnTo>
                <a:lnTo>
                  <a:pt x="99" y="31"/>
                </a:lnTo>
                <a:lnTo>
                  <a:pt x="100" y="29"/>
                </a:lnTo>
                <a:lnTo>
                  <a:pt x="101" y="27"/>
                </a:lnTo>
                <a:lnTo>
                  <a:pt x="101" y="26"/>
                </a:lnTo>
                <a:lnTo>
                  <a:pt x="97" y="26"/>
                </a:lnTo>
                <a:lnTo>
                  <a:pt x="95" y="26"/>
                </a:lnTo>
                <a:lnTo>
                  <a:pt x="95" y="25"/>
                </a:lnTo>
                <a:lnTo>
                  <a:pt x="96" y="24"/>
                </a:lnTo>
                <a:lnTo>
                  <a:pt x="97" y="23"/>
                </a:lnTo>
                <a:lnTo>
                  <a:pt x="97" y="22"/>
                </a:lnTo>
                <a:lnTo>
                  <a:pt x="97" y="21"/>
                </a:lnTo>
                <a:lnTo>
                  <a:pt x="97" y="20"/>
                </a:lnTo>
                <a:lnTo>
                  <a:pt x="99" y="19"/>
                </a:lnTo>
                <a:lnTo>
                  <a:pt x="100" y="18"/>
                </a:lnTo>
                <a:lnTo>
                  <a:pt x="102" y="18"/>
                </a:lnTo>
                <a:lnTo>
                  <a:pt x="104" y="17"/>
                </a:lnTo>
                <a:lnTo>
                  <a:pt x="105" y="17"/>
                </a:lnTo>
                <a:lnTo>
                  <a:pt x="105" y="16"/>
                </a:lnTo>
                <a:lnTo>
                  <a:pt x="102" y="15"/>
                </a:lnTo>
                <a:lnTo>
                  <a:pt x="101" y="13"/>
                </a:lnTo>
                <a:lnTo>
                  <a:pt x="100" y="13"/>
                </a:lnTo>
                <a:lnTo>
                  <a:pt x="99" y="13"/>
                </a:lnTo>
                <a:lnTo>
                  <a:pt x="98" y="12"/>
                </a:lnTo>
                <a:lnTo>
                  <a:pt x="97" y="11"/>
                </a:lnTo>
                <a:lnTo>
                  <a:pt x="97" y="10"/>
                </a:lnTo>
                <a:lnTo>
                  <a:pt x="97" y="9"/>
                </a:lnTo>
                <a:lnTo>
                  <a:pt x="96" y="9"/>
                </a:lnTo>
                <a:lnTo>
                  <a:pt x="96" y="10"/>
                </a:lnTo>
                <a:lnTo>
                  <a:pt x="96" y="11"/>
                </a:lnTo>
                <a:lnTo>
                  <a:pt x="95" y="11"/>
                </a:lnTo>
                <a:lnTo>
                  <a:pt x="94" y="11"/>
                </a:lnTo>
                <a:lnTo>
                  <a:pt x="93" y="11"/>
                </a:lnTo>
                <a:lnTo>
                  <a:pt x="91" y="9"/>
                </a:lnTo>
                <a:lnTo>
                  <a:pt x="90" y="9"/>
                </a:lnTo>
                <a:lnTo>
                  <a:pt x="88" y="9"/>
                </a:lnTo>
                <a:lnTo>
                  <a:pt x="86" y="8"/>
                </a:lnTo>
                <a:lnTo>
                  <a:pt x="85" y="8"/>
                </a:lnTo>
                <a:lnTo>
                  <a:pt x="84" y="7"/>
                </a:lnTo>
                <a:lnTo>
                  <a:pt x="82" y="7"/>
                </a:lnTo>
                <a:lnTo>
                  <a:pt x="79" y="6"/>
                </a:lnTo>
                <a:lnTo>
                  <a:pt x="75" y="6"/>
                </a:lnTo>
                <a:lnTo>
                  <a:pt x="74" y="7"/>
                </a:lnTo>
                <a:lnTo>
                  <a:pt x="72" y="7"/>
                </a:lnTo>
                <a:lnTo>
                  <a:pt x="70" y="7"/>
                </a:lnTo>
                <a:lnTo>
                  <a:pt x="69" y="8"/>
                </a:lnTo>
                <a:lnTo>
                  <a:pt x="68" y="8"/>
                </a:lnTo>
                <a:lnTo>
                  <a:pt x="67" y="7"/>
                </a:lnTo>
                <a:lnTo>
                  <a:pt x="66" y="7"/>
                </a:lnTo>
                <a:lnTo>
                  <a:pt x="65" y="6"/>
                </a:lnTo>
                <a:lnTo>
                  <a:pt x="66" y="4"/>
                </a:lnTo>
                <a:lnTo>
                  <a:pt x="65" y="4"/>
                </a:lnTo>
                <a:lnTo>
                  <a:pt x="64" y="4"/>
                </a:lnTo>
                <a:lnTo>
                  <a:pt x="64" y="6"/>
                </a:lnTo>
                <a:lnTo>
                  <a:pt x="63" y="7"/>
                </a:lnTo>
                <a:lnTo>
                  <a:pt x="62" y="7"/>
                </a:lnTo>
                <a:lnTo>
                  <a:pt x="62" y="6"/>
                </a:lnTo>
                <a:lnTo>
                  <a:pt x="62" y="5"/>
                </a:lnTo>
                <a:lnTo>
                  <a:pt x="61" y="4"/>
                </a:lnTo>
                <a:lnTo>
                  <a:pt x="61" y="3"/>
                </a:lnTo>
                <a:lnTo>
                  <a:pt x="61" y="2"/>
                </a:lnTo>
                <a:lnTo>
                  <a:pt x="62" y="1"/>
                </a:lnTo>
                <a:lnTo>
                  <a:pt x="63" y="1"/>
                </a:lnTo>
                <a:lnTo>
                  <a:pt x="63" y="0"/>
                </a:lnTo>
                <a:lnTo>
                  <a:pt x="62" y="0"/>
                </a:lnTo>
                <a:lnTo>
                  <a:pt x="60" y="0"/>
                </a:lnTo>
                <a:lnTo>
                  <a:pt x="59" y="2"/>
                </a:lnTo>
                <a:lnTo>
                  <a:pt x="59" y="3"/>
                </a:lnTo>
                <a:lnTo>
                  <a:pt x="57" y="3"/>
                </a:lnTo>
                <a:lnTo>
                  <a:pt x="56" y="2"/>
                </a:lnTo>
                <a:lnTo>
                  <a:pt x="55" y="2"/>
                </a:lnTo>
                <a:lnTo>
                  <a:pt x="54" y="4"/>
                </a:lnTo>
                <a:lnTo>
                  <a:pt x="53" y="4"/>
                </a:lnTo>
                <a:lnTo>
                  <a:pt x="52" y="5"/>
                </a:lnTo>
                <a:lnTo>
                  <a:pt x="51" y="5"/>
                </a:lnTo>
                <a:lnTo>
                  <a:pt x="50" y="5"/>
                </a:lnTo>
                <a:lnTo>
                  <a:pt x="50" y="6"/>
                </a:lnTo>
                <a:lnTo>
                  <a:pt x="50" y="7"/>
                </a:lnTo>
                <a:lnTo>
                  <a:pt x="49" y="7"/>
                </a:lnTo>
                <a:lnTo>
                  <a:pt x="49" y="6"/>
                </a:lnTo>
                <a:lnTo>
                  <a:pt x="48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46" y="4"/>
                </a:lnTo>
                <a:lnTo>
                  <a:pt x="45" y="4"/>
                </a:lnTo>
                <a:lnTo>
                  <a:pt x="44" y="4"/>
                </a:lnTo>
                <a:lnTo>
                  <a:pt x="43" y="4"/>
                </a:lnTo>
                <a:lnTo>
                  <a:pt x="42" y="3"/>
                </a:lnTo>
                <a:lnTo>
                  <a:pt x="40" y="4"/>
                </a:lnTo>
                <a:lnTo>
                  <a:pt x="39" y="4"/>
                </a:lnTo>
                <a:lnTo>
                  <a:pt x="38" y="5"/>
                </a:lnTo>
                <a:lnTo>
                  <a:pt x="38" y="6"/>
                </a:ln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6572048" y="5525575"/>
            <a:ext cx="680421" cy="827028"/>
          </a:xfrm>
          <a:custGeom>
            <a:avLst/>
            <a:gdLst>
              <a:gd name="T0" fmla="*/ 2147483647 w 92"/>
              <a:gd name="T1" fmla="*/ 2147483647 h 120"/>
              <a:gd name="T2" fmla="*/ 2147483647 w 92"/>
              <a:gd name="T3" fmla="*/ 2147483647 h 120"/>
              <a:gd name="T4" fmla="*/ 2147483647 w 92"/>
              <a:gd name="T5" fmla="*/ 2147483647 h 120"/>
              <a:gd name="T6" fmla="*/ 2147483647 w 92"/>
              <a:gd name="T7" fmla="*/ 2147483647 h 120"/>
              <a:gd name="T8" fmla="*/ 2147483647 w 92"/>
              <a:gd name="T9" fmla="*/ 2147483647 h 120"/>
              <a:gd name="T10" fmla="*/ 2147483647 w 92"/>
              <a:gd name="T11" fmla="*/ 2147483647 h 120"/>
              <a:gd name="T12" fmla="*/ 2147483647 w 92"/>
              <a:gd name="T13" fmla="*/ 2147483647 h 120"/>
              <a:gd name="T14" fmla="*/ 2147483647 w 92"/>
              <a:gd name="T15" fmla="*/ 2147483647 h 120"/>
              <a:gd name="T16" fmla="*/ 2147483647 w 92"/>
              <a:gd name="T17" fmla="*/ 2147483647 h 120"/>
              <a:gd name="T18" fmla="*/ 2147483647 w 92"/>
              <a:gd name="T19" fmla="*/ 2147483647 h 120"/>
              <a:gd name="T20" fmla="*/ 2147483647 w 92"/>
              <a:gd name="T21" fmla="*/ 2147483647 h 120"/>
              <a:gd name="T22" fmla="*/ 2147483647 w 92"/>
              <a:gd name="T23" fmla="*/ 2147483647 h 120"/>
              <a:gd name="T24" fmla="*/ 2147483647 w 92"/>
              <a:gd name="T25" fmla="*/ 2147483647 h 120"/>
              <a:gd name="T26" fmla="*/ 2147483647 w 92"/>
              <a:gd name="T27" fmla="*/ 2147483647 h 120"/>
              <a:gd name="T28" fmla="*/ 2147483647 w 92"/>
              <a:gd name="T29" fmla="*/ 0 h 120"/>
              <a:gd name="T30" fmla="*/ 2147483647 w 92"/>
              <a:gd name="T31" fmla="*/ 2147483647 h 120"/>
              <a:gd name="T32" fmla="*/ 2147483647 w 92"/>
              <a:gd name="T33" fmla="*/ 2147483647 h 120"/>
              <a:gd name="T34" fmla="*/ 2147483647 w 92"/>
              <a:gd name="T35" fmla="*/ 2147483647 h 120"/>
              <a:gd name="T36" fmla="*/ 2147483647 w 92"/>
              <a:gd name="T37" fmla="*/ 2147483647 h 120"/>
              <a:gd name="T38" fmla="*/ 2147483647 w 92"/>
              <a:gd name="T39" fmla="*/ 2147483647 h 120"/>
              <a:gd name="T40" fmla="*/ 2147483647 w 92"/>
              <a:gd name="T41" fmla="*/ 2147483647 h 120"/>
              <a:gd name="T42" fmla="*/ 2147483647 w 92"/>
              <a:gd name="T43" fmla="*/ 2147483647 h 120"/>
              <a:gd name="T44" fmla="*/ 2147483647 w 92"/>
              <a:gd name="T45" fmla="*/ 2147483647 h 120"/>
              <a:gd name="T46" fmla="*/ 2147483647 w 92"/>
              <a:gd name="T47" fmla="*/ 2147483647 h 120"/>
              <a:gd name="T48" fmla="*/ 2147483647 w 92"/>
              <a:gd name="T49" fmla="*/ 2147483647 h 120"/>
              <a:gd name="T50" fmla="*/ 2147483647 w 92"/>
              <a:gd name="T51" fmla="*/ 2147483647 h 120"/>
              <a:gd name="T52" fmla="*/ 2147483647 w 92"/>
              <a:gd name="T53" fmla="*/ 2147483647 h 120"/>
              <a:gd name="T54" fmla="*/ 2147483647 w 92"/>
              <a:gd name="T55" fmla="*/ 2147483647 h 120"/>
              <a:gd name="T56" fmla="*/ 2147483647 w 92"/>
              <a:gd name="T57" fmla="*/ 2147483647 h 120"/>
              <a:gd name="T58" fmla="*/ 2147483647 w 92"/>
              <a:gd name="T59" fmla="*/ 2147483647 h 120"/>
              <a:gd name="T60" fmla="*/ 2147483647 w 92"/>
              <a:gd name="T61" fmla="*/ 2147483647 h 120"/>
              <a:gd name="T62" fmla="*/ 2147483647 w 92"/>
              <a:gd name="T63" fmla="*/ 2147483647 h 120"/>
              <a:gd name="T64" fmla="*/ 2147483647 w 92"/>
              <a:gd name="T65" fmla="*/ 2147483647 h 120"/>
              <a:gd name="T66" fmla="*/ 2147483647 w 92"/>
              <a:gd name="T67" fmla="*/ 2147483647 h 120"/>
              <a:gd name="T68" fmla="*/ 2147483647 w 92"/>
              <a:gd name="T69" fmla="*/ 2147483647 h 120"/>
              <a:gd name="T70" fmla="*/ 2147483647 w 92"/>
              <a:gd name="T71" fmla="*/ 2147483647 h 120"/>
              <a:gd name="T72" fmla="*/ 2147483647 w 92"/>
              <a:gd name="T73" fmla="*/ 2147483647 h 120"/>
              <a:gd name="T74" fmla="*/ 2147483647 w 92"/>
              <a:gd name="T75" fmla="*/ 2147483647 h 120"/>
              <a:gd name="T76" fmla="*/ 2147483647 w 92"/>
              <a:gd name="T77" fmla="*/ 2147483647 h 120"/>
              <a:gd name="T78" fmla="*/ 2147483647 w 92"/>
              <a:gd name="T79" fmla="*/ 2147483647 h 120"/>
              <a:gd name="T80" fmla="*/ 2147483647 w 92"/>
              <a:gd name="T81" fmla="*/ 2147483647 h 120"/>
              <a:gd name="T82" fmla="*/ 2147483647 w 92"/>
              <a:gd name="T83" fmla="*/ 2147483647 h 120"/>
              <a:gd name="T84" fmla="*/ 2147483647 w 92"/>
              <a:gd name="T85" fmla="*/ 2147483647 h 120"/>
              <a:gd name="T86" fmla="*/ 2147483647 w 92"/>
              <a:gd name="T87" fmla="*/ 2147483647 h 120"/>
              <a:gd name="T88" fmla="*/ 2147483647 w 92"/>
              <a:gd name="T89" fmla="*/ 2147483647 h 120"/>
              <a:gd name="T90" fmla="*/ 2147483647 w 92"/>
              <a:gd name="T91" fmla="*/ 2147483647 h 120"/>
              <a:gd name="T92" fmla="*/ 2147483647 w 92"/>
              <a:gd name="T93" fmla="*/ 2147483647 h 120"/>
              <a:gd name="T94" fmla="*/ 2147483647 w 92"/>
              <a:gd name="T95" fmla="*/ 2147483647 h 120"/>
              <a:gd name="T96" fmla="*/ 2147483647 w 92"/>
              <a:gd name="T97" fmla="*/ 2147483647 h 120"/>
              <a:gd name="T98" fmla="*/ 2147483647 w 92"/>
              <a:gd name="T99" fmla="*/ 2147483647 h 120"/>
              <a:gd name="T100" fmla="*/ 2147483647 w 92"/>
              <a:gd name="T101" fmla="*/ 2147483647 h 120"/>
              <a:gd name="T102" fmla="*/ 2147483647 w 92"/>
              <a:gd name="T103" fmla="*/ 2147483647 h 120"/>
              <a:gd name="T104" fmla="*/ 2147483647 w 92"/>
              <a:gd name="T105" fmla="*/ 2147483647 h 120"/>
              <a:gd name="T106" fmla="*/ 2147483647 w 92"/>
              <a:gd name="T107" fmla="*/ 2147483647 h 120"/>
              <a:gd name="T108" fmla="*/ 2147483647 w 92"/>
              <a:gd name="T109" fmla="*/ 2147483647 h 120"/>
              <a:gd name="T110" fmla="*/ 2147483647 w 92"/>
              <a:gd name="T111" fmla="*/ 2147483647 h 120"/>
              <a:gd name="T112" fmla="*/ 2147483647 w 92"/>
              <a:gd name="T113" fmla="*/ 2147483647 h 120"/>
              <a:gd name="T114" fmla="*/ 2147483647 w 92"/>
              <a:gd name="T115" fmla="*/ 2147483647 h 120"/>
              <a:gd name="T116" fmla="*/ 2147483647 w 92"/>
              <a:gd name="T117" fmla="*/ 2147483647 h 120"/>
              <a:gd name="T118" fmla="*/ 2147483647 w 92"/>
              <a:gd name="T119" fmla="*/ 2147483647 h 120"/>
              <a:gd name="T120" fmla="*/ 2147483647 w 92"/>
              <a:gd name="T121" fmla="*/ 2147483647 h 1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2"/>
              <a:gd name="T184" fmla="*/ 0 h 120"/>
              <a:gd name="T185" fmla="*/ 92 w 92"/>
              <a:gd name="T186" fmla="*/ 120 h 1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2" h="120">
                <a:moveTo>
                  <a:pt x="26" y="74"/>
                </a:moveTo>
                <a:lnTo>
                  <a:pt x="26" y="73"/>
                </a:lnTo>
                <a:lnTo>
                  <a:pt x="22" y="70"/>
                </a:lnTo>
                <a:lnTo>
                  <a:pt x="21" y="69"/>
                </a:lnTo>
                <a:lnTo>
                  <a:pt x="21" y="66"/>
                </a:lnTo>
                <a:lnTo>
                  <a:pt x="21" y="65"/>
                </a:lnTo>
                <a:lnTo>
                  <a:pt x="22" y="64"/>
                </a:lnTo>
                <a:lnTo>
                  <a:pt x="22" y="63"/>
                </a:lnTo>
                <a:lnTo>
                  <a:pt x="25" y="61"/>
                </a:lnTo>
                <a:lnTo>
                  <a:pt x="27" y="60"/>
                </a:lnTo>
                <a:lnTo>
                  <a:pt x="29" y="59"/>
                </a:lnTo>
                <a:lnTo>
                  <a:pt x="30" y="58"/>
                </a:lnTo>
                <a:lnTo>
                  <a:pt x="31" y="59"/>
                </a:lnTo>
                <a:lnTo>
                  <a:pt x="32" y="59"/>
                </a:lnTo>
                <a:lnTo>
                  <a:pt x="33" y="59"/>
                </a:lnTo>
                <a:lnTo>
                  <a:pt x="33" y="58"/>
                </a:lnTo>
                <a:lnTo>
                  <a:pt x="32" y="57"/>
                </a:lnTo>
                <a:lnTo>
                  <a:pt x="31" y="57"/>
                </a:lnTo>
                <a:lnTo>
                  <a:pt x="32" y="56"/>
                </a:lnTo>
                <a:lnTo>
                  <a:pt x="32" y="55"/>
                </a:lnTo>
                <a:lnTo>
                  <a:pt x="31" y="54"/>
                </a:lnTo>
                <a:lnTo>
                  <a:pt x="30" y="53"/>
                </a:lnTo>
                <a:lnTo>
                  <a:pt x="28" y="53"/>
                </a:lnTo>
                <a:lnTo>
                  <a:pt x="26" y="52"/>
                </a:lnTo>
                <a:lnTo>
                  <a:pt x="26" y="51"/>
                </a:lnTo>
                <a:lnTo>
                  <a:pt x="27" y="50"/>
                </a:lnTo>
                <a:lnTo>
                  <a:pt x="26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4"/>
                </a:lnTo>
                <a:lnTo>
                  <a:pt x="26" y="44"/>
                </a:lnTo>
                <a:lnTo>
                  <a:pt x="27" y="42"/>
                </a:lnTo>
                <a:lnTo>
                  <a:pt x="26" y="42"/>
                </a:lnTo>
                <a:lnTo>
                  <a:pt x="24" y="42"/>
                </a:lnTo>
                <a:lnTo>
                  <a:pt x="21" y="42"/>
                </a:lnTo>
                <a:lnTo>
                  <a:pt x="19" y="42"/>
                </a:lnTo>
                <a:lnTo>
                  <a:pt x="19" y="40"/>
                </a:lnTo>
                <a:lnTo>
                  <a:pt x="18" y="39"/>
                </a:lnTo>
                <a:lnTo>
                  <a:pt x="18" y="38"/>
                </a:lnTo>
                <a:lnTo>
                  <a:pt x="17" y="37"/>
                </a:lnTo>
                <a:lnTo>
                  <a:pt x="17" y="36"/>
                </a:lnTo>
                <a:lnTo>
                  <a:pt x="18" y="36"/>
                </a:lnTo>
                <a:lnTo>
                  <a:pt x="19" y="35"/>
                </a:lnTo>
                <a:lnTo>
                  <a:pt x="18" y="34"/>
                </a:lnTo>
                <a:lnTo>
                  <a:pt x="17" y="34"/>
                </a:lnTo>
                <a:lnTo>
                  <a:pt x="17" y="33"/>
                </a:lnTo>
                <a:lnTo>
                  <a:pt x="16" y="33"/>
                </a:lnTo>
                <a:lnTo>
                  <a:pt x="15" y="34"/>
                </a:lnTo>
                <a:lnTo>
                  <a:pt x="14" y="34"/>
                </a:lnTo>
                <a:lnTo>
                  <a:pt x="13" y="34"/>
                </a:lnTo>
                <a:lnTo>
                  <a:pt x="13" y="33"/>
                </a:lnTo>
                <a:lnTo>
                  <a:pt x="12" y="32"/>
                </a:lnTo>
                <a:lnTo>
                  <a:pt x="11" y="32"/>
                </a:lnTo>
                <a:lnTo>
                  <a:pt x="10" y="32"/>
                </a:lnTo>
                <a:lnTo>
                  <a:pt x="9" y="30"/>
                </a:lnTo>
                <a:lnTo>
                  <a:pt x="8" y="29"/>
                </a:lnTo>
                <a:lnTo>
                  <a:pt x="4" y="30"/>
                </a:lnTo>
                <a:lnTo>
                  <a:pt x="2" y="30"/>
                </a:lnTo>
                <a:lnTo>
                  <a:pt x="1" y="30"/>
                </a:lnTo>
                <a:lnTo>
                  <a:pt x="1" y="29"/>
                </a:lnTo>
                <a:lnTo>
                  <a:pt x="1" y="27"/>
                </a:lnTo>
                <a:lnTo>
                  <a:pt x="2" y="26"/>
                </a:lnTo>
                <a:lnTo>
                  <a:pt x="3" y="24"/>
                </a:lnTo>
                <a:lnTo>
                  <a:pt x="4" y="23"/>
                </a:lnTo>
                <a:lnTo>
                  <a:pt x="3" y="23"/>
                </a:lnTo>
                <a:lnTo>
                  <a:pt x="3" y="22"/>
                </a:lnTo>
                <a:lnTo>
                  <a:pt x="3" y="21"/>
                </a:lnTo>
                <a:lnTo>
                  <a:pt x="2" y="20"/>
                </a:lnTo>
                <a:lnTo>
                  <a:pt x="1" y="20"/>
                </a:lnTo>
                <a:lnTo>
                  <a:pt x="0" y="19"/>
                </a:lnTo>
                <a:lnTo>
                  <a:pt x="1" y="19"/>
                </a:lnTo>
                <a:lnTo>
                  <a:pt x="2" y="19"/>
                </a:lnTo>
                <a:lnTo>
                  <a:pt x="3" y="18"/>
                </a:lnTo>
                <a:lnTo>
                  <a:pt x="3" y="16"/>
                </a:lnTo>
                <a:lnTo>
                  <a:pt x="5" y="15"/>
                </a:lnTo>
                <a:lnTo>
                  <a:pt x="8" y="13"/>
                </a:lnTo>
                <a:lnTo>
                  <a:pt x="9" y="14"/>
                </a:lnTo>
                <a:lnTo>
                  <a:pt x="11" y="16"/>
                </a:lnTo>
                <a:lnTo>
                  <a:pt x="12" y="15"/>
                </a:lnTo>
                <a:lnTo>
                  <a:pt x="12" y="14"/>
                </a:lnTo>
                <a:lnTo>
                  <a:pt x="12" y="12"/>
                </a:lnTo>
                <a:lnTo>
                  <a:pt x="11" y="11"/>
                </a:lnTo>
                <a:lnTo>
                  <a:pt x="12" y="11"/>
                </a:lnTo>
                <a:lnTo>
                  <a:pt x="13" y="10"/>
                </a:lnTo>
                <a:lnTo>
                  <a:pt x="14" y="6"/>
                </a:lnTo>
                <a:lnTo>
                  <a:pt x="15" y="3"/>
                </a:lnTo>
                <a:lnTo>
                  <a:pt x="16" y="4"/>
                </a:lnTo>
                <a:lnTo>
                  <a:pt x="17" y="4"/>
                </a:lnTo>
                <a:lnTo>
                  <a:pt x="17" y="5"/>
                </a:lnTo>
                <a:lnTo>
                  <a:pt x="18" y="5"/>
                </a:lnTo>
                <a:lnTo>
                  <a:pt x="18" y="4"/>
                </a:lnTo>
                <a:lnTo>
                  <a:pt x="18" y="3"/>
                </a:lnTo>
                <a:lnTo>
                  <a:pt x="16" y="3"/>
                </a:lnTo>
                <a:lnTo>
                  <a:pt x="16" y="2"/>
                </a:lnTo>
                <a:lnTo>
                  <a:pt x="17" y="1"/>
                </a:lnTo>
                <a:lnTo>
                  <a:pt x="18" y="1"/>
                </a:lnTo>
                <a:lnTo>
                  <a:pt x="20" y="1"/>
                </a:lnTo>
                <a:lnTo>
                  <a:pt x="21" y="1"/>
                </a:lnTo>
                <a:lnTo>
                  <a:pt x="21" y="0"/>
                </a:lnTo>
                <a:lnTo>
                  <a:pt x="22" y="0"/>
                </a:lnTo>
                <a:lnTo>
                  <a:pt x="23" y="1"/>
                </a:lnTo>
                <a:lnTo>
                  <a:pt x="23" y="0"/>
                </a:lnTo>
                <a:lnTo>
                  <a:pt x="24" y="0"/>
                </a:lnTo>
                <a:lnTo>
                  <a:pt x="25" y="0"/>
                </a:lnTo>
                <a:lnTo>
                  <a:pt x="25" y="1"/>
                </a:lnTo>
                <a:lnTo>
                  <a:pt x="23" y="3"/>
                </a:lnTo>
                <a:lnTo>
                  <a:pt x="24" y="4"/>
                </a:lnTo>
                <a:lnTo>
                  <a:pt x="25" y="5"/>
                </a:lnTo>
                <a:lnTo>
                  <a:pt x="25" y="6"/>
                </a:lnTo>
                <a:lnTo>
                  <a:pt x="25" y="7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9" y="8"/>
                </a:lnTo>
                <a:lnTo>
                  <a:pt x="29" y="9"/>
                </a:lnTo>
                <a:lnTo>
                  <a:pt x="29" y="11"/>
                </a:lnTo>
                <a:lnTo>
                  <a:pt x="30" y="11"/>
                </a:lnTo>
                <a:lnTo>
                  <a:pt x="30" y="13"/>
                </a:lnTo>
                <a:lnTo>
                  <a:pt x="31" y="14"/>
                </a:lnTo>
                <a:lnTo>
                  <a:pt x="31" y="15"/>
                </a:lnTo>
                <a:lnTo>
                  <a:pt x="31" y="16"/>
                </a:lnTo>
                <a:lnTo>
                  <a:pt x="31" y="17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2" y="20"/>
                </a:lnTo>
                <a:lnTo>
                  <a:pt x="33" y="20"/>
                </a:lnTo>
                <a:lnTo>
                  <a:pt x="32" y="20"/>
                </a:lnTo>
                <a:lnTo>
                  <a:pt x="33" y="20"/>
                </a:lnTo>
                <a:lnTo>
                  <a:pt x="34" y="19"/>
                </a:lnTo>
                <a:lnTo>
                  <a:pt x="36" y="20"/>
                </a:lnTo>
                <a:lnTo>
                  <a:pt x="36" y="22"/>
                </a:lnTo>
                <a:lnTo>
                  <a:pt x="35" y="25"/>
                </a:lnTo>
                <a:lnTo>
                  <a:pt x="34" y="27"/>
                </a:lnTo>
                <a:lnTo>
                  <a:pt x="32" y="29"/>
                </a:lnTo>
                <a:lnTo>
                  <a:pt x="32" y="30"/>
                </a:lnTo>
                <a:lnTo>
                  <a:pt x="32" y="31"/>
                </a:lnTo>
                <a:lnTo>
                  <a:pt x="33" y="30"/>
                </a:lnTo>
                <a:lnTo>
                  <a:pt x="33" y="31"/>
                </a:lnTo>
                <a:lnTo>
                  <a:pt x="34" y="32"/>
                </a:lnTo>
                <a:lnTo>
                  <a:pt x="35" y="31"/>
                </a:lnTo>
                <a:lnTo>
                  <a:pt x="36" y="31"/>
                </a:lnTo>
                <a:lnTo>
                  <a:pt x="36" y="32"/>
                </a:lnTo>
                <a:lnTo>
                  <a:pt x="37" y="32"/>
                </a:lnTo>
                <a:lnTo>
                  <a:pt x="38" y="32"/>
                </a:lnTo>
                <a:lnTo>
                  <a:pt x="39" y="33"/>
                </a:lnTo>
                <a:lnTo>
                  <a:pt x="39" y="32"/>
                </a:lnTo>
                <a:lnTo>
                  <a:pt x="40" y="31"/>
                </a:lnTo>
                <a:lnTo>
                  <a:pt x="41" y="30"/>
                </a:lnTo>
                <a:lnTo>
                  <a:pt x="43" y="30"/>
                </a:lnTo>
                <a:lnTo>
                  <a:pt x="45" y="29"/>
                </a:lnTo>
                <a:lnTo>
                  <a:pt x="50" y="25"/>
                </a:lnTo>
                <a:lnTo>
                  <a:pt x="52" y="23"/>
                </a:lnTo>
                <a:lnTo>
                  <a:pt x="53" y="22"/>
                </a:lnTo>
                <a:lnTo>
                  <a:pt x="52" y="22"/>
                </a:lnTo>
                <a:lnTo>
                  <a:pt x="52" y="21"/>
                </a:lnTo>
                <a:lnTo>
                  <a:pt x="52" y="20"/>
                </a:lnTo>
                <a:lnTo>
                  <a:pt x="53" y="20"/>
                </a:lnTo>
                <a:lnTo>
                  <a:pt x="53" y="19"/>
                </a:lnTo>
                <a:lnTo>
                  <a:pt x="53" y="18"/>
                </a:lnTo>
                <a:lnTo>
                  <a:pt x="54" y="17"/>
                </a:lnTo>
                <a:lnTo>
                  <a:pt x="55" y="17"/>
                </a:lnTo>
                <a:lnTo>
                  <a:pt x="55" y="16"/>
                </a:lnTo>
                <a:lnTo>
                  <a:pt x="56" y="15"/>
                </a:lnTo>
                <a:lnTo>
                  <a:pt x="56" y="14"/>
                </a:lnTo>
                <a:lnTo>
                  <a:pt x="57" y="13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60" y="11"/>
                </a:lnTo>
                <a:lnTo>
                  <a:pt x="61" y="11"/>
                </a:lnTo>
                <a:lnTo>
                  <a:pt x="62" y="11"/>
                </a:lnTo>
                <a:lnTo>
                  <a:pt x="63" y="12"/>
                </a:lnTo>
                <a:lnTo>
                  <a:pt x="63" y="13"/>
                </a:lnTo>
                <a:lnTo>
                  <a:pt x="62" y="13"/>
                </a:lnTo>
                <a:lnTo>
                  <a:pt x="61" y="14"/>
                </a:lnTo>
                <a:lnTo>
                  <a:pt x="61" y="15"/>
                </a:lnTo>
                <a:lnTo>
                  <a:pt x="62" y="15"/>
                </a:lnTo>
                <a:lnTo>
                  <a:pt x="62" y="16"/>
                </a:lnTo>
                <a:lnTo>
                  <a:pt x="61" y="17"/>
                </a:lnTo>
                <a:lnTo>
                  <a:pt x="61" y="18"/>
                </a:lnTo>
                <a:lnTo>
                  <a:pt x="62" y="19"/>
                </a:lnTo>
                <a:lnTo>
                  <a:pt x="63" y="19"/>
                </a:lnTo>
                <a:lnTo>
                  <a:pt x="64" y="20"/>
                </a:lnTo>
                <a:lnTo>
                  <a:pt x="65" y="20"/>
                </a:lnTo>
                <a:lnTo>
                  <a:pt x="67" y="19"/>
                </a:lnTo>
                <a:lnTo>
                  <a:pt x="69" y="19"/>
                </a:lnTo>
                <a:lnTo>
                  <a:pt x="71" y="19"/>
                </a:lnTo>
                <a:lnTo>
                  <a:pt x="73" y="18"/>
                </a:lnTo>
                <a:lnTo>
                  <a:pt x="75" y="17"/>
                </a:lnTo>
                <a:lnTo>
                  <a:pt x="77" y="16"/>
                </a:lnTo>
                <a:lnTo>
                  <a:pt x="78" y="15"/>
                </a:lnTo>
                <a:lnTo>
                  <a:pt x="78" y="16"/>
                </a:lnTo>
                <a:lnTo>
                  <a:pt x="80" y="14"/>
                </a:lnTo>
                <a:lnTo>
                  <a:pt x="81" y="12"/>
                </a:lnTo>
                <a:lnTo>
                  <a:pt x="82" y="12"/>
                </a:lnTo>
                <a:lnTo>
                  <a:pt x="83" y="12"/>
                </a:lnTo>
                <a:lnTo>
                  <a:pt x="84" y="12"/>
                </a:lnTo>
                <a:lnTo>
                  <a:pt x="85" y="12"/>
                </a:lnTo>
                <a:lnTo>
                  <a:pt x="85" y="13"/>
                </a:lnTo>
                <a:lnTo>
                  <a:pt x="86" y="13"/>
                </a:lnTo>
                <a:lnTo>
                  <a:pt x="87" y="13"/>
                </a:lnTo>
                <a:lnTo>
                  <a:pt x="87" y="14"/>
                </a:lnTo>
                <a:lnTo>
                  <a:pt x="86" y="14"/>
                </a:lnTo>
                <a:lnTo>
                  <a:pt x="85" y="16"/>
                </a:lnTo>
                <a:lnTo>
                  <a:pt x="85" y="17"/>
                </a:lnTo>
                <a:lnTo>
                  <a:pt x="86" y="19"/>
                </a:lnTo>
                <a:lnTo>
                  <a:pt x="87" y="21"/>
                </a:lnTo>
                <a:lnTo>
                  <a:pt x="87" y="22"/>
                </a:lnTo>
                <a:lnTo>
                  <a:pt x="86" y="23"/>
                </a:lnTo>
                <a:lnTo>
                  <a:pt x="85" y="22"/>
                </a:lnTo>
                <a:lnTo>
                  <a:pt x="84" y="22"/>
                </a:lnTo>
                <a:lnTo>
                  <a:pt x="83" y="22"/>
                </a:lnTo>
                <a:lnTo>
                  <a:pt x="82" y="22"/>
                </a:lnTo>
                <a:lnTo>
                  <a:pt x="82" y="23"/>
                </a:lnTo>
                <a:lnTo>
                  <a:pt x="81" y="23"/>
                </a:lnTo>
                <a:lnTo>
                  <a:pt x="80" y="23"/>
                </a:lnTo>
                <a:lnTo>
                  <a:pt x="79" y="22"/>
                </a:lnTo>
                <a:lnTo>
                  <a:pt x="78" y="23"/>
                </a:lnTo>
                <a:lnTo>
                  <a:pt x="77" y="24"/>
                </a:lnTo>
                <a:lnTo>
                  <a:pt x="76" y="25"/>
                </a:lnTo>
                <a:lnTo>
                  <a:pt x="76" y="26"/>
                </a:lnTo>
                <a:lnTo>
                  <a:pt x="77" y="26"/>
                </a:lnTo>
                <a:lnTo>
                  <a:pt x="79" y="26"/>
                </a:lnTo>
                <a:lnTo>
                  <a:pt x="80" y="27"/>
                </a:lnTo>
                <a:lnTo>
                  <a:pt x="79" y="28"/>
                </a:lnTo>
                <a:lnTo>
                  <a:pt x="79" y="29"/>
                </a:lnTo>
                <a:lnTo>
                  <a:pt x="81" y="30"/>
                </a:lnTo>
                <a:lnTo>
                  <a:pt x="83" y="31"/>
                </a:lnTo>
                <a:lnTo>
                  <a:pt x="84" y="31"/>
                </a:lnTo>
                <a:lnTo>
                  <a:pt x="85" y="33"/>
                </a:lnTo>
                <a:lnTo>
                  <a:pt x="85" y="34"/>
                </a:lnTo>
                <a:lnTo>
                  <a:pt x="85" y="37"/>
                </a:lnTo>
                <a:lnTo>
                  <a:pt x="85" y="40"/>
                </a:lnTo>
                <a:lnTo>
                  <a:pt x="85" y="41"/>
                </a:lnTo>
                <a:lnTo>
                  <a:pt x="85" y="42"/>
                </a:lnTo>
                <a:lnTo>
                  <a:pt x="86" y="42"/>
                </a:lnTo>
                <a:lnTo>
                  <a:pt x="87" y="43"/>
                </a:lnTo>
                <a:lnTo>
                  <a:pt x="87" y="44"/>
                </a:lnTo>
                <a:lnTo>
                  <a:pt x="87" y="45"/>
                </a:lnTo>
                <a:lnTo>
                  <a:pt x="87" y="46"/>
                </a:lnTo>
                <a:lnTo>
                  <a:pt x="87" y="47"/>
                </a:lnTo>
                <a:lnTo>
                  <a:pt x="89" y="48"/>
                </a:lnTo>
                <a:lnTo>
                  <a:pt x="90" y="49"/>
                </a:lnTo>
                <a:lnTo>
                  <a:pt x="91" y="50"/>
                </a:lnTo>
                <a:lnTo>
                  <a:pt x="92" y="50"/>
                </a:lnTo>
                <a:lnTo>
                  <a:pt x="92" y="51"/>
                </a:lnTo>
                <a:lnTo>
                  <a:pt x="91" y="52"/>
                </a:lnTo>
                <a:lnTo>
                  <a:pt x="91" y="53"/>
                </a:lnTo>
                <a:lnTo>
                  <a:pt x="89" y="53"/>
                </a:lnTo>
                <a:lnTo>
                  <a:pt x="88" y="53"/>
                </a:lnTo>
                <a:lnTo>
                  <a:pt x="86" y="52"/>
                </a:lnTo>
                <a:lnTo>
                  <a:pt x="84" y="51"/>
                </a:lnTo>
                <a:lnTo>
                  <a:pt x="81" y="50"/>
                </a:lnTo>
                <a:lnTo>
                  <a:pt x="79" y="51"/>
                </a:lnTo>
                <a:lnTo>
                  <a:pt x="78" y="53"/>
                </a:lnTo>
                <a:lnTo>
                  <a:pt x="78" y="54"/>
                </a:lnTo>
                <a:lnTo>
                  <a:pt x="77" y="56"/>
                </a:lnTo>
                <a:lnTo>
                  <a:pt x="76" y="58"/>
                </a:lnTo>
                <a:lnTo>
                  <a:pt x="76" y="59"/>
                </a:lnTo>
                <a:lnTo>
                  <a:pt x="76" y="60"/>
                </a:lnTo>
                <a:lnTo>
                  <a:pt x="75" y="61"/>
                </a:lnTo>
                <a:lnTo>
                  <a:pt x="74" y="62"/>
                </a:lnTo>
                <a:lnTo>
                  <a:pt x="75" y="63"/>
                </a:lnTo>
                <a:lnTo>
                  <a:pt x="74" y="64"/>
                </a:lnTo>
                <a:lnTo>
                  <a:pt x="73" y="66"/>
                </a:lnTo>
                <a:lnTo>
                  <a:pt x="72" y="67"/>
                </a:lnTo>
                <a:lnTo>
                  <a:pt x="72" y="68"/>
                </a:lnTo>
                <a:lnTo>
                  <a:pt x="73" y="68"/>
                </a:lnTo>
                <a:lnTo>
                  <a:pt x="74" y="67"/>
                </a:lnTo>
                <a:lnTo>
                  <a:pt x="75" y="66"/>
                </a:lnTo>
                <a:lnTo>
                  <a:pt x="76" y="66"/>
                </a:lnTo>
                <a:lnTo>
                  <a:pt x="76" y="67"/>
                </a:lnTo>
                <a:lnTo>
                  <a:pt x="77" y="67"/>
                </a:lnTo>
                <a:lnTo>
                  <a:pt x="77" y="68"/>
                </a:lnTo>
                <a:lnTo>
                  <a:pt x="77" y="69"/>
                </a:lnTo>
                <a:lnTo>
                  <a:pt x="78" y="69"/>
                </a:lnTo>
                <a:lnTo>
                  <a:pt x="78" y="70"/>
                </a:lnTo>
                <a:lnTo>
                  <a:pt x="79" y="71"/>
                </a:lnTo>
                <a:lnTo>
                  <a:pt x="79" y="70"/>
                </a:lnTo>
                <a:lnTo>
                  <a:pt x="80" y="70"/>
                </a:lnTo>
                <a:lnTo>
                  <a:pt x="81" y="71"/>
                </a:lnTo>
                <a:lnTo>
                  <a:pt x="81" y="72"/>
                </a:lnTo>
                <a:lnTo>
                  <a:pt x="81" y="73"/>
                </a:lnTo>
                <a:lnTo>
                  <a:pt x="81" y="75"/>
                </a:lnTo>
                <a:lnTo>
                  <a:pt x="82" y="75"/>
                </a:lnTo>
                <a:lnTo>
                  <a:pt x="83" y="76"/>
                </a:lnTo>
                <a:lnTo>
                  <a:pt x="84" y="78"/>
                </a:lnTo>
                <a:lnTo>
                  <a:pt x="85" y="81"/>
                </a:lnTo>
                <a:lnTo>
                  <a:pt x="85" y="82"/>
                </a:lnTo>
                <a:lnTo>
                  <a:pt x="87" y="82"/>
                </a:lnTo>
                <a:lnTo>
                  <a:pt x="88" y="82"/>
                </a:lnTo>
                <a:lnTo>
                  <a:pt x="89" y="82"/>
                </a:lnTo>
                <a:lnTo>
                  <a:pt x="91" y="83"/>
                </a:lnTo>
                <a:lnTo>
                  <a:pt x="91" y="84"/>
                </a:lnTo>
                <a:lnTo>
                  <a:pt x="90" y="85"/>
                </a:lnTo>
                <a:lnTo>
                  <a:pt x="89" y="87"/>
                </a:lnTo>
                <a:lnTo>
                  <a:pt x="90" y="87"/>
                </a:lnTo>
                <a:lnTo>
                  <a:pt x="90" y="88"/>
                </a:lnTo>
                <a:lnTo>
                  <a:pt x="88" y="88"/>
                </a:lnTo>
                <a:lnTo>
                  <a:pt x="87" y="90"/>
                </a:lnTo>
                <a:lnTo>
                  <a:pt x="88" y="91"/>
                </a:lnTo>
                <a:lnTo>
                  <a:pt x="89" y="91"/>
                </a:lnTo>
                <a:lnTo>
                  <a:pt x="90" y="91"/>
                </a:lnTo>
                <a:lnTo>
                  <a:pt x="91" y="91"/>
                </a:lnTo>
                <a:lnTo>
                  <a:pt x="91" y="92"/>
                </a:lnTo>
                <a:lnTo>
                  <a:pt x="91" y="93"/>
                </a:lnTo>
                <a:lnTo>
                  <a:pt x="92" y="93"/>
                </a:lnTo>
                <a:lnTo>
                  <a:pt x="91" y="94"/>
                </a:lnTo>
                <a:lnTo>
                  <a:pt x="91" y="95"/>
                </a:lnTo>
                <a:lnTo>
                  <a:pt x="89" y="97"/>
                </a:lnTo>
                <a:lnTo>
                  <a:pt x="88" y="98"/>
                </a:lnTo>
                <a:lnTo>
                  <a:pt x="88" y="100"/>
                </a:lnTo>
                <a:lnTo>
                  <a:pt x="88" y="104"/>
                </a:lnTo>
                <a:lnTo>
                  <a:pt x="88" y="106"/>
                </a:lnTo>
                <a:lnTo>
                  <a:pt x="87" y="107"/>
                </a:lnTo>
                <a:lnTo>
                  <a:pt x="84" y="107"/>
                </a:lnTo>
                <a:lnTo>
                  <a:pt x="83" y="108"/>
                </a:lnTo>
                <a:lnTo>
                  <a:pt x="84" y="109"/>
                </a:lnTo>
                <a:lnTo>
                  <a:pt x="84" y="110"/>
                </a:lnTo>
                <a:lnTo>
                  <a:pt x="83" y="108"/>
                </a:lnTo>
                <a:lnTo>
                  <a:pt x="81" y="104"/>
                </a:lnTo>
                <a:lnTo>
                  <a:pt x="81" y="103"/>
                </a:lnTo>
                <a:lnTo>
                  <a:pt x="79" y="101"/>
                </a:lnTo>
                <a:lnTo>
                  <a:pt x="78" y="102"/>
                </a:lnTo>
                <a:lnTo>
                  <a:pt x="76" y="104"/>
                </a:lnTo>
                <a:lnTo>
                  <a:pt x="74" y="105"/>
                </a:lnTo>
                <a:lnTo>
                  <a:pt x="74" y="107"/>
                </a:lnTo>
                <a:lnTo>
                  <a:pt x="74" y="108"/>
                </a:lnTo>
                <a:lnTo>
                  <a:pt x="73" y="108"/>
                </a:lnTo>
                <a:lnTo>
                  <a:pt x="72" y="108"/>
                </a:lnTo>
                <a:lnTo>
                  <a:pt x="71" y="109"/>
                </a:lnTo>
                <a:lnTo>
                  <a:pt x="74" y="111"/>
                </a:lnTo>
                <a:lnTo>
                  <a:pt x="75" y="113"/>
                </a:lnTo>
                <a:lnTo>
                  <a:pt x="76" y="114"/>
                </a:lnTo>
                <a:lnTo>
                  <a:pt x="76" y="115"/>
                </a:lnTo>
                <a:lnTo>
                  <a:pt x="73" y="116"/>
                </a:lnTo>
                <a:lnTo>
                  <a:pt x="69" y="116"/>
                </a:lnTo>
                <a:lnTo>
                  <a:pt x="69" y="118"/>
                </a:lnTo>
                <a:lnTo>
                  <a:pt x="70" y="120"/>
                </a:lnTo>
                <a:lnTo>
                  <a:pt x="69" y="120"/>
                </a:lnTo>
                <a:lnTo>
                  <a:pt x="68" y="120"/>
                </a:lnTo>
                <a:lnTo>
                  <a:pt x="67" y="120"/>
                </a:lnTo>
                <a:lnTo>
                  <a:pt x="66" y="120"/>
                </a:lnTo>
                <a:lnTo>
                  <a:pt x="64" y="120"/>
                </a:lnTo>
                <a:lnTo>
                  <a:pt x="64" y="118"/>
                </a:lnTo>
                <a:lnTo>
                  <a:pt x="62" y="120"/>
                </a:lnTo>
                <a:lnTo>
                  <a:pt x="59" y="120"/>
                </a:lnTo>
                <a:lnTo>
                  <a:pt x="58" y="119"/>
                </a:lnTo>
                <a:lnTo>
                  <a:pt x="59" y="119"/>
                </a:lnTo>
                <a:lnTo>
                  <a:pt x="59" y="116"/>
                </a:lnTo>
                <a:lnTo>
                  <a:pt x="60" y="116"/>
                </a:lnTo>
                <a:lnTo>
                  <a:pt x="61" y="116"/>
                </a:lnTo>
                <a:lnTo>
                  <a:pt x="63" y="115"/>
                </a:lnTo>
                <a:lnTo>
                  <a:pt x="63" y="116"/>
                </a:lnTo>
                <a:lnTo>
                  <a:pt x="64" y="115"/>
                </a:lnTo>
                <a:lnTo>
                  <a:pt x="64" y="114"/>
                </a:lnTo>
                <a:lnTo>
                  <a:pt x="63" y="114"/>
                </a:lnTo>
                <a:lnTo>
                  <a:pt x="64" y="113"/>
                </a:lnTo>
                <a:lnTo>
                  <a:pt x="65" y="113"/>
                </a:lnTo>
                <a:lnTo>
                  <a:pt x="66" y="112"/>
                </a:lnTo>
                <a:lnTo>
                  <a:pt x="64" y="111"/>
                </a:lnTo>
                <a:lnTo>
                  <a:pt x="63" y="112"/>
                </a:lnTo>
                <a:lnTo>
                  <a:pt x="62" y="110"/>
                </a:lnTo>
                <a:lnTo>
                  <a:pt x="61" y="109"/>
                </a:lnTo>
                <a:lnTo>
                  <a:pt x="60" y="109"/>
                </a:lnTo>
                <a:lnTo>
                  <a:pt x="59" y="109"/>
                </a:lnTo>
                <a:lnTo>
                  <a:pt x="59" y="108"/>
                </a:lnTo>
                <a:lnTo>
                  <a:pt x="59" y="109"/>
                </a:lnTo>
                <a:lnTo>
                  <a:pt x="58" y="108"/>
                </a:lnTo>
                <a:lnTo>
                  <a:pt x="57" y="108"/>
                </a:lnTo>
                <a:lnTo>
                  <a:pt x="57" y="109"/>
                </a:lnTo>
                <a:lnTo>
                  <a:pt x="56" y="108"/>
                </a:lnTo>
                <a:lnTo>
                  <a:pt x="54" y="108"/>
                </a:lnTo>
                <a:lnTo>
                  <a:pt x="53" y="108"/>
                </a:lnTo>
                <a:lnTo>
                  <a:pt x="52" y="110"/>
                </a:lnTo>
                <a:lnTo>
                  <a:pt x="51" y="110"/>
                </a:lnTo>
                <a:lnTo>
                  <a:pt x="50" y="110"/>
                </a:lnTo>
                <a:lnTo>
                  <a:pt x="49" y="109"/>
                </a:lnTo>
                <a:lnTo>
                  <a:pt x="48" y="107"/>
                </a:lnTo>
                <a:lnTo>
                  <a:pt x="46" y="106"/>
                </a:lnTo>
                <a:lnTo>
                  <a:pt x="43" y="104"/>
                </a:lnTo>
                <a:lnTo>
                  <a:pt x="41" y="104"/>
                </a:lnTo>
                <a:lnTo>
                  <a:pt x="39" y="103"/>
                </a:lnTo>
                <a:lnTo>
                  <a:pt x="36" y="102"/>
                </a:lnTo>
                <a:lnTo>
                  <a:pt x="35" y="102"/>
                </a:lnTo>
                <a:lnTo>
                  <a:pt x="34" y="102"/>
                </a:lnTo>
                <a:lnTo>
                  <a:pt x="33" y="101"/>
                </a:lnTo>
                <a:lnTo>
                  <a:pt x="33" y="102"/>
                </a:lnTo>
                <a:lnTo>
                  <a:pt x="32" y="100"/>
                </a:lnTo>
                <a:lnTo>
                  <a:pt x="31" y="100"/>
                </a:lnTo>
                <a:lnTo>
                  <a:pt x="30" y="101"/>
                </a:lnTo>
                <a:lnTo>
                  <a:pt x="30" y="100"/>
                </a:lnTo>
                <a:lnTo>
                  <a:pt x="28" y="101"/>
                </a:lnTo>
                <a:lnTo>
                  <a:pt x="26" y="104"/>
                </a:lnTo>
                <a:lnTo>
                  <a:pt x="25" y="105"/>
                </a:lnTo>
                <a:lnTo>
                  <a:pt x="24" y="106"/>
                </a:lnTo>
                <a:lnTo>
                  <a:pt x="23" y="105"/>
                </a:lnTo>
                <a:lnTo>
                  <a:pt x="22" y="104"/>
                </a:lnTo>
                <a:lnTo>
                  <a:pt x="22" y="102"/>
                </a:lnTo>
                <a:lnTo>
                  <a:pt x="20" y="100"/>
                </a:lnTo>
                <a:lnTo>
                  <a:pt x="18" y="99"/>
                </a:lnTo>
                <a:lnTo>
                  <a:pt x="18" y="100"/>
                </a:lnTo>
                <a:lnTo>
                  <a:pt x="16" y="102"/>
                </a:lnTo>
                <a:lnTo>
                  <a:pt x="15" y="103"/>
                </a:lnTo>
                <a:lnTo>
                  <a:pt x="15" y="104"/>
                </a:lnTo>
                <a:lnTo>
                  <a:pt x="15" y="106"/>
                </a:lnTo>
                <a:lnTo>
                  <a:pt x="12" y="103"/>
                </a:lnTo>
                <a:lnTo>
                  <a:pt x="9" y="100"/>
                </a:lnTo>
                <a:lnTo>
                  <a:pt x="6" y="98"/>
                </a:lnTo>
                <a:lnTo>
                  <a:pt x="5" y="97"/>
                </a:lnTo>
                <a:lnTo>
                  <a:pt x="3" y="94"/>
                </a:lnTo>
                <a:lnTo>
                  <a:pt x="5" y="94"/>
                </a:lnTo>
                <a:lnTo>
                  <a:pt x="5" y="93"/>
                </a:lnTo>
                <a:lnTo>
                  <a:pt x="5" y="92"/>
                </a:lnTo>
                <a:lnTo>
                  <a:pt x="5" y="91"/>
                </a:lnTo>
                <a:lnTo>
                  <a:pt x="5" y="90"/>
                </a:lnTo>
                <a:lnTo>
                  <a:pt x="5" y="89"/>
                </a:lnTo>
                <a:lnTo>
                  <a:pt x="6" y="90"/>
                </a:lnTo>
                <a:lnTo>
                  <a:pt x="15" y="87"/>
                </a:lnTo>
                <a:lnTo>
                  <a:pt x="22" y="78"/>
                </a:lnTo>
                <a:lnTo>
                  <a:pt x="26" y="7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7133601" y="5477226"/>
            <a:ext cx="577949" cy="536932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0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2147483647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2147483647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2147483647 w 78"/>
              <a:gd name="T53" fmla="*/ 2147483647 h 78"/>
              <a:gd name="T54" fmla="*/ 2147483647 w 78"/>
              <a:gd name="T55" fmla="*/ 2147483647 h 78"/>
              <a:gd name="T56" fmla="*/ 2147483647 w 78"/>
              <a:gd name="T57" fmla="*/ 2147483647 h 78"/>
              <a:gd name="T58" fmla="*/ 2147483647 w 78"/>
              <a:gd name="T59" fmla="*/ 2147483647 h 78"/>
              <a:gd name="T60" fmla="*/ 2147483647 w 78"/>
              <a:gd name="T61" fmla="*/ 2147483647 h 78"/>
              <a:gd name="T62" fmla="*/ 2147483647 w 78"/>
              <a:gd name="T63" fmla="*/ 2147483647 h 78"/>
              <a:gd name="T64" fmla="*/ 2147483647 w 78"/>
              <a:gd name="T65" fmla="*/ 2147483647 h 78"/>
              <a:gd name="T66" fmla="*/ 2147483647 w 78"/>
              <a:gd name="T67" fmla="*/ 2147483647 h 78"/>
              <a:gd name="T68" fmla="*/ 2147483647 w 78"/>
              <a:gd name="T69" fmla="*/ 2147483647 h 78"/>
              <a:gd name="T70" fmla="*/ 2147483647 w 78"/>
              <a:gd name="T71" fmla="*/ 2147483647 h 78"/>
              <a:gd name="T72" fmla="*/ 2147483647 w 78"/>
              <a:gd name="T73" fmla="*/ 2147483647 h 78"/>
              <a:gd name="T74" fmla="*/ 2147483647 w 78"/>
              <a:gd name="T75" fmla="*/ 2147483647 h 78"/>
              <a:gd name="T76" fmla="*/ 2147483647 w 78"/>
              <a:gd name="T77" fmla="*/ 2147483647 h 78"/>
              <a:gd name="T78" fmla="*/ 2147483647 w 78"/>
              <a:gd name="T79" fmla="*/ 2147483647 h 78"/>
              <a:gd name="T80" fmla="*/ 2147483647 w 78"/>
              <a:gd name="T81" fmla="*/ 2147483647 h 78"/>
              <a:gd name="T82" fmla="*/ 2147483647 w 78"/>
              <a:gd name="T83" fmla="*/ 2147483647 h 78"/>
              <a:gd name="T84" fmla="*/ 2147483647 w 78"/>
              <a:gd name="T85" fmla="*/ 2147483647 h 78"/>
              <a:gd name="T86" fmla="*/ 2147483647 w 78"/>
              <a:gd name="T87" fmla="*/ 2147483647 h 78"/>
              <a:gd name="T88" fmla="*/ 2147483647 w 78"/>
              <a:gd name="T89" fmla="*/ 2147483647 h 78"/>
              <a:gd name="T90" fmla="*/ 2147483647 w 78"/>
              <a:gd name="T91" fmla="*/ 2147483647 h 78"/>
              <a:gd name="T92" fmla="*/ 2147483647 w 78"/>
              <a:gd name="T93" fmla="*/ 2147483647 h 78"/>
              <a:gd name="T94" fmla="*/ 2147483647 w 78"/>
              <a:gd name="T95" fmla="*/ 2147483647 h 78"/>
              <a:gd name="T96" fmla="*/ 2147483647 w 78"/>
              <a:gd name="T97" fmla="*/ 2147483647 h 78"/>
              <a:gd name="T98" fmla="*/ 2147483647 w 78"/>
              <a:gd name="T99" fmla="*/ 2147483647 h 78"/>
              <a:gd name="T100" fmla="*/ 2147483647 w 78"/>
              <a:gd name="T101" fmla="*/ 2147483647 h 78"/>
              <a:gd name="T102" fmla="*/ 2147483647 w 78"/>
              <a:gd name="T103" fmla="*/ 0 h 78"/>
              <a:gd name="T104" fmla="*/ 2147483647 w 78"/>
              <a:gd name="T105" fmla="*/ 2147483647 h 78"/>
              <a:gd name="T106" fmla="*/ 2147483647 w 78"/>
              <a:gd name="T107" fmla="*/ 2147483647 h 78"/>
              <a:gd name="T108" fmla="*/ 2147483647 w 78"/>
              <a:gd name="T109" fmla="*/ 2147483647 h 78"/>
              <a:gd name="T110" fmla="*/ 2147483647 w 78"/>
              <a:gd name="T111" fmla="*/ 2147483647 h 78"/>
              <a:gd name="T112" fmla="*/ 2147483647 w 78"/>
              <a:gd name="T113" fmla="*/ 2147483647 h 78"/>
              <a:gd name="T114" fmla="*/ 2147483647 w 78"/>
              <a:gd name="T115" fmla="*/ 2147483647 h 78"/>
              <a:gd name="T116" fmla="*/ 2147483647 w 78"/>
              <a:gd name="T117" fmla="*/ 2147483647 h 78"/>
              <a:gd name="T118" fmla="*/ 2147483647 w 78"/>
              <a:gd name="T119" fmla="*/ 2147483647 h 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78"/>
              <a:gd name="T182" fmla="*/ 78 w 78"/>
              <a:gd name="T183" fmla="*/ 78 h 7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78">
                <a:moveTo>
                  <a:pt x="12" y="22"/>
                </a:moveTo>
                <a:lnTo>
                  <a:pt x="11" y="22"/>
                </a:lnTo>
                <a:lnTo>
                  <a:pt x="11" y="21"/>
                </a:lnTo>
                <a:lnTo>
                  <a:pt x="10" y="21"/>
                </a:lnTo>
                <a:lnTo>
                  <a:pt x="9" y="23"/>
                </a:lnTo>
                <a:lnTo>
                  <a:pt x="9" y="24"/>
                </a:lnTo>
                <a:lnTo>
                  <a:pt x="10" y="26"/>
                </a:lnTo>
                <a:lnTo>
                  <a:pt x="11" y="28"/>
                </a:lnTo>
                <a:lnTo>
                  <a:pt x="11" y="29"/>
                </a:lnTo>
                <a:lnTo>
                  <a:pt x="10" y="30"/>
                </a:lnTo>
                <a:lnTo>
                  <a:pt x="9" y="29"/>
                </a:lnTo>
                <a:lnTo>
                  <a:pt x="8" y="29"/>
                </a:lnTo>
                <a:lnTo>
                  <a:pt x="7" y="29"/>
                </a:lnTo>
                <a:lnTo>
                  <a:pt x="6" y="29"/>
                </a:lnTo>
                <a:lnTo>
                  <a:pt x="6" y="30"/>
                </a:lnTo>
                <a:lnTo>
                  <a:pt x="5" y="30"/>
                </a:lnTo>
                <a:lnTo>
                  <a:pt x="4" y="30"/>
                </a:lnTo>
                <a:lnTo>
                  <a:pt x="3" y="29"/>
                </a:lnTo>
                <a:lnTo>
                  <a:pt x="2" y="30"/>
                </a:lnTo>
                <a:lnTo>
                  <a:pt x="1" y="31"/>
                </a:lnTo>
                <a:lnTo>
                  <a:pt x="0" y="32"/>
                </a:lnTo>
                <a:lnTo>
                  <a:pt x="0" y="33"/>
                </a:lnTo>
                <a:lnTo>
                  <a:pt x="1" y="33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5" y="37"/>
                </a:lnTo>
                <a:lnTo>
                  <a:pt x="7" y="38"/>
                </a:lnTo>
                <a:lnTo>
                  <a:pt x="8" y="38"/>
                </a:lnTo>
                <a:lnTo>
                  <a:pt x="9" y="40"/>
                </a:lnTo>
                <a:lnTo>
                  <a:pt x="9" y="41"/>
                </a:lnTo>
                <a:lnTo>
                  <a:pt x="9" y="44"/>
                </a:lnTo>
                <a:lnTo>
                  <a:pt x="9" y="47"/>
                </a:lnTo>
                <a:lnTo>
                  <a:pt x="9" y="48"/>
                </a:lnTo>
                <a:lnTo>
                  <a:pt x="9" y="49"/>
                </a:lnTo>
                <a:lnTo>
                  <a:pt x="10" y="49"/>
                </a:lnTo>
                <a:lnTo>
                  <a:pt x="11" y="50"/>
                </a:lnTo>
                <a:lnTo>
                  <a:pt x="11" y="51"/>
                </a:lnTo>
                <a:lnTo>
                  <a:pt x="11" y="52"/>
                </a:lnTo>
                <a:lnTo>
                  <a:pt x="11" y="53"/>
                </a:lnTo>
                <a:lnTo>
                  <a:pt x="11" y="54"/>
                </a:lnTo>
                <a:lnTo>
                  <a:pt x="13" y="55"/>
                </a:lnTo>
                <a:lnTo>
                  <a:pt x="14" y="56"/>
                </a:lnTo>
                <a:lnTo>
                  <a:pt x="15" y="57"/>
                </a:lnTo>
                <a:lnTo>
                  <a:pt x="16" y="57"/>
                </a:lnTo>
                <a:lnTo>
                  <a:pt x="16" y="58"/>
                </a:lnTo>
                <a:lnTo>
                  <a:pt x="15" y="59"/>
                </a:lnTo>
                <a:lnTo>
                  <a:pt x="15" y="60"/>
                </a:lnTo>
                <a:lnTo>
                  <a:pt x="14" y="61"/>
                </a:lnTo>
                <a:lnTo>
                  <a:pt x="13" y="62"/>
                </a:lnTo>
                <a:lnTo>
                  <a:pt x="12" y="64"/>
                </a:lnTo>
                <a:lnTo>
                  <a:pt x="13" y="65"/>
                </a:lnTo>
                <a:lnTo>
                  <a:pt x="14" y="65"/>
                </a:lnTo>
                <a:lnTo>
                  <a:pt x="14" y="66"/>
                </a:lnTo>
                <a:lnTo>
                  <a:pt x="14" y="67"/>
                </a:lnTo>
                <a:lnTo>
                  <a:pt x="14" y="69"/>
                </a:lnTo>
                <a:lnTo>
                  <a:pt x="15" y="69"/>
                </a:lnTo>
                <a:lnTo>
                  <a:pt x="17" y="68"/>
                </a:lnTo>
                <a:lnTo>
                  <a:pt x="18" y="68"/>
                </a:lnTo>
                <a:lnTo>
                  <a:pt x="19" y="68"/>
                </a:lnTo>
                <a:lnTo>
                  <a:pt x="20" y="69"/>
                </a:lnTo>
                <a:lnTo>
                  <a:pt x="20" y="70"/>
                </a:lnTo>
                <a:lnTo>
                  <a:pt x="21" y="70"/>
                </a:lnTo>
                <a:lnTo>
                  <a:pt x="22" y="70"/>
                </a:lnTo>
                <a:lnTo>
                  <a:pt x="23" y="70"/>
                </a:lnTo>
                <a:lnTo>
                  <a:pt x="24" y="70"/>
                </a:lnTo>
                <a:lnTo>
                  <a:pt x="25" y="70"/>
                </a:lnTo>
                <a:lnTo>
                  <a:pt x="26" y="70"/>
                </a:lnTo>
                <a:lnTo>
                  <a:pt x="27" y="70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1" y="71"/>
                </a:lnTo>
                <a:lnTo>
                  <a:pt x="32" y="71"/>
                </a:lnTo>
                <a:lnTo>
                  <a:pt x="33" y="71"/>
                </a:lnTo>
                <a:lnTo>
                  <a:pt x="33" y="72"/>
                </a:lnTo>
                <a:lnTo>
                  <a:pt x="34" y="71"/>
                </a:lnTo>
                <a:lnTo>
                  <a:pt x="35" y="71"/>
                </a:lnTo>
                <a:lnTo>
                  <a:pt x="36" y="71"/>
                </a:lnTo>
                <a:lnTo>
                  <a:pt x="36" y="72"/>
                </a:lnTo>
                <a:lnTo>
                  <a:pt x="37" y="71"/>
                </a:lnTo>
                <a:lnTo>
                  <a:pt x="38" y="71"/>
                </a:lnTo>
                <a:lnTo>
                  <a:pt x="38" y="72"/>
                </a:lnTo>
                <a:lnTo>
                  <a:pt x="38" y="76"/>
                </a:lnTo>
                <a:lnTo>
                  <a:pt x="38" y="77"/>
                </a:lnTo>
                <a:lnTo>
                  <a:pt x="38" y="78"/>
                </a:lnTo>
                <a:lnTo>
                  <a:pt x="39" y="78"/>
                </a:lnTo>
                <a:lnTo>
                  <a:pt x="40" y="77"/>
                </a:lnTo>
                <a:lnTo>
                  <a:pt x="42" y="77"/>
                </a:lnTo>
                <a:lnTo>
                  <a:pt x="42" y="78"/>
                </a:lnTo>
                <a:lnTo>
                  <a:pt x="42" y="77"/>
                </a:lnTo>
                <a:lnTo>
                  <a:pt x="43" y="77"/>
                </a:lnTo>
                <a:lnTo>
                  <a:pt x="44" y="77"/>
                </a:lnTo>
                <a:lnTo>
                  <a:pt x="46" y="76"/>
                </a:lnTo>
                <a:lnTo>
                  <a:pt x="46" y="75"/>
                </a:lnTo>
                <a:lnTo>
                  <a:pt x="46" y="73"/>
                </a:lnTo>
                <a:lnTo>
                  <a:pt x="46" y="72"/>
                </a:lnTo>
                <a:lnTo>
                  <a:pt x="47" y="72"/>
                </a:lnTo>
                <a:lnTo>
                  <a:pt x="47" y="71"/>
                </a:lnTo>
                <a:lnTo>
                  <a:pt x="48" y="70"/>
                </a:lnTo>
                <a:lnTo>
                  <a:pt x="49" y="71"/>
                </a:lnTo>
                <a:lnTo>
                  <a:pt x="51" y="71"/>
                </a:lnTo>
                <a:lnTo>
                  <a:pt x="51" y="70"/>
                </a:lnTo>
                <a:lnTo>
                  <a:pt x="52" y="70"/>
                </a:lnTo>
                <a:lnTo>
                  <a:pt x="52" y="68"/>
                </a:lnTo>
                <a:lnTo>
                  <a:pt x="51" y="66"/>
                </a:lnTo>
                <a:lnTo>
                  <a:pt x="51" y="65"/>
                </a:lnTo>
                <a:lnTo>
                  <a:pt x="52" y="65"/>
                </a:lnTo>
                <a:lnTo>
                  <a:pt x="53" y="64"/>
                </a:lnTo>
                <a:lnTo>
                  <a:pt x="53" y="62"/>
                </a:lnTo>
                <a:lnTo>
                  <a:pt x="52" y="61"/>
                </a:lnTo>
                <a:lnTo>
                  <a:pt x="53" y="60"/>
                </a:lnTo>
                <a:lnTo>
                  <a:pt x="52" y="59"/>
                </a:lnTo>
                <a:lnTo>
                  <a:pt x="52" y="58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3" y="56"/>
                </a:lnTo>
                <a:lnTo>
                  <a:pt x="54" y="57"/>
                </a:lnTo>
                <a:lnTo>
                  <a:pt x="55" y="57"/>
                </a:lnTo>
                <a:lnTo>
                  <a:pt x="56" y="57"/>
                </a:lnTo>
                <a:lnTo>
                  <a:pt x="57" y="56"/>
                </a:lnTo>
                <a:lnTo>
                  <a:pt x="57" y="55"/>
                </a:lnTo>
                <a:lnTo>
                  <a:pt x="58" y="55"/>
                </a:lnTo>
                <a:lnTo>
                  <a:pt x="59" y="54"/>
                </a:lnTo>
                <a:lnTo>
                  <a:pt x="58" y="54"/>
                </a:lnTo>
                <a:lnTo>
                  <a:pt x="57" y="54"/>
                </a:lnTo>
                <a:lnTo>
                  <a:pt x="56" y="55"/>
                </a:lnTo>
                <a:lnTo>
                  <a:pt x="56" y="54"/>
                </a:lnTo>
                <a:lnTo>
                  <a:pt x="56" y="53"/>
                </a:lnTo>
                <a:lnTo>
                  <a:pt x="57" y="53"/>
                </a:lnTo>
                <a:lnTo>
                  <a:pt x="56" y="53"/>
                </a:lnTo>
                <a:lnTo>
                  <a:pt x="57" y="52"/>
                </a:lnTo>
                <a:lnTo>
                  <a:pt x="59" y="52"/>
                </a:lnTo>
                <a:lnTo>
                  <a:pt x="59" y="51"/>
                </a:lnTo>
                <a:lnTo>
                  <a:pt x="60" y="51"/>
                </a:lnTo>
                <a:lnTo>
                  <a:pt x="59" y="50"/>
                </a:lnTo>
                <a:lnTo>
                  <a:pt x="59" y="49"/>
                </a:lnTo>
                <a:lnTo>
                  <a:pt x="60" y="49"/>
                </a:lnTo>
                <a:lnTo>
                  <a:pt x="60" y="48"/>
                </a:lnTo>
                <a:lnTo>
                  <a:pt x="61" y="48"/>
                </a:lnTo>
                <a:lnTo>
                  <a:pt x="62" y="47"/>
                </a:lnTo>
                <a:lnTo>
                  <a:pt x="62" y="46"/>
                </a:lnTo>
                <a:lnTo>
                  <a:pt x="62" y="45"/>
                </a:lnTo>
                <a:lnTo>
                  <a:pt x="63" y="46"/>
                </a:lnTo>
                <a:lnTo>
                  <a:pt x="65" y="43"/>
                </a:lnTo>
                <a:lnTo>
                  <a:pt x="66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0" y="39"/>
                </a:lnTo>
                <a:lnTo>
                  <a:pt x="70" y="38"/>
                </a:lnTo>
                <a:lnTo>
                  <a:pt x="70" y="37"/>
                </a:lnTo>
                <a:lnTo>
                  <a:pt x="70" y="36"/>
                </a:lnTo>
                <a:lnTo>
                  <a:pt x="69" y="36"/>
                </a:lnTo>
                <a:lnTo>
                  <a:pt x="69" y="35"/>
                </a:lnTo>
                <a:lnTo>
                  <a:pt x="70" y="35"/>
                </a:lnTo>
                <a:lnTo>
                  <a:pt x="70" y="34"/>
                </a:lnTo>
                <a:lnTo>
                  <a:pt x="71" y="33"/>
                </a:lnTo>
                <a:lnTo>
                  <a:pt x="72" y="32"/>
                </a:lnTo>
                <a:lnTo>
                  <a:pt x="74" y="32"/>
                </a:lnTo>
                <a:lnTo>
                  <a:pt x="74" y="33"/>
                </a:lnTo>
                <a:lnTo>
                  <a:pt x="75" y="33"/>
                </a:lnTo>
                <a:lnTo>
                  <a:pt x="75" y="32"/>
                </a:lnTo>
                <a:lnTo>
                  <a:pt x="73" y="32"/>
                </a:lnTo>
                <a:lnTo>
                  <a:pt x="72" y="31"/>
                </a:lnTo>
                <a:lnTo>
                  <a:pt x="71" y="31"/>
                </a:lnTo>
                <a:lnTo>
                  <a:pt x="72" y="31"/>
                </a:lnTo>
                <a:lnTo>
                  <a:pt x="72" y="30"/>
                </a:lnTo>
                <a:lnTo>
                  <a:pt x="73" y="30"/>
                </a:lnTo>
                <a:lnTo>
                  <a:pt x="74" y="29"/>
                </a:lnTo>
                <a:lnTo>
                  <a:pt x="74" y="28"/>
                </a:lnTo>
                <a:lnTo>
                  <a:pt x="74" y="27"/>
                </a:lnTo>
                <a:lnTo>
                  <a:pt x="75" y="27"/>
                </a:lnTo>
                <a:lnTo>
                  <a:pt x="76" y="26"/>
                </a:lnTo>
                <a:lnTo>
                  <a:pt x="76" y="25"/>
                </a:lnTo>
                <a:lnTo>
                  <a:pt x="76" y="24"/>
                </a:lnTo>
                <a:lnTo>
                  <a:pt x="76" y="23"/>
                </a:lnTo>
                <a:lnTo>
                  <a:pt x="77" y="23"/>
                </a:lnTo>
                <a:lnTo>
                  <a:pt x="77" y="22"/>
                </a:lnTo>
                <a:lnTo>
                  <a:pt x="78" y="21"/>
                </a:lnTo>
                <a:lnTo>
                  <a:pt x="77" y="21"/>
                </a:lnTo>
                <a:lnTo>
                  <a:pt x="77" y="20"/>
                </a:lnTo>
                <a:lnTo>
                  <a:pt x="78" y="20"/>
                </a:lnTo>
                <a:lnTo>
                  <a:pt x="77" y="19"/>
                </a:lnTo>
                <a:lnTo>
                  <a:pt x="78" y="19"/>
                </a:lnTo>
                <a:lnTo>
                  <a:pt x="77" y="19"/>
                </a:lnTo>
                <a:lnTo>
                  <a:pt x="77" y="18"/>
                </a:lnTo>
                <a:lnTo>
                  <a:pt x="77" y="17"/>
                </a:lnTo>
                <a:lnTo>
                  <a:pt x="77" y="16"/>
                </a:lnTo>
                <a:lnTo>
                  <a:pt x="78" y="17"/>
                </a:lnTo>
                <a:lnTo>
                  <a:pt x="78" y="16"/>
                </a:lnTo>
                <a:lnTo>
                  <a:pt x="77" y="15"/>
                </a:lnTo>
                <a:lnTo>
                  <a:pt x="77" y="14"/>
                </a:lnTo>
                <a:lnTo>
                  <a:pt x="76" y="13"/>
                </a:lnTo>
                <a:lnTo>
                  <a:pt x="76" y="12"/>
                </a:lnTo>
                <a:lnTo>
                  <a:pt x="75" y="11"/>
                </a:lnTo>
                <a:lnTo>
                  <a:pt x="75" y="10"/>
                </a:lnTo>
                <a:lnTo>
                  <a:pt x="75" y="8"/>
                </a:lnTo>
                <a:lnTo>
                  <a:pt x="74" y="7"/>
                </a:lnTo>
                <a:lnTo>
                  <a:pt x="74" y="6"/>
                </a:lnTo>
                <a:lnTo>
                  <a:pt x="74" y="5"/>
                </a:lnTo>
                <a:lnTo>
                  <a:pt x="74" y="4"/>
                </a:lnTo>
                <a:lnTo>
                  <a:pt x="76" y="4"/>
                </a:lnTo>
                <a:lnTo>
                  <a:pt x="77" y="3"/>
                </a:lnTo>
                <a:lnTo>
                  <a:pt x="76" y="2"/>
                </a:lnTo>
                <a:lnTo>
                  <a:pt x="76" y="1"/>
                </a:lnTo>
                <a:lnTo>
                  <a:pt x="77" y="1"/>
                </a:lnTo>
                <a:lnTo>
                  <a:pt x="76" y="1"/>
                </a:lnTo>
                <a:lnTo>
                  <a:pt x="75" y="1"/>
                </a:lnTo>
                <a:lnTo>
                  <a:pt x="75" y="0"/>
                </a:lnTo>
                <a:lnTo>
                  <a:pt x="74" y="1"/>
                </a:lnTo>
                <a:lnTo>
                  <a:pt x="72" y="1"/>
                </a:lnTo>
                <a:lnTo>
                  <a:pt x="72" y="0"/>
                </a:lnTo>
                <a:lnTo>
                  <a:pt x="71" y="1"/>
                </a:lnTo>
                <a:lnTo>
                  <a:pt x="70" y="2"/>
                </a:lnTo>
                <a:lnTo>
                  <a:pt x="68" y="3"/>
                </a:lnTo>
                <a:lnTo>
                  <a:pt x="67" y="4"/>
                </a:lnTo>
                <a:lnTo>
                  <a:pt x="66" y="4"/>
                </a:lnTo>
                <a:lnTo>
                  <a:pt x="65" y="5"/>
                </a:lnTo>
                <a:lnTo>
                  <a:pt x="63" y="6"/>
                </a:lnTo>
                <a:lnTo>
                  <a:pt x="62" y="8"/>
                </a:lnTo>
                <a:lnTo>
                  <a:pt x="60" y="9"/>
                </a:lnTo>
                <a:lnTo>
                  <a:pt x="59" y="9"/>
                </a:lnTo>
                <a:lnTo>
                  <a:pt x="58" y="10"/>
                </a:lnTo>
                <a:lnTo>
                  <a:pt x="56" y="11"/>
                </a:lnTo>
                <a:lnTo>
                  <a:pt x="55" y="10"/>
                </a:lnTo>
                <a:lnTo>
                  <a:pt x="53" y="9"/>
                </a:lnTo>
                <a:lnTo>
                  <a:pt x="53" y="8"/>
                </a:lnTo>
                <a:lnTo>
                  <a:pt x="51" y="8"/>
                </a:lnTo>
                <a:lnTo>
                  <a:pt x="50" y="7"/>
                </a:lnTo>
                <a:lnTo>
                  <a:pt x="49" y="7"/>
                </a:lnTo>
                <a:lnTo>
                  <a:pt x="48" y="8"/>
                </a:lnTo>
                <a:lnTo>
                  <a:pt x="46" y="9"/>
                </a:lnTo>
                <a:lnTo>
                  <a:pt x="45" y="10"/>
                </a:lnTo>
                <a:lnTo>
                  <a:pt x="46" y="10"/>
                </a:lnTo>
                <a:lnTo>
                  <a:pt x="48" y="9"/>
                </a:lnTo>
                <a:lnTo>
                  <a:pt x="49" y="10"/>
                </a:lnTo>
                <a:lnTo>
                  <a:pt x="49" y="11"/>
                </a:lnTo>
                <a:lnTo>
                  <a:pt x="49" y="12"/>
                </a:lnTo>
                <a:lnTo>
                  <a:pt x="47" y="14"/>
                </a:lnTo>
                <a:lnTo>
                  <a:pt x="44" y="17"/>
                </a:lnTo>
                <a:lnTo>
                  <a:pt x="42" y="18"/>
                </a:lnTo>
                <a:lnTo>
                  <a:pt x="40" y="20"/>
                </a:lnTo>
                <a:lnTo>
                  <a:pt x="40" y="21"/>
                </a:lnTo>
                <a:lnTo>
                  <a:pt x="38" y="22"/>
                </a:lnTo>
                <a:lnTo>
                  <a:pt x="36" y="22"/>
                </a:lnTo>
                <a:lnTo>
                  <a:pt x="35" y="22"/>
                </a:lnTo>
                <a:lnTo>
                  <a:pt x="33" y="22"/>
                </a:lnTo>
                <a:lnTo>
                  <a:pt x="32" y="22"/>
                </a:lnTo>
                <a:lnTo>
                  <a:pt x="30" y="22"/>
                </a:lnTo>
                <a:lnTo>
                  <a:pt x="29" y="22"/>
                </a:lnTo>
                <a:lnTo>
                  <a:pt x="28" y="21"/>
                </a:lnTo>
                <a:lnTo>
                  <a:pt x="27" y="22"/>
                </a:lnTo>
                <a:lnTo>
                  <a:pt x="25" y="22"/>
                </a:lnTo>
                <a:lnTo>
                  <a:pt x="23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7" y="22"/>
                </a:lnTo>
                <a:lnTo>
                  <a:pt x="15" y="22"/>
                </a:lnTo>
                <a:lnTo>
                  <a:pt x="13" y="22"/>
                </a:lnTo>
                <a:lnTo>
                  <a:pt x="12" y="2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052989" y="5870381"/>
            <a:ext cx="569750" cy="944084"/>
          </a:xfrm>
          <a:custGeom>
            <a:avLst/>
            <a:gdLst>
              <a:gd name="T0" fmla="*/ 2147483647 w 77"/>
              <a:gd name="T1" fmla="*/ 2147483647 h 137"/>
              <a:gd name="T2" fmla="*/ 2147483647 w 77"/>
              <a:gd name="T3" fmla="*/ 2147483647 h 137"/>
              <a:gd name="T4" fmla="*/ 2147483647 w 77"/>
              <a:gd name="T5" fmla="*/ 2147483647 h 137"/>
              <a:gd name="T6" fmla="*/ 2147483647 w 77"/>
              <a:gd name="T7" fmla="*/ 2147483647 h 137"/>
              <a:gd name="T8" fmla="*/ 2147483647 w 77"/>
              <a:gd name="T9" fmla="*/ 2147483647 h 137"/>
              <a:gd name="T10" fmla="*/ 2147483647 w 77"/>
              <a:gd name="T11" fmla="*/ 2147483647 h 137"/>
              <a:gd name="T12" fmla="*/ 2147483647 w 77"/>
              <a:gd name="T13" fmla="*/ 2147483647 h 137"/>
              <a:gd name="T14" fmla="*/ 2147483647 w 77"/>
              <a:gd name="T15" fmla="*/ 2147483647 h 137"/>
              <a:gd name="T16" fmla="*/ 2147483647 w 77"/>
              <a:gd name="T17" fmla="*/ 2147483647 h 137"/>
              <a:gd name="T18" fmla="*/ 2147483647 w 77"/>
              <a:gd name="T19" fmla="*/ 2147483647 h 137"/>
              <a:gd name="T20" fmla="*/ 2147483647 w 77"/>
              <a:gd name="T21" fmla="*/ 2147483647 h 137"/>
              <a:gd name="T22" fmla="*/ 2147483647 w 77"/>
              <a:gd name="T23" fmla="*/ 2147483647 h 137"/>
              <a:gd name="T24" fmla="*/ 2147483647 w 77"/>
              <a:gd name="T25" fmla="*/ 0 h 137"/>
              <a:gd name="T26" fmla="*/ 2147483647 w 77"/>
              <a:gd name="T27" fmla="*/ 2147483647 h 137"/>
              <a:gd name="T28" fmla="*/ 2147483647 w 77"/>
              <a:gd name="T29" fmla="*/ 2147483647 h 137"/>
              <a:gd name="T30" fmla="*/ 2147483647 w 77"/>
              <a:gd name="T31" fmla="*/ 2147483647 h 137"/>
              <a:gd name="T32" fmla="*/ 2147483647 w 77"/>
              <a:gd name="T33" fmla="*/ 2147483647 h 137"/>
              <a:gd name="T34" fmla="*/ 2147483647 w 77"/>
              <a:gd name="T35" fmla="*/ 2147483647 h 137"/>
              <a:gd name="T36" fmla="*/ 2147483647 w 77"/>
              <a:gd name="T37" fmla="*/ 2147483647 h 137"/>
              <a:gd name="T38" fmla="*/ 2147483647 w 77"/>
              <a:gd name="T39" fmla="*/ 2147483647 h 137"/>
              <a:gd name="T40" fmla="*/ 2147483647 w 77"/>
              <a:gd name="T41" fmla="*/ 2147483647 h 137"/>
              <a:gd name="T42" fmla="*/ 2147483647 w 77"/>
              <a:gd name="T43" fmla="*/ 2147483647 h 137"/>
              <a:gd name="T44" fmla="*/ 2147483647 w 77"/>
              <a:gd name="T45" fmla="*/ 2147483647 h 137"/>
              <a:gd name="T46" fmla="*/ 2147483647 w 77"/>
              <a:gd name="T47" fmla="*/ 2147483647 h 137"/>
              <a:gd name="T48" fmla="*/ 2147483647 w 77"/>
              <a:gd name="T49" fmla="*/ 2147483647 h 137"/>
              <a:gd name="T50" fmla="*/ 2147483647 w 77"/>
              <a:gd name="T51" fmla="*/ 2147483647 h 137"/>
              <a:gd name="T52" fmla="*/ 2147483647 w 77"/>
              <a:gd name="T53" fmla="*/ 2147483647 h 137"/>
              <a:gd name="T54" fmla="*/ 2147483647 w 77"/>
              <a:gd name="T55" fmla="*/ 2147483647 h 137"/>
              <a:gd name="T56" fmla="*/ 2147483647 w 77"/>
              <a:gd name="T57" fmla="*/ 2147483647 h 137"/>
              <a:gd name="T58" fmla="*/ 2147483647 w 77"/>
              <a:gd name="T59" fmla="*/ 2147483647 h 137"/>
              <a:gd name="T60" fmla="*/ 2147483647 w 77"/>
              <a:gd name="T61" fmla="*/ 2147483647 h 137"/>
              <a:gd name="T62" fmla="*/ 2147483647 w 77"/>
              <a:gd name="T63" fmla="*/ 2147483647 h 137"/>
              <a:gd name="T64" fmla="*/ 2147483647 w 77"/>
              <a:gd name="T65" fmla="*/ 2147483647 h 137"/>
              <a:gd name="T66" fmla="*/ 2147483647 w 77"/>
              <a:gd name="T67" fmla="*/ 2147483647 h 137"/>
              <a:gd name="T68" fmla="*/ 2147483647 w 77"/>
              <a:gd name="T69" fmla="*/ 2147483647 h 137"/>
              <a:gd name="T70" fmla="*/ 2147483647 w 77"/>
              <a:gd name="T71" fmla="*/ 2147483647 h 137"/>
              <a:gd name="T72" fmla="*/ 2147483647 w 77"/>
              <a:gd name="T73" fmla="*/ 2147483647 h 137"/>
              <a:gd name="T74" fmla="*/ 2147483647 w 77"/>
              <a:gd name="T75" fmla="*/ 2147483647 h 137"/>
              <a:gd name="T76" fmla="*/ 2147483647 w 77"/>
              <a:gd name="T77" fmla="*/ 2147483647 h 137"/>
              <a:gd name="T78" fmla="*/ 2147483647 w 77"/>
              <a:gd name="T79" fmla="*/ 2147483647 h 137"/>
              <a:gd name="T80" fmla="*/ 2147483647 w 77"/>
              <a:gd name="T81" fmla="*/ 2147483647 h 137"/>
              <a:gd name="T82" fmla="*/ 2147483647 w 77"/>
              <a:gd name="T83" fmla="*/ 2147483647 h 137"/>
              <a:gd name="T84" fmla="*/ 2147483647 w 77"/>
              <a:gd name="T85" fmla="*/ 2147483647 h 137"/>
              <a:gd name="T86" fmla="*/ 2147483647 w 77"/>
              <a:gd name="T87" fmla="*/ 2147483647 h 137"/>
              <a:gd name="T88" fmla="*/ 2147483647 w 77"/>
              <a:gd name="T89" fmla="*/ 2147483647 h 137"/>
              <a:gd name="T90" fmla="*/ 2147483647 w 77"/>
              <a:gd name="T91" fmla="*/ 2147483647 h 137"/>
              <a:gd name="T92" fmla="*/ 2147483647 w 77"/>
              <a:gd name="T93" fmla="*/ 2147483647 h 137"/>
              <a:gd name="T94" fmla="*/ 2147483647 w 77"/>
              <a:gd name="T95" fmla="*/ 2147483647 h 137"/>
              <a:gd name="T96" fmla="*/ 2147483647 w 77"/>
              <a:gd name="T97" fmla="*/ 2147483647 h 137"/>
              <a:gd name="T98" fmla="*/ 2147483647 w 77"/>
              <a:gd name="T99" fmla="*/ 2147483647 h 137"/>
              <a:gd name="T100" fmla="*/ 2147483647 w 77"/>
              <a:gd name="T101" fmla="*/ 2147483647 h 137"/>
              <a:gd name="T102" fmla="*/ 2147483647 w 77"/>
              <a:gd name="T103" fmla="*/ 2147483647 h 137"/>
              <a:gd name="T104" fmla="*/ 2147483647 w 77"/>
              <a:gd name="T105" fmla="*/ 2147483647 h 137"/>
              <a:gd name="T106" fmla="*/ 2147483647 w 77"/>
              <a:gd name="T107" fmla="*/ 2147483647 h 137"/>
              <a:gd name="T108" fmla="*/ 2147483647 w 77"/>
              <a:gd name="T109" fmla="*/ 2147483647 h 137"/>
              <a:gd name="T110" fmla="*/ 2147483647 w 77"/>
              <a:gd name="T111" fmla="*/ 2147483647 h 137"/>
              <a:gd name="T112" fmla="*/ 2147483647 w 77"/>
              <a:gd name="T113" fmla="*/ 2147483647 h 137"/>
              <a:gd name="T114" fmla="*/ 2147483647 w 77"/>
              <a:gd name="T115" fmla="*/ 2147483647 h 137"/>
              <a:gd name="T116" fmla="*/ 2147483647 w 77"/>
              <a:gd name="T117" fmla="*/ 2147483647 h 137"/>
              <a:gd name="T118" fmla="*/ 2147483647 w 77"/>
              <a:gd name="T119" fmla="*/ 2147483647 h 137"/>
              <a:gd name="T120" fmla="*/ 2147483647 w 77"/>
              <a:gd name="T121" fmla="*/ 2147483647 h 1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7"/>
              <a:gd name="T184" fmla="*/ 0 h 137"/>
              <a:gd name="T185" fmla="*/ 77 w 77"/>
              <a:gd name="T186" fmla="*/ 137 h 1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7" h="137">
                <a:moveTo>
                  <a:pt x="18" y="81"/>
                </a:moveTo>
                <a:lnTo>
                  <a:pt x="18" y="80"/>
                </a:lnTo>
                <a:lnTo>
                  <a:pt x="17" y="79"/>
                </a:lnTo>
                <a:lnTo>
                  <a:pt x="14" y="77"/>
                </a:lnTo>
                <a:lnTo>
                  <a:pt x="12" y="76"/>
                </a:lnTo>
                <a:lnTo>
                  <a:pt x="14" y="76"/>
                </a:lnTo>
                <a:lnTo>
                  <a:pt x="16" y="77"/>
                </a:lnTo>
                <a:lnTo>
                  <a:pt x="17" y="77"/>
                </a:lnTo>
                <a:lnTo>
                  <a:pt x="21" y="78"/>
                </a:lnTo>
                <a:lnTo>
                  <a:pt x="23" y="76"/>
                </a:lnTo>
                <a:lnTo>
                  <a:pt x="25" y="77"/>
                </a:lnTo>
                <a:lnTo>
                  <a:pt x="27" y="74"/>
                </a:lnTo>
                <a:lnTo>
                  <a:pt x="24" y="72"/>
                </a:lnTo>
                <a:lnTo>
                  <a:pt x="26" y="72"/>
                </a:lnTo>
                <a:lnTo>
                  <a:pt x="24" y="70"/>
                </a:lnTo>
                <a:lnTo>
                  <a:pt x="24" y="69"/>
                </a:lnTo>
                <a:lnTo>
                  <a:pt x="29" y="65"/>
                </a:lnTo>
                <a:lnTo>
                  <a:pt x="28" y="64"/>
                </a:lnTo>
                <a:lnTo>
                  <a:pt x="27" y="64"/>
                </a:lnTo>
                <a:lnTo>
                  <a:pt x="25" y="63"/>
                </a:lnTo>
                <a:lnTo>
                  <a:pt x="23" y="62"/>
                </a:lnTo>
                <a:lnTo>
                  <a:pt x="24" y="61"/>
                </a:lnTo>
                <a:lnTo>
                  <a:pt x="23" y="60"/>
                </a:lnTo>
                <a:lnTo>
                  <a:pt x="21" y="60"/>
                </a:lnTo>
                <a:lnTo>
                  <a:pt x="20" y="60"/>
                </a:lnTo>
                <a:lnTo>
                  <a:pt x="19" y="59"/>
                </a:lnTo>
                <a:lnTo>
                  <a:pt x="18" y="58"/>
                </a:lnTo>
                <a:lnTo>
                  <a:pt x="19" y="57"/>
                </a:lnTo>
                <a:lnTo>
                  <a:pt x="22" y="57"/>
                </a:lnTo>
                <a:lnTo>
                  <a:pt x="23" y="56"/>
                </a:lnTo>
                <a:lnTo>
                  <a:pt x="23" y="54"/>
                </a:lnTo>
                <a:lnTo>
                  <a:pt x="23" y="50"/>
                </a:lnTo>
                <a:lnTo>
                  <a:pt x="23" y="48"/>
                </a:lnTo>
                <a:lnTo>
                  <a:pt x="24" y="47"/>
                </a:lnTo>
                <a:lnTo>
                  <a:pt x="26" y="45"/>
                </a:lnTo>
                <a:lnTo>
                  <a:pt x="26" y="44"/>
                </a:lnTo>
                <a:lnTo>
                  <a:pt x="27" y="43"/>
                </a:lnTo>
                <a:lnTo>
                  <a:pt x="26" y="43"/>
                </a:lnTo>
                <a:lnTo>
                  <a:pt x="26" y="42"/>
                </a:lnTo>
                <a:lnTo>
                  <a:pt x="26" y="41"/>
                </a:lnTo>
                <a:lnTo>
                  <a:pt x="25" y="41"/>
                </a:lnTo>
                <a:lnTo>
                  <a:pt x="24" y="41"/>
                </a:lnTo>
                <a:lnTo>
                  <a:pt x="23" y="41"/>
                </a:lnTo>
                <a:lnTo>
                  <a:pt x="22" y="40"/>
                </a:lnTo>
                <a:lnTo>
                  <a:pt x="23" y="38"/>
                </a:lnTo>
                <a:lnTo>
                  <a:pt x="25" y="38"/>
                </a:lnTo>
                <a:lnTo>
                  <a:pt x="25" y="37"/>
                </a:lnTo>
                <a:lnTo>
                  <a:pt x="24" y="37"/>
                </a:lnTo>
                <a:lnTo>
                  <a:pt x="25" y="35"/>
                </a:lnTo>
                <a:lnTo>
                  <a:pt x="26" y="34"/>
                </a:lnTo>
                <a:lnTo>
                  <a:pt x="26" y="33"/>
                </a:lnTo>
                <a:lnTo>
                  <a:pt x="24" y="32"/>
                </a:lnTo>
                <a:lnTo>
                  <a:pt x="23" y="32"/>
                </a:lnTo>
                <a:lnTo>
                  <a:pt x="22" y="32"/>
                </a:lnTo>
                <a:lnTo>
                  <a:pt x="20" y="32"/>
                </a:lnTo>
                <a:lnTo>
                  <a:pt x="20" y="31"/>
                </a:lnTo>
                <a:lnTo>
                  <a:pt x="19" y="28"/>
                </a:lnTo>
                <a:lnTo>
                  <a:pt x="18" y="26"/>
                </a:lnTo>
                <a:lnTo>
                  <a:pt x="17" y="25"/>
                </a:lnTo>
                <a:lnTo>
                  <a:pt x="16" y="25"/>
                </a:lnTo>
                <a:lnTo>
                  <a:pt x="16" y="23"/>
                </a:lnTo>
                <a:lnTo>
                  <a:pt x="16" y="22"/>
                </a:lnTo>
                <a:lnTo>
                  <a:pt x="16" y="21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3" y="20"/>
                </a:lnTo>
                <a:lnTo>
                  <a:pt x="13" y="19"/>
                </a:lnTo>
                <a:lnTo>
                  <a:pt x="12" y="19"/>
                </a:lnTo>
                <a:lnTo>
                  <a:pt x="12" y="18"/>
                </a:lnTo>
                <a:lnTo>
                  <a:pt x="12" y="17"/>
                </a:lnTo>
                <a:lnTo>
                  <a:pt x="11" y="17"/>
                </a:lnTo>
                <a:lnTo>
                  <a:pt x="11" y="16"/>
                </a:lnTo>
                <a:lnTo>
                  <a:pt x="10" y="16"/>
                </a:lnTo>
                <a:lnTo>
                  <a:pt x="9" y="17"/>
                </a:lnTo>
                <a:lnTo>
                  <a:pt x="8" y="18"/>
                </a:lnTo>
                <a:lnTo>
                  <a:pt x="7" y="18"/>
                </a:lnTo>
                <a:lnTo>
                  <a:pt x="7" y="17"/>
                </a:lnTo>
                <a:lnTo>
                  <a:pt x="8" y="16"/>
                </a:lnTo>
                <a:lnTo>
                  <a:pt x="9" y="14"/>
                </a:lnTo>
                <a:lnTo>
                  <a:pt x="10" y="13"/>
                </a:lnTo>
                <a:lnTo>
                  <a:pt x="9" y="12"/>
                </a:lnTo>
                <a:lnTo>
                  <a:pt x="10" y="11"/>
                </a:lnTo>
                <a:lnTo>
                  <a:pt x="11" y="10"/>
                </a:lnTo>
                <a:lnTo>
                  <a:pt x="11" y="9"/>
                </a:lnTo>
                <a:lnTo>
                  <a:pt x="11" y="8"/>
                </a:lnTo>
                <a:lnTo>
                  <a:pt x="12" y="6"/>
                </a:lnTo>
                <a:lnTo>
                  <a:pt x="13" y="4"/>
                </a:lnTo>
                <a:lnTo>
                  <a:pt x="13" y="3"/>
                </a:lnTo>
                <a:lnTo>
                  <a:pt x="14" y="1"/>
                </a:lnTo>
                <a:lnTo>
                  <a:pt x="16" y="0"/>
                </a:lnTo>
                <a:lnTo>
                  <a:pt x="19" y="1"/>
                </a:lnTo>
                <a:lnTo>
                  <a:pt x="21" y="2"/>
                </a:lnTo>
                <a:lnTo>
                  <a:pt x="23" y="3"/>
                </a:lnTo>
                <a:lnTo>
                  <a:pt x="24" y="3"/>
                </a:lnTo>
                <a:lnTo>
                  <a:pt x="26" y="3"/>
                </a:lnTo>
                <a:lnTo>
                  <a:pt x="25" y="4"/>
                </a:lnTo>
                <a:lnTo>
                  <a:pt x="24" y="5"/>
                </a:lnTo>
                <a:lnTo>
                  <a:pt x="23" y="7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10"/>
                </a:lnTo>
                <a:lnTo>
                  <a:pt x="25" y="12"/>
                </a:lnTo>
                <a:lnTo>
                  <a:pt x="26" y="12"/>
                </a:lnTo>
                <a:lnTo>
                  <a:pt x="27" y="11"/>
                </a:lnTo>
                <a:lnTo>
                  <a:pt x="28" y="11"/>
                </a:lnTo>
                <a:lnTo>
                  <a:pt x="29" y="11"/>
                </a:lnTo>
                <a:lnTo>
                  <a:pt x="30" y="11"/>
                </a:lnTo>
                <a:lnTo>
                  <a:pt x="31" y="12"/>
                </a:lnTo>
                <a:lnTo>
                  <a:pt x="31" y="13"/>
                </a:lnTo>
                <a:lnTo>
                  <a:pt x="32" y="13"/>
                </a:lnTo>
                <a:lnTo>
                  <a:pt x="33" y="13"/>
                </a:lnTo>
                <a:lnTo>
                  <a:pt x="34" y="13"/>
                </a:lnTo>
                <a:lnTo>
                  <a:pt x="35" y="13"/>
                </a:lnTo>
                <a:lnTo>
                  <a:pt x="36" y="13"/>
                </a:lnTo>
                <a:lnTo>
                  <a:pt x="37" y="13"/>
                </a:lnTo>
                <a:lnTo>
                  <a:pt x="38" y="13"/>
                </a:lnTo>
                <a:lnTo>
                  <a:pt x="39" y="14"/>
                </a:lnTo>
                <a:lnTo>
                  <a:pt x="40" y="14"/>
                </a:lnTo>
                <a:lnTo>
                  <a:pt x="41" y="14"/>
                </a:lnTo>
                <a:lnTo>
                  <a:pt x="42" y="14"/>
                </a:lnTo>
                <a:lnTo>
                  <a:pt x="43" y="14"/>
                </a:lnTo>
                <a:lnTo>
                  <a:pt x="44" y="14"/>
                </a:lnTo>
                <a:lnTo>
                  <a:pt x="44" y="15"/>
                </a:lnTo>
                <a:lnTo>
                  <a:pt x="45" y="14"/>
                </a:lnTo>
                <a:lnTo>
                  <a:pt x="46" y="14"/>
                </a:lnTo>
                <a:lnTo>
                  <a:pt x="47" y="14"/>
                </a:lnTo>
                <a:lnTo>
                  <a:pt x="47" y="15"/>
                </a:lnTo>
                <a:lnTo>
                  <a:pt x="48" y="14"/>
                </a:lnTo>
                <a:lnTo>
                  <a:pt x="49" y="14"/>
                </a:lnTo>
                <a:lnTo>
                  <a:pt x="49" y="15"/>
                </a:lnTo>
                <a:lnTo>
                  <a:pt x="49" y="16"/>
                </a:lnTo>
                <a:lnTo>
                  <a:pt x="49" y="19"/>
                </a:lnTo>
                <a:lnTo>
                  <a:pt x="49" y="20"/>
                </a:lnTo>
                <a:lnTo>
                  <a:pt x="49" y="21"/>
                </a:lnTo>
                <a:lnTo>
                  <a:pt x="50" y="21"/>
                </a:lnTo>
                <a:lnTo>
                  <a:pt x="51" y="20"/>
                </a:lnTo>
                <a:lnTo>
                  <a:pt x="53" y="20"/>
                </a:lnTo>
                <a:lnTo>
                  <a:pt x="53" y="21"/>
                </a:lnTo>
                <a:lnTo>
                  <a:pt x="53" y="20"/>
                </a:lnTo>
                <a:lnTo>
                  <a:pt x="54" y="20"/>
                </a:lnTo>
                <a:lnTo>
                  <a:pt x="55" y="20"/>
                </a:lnTo>
                <a:lnTo>
                  <a:pt x="57" y="19"/>
                </a:lnTo>
                <a:lnTo>
                  <a:pt x="57" y="18"/>
                </a:lnTo>
                <a:lnTo>
                  <a:pt x="57" y="16"/>
                </a:lnTo>
                <a:lnTo>
                  <a:pt x="57" y="15"/>
                </a:lnTo>
                <a:lnTo>
                  <a:pt x="58" y="15"/>
                </a:lnTo>
                <a:lnTo>
                  <a:pt x="58" y="14"/>
                </a:lnTo>
                <a:lnTo>
                  <a:pt x="59" y="13"/>
                </a:lnTo>
                <a:lnTo>
                  <a:pt x="60" y="14"/>
                </a:lnTo>
                <a:lnTo>
                  <a:pt x="62" y="14"/>
                </a:lnTo>
                <a:lnTo>
                  <a:pt x="62" y="15"/>
                </a:lnTo>
                <a:lnTo>
                  <a:pt x="62" y="16"/>
                </a:lnTo>
                <a:lnTo>
                  <a:pt x="63" y="17"/>
                </a:lnTo>
                <a:lnTo>
                  <a:pt x="64" y="18"/>
                </a:lnTo>
                <a:lnTo>
                  <a:pt x="64" y="19"/>
                </a:lnTo>
                <a:lnTo>
                  <a:pt x="64" y="20"/>
                </a:lnTo>
                <a:lnTo>
                  <a:pt x="64" y="21"/>
                </a:lnTo>
                <a:lnTo>
                  <a:pt x="63" y="21"/>
                </a:lnTo>
                <a:lnTo>
                  <a:pt x="63" y="22"/>
                </a:lnTo>
                <a:lnTo>
                  <a:pt x="62" y="22"/>
                </a:lnTo>
                <a:lnTo>
                  <a:pt x="62" y="23"/>
                </a:lnTo>
                <a:lnTo>
                  <a:pt x="62" y="24"/>
                </a:lnTo>
                <a:lnTo>
                  <a:pt x="63" y="25"/>
                </a:lnTo>
                <a:lnTo>
                  <a:pt x="63" y="26"/>
                </a:lnTo>
                <a:lnTo>
                  <a:pt x="62" y="26"/>
                </a:lnTo>
                <a:lnTo>
                  <a:pt x="62" y="25"/>
                </a:lnTo>
                <a:lnTo>
                  <a:pt x="61" y="26"/>
                </a:lnTo>
                <a:lnTo>
                  <a:pt x="61" y="27"/>
                </a:lnTo>
                <a:lnTo>
                  <a:pt x="61" y="28"/>
                </a:lnTo>
                <a:lnTo>
                  <a:pt x="61" y="29"/>
                </a:lnTo>
                <a:lnTo>
                  <a:pt x="62" y="29"/>
                </a:lnTo>
                <a:lnTo>
                  <a:pt x="62" y="30"/>
                </a:lnTo>
                <a:lnTo>
                  <a:pt x="63" y="30"/>
                </a:lnTo>
                <a:lnTo>
                  <a:pt x="64" y="31"/>
                </a:lnTo>
                <a:lnTo>
                  <a:pt x="64" y="32"/>
                </a:lnTo>
                <a:lnTo>
                  <a:pt x="63" y="33"/>
                </a:lnTo>
                <a:lnTo>
                  <a:pt x="62" y="33"/>
                </a:lnTo>
                <a:lnTo>
                  <a:pt x="61" y="33"/>
                </a:lnTo>
                <a:lnTo>
                  <a:pt x="60" y="33"/>
                </a:lnTo>
                <a:lnTo>
                  <a:pt x="59" y="34"/>
                </a:lnTo>
                <a:lnTo>
                  <a:pt x="58" y="35"/>
                </a:lnTo>
                <a:lnTo>
                  <a:pt x="59" y="35"/>
                </a:lnTo>
                <a:lnTo>
                  <a:pt x="60" y="35"/>
                </a:lnTo>
                <a:lnTo>
                  <a:pt x="61" y="35"/>
                </a:lnTo>
                <a:lnTo>
                  <a:pt x="62" y="36"/>
                </a:lnTo>
                <a:lnTo>
                  <a:pt x="62" y="38"/>
                </a:lnTo>
                <a:lnTo>
                  <a:pt x="62" y="39"/>
                </a:lnTo>
                <a:lnTo>
                  <a:pt x="61" y="40"/>
                </a:lnTo>
                <a:lnTo>
                  <a:pt x="61" y="42"/>
                </a:lnTo>
                <a:lnTo>
                  <a:pt x="60" y="42"/>
                </a:lnTo>
                <a:lnTo>
                  <a:pt x="59" y="43"/>
                </a:lnTo>
                <a:lnTo>
                  <a:pt x="58" y="44"/>
                </a:lnTo>
                <a:lnTo>
                  <a:pt x="58" y="45"/>
                </a:lnTo>
                <a:lnTo>
                  <a:pt x="59" y="45"/>
                </a:lnTo>
                <a:lnTo>
                  <a:pt x="60" y="45"/>
                </a:lnTo>
                <a:lnTo>
                  <a:pt x="61" y="46"/>
                </a:lnTo>
                <a:lnTo>
                  <a:pt x="62" y="47"/>
                </a:lnTo>
                <a:lnTo>
                  <a:pt x="63" y="47"/>
                </a:lnTo>
                <a:lnTo>
                  <a:pt x="61" y="49"/>
                </a:lnTo>
                <a:lnTo>
                  <a:pt x="62" y="49"/>
                </a:lnTo>
                <a:lnTo>
                  <a:pt x="61" y="50"/>
                </a:lnTo>
                <a:lnTo>
                  <a:pt x="62" y="50"/>
                </a:lnTo>
                <a:lnTo>
                  <a:pt x="61" y="50"/>
                </a:lnTo>
                <a:lnTo>
                  <a:pt x="61" y="51"/>
                </a:lnTo>
                <a:lnTo>
                  <a:pt x="62" y="51"/>
                </a:lnTo>
                <a:lnTo>
                  <a:pt x="63" y="52"/>
                </a:lnTo>
                <a:lnTo>
                  <a:pt x="65" y="54"/>
                </a:lnTo>
                <a:lnTo>
                  <a:pt x="65" y="55"/>
                </a:lnTo>
                <a:lnTo>
                  <a:pt x="65" y="56"/>
                </a:lnTo>
                <a:lnTo>
                  <a:pt x="65" y="57"/>
                </a:lnTo>
                <a:lnTo>
                  <a:pt x="64" y="58"/>
                </a:lnTo>
                <a:lnTo>
                  <a:pt x="65" y="58"/>
                </a:lnTo>
                <a:lnTo>
                  <a:pt x="65" y="59"/>
                </a:lnTo>
                <a:lnTo>
                  <a:pt x="64" y="59"/>
                </a:lnTo>
                <a:lnTo>
                  <a:pt x="65" y="60"/>
                </a:lnTo>
                <a:lnTo>
                  <a:pt x="64" y="60"/>
                </a:lnTo>
                <a:lnTo>
                  <a:pt x="64" y="61"/>
                </a:lnTo>
                <a:lnTo>
                  <a:pt x="64" y="62"/>
                </a:lnTo>
                <a:lnTo>
                  <a:pt x="65" y="62"/>
                </a:lnTo>
                <a:lnTo>
                  <a:pt x="66" y="62"/>
                </a:lnTo>
                <a:lnTo>
                  <a:pt x="65" y="62"/>
                </a:lnTo>
                <a:lnTo>
                  <a:pt x="65" y="63"/>
                </a:lnTo>
                <a:lnTo>
                  <a:pt x="66" y="63"/>
                </a:lnTo>
                <a:lnTo>
                  <a:pt x="66" y="64"/>
                </a:lnTo>
                <a:lnTo>
                  <a:pt x="65" y="64"/>
                </a:lnTo>
                <a:lnTo>
                  <a:pt x="65" y="65"/>
                </a:lnTo>
                <a:lnTo>
                  <a:pt x="65" y="66"/>
                </a:lnTo>
                <a:lnTo>
                  <a:pt x="65" y="67"/>
                </a:lnTo>
                <a:lnTo>
                  <a:pt x="66" y="67"/>
                </a:lnTo>
                <a:lnTo>
                  <a:pt x="66" y="68"/>
                </a:lnTo>
                <a:lnTo>
                  <a:pt x="67" y="69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5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5" y="72"/>
                </a:lnTo>
                <a:lnTo>
                  <a:pt x="65" y="73"/>
                </a:lnTo>
                <a:lnTo>
                  <a:pt x="66" y="73"/>
                </a:lnTo>
                <a:lnTo>
                  <a:pt x="65" y="73"/>
                </a:lnTo>
                <a:lnTo>
                  <a:pt x="66" y="74"/>
                </a:lnTo>
                <a:lnTo>
                  <a:pt x="66" y="75"/>
                </a:lnTo>
                <a:lnTo>
                  <a:pt x="66" y="76"/>
                </a:lnTo>
                <a:lnTo>
                  <a:pt x="65" y="77"/>
                </a:lnTo>
                <a:lnTo>
                  <a:pt x="64" y="77"/>
                </a:lnTo>
                <a:lnTo>
                  <a:pt x="65" y="78"/>
                </a:lnTo>
                <a:lnTo>
                  <a:pt x="65" y="79"/>
                </a:lnTo>
                <a:lnTo>
                  <a:pt x="66" y="79"/>
                </a:lnTo>
                <a:lnTo>
                  <a:pt x="66" y="80"/>
                </a:lnTo>
                <a:lnTo>
                  <a:pt x="66" y="81"/>
                </a:lnTo>
                <a:lnTo>
                  <a:pt x="66" y="83"/>
                </a:lnTo>
                <a:lnTo>
                  <a:pt x="67" y="84"/>
                </a:lnTo>
                <a:lnTo>
                  <a:pt x="67" y="87"/>
                </a:lnTo>
                <a:lnTo>
                  <a:pt x="68" y="87"/>
                </a:lnTo>
                <a:lnTo>
                  <a:pt x="69" y="88"/>
                </a:lnTo>
                <a:lnTo>
                  <a:pt x="69" y="90"/>
                </a:lnTo>
                <a:lnTo>
                  <a:pt x="70" y="92"/>
                </a:lnTo>
                <a:lnTo>
                  <a:pt x="69" y="94"/>
                </a:lnTo>
                <a:lnTo>
                  <a:pt x="70" y="95"/>
                </a:lnTo>
                <a:lnTo>
                  <a:pt x="70" y="96"/>
                </a:lnTo>
                <a:lnTo>
                  <a:pt x="71" y="95"/>
                </a:lnTo>
                <a:lnTo>
                  <a:pt x="72" y="96"/>
                </a:lnTo>
                <a:lnTo>
                  <a:pt x="72" y="98"/>
                </a:lnTo>
                <a:lnTo>
                  <a:pt x="71" y="99"/>
                </a:lnTo>
                <a:lnTo>
                  <a:pt x="72" y="99"/>
                </a:lnTo>
                <a:lnTo>
                  <a:pt x="72" y="100"/>
                </a:lnTo>
                <a:lnTo>
                  <a:pt x="72" y="101"/>
                </a:lnTo>
                <a:lnTo>
                  <a:pt x="73" y="104"/>
                </a:lnTo>
                <a:lnTo>
                  <a:pt x="72" y="105"/>
                </a:lnTo>
                <a:lnTo>
                  <a:pt x="72" y="106"/>
                </a:lnTo>
                <a:lnTo>
                  <a:pt x="73" y="107"/>
                </a:lnTo>
                <a:lnTo>
                  <a:pt x="72" y="108"/>
                </a:lnTo>
                <a:lnTo>
                  <a:pt x="72" y="110"/>
                </a:lnTo>
                <a:lnTo>
                  <a:pt x="73" y="110"/>
                </a:lnTo>
                <a:lnTo>
                  <a:pt x="75" y="111"/>
                </a:lnTo>
                <a:lnTo>
                  <a:pt x="75" y="112"/>
                </a:lnTo>
                <a:lnTo>
                  <a:pt x="75" y="116"/>
                </a:lnTo>
                <a:lnTo>
                  <a:pt x="77" y="117"/>
                </a:lnTo>
                <a:lnTo>
                  <a:pt x="76" y="117"/>
                </a:lnTo>
                <a:lnTo>
                  <a:pt x="70" y="120"/>
                </a:lnTo>
                <a:lnTo>
                  <a:pt x="69" y="121"/>
                </a:lnTo>
                <a:lnTo>
                  <a:pt x="65" y="123"/>
                </a:lnTo>
                <a:lnTo>
                  <a:pt x="64" y="128"/>
                </a:lnTo>
                <a:lnTo>
                  <a:pt x="64" y="132"/>
                </a:lnTo>
                <a:lnTo>
                  <a:pt x="63" y="133"/>
                </a:lnTo>
                <a:lnTo>
                  <a:pt x="60" y="137"/>
                </a:lnTo>
                <a:lnTo>
                  <a:pt x="59" y="135"/>
                </a:lnTo>
                <a:lnTo>
                  <a:pt x="57" y="133"/>
                </a:lnTo>
                <a:lnTo>
                  <a:pt x="56" y="130"/>
                </a:lnTo>
                <a:lnTo>
                  <a:pt x="55" y="128"/>
                </a:lnTo>
                <a:lnTo>
                  <a:pt x="53" y="126"/>
                </a:lnTo>
                <a:lnTo>
                  <a:pt x="52" y="128"/>
                </a:lnTo>
                <a:lnTo>
                  <a:pt x="50" y="125"/>
                </a:lnTo>
                <a:lnTo>
                  <a:pt x="48" y="123"/>
                </a:lnTo>
                <a:lnTo>
                  <a:pt x="47" y="122"/>
                </a:lnTo>
                <a:lnTo>
                  <a:pt x="48" y="117"/>
                </a:lnTo>
                <a:lnTo>
                  <a:pt x="48" y="113"/>
                </a:lnTo>
                <a:lnTo>
                  <a:pt x="48" y="112"/>
                </a:lnTo>
                <a:lnTo>
                  <a:pt x="47" y="111"/>
                </a:lnTo>
                <a:lnTo>
                  <a:pt x="44" y="111"/>
                </a:lnTo>
                <a:lnTo>
                  <a:pt x="40" y="111"/>
                </a:lnTo>
                <a:lnTo>
                  <a:pt x="39" y="110"/>
                </a:lnTo>
                <a:lnTo>
                  <a:pt x="39" y="109"/>
                </a:lnTo>
                <a:lnTo>
                  <a:pt x="39" y="108"/>
                </a:lnTo>
                <a:lnTo>
                  <a:pt x="41" y="108"/>
                </a:lnTo>
                <a:lnTo>
                  <a:pt x="43" y="108"/>
                </a:lnTo>
                <a:lnTo>
                  <a:pt x="42" y="106"/>
                </a:lnTo>
                <a:lnTo>
                  <a:pt x="40" y="105"/>
                </a:lnTo>
                <a:lnTo>
                  <a:pt x="38" y="105"/>
                </a:lnTo>
                <a:lnTo>
                  <a:pt x="36" y="105"/>
                </a:lnTo>
                <a:lnTo>
                  <a:pt x="35" y="106"/>
                </a:lnTo>
                <a:lnTo>
                  <a:pt x="34" y="106"/>
                </a:lnTo>
                <a:lnTo>
                  <a:pt x="34" y="107"/>
                </a:lnTo>
                <a:lnTo>
                  <a:pt x="35" y="107"/>
                </a:lnTo>
                <a:lnTo>
                  <a:pt x="35" y="109"/>
                </a:lnTo>
                <a:lnTo>
                  <a:pt x="33" y="110"/>
                </a:lnTo>
                <a:lnTo>
                  <a:pt x="31" y="112"/>
                </a:lnTo>
                <a:lnTo>
                  <a:pt x="29" y="113"/>
                </a:lnTo>
                <a:lnTo>
                  <a:pt x="27" y="114"/>
                </a:lnTo>
                <a:lnTo>
                  <a:pt x="25" y="114"/>
                </a:lnTo>
                <a:lnTo>
                  <a:pt x="21" y="113"/>
                </a:lnTo>
                <a:lnTo>
                  <a:pt x="19" y="115"/>
                </a:lnTo>
                <a:lnTo>
                  <a:pt x="17" y="116"/>
                </a:lnTo>
                <a:lnTo>
                  <a:pt x="16" y="114"/>
                </a:lnTo>
                <a:lnTo>
                  <a:pt x="16" y="111"/>
                </a:lnTo>
                <a:lnTo>
                  <a:pt x="18" y="111"/>
                </a:lnTo>
                <a:lnTo>
                  <a:pt x="20" y="110"/>
                </a:lnTo>
                <a:lnTo>
                  <a:pt x="19" y="110"/>
                </a:lnTo>
                <a:lnTo>
                  <a:pt x="20" y="106"/>
                </a:lnTo>
                <a:lnTo>
                  <a:pt x="21" y="103"/>
                </a:lnTo>
                <a:lnTo>
                  <a:pt x="17" y="102"/>
                </a:lnTo>
                <a:lnTo>
                  <a:pt x="15" y="102"/>
                </a:lnTo>
                <a:lnTo>
                  <a:pt x="15" y="100"/>
                </a:lnTo>
                <a:lnTo>
                  <a:pt x="12" y="96"/>
                </a:lnTo>
                <a:lnTo>
                  <a:pt x="11" y="93"/>
                </a:lnTo>
                <a:lnTo>
                  <a:pt x="10" y="91"/>
                </a:lnTo>
                <a:lnTo>
                  <a:pt x="8" y="90"/>
                </a:lnTo>
                <a:lnTo>
                  <a:pt x="7" y="91"/>
                </a:lnTo>
                <a:lnTo>
                  <a:pt x="6" y="91"/>
                </a:lnTo>
                <a:lnTo>
                  <a:pt x="4" y="90"/>
                </a:lnTo>
                <a:lnTo>
                  <a:pt x="3" y="89"/>
                </a:lnTo>
                <a:lnTo>
                  <a:pt x="2" y="87"/>
                </a:lnTo>
                <a:lnTo>
                  <a:pt x="4" y="85"/>
                </a:lnTo>
                <a:lnTo>
                  <a:pt x="3" y="84"/>
                </a:lnTo>
                <a:lnTo>
                  <a:pt x="2" y="83"/>
                </a:lnTo>
                <a:lnTo>
                  <a:pt x="1" y="83"/>
                </a:lnTo>
                <a:lnTo>
                  <a:pt x="1" y="82"/>
                </a:lnTo>
                <a:lnTo>
                  <a:pt x="2" y="82"/>
                </a:lnTo>
                <a:lnTo>
                  <a:pt x="2" y="81"/>
                </a:lnTo>
                <a:lnTo>
                  <a:pt x="1" y="80"/>
                </a:lnTo>
                <a:lnTo>
                  <a:pt x="0" y="79"/>
                </a:lnTo>
                <a:lnTo>
                  <a:pt x="2" y="78"/>
                </a:lnTo>
                <a:lnTo>
                  <a:pt x="3" y="78"/>
                </a:lnTo>
                <a:lnTo>
                  <a:pt x="6" y="78"/>
                </a:lnTo>
                <a:lnTo>
                  <a:pt x="7" y="78"/>
                </a:lnTo>
                <a:lnTo>
                  <a:pt x="8" y="77"/>
                </a:lnTo>
                <a:lnTo>
                  <a:pt x="9" y="78"/>
                </a:lnTo>
                <a:lnTo>
                  <a:pt x="9" y="79"/>
                </a:lnTo>
                <a:lnTo>
                  <a:pt x="10" y="79"/>
                </a:lnTo>
                <a:lnTo>
                  <a:pt x="8" y="80"/>
                </a:lnTo>
                <a:lnTo>
                  <a:pt x="7" y="80"/>
                </a:lnTo>
                <a:lnTo>
                  <a:pt x="7" y="81"/>
                </a:lnTo>
                <a:lnTo>
                  <a:pt x="8" y="81"/>
                </a:lnTo>
                <a:lnTo>
                  <a:pt x="9" y="81"/>
                </a:lnTo>
                <a:lnTo>
                  <a:pt x="9" y="80"/>
                </a:lnTo>
                <a:lnTo>
                  <a:pt x="10" y="80"/>
                </a:lnTo>
                <a:lnTo>
                  <a:pt x="11" y="81"/>
                </a:lnTo>
                <a:lnTo>
                  <a:pt x="12" y="81"/>
                </a:lnTo>
                <a:lnTo>
                  <a:pt x="16" y="81"/>
                </a:lnTo>
                <a:lnTo>
                  <a:pt x="18" y="8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5816480" y="5463230"/>
            <a:ext cx="998772" cy="813032"/>
          </a:xfrm>
          <a:custGeom>
            <a:avLst/>
            <a:gdLst>
              <a:gd name="T0" fmla="*/ 2147483647 w 135"/>
              <a:gd name="T1" fmla="*/ 2147483647 h 118"/>
              <a:gd name="T2" fmla="*/ 2147483647 w 135"/>
              <a:gd name="T3" fmla="*/ 2147483647 h 118"/>
              <a:gd name="T4" fmla="*/ 2147483647 w 135"/>
              <a:gd name="T5" fmla="*/ 2147483647 h 118"/>
              <a:gd name="T6" fmla="*/ 2147483647 w 135"/>
              <a:gd name="T7" fmla="*/ 2147483647 h 118"/>
              <a:gd name="T8" fmla="*/ 2147483647 w 135"/>
              <a:gd name="T9" fmla="*/ 2147483647 h 118"/>
              <a:gd name="T10" fmla="*/ 2147483647 w 135"/>
              <a:gd name="T11" fmla="*/ 2147483647 h 118"/>
              <a:gd name="T12" fmla="*/ 2147483647 w 135"/>
              <a:gd name="T13" fmla="*/ 2147483647 h 118"/>
              <a:gd name="T14" fmla="*/ 2147483647 w 135"/>
              <a:gd name="T15" fmla="*/ 2147483647 h 118"/>
              <a:gd name="T16" fmla="*/ 2147483647 w 135"/>
              <a:gd name="T17" fmla="*/ 2147483647 h 118"/>
              <a:gd name="T18" fmla="*/ 2147483647 w 135"/>
              <a:gd name="T19" fmla="*/ 2147483647 h 118"/>
              <a:gd name="T20" fmla="*/ 2147483647 w 135"/>
              <a:gd name="T21" fmla="*/ 2147483647 h 118"/>
              <a:gd name="T22" fmla="*/ 2147483647 w 135"/>
              <a:gd name="T23" fmla="*/ 2147483647 h 118"/>
              <a:gd name="T24" fmla="*/ 2147483647 w 135"/>
              <a:gd name="T25" fmla="*/ 2147483647 h 118"/>
              <a:gd name="T26" fmla="*/ 2147483647 w 135"/>
              <a:gd name="T27" fmla="*/ 2147483647 h 118"/>
              <a:gd name="T28" fmla="*/ 0 w 135"/>
              <a:gd name="T29" fmla="*/ 2147483647 h 118"/>
              <a:gd name="T30" fmla="*/ 2147483647 w 135"/>
              <a:gd name="T31" fmla="*/ 2147483647 h 118"/>
              <a:gd name="T32" fmla="*/ 2147483647 w 135"/>
              <a:gd name="T33" fmla="*/ 2147483647 h 118"/>
              <a:gd name="T34" fmla="*/ 2147483647 w 135"/>
              <a:gd name="T35" fmla="*/ 2147483647 h 118"/>
              <a:gd name="T36" fmla="*/ 2147483647 w 135"/>
              <a:gd name="T37" fmla="*/ 2147483647 h 118"/>
              <a:gd name="T38" fmla="*/ 2147483647 w 135"/>
              <a:gd name="T39" fmla="*/ 2147483647 h 118"/>
              <a:gd name="T40" fmla="*/ 2147483647 w 135"/>
              <a:gd name="T41" fmla="*/ 2147483647 h 118"/>
              <a:gd name="T42" fmla="*/ 2147483647 w 135"/>
              <a:gd name="T43" fmla="*/ 2147483647 h 118"/>
              <a:gd name="T44" fmla="*/ 2147483647 w 135"/>
              <a:gd name="T45" fmla="*/ 2147483647 h 118"/>
              <a:gd name="T46" fmla="*/ 2147483647 w 135"/>
              <a:gd name="T47" fmla="*/ 2147483647 h 118"/>
              <a:gd name="T48" fmla="*/ 2147483647 w 135"/>
              <a:gd name="T49" fmla="*/ 2147483647 h 118"/>
              <a:gd name="T50" fmla="*/ 2147483647 w 135"/>
              <a:gd name="T51" fmla="*/ 2147483647 h 118"/>
              <a:gd name="T52" fmla="*/ 2147483647 w 135"/>
              <a:gd name="T53" fmla="*/ 2147483647 h 118"/>
              <a:gd name="T54" fmla="*/ 2147483647 w 135"/>
              <a:gd name="T55" fmla="*/ 2147483647 h 118"/>
              <a:gd name="T56" fmla="*/ 2147483647 w 135"/>
              <a:gd name="T57" fmla="*/ 2147483647 h 118"/>
              <a:gd name="T58" fmla="*/ 2147483647 w 135"/>
              <a:gd name="T59" fmla="*/ 2147483647 h 118"/>
              <a:gd name="T60" fmla="*/ 2147483647 w 135"/>
              <a:gd name="T61" fmla="*/ 2147483647 h 118"/>
              <a:gd name="T62" fmla="*/ 2147483647 w 135"/>
              <a:gd name="T63" fmla="*/ 2147483647 h 118"/>
              <a:gd name="T64" fmla="*/ 2147483647 w 135"/>
              <a:gd name="T65" fmla="*/ 2147483647 h 118"/>
              <a:gd name="T66" fmla="*/ 2147483647 w 135"/>
              <a:gd name="T67" fmla="*/ 2147483647 h 118"/>
              <a:gd name="T68" fmla="*/ 2147483647 w 135"/>
              <a:gd name="T69" fmla="*/ 2147483647 h 118"/>
              <a:gd name="T70" fmla="*/ 2147483647 w 135"/>
              <a:gd name="T71" fmla="*/ 2147483647 h 118"/>
              <a:gd name="T72" fmla="*/ 2147483647 w 135"/>
              <a:gd name="T73" fmla="*/ 2147483647 h 118"/>
              <a:gd name="T74" fmla="*/ 2147483647 w 135"/>
              <a:gd name="T75" fmla="*/ 2147483647 h 118"/>
              <a:gd name="T76" fmla="*/ 2147483647 w 135"/>
              <a:gd name="T77" fmla="*/ 2147483647 h 118"/>
              <a:gd name="T78" fmla="*/ 2147483647 w 135"/>
              <a:gd name="T79" fmla="*/ 2147483647 h 118"/>
              <a:gd name="T80" fmla="*/ 2147483647 w 135"/>
              <a:gd name="T81" fmla="*/ 2147483647 h 118"/>
              <a:gd name="T82" fmla="*/ 2147483647 w 135"/>
              <a:gd name="T83" fmla="*/ 2147483647 h 118"/>
              <a:gd name="T84" fmla="*/ 2147483647 w 135"/>
              <a:gd name="T85" fmla="*/ 2147483647 h 118"/>
              <a:gd name="T86" fmla="*/ 2147483647 w 135"/>
              <a:gd name="T87" fmla="*/ 2147483647 h 118"/>
              <a:gd name="T88" fmla="*/ 2147483647 w 135"/>
              <a:gd name="T89" fmla="*/ 2147483647 h 118"/>
              <a:gd name="T90" fmla="*/ 2147483647 w 135"/>
              <a:gd name="T91" fmla="*/ 2147483647 h 118"/>
              <a:gd name="T92" fmla="*/ 2147483647 w 135"/>
              <a:gd name="T93" fmla="*/ 2147483647 h 118"/>
              <a:gd name="T94" fmla="*/ 2147483647 w 135"/>
              <a:gd name="T95" fmla="*/ 2147483647 h 118"/>
              <a:gd name="T96" fmla="*/ 2147483647 w 135"/>
              <a:gd name="T97" fmla="*/ 2147483647 h 118"/>
              <a:gd name="T98" fmla="*/ 2147483647 w 135"/>
              <a:gd name="T99" fmla="*/ 2147483647 h 118"/>
              <a:gd name="T100" fmla="*/ 2147483647 w 135"/>
              <a:gd name="T101" fmla="*/ 2147483647 h 118"/>
              <a:gd name="T102" fmla="*/ 2147483647 w 135"/>
              <a:gd name="T103" fmla="*/ 2147483647 h 118"/>
              <a:gd name="T104" fmla="*/ 2147483647 w 135"/>
              <a:gd name="T105" fmla="*/ 2147483647 h 118"/>
              <a:gd name="T106" fmla="*/ 2147483647 w 135"/>
              <a:gd name="T107" fmla="*/ 2147483647 h 118"/>
              <a:gd name="T108" fmla="*/ 2147483647 w 135"/>
              <a:gd name="T109" fmla="*/ 2147483647 h 118"/>
              <a:gd name="T110" fmla="*/ 2147483647 w 135"/>
              <a:gd name="T111" fmla="*/ 2147483647 h 118"/>
              <a:gd name="T112" fmla="*/ 2147483647 w 135"/>
              <a:gd name="T113" fmla="*/ 2147483647 h 118"/>
              <a:gd name="T114" fmla="*/ 2147483647 w 135"/>
              <a:gd name="T115" fmla="*/ 2147483647 h 118"/>
              <a:gd name="T116" fmla="*/ 2147483647 w 135"/>
              <a:gd name="T117" fmla="*/ 2147483647 h 118"/>
              <a:gd name="T118" fmla="*/ 2147483647 w 135"/>
              <a:gd name="T119" fmla="*/ 2147483647 h 118"/>
              <a:gd name="T120" fmla="*/ 2147483647 w 135"/>
              <a:gd name="T121" fmla="*/ 2147483647 h 1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5"/>
              <a:gd name="T184" fmla="*/ 0 h 118"/>
              <a:gd name="T185" fmla="*/ 135 w 135"/>
              <a:gd name="T186" fmla="*/ 118 h 11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5" h="118">
                <a:moveTo>
                  <a:pt x="44" y="18"/>
                </a:moveTo>
                <a:lnTo>
                  <a:pt x="43" y="17"/>
                </a:lnTo>
                <a:lnTo>
                  <a:pt x="43" y="16"/>
                </a:lnTo>
                <a:lnTo>
                  <a:pt x="44" y="15"/>
                </a:lnTo>
                <a:lnTo>
                  <a:pt x="44" y="14"/>
                </a:lnTo>
                <a:lnTo>
                  <a:pt x="44" y="12"/>
                </a:lnTo>
                <a:lnTo>
                  <a:pt x="44" y="11"/>
                </a:lnTo>
                <a:lnTo>
                  <a:pt x="44" y="10"/>
                </a:lnTo>
                <a:lnTo>
                  <a:pt x="43" y="11"/>
                </a:lnTo>
                <a:lnTo>
                  <a:pt x="42" y="12"/>
                </a:lnTo>
                <a:lnTo>
                  <a:pt x="42" y="14"/>
                </a:lnTo>
                <a:lnTo>
                  <a:pt x="42" y="15"/>
                </a:lnTo>
                <a:lnTo>
                  <a:pt x="40" y="15"/>
                </a:lnTo>
                <a:lnTo>
                  <a:pt x="40" y="16"/>
                </a:lnTo>
                <a:lnTo>
                  <a:pt x="39" y="16"/>
                </a:lnTo>
                <a:lnTo>
                  <a:pt x="38" y="16"/>
                </a:lnTo>
                <a:lnTo>
                  <a:pt x="38" y="15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7" y="10"/>
                </a:lnTo>
                <a:lnTo>
                  <a:pt x="38" y="9"/>
                </a:lnTo>
                <a:lnTo>
                  <a:pt x="39" y="9"/>
                </a:lnTo>
                <a:lnTo>
                  <a:pt x="40" y="8"/>
                </a:lnTo>
                <a:lnTo>
                  <a:pt x="40" y="7"/>
                </a:lnTo>
                <a:lnTo>
                  <a:pt x="38" y="8"/>
                </a:lnTo>
                <a:lnTo>
                  <a:pt x="37" y="7"/>
                </a:lnTo>
                <a:lnTo>
                  <a:pt x="35" y="5"/>
                </a:lnTo>
                <a:lnTo>
                  <a:pt x="36" y="4"/>
                </a:lnTo>
                <a:lnTo>
                  <a:pt x="35" y="3"/>
                </a:lnTo>
                <a:lnTo>
                  <a:pt x="35" y="2"/>
                </a:lnTo>
                <a:lnTo>
                  <a:pt x="34" y="0"/>
                </a:lnTo>
                <a:lnTo>
                  <a:pt x="33" y="1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30" y="5"/>
                </a:lnTo>
                <a:lnTo>
                  <a:pt x="29" y="6"/>
                </a:lnTo>
                <a:lnTo>
                  <a:pt x="27" y="6"/>
                </a:lnTo>
                <a:lnTo>
                  <a:pt x="26" y="6"/>
                </a:lnTo>
                <a:lnTo>
                  <a:pt x="27" y="6"/>
                </a:lnTo>
                <a:lnTo>
                  <a:pt x="27" y="7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7" y="9"/>
                </a:lnTo>
                <a:lnTo>
                  <a:pt x="25" y="10"/>
                </a:lnTo>
                <a:lnTo>
                  <a:pt x="24" y="11"/>
                </a:lnTo>
                <a:lnTo>
                  <a:pt x="23" y="10"/>
                </a:lnTo>
                <a:lnTo>
                  <a:pt x="22" y="10"/>
                </a:lnTo>
                <a:lnTo>
                  <a:pt x="21" y="12"/>
                </a:lnTo>
                <a:lnTo>
                  <a:pt x="19" y="15"/>
                </a:lnTo>
                <a:lnTo>
                  <a:pt x="19" y="16"/>
                </a:lnTo>
                <a:lnTo>
                  <a:pt x="20" y="17"/>
                </a:lnTo>
                <a:lnTo>
                  <a:pt x="21" y="17"/>
                </a:lnTo>
                <a:lnTo>
                  <a:pt x="21" y="18"/>
                </a:lnTo>
                <a:lnTo>
                  <a:pt x="20" y="19"/>
                </a:lnTo>
                <a:lnTo>
                  <a:pt x="21" y="20"/>
                </a:lnTo>
                <a:lnTo>
                  <a:pt x="20" y="20"/>
                </a:lnTo>
                <a:lnTo>
                  <a:pt x="18" y="23"/>
                </a:lnTo>
                <a:lnTo>
                  <a:pt x="18" y="25"/>
                </a:lnTo>
                <a:lnTo>
                  <a:pt x="18" y="26"/>
                </a:lnTo>
                <a:lnTo>
                  <a:pt x="19" y="27"/>
                </a:lnTo>
                <a:lnTo>
                  <a:pt x="19" y="28"/>
                </a:lnTo>
                <a:lnTo>
                  <a:pt x="20" y="28"/>
                </a:lnTo>
                <a:lnTo>
                  <a:pt x="21" y="26"/>
                </a:lnTo>
                <a:lnTo>
                  <a:pt x="22" y="25"/>
                </a:lnTo>
                <a:lnTo>
                  <a:pt x="23" y="24"/>
                </a:lnTo>
                <a:lnTo>
                  <a:pt x="24" y="24"/>
                </a:lnTo>
                <a:lnTo>
                  <a:pt x="25" y="25"/>
                </a:lnTo>
                <a:lnTo>
                  <a:pt x="24" y="26"/>
                </a:lnTo>
                <a:lnTo>
                  <a:pt x="23" y="28"/>
                </a:lnTo>
                <a:lnTo>
                  <a:pt x="22" y="29"/>
                </a:lnTo>
                <a:lnTo>
                  <a:pt x="21" y="29"/>
                </a:lnTo>
                <a:lnTo>
                  <a:pt x="21" y="30"/>
                </a:lnTo>
                <a:lnTo>
                  <a:pt x="20" y="31"/>
                </a:lnTo>
                <a:lnTo>
                  <a:pt x="19" y="31"/>
                </a:lnTo>
                <a:lnTo>
                  <a:pt x="19" y="32"/>
                </a:lnTo>
                <a:lnTo>
                  <a:pt x="17" y="32"/>
                </a:lnTo>
                <a:lnTo>
                  <a:pt x="15" y="32"/>
                </a:lnTo>
                <a:lnTo>
                  <a:pt x="14" y="33"/>
                </a:lnTo>
                <a:lnTo>
                  <a:pt x="14" y="34"/>
                </a:lnTo>
                <a:lnTo>
                  <a:pt x="13" y="35"/>
                </a:lnTo>
                <a:lnTo>
                  <a:pt x="13" y="36"/>
                </a:lnTo>
                <a:lnTo>
                  <a:pt x="12" y="38"/>
                </a:lnTo>
                <a:lnTo>
                  <a:pt x="12" y="40"/>
                </a:lnTo>
                <a:lnTo>
                  <a:pt x="11" y="41"/>
                </a:lnTo>
                <a:lnTo>
                  <a:pt x="10" y="41"/>
                </a:lnTo>
                <a:lnTo>
                  <a:pt x="10" y="42"/>
                </a:lnTo>
                <a:lnTo>
                  <a:pt x="10" y="44"/>
                </a:lnTo>
                <a:lnTo>
                  <a:pt x="10" y="45"/>
                </a:lnTo>
                <a:lnTo>
                  <a:pt x="10" y="47"/>
                </a:lnTo>
                <a:lnTo>
                  <a:pt x="10" y="48"/>
                </a:lnTo>
                <a:lnTo>
                  <a:pt x="9" y="49"/>
                </a:lnTo>
                <a:lnTo>
                  <a:pt x="8" y="49"/>
                </a:lnTo>
                <a:lnTo>
                  <a:pt x="8" y="50"/>
                </a:lnTo>
                <a:lnTo>
                  <a:pt x="8" y="51"/>
                </a:lnTo>
                <a:lnTo>
                  <a:pt x="8" y="52"/>
                </a:lnTo>
                <a:lnTo>
                  <a:pt x="8" y="53"/>
                </a:lnTo>
                <a:lnTo>
                  <a:pt x="8" y="54"/>
                </a:lnTo>
                <a:lnTo>
                  <a:pt x="8" y="55"/>
                </a:lnTo>
                <a:lnTo>
                  <a:pt x="7" y="56"/>
                </a:lnTo>
                <a:lnTo>
                  <a:pt x="6" y="56"/>
                </a:lnTo>
                <a:lnTo>
                  <a:pt x="6" y="58"/>
                </a:lnTo>
                <a:lnTo>
                  <a:pt x="6" y="59"/>
                </a:lnTo>
                <a:lnTo>
                  <a:pt x="5" y="60"/>
                </a:lnTo>
                <a:lnTo>
                  <a:pt x="4" y="60"/>
                </a:lnTo>
                <a:lnTo>
                  <a:pt x="3" y="60"/>
                </a:lnTo>
                <a:lnTo>
                  <a:pt x="3" y="62"/>
                </a:lnTo>
                <a:lnTo>
                  <a:pt x="2" y="62"/>
                </a:lnTo>
                <a:lnTo>
                  <a:pt x="1" y="61"/>
                </a:lnTo>
                <a:lnTo>
                  <a:pt x="1" y="62"/>
                </a:lnTo>
                <a:lnTo>
                  <a:pt x="0" y="63"/>
                </a:lnTo>
                <a:lnTo>
                  <a:pt x="1" y="64"/>
                </a:lnTo>
                <a:lnTo>
                  <a:pt x="0" y="65"/>
                </a:lnTo>
                <a:lnTo>
                  <a:pt x="0" y="66"/>
                </a:lnTo>
                <a:lnTo>
                  <a:pt x="0" y="67"/>
                </a:lnTo>
                <a:lnTo>
                  <a:pt x="3" y="68"/>
                </a:lnTo>
                <a:lnTo>
                  <a:pt x="5" y="68"/>
                </a:lnTo>
                <a:lnTo>
                  <a:pt x="7" y="67"/>
                </a:lnTo>
                <a:lnTo>
                  <a:pt x="9" y="67"/>
                </a:lnTo>
                <a:lnTo>
                  <a:pt x="10" y="67"/>
                </a:lnTo>
                <a:lnTo>
                  <a:pt x="11" y="69"/>
                </a:lnTo>
                <a:lnTo>
                  <a:pt x="11" y="70"/>
                </a:lnTo>
                <a:lnTo>
                  <a:pt x="12" y="71"/>
                </a:lnTo>
                <a:lnTo>
                  <a:pt x="12" y="72"/>
                </a:lnTo>
                <a:lnTo>
                  <a:pt x="13" y="71"/>
                </a:lnTo>
                <a:lnTo>
                  <a:pt x="14" y="72"/>
                </a:lnTo>
                <a:lnTo>
                  <a:pt x="15" y="71"/>
                </a:lnTo>
                <a:lnTo>
                  <a:pt x="16" y="71"/>
                </a:lnTo>
                <a:lnTo>
                  <a:pt x="19" y="71"/>
                </a:lnTo>
                <a:lnTo>
                  <a:pt x="21" y="72"/>
                </a:lnTo>
                <a:lnTo>
                  <a:pt x="21" y="73"/>
                </a:lnTo>
                <a:lnTo>
                  <a:pt x="22" y="74"/>
                </a:lnTo>
                <a:lnTo>
                  <a:pt x="23" y="73"/>
                </a:lnTo>
                <a:lnTo>
                  <a:pt x="26" y="71"/>
                </a:lnTo>
                <a:lnTo>
                  <a:pt x="28" y="71"/>
                </a:lnTo>
                <a:lnTo>
                  <a:pt x="29" y="71"/>
                </a:lnTo>
                <a:lnTo>
                  <a:pt x="29" y="72"/>
                </a:lnTo>
                <a:lnTo>
                  <a:pt x="28" y="73"/>
                </a:lnTo>
                <a:lnTo>
                  <a:pt x="29" y="75"/>
                </a:lnTo>
                <a:lnTo>
                  <a:pt x="29" y="76"/>
                </a:lnTo>
                <a:lnTo>
                  <a:pt x="30" y="76"/>
                </a:lnTo>
                <a:lnTo>
                  <a:pt x="30" y="75"/>
                </a:lnTo>
                <a:lnTo>
                  <a:pt x="31" y="75"/>
                </a:lnTo>
                <a:lnTo>
                  <a:pt x="31" y="76"/>
                </a:lnTo>
                <a:lnTo>
                  <a:pt x="32" y="77"/>
                </a:lnTo>
                <a:lnTo>
                  <a:pt x="32" y="79"/>
                </a:lnTo>
                <a:lnTo>
                  <a:pt x="32" y="83"/>
                </a:lnTo>
                <a:lnTo>
                  <a:pt x="33" y="84"/>
                </a:lnTo>
                <a:lnTo>
                  <a:pt x="34" y="85"/>
                </a:lnTo>
                <a:lnTo>
                  <a:pt x="34" y="87"/>
                </a:lnTo>
                <a:lnTo>
                  <a:pt x="33" y="89"/>
                </a:lnTo>
                <a:lnTo>
                  <a:pt x="33" y="90"/>
                </a:lnTo>
                <a:lnTo>
                  <a:pt x="32" y="90"/>
                </a:lnTo>
                <a:lnTo>
                  <a:pt x="31" y="91"/>
                </a:lnTo>
                <a:lnTo>
                  <a:pt x="32" y="91"/>
                </a:lnTo>
                <a:lnTo>
                  <a:pt x="31" y="92"/>
                </a:lnTo>
                <a:lnTo>
                  <a:pt x="30" y="93"/>
                </a:lnTo>
                <a:lnTo>
                  <a:pt x="30" y="94"/>
                </a:lnTo>
                <a:lnTo>
                  <a:pt x="29" y="94"/>
                </a:lnTo>
                <a:lnTo>
                  <a:pt x="28" y="93"/>
                </a:lnTo>
                <a:lnTo>
                  <a:pt x="29" y="94"/>
                </a:lnTo>
                <a:lnTo>
                  <a:pt x="29" y="95"/>
                </a:lnTo>
                <a:lnTo>
                  <a:pt x="29" y="96"/>
                </a:lnTo>
                <a:lnTo>
                  <a:pt x="29" y="97"/>
                </a:lnTo>
                <a:lnTo>
                  <a:pt x="28" y="98"/>
                </a:lnTo>
                <a:lnTo>
                  <a:pt x="28" y="99"/>
                </a:lnTo>
                <a:lnTo>
                  <a:pt x="29" y="100"/>
                </a:lnTo>
                <a:lnTo>
                  <a:pt x="31" y="99"/>
                </a:lnTo>
                <a:lnTo>
                  <a:pt x="33" y="99"/>
                </a:lnTo>
                <a:lnTo>
                  <a:pt x="34" y="99"/>
                </a:lnTo>
                <a:lnTo>
                  <a:pt x="34" y="98"/>
                </a:lnTo>
                <a:lnTo>
                  <a:pt x="34" y="97"/>
                </a:lnTo>
                <a:lnTo>
                  <a:pt x="34" y="96"/>
                </a:lnTo>
                <a:lnTo>
                  <a:pt x="34" y="95"/>
                </a:lnTo>
                <a:lnTo>
                  <a:pt x="36" y="95"/>
                </a:lnTo>
                <a:lnTo>
                  <a:pt x="37" y="96"/>
                </a:lnTo>
                <a:lnTo>
                  <a:pt x="37" y="97"/>
                </a:lnTo>
                <a:lnTo>
                  <a:pt x="36" y="98"/>
                </a:lnTo>
                <a:lnTo>
                  <a:pt x="36" y="100"/>
                </a:lnTo>
                <a:lnTo>
                  <a:pt x="36" y="101"/>
                </a:lnTo>
                <a:lnTo>
                  <a:pt x="37" y="102"/>
                </a:lnTo>
                <a:lnTo>
                  <a:pt x="37" y="101"/>
                </a:lnTo>
                <a:lnTo>
                  <a:pt x="37" y="100"/>
                </a:lnTo>
                <a:lnTo>
                  <a:pt x="38" y="99"/>
                </a:lnTo>
                <a:lnTo>
                  <a:pt x="39" y="99"/>
                </a:lnTo>
                <a:lnTo>
                  <a:pt x="40" y="100"/>
                </a:lnTo>
                <a:lnTo>
                  <a:pt x="42" y="99"/>
                </a:lnTo>
                <a:lnTo>
                  <a:pt x="41" y="98"/>
                </a:lnTo>
                <a:lnTo>
                  <a:pt x="40" y="99"/>
                </a:lnTo>
                <a:lnTo>
                  <a:pt x="39" y="99"/>
                </a:lnTo>
                <a:lnTo>
                  <a:pt x="38" y="99"/>
                </a:lnTo>
                <a:lnTo>
                  <a:pt x="37" y="100"/>
                </a:lnTo>
                <a:lnTo>
                  <a:pt x="37" y="99"/>
                </a:lnTo>
                <a:lnTo>
                  <a:pt x="37" y="98"/>
                </a:lnTo>
                <a:lnTo>
                  <a:pt x="38" y="97"/>
                </a:lnTo>
                <a:lnTo>
                  <a:pt x="39" y="97"/>
                </a:lnTo>
                <a:lnTo>
                  <a:pt x="39" y="98"/>
                </a:lnTo>
                <a:lnTo>
                  <a:pt x="40" y="98"/>
                </a:lnTo>
                <a:lnTo>
                  <a:pt x="40" y="97"/>
                </a:lnTo>
                <a:lnTo>
                  <a:pt x="39" y="96"/>
                </a:lnTo>
                <a:lnTo>
                  <a:pt x="40" y="96"/>
                </a:lnTo>
                <a:lnTo>
                  <a:pt x="41" y="95"/>
                </a:lnTo>
                <a:lnTo>
                  <a:pt x="42" y="96"/>
                </a:lnTo>
                <a:lnTo>
                  <a:pt x="43" y="96"/>
                </a:lnTo>
                <a:lnTo>
                  <a:pt x="44" y="96"/>
                </a:lnTo>
                <a:lnTo>
                  <a:pt x="44" y="97"/>
                </a:lnTo>
                <a:lnTo>
                  <a:pt x="45" y="98"/>
                </a:lnTo>
                <a:lnTo>
                  <a:pt x="45" y="99"/>
                </a:lnTo>
                <a:lnTo>
                  <a:pt x="46" y="98"/>
                </a:lnTo>
                <a:lnTo>
                  <a:pt x="46" y="99"/>
                </a:lnTo>
                <a:lnTo>
                  <a:pt x="47" y="98"/>
                </a:lnTo>
                <a:lnTo>
                  <a:pt x="48" y="98"/>
                </a:lnTo>
                <a:lnTo>
                  <a:pt x="48" y="99"/>
                </a:lnTo>
                <a:lnTo>
                  <a:pt x="48" y="101"/>
                </a:lnTo>
                <a:lnTo>
                  <a:pt x="48" y="102"/>
                </a:lnTo>
                <a:lnTo>
                  <a:pt x="46" y="105"/>
                </a:lnTo>
                <a:lnTo>
                  <a:pt x="46" y="107"/>
                </a:lnTo>
                <a:lnTo>
                  <a:pt x="48" y="107"/>
                </a:lnTo>
                <a:lnTo>
                  <a:pt x="48" y="108"/>
                </a:lnTo>
                <a:lnTo>
                  <a:pt x="47" y="109"/>
                </a:lnTo>
                <a:lnTo>
                  <a:pt x="47" y="110"/>
                </a:lnTo>
                <a:lnTo>
                  <a:pt x="46" y="111"/>
                </a:lnTo>
                <a:lnTo>
                  <a:pt x="45" y="112"/>
                </a:lnTo>
                <a:lnTo>
                  <a:pt x="47" y="114"/>
                </a:lnTo>
                <a:lnTo>
                  <a:pt x="52" y="118"/>
                </a:lnTo>
                <a:lnTo>
                  <a:pt x="53" y="118"/>
                </a:lnTo>
                <a:lnTo>
                  <a:pt x="54" y="115"/>
                </a:lnTo>
                <a:lnTo>
                  <a:pt x="56" y="113"/>
                </a:lnTo>
                <a:lnTo>
                  <a:pt x="56" y="111"/>
                </a:lnTo>
                <a:lnTo>
                  <a:pt x="53" y="110"/>
                </a:lnTo>
                <a:lnTo>
                  <a:pt x="53" y="108"/>
                </a:lnTo>
                <a:lnTo>
                  <a:pt x="54" y="107"/>
                </a:lnTo>
                <a:lnTo>
                  <a:pt x="54" y="106"/>
                </a:lnTo>
                <a:lnTo>
                  <a:pt x="53" y="106"/>
                </a:lnTo>
                <a:lnTo>
                  <a:pt x="53" y="105"/>
                </a:lnTo>
                <a:lnTo>
                  <a:pt x="53" y="104"/>
                </a:lnTo>
                <a:lnTo>
                  <a:pt x="55" y="104"/>
                </a:lnTo>
                <a:lnTo>
                  <a:pt x="56" y="104"/>
                </a:lnTo>
                <a:lnTo>
                  <a:pt x="56" y="105"/>
                </a:lnTo>
                <a:lnTo>
                  <a:pt x="57" y="106"/>
                </a:lnTo>
                <a:lnTo>
                  <a:pt x="57" y="108"/>
                </a:lnTo>
                <a:lnTo>
                  <a:pt x="58" y="109"/>
                </a:lnTo>
                <a:lnTo>
                  <a:pt x="59" y="110"/>
                </a:lnTo>
                <a:lnTo>
                  <a:pt x="60" y="110"/>
                </a:lnTo>
                <a:lnTo>
                  <a:pt x="61" y="110"/>
                </a:lnTo>
                <a:lnTo>
                  <a:pt x="63" y="109"/>
                </a:lnTo>
                <a:lnTo>
                  <a:pt x="64" y="107"/>
                </a:lnTo>
                <a:lnTo>
                  <a:pt x="64" y="106"/>
                </a:lnTo>
                <a:lnTo>
                  <a:pt x="64" y="104"/>
                </a:lnTo>
                <a:lnTo>
                  <a:pt x="66" y="103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67" y="99"/>
                </a:lnTo>
                <a:lnTo>
                  <a:pt x="66" y="100"/>
                </a:lnTo>
                <a:lnTo>
                  <a:pt x="65" y="99"/>
                </a:lnTo>
                <a:lnTo>
                  <a:pt x="65" y="98"/>
                </a:lnTo>
                <a:lnTo>
                  <a:pt x="66" y="97"/>
                </a:lnTo>
                <a:lnTo>
                  <a:pt x="67" y="97"/>
                </a:lnTo>
                <a:lnTo>
                  <a:pt x="69" y="95"/>
                </a:lnTo>
                <a:lnTo>
                  <a:pt x="69" y="94"/>
                </a:lnTo>
                <a:lnTo>
                  <a:pt x="70" y="93"/>
                </a:lnTo>
                <a:lnTo>
                  <a:pt x="72" y="92"/>
                </a:lnTo>
                <a:lnTo>
                  <a:pt x="72" y="93"/>
                </a:lnTo>
                <a:lnTo>
                  <a:pt x="78" y="93"/>
                </a:lnTo>
                <a:lnTo>
                  <a:pt x="79" y="93"/>
                </a:lnTo>
                <a:lnTo>
                  <a:pt x="79" y="92"/>
                </a:lnTo>
                <a:lnTo>
                  <a:pt x="80" y="91"/>
                </a:lnTo>
                <a:lnTo>
                  <a:pt x="84" y="91"/>
                </a:lnTo>
                <a:lnTo>
                  <a:pt x="84" y="90"/>
                </a:lnTo>
                <a:lnTo>
                  <a:pt x="86" y="92"/>
                </a:lnTo>
                <a:lnTo>
                  <a:pt x="85" y="93"/>
                </a:lnTo>
                <a:lnTo>
                  <a:pt x="84" y="93"/>
                </a:lnTo>
                <a:lnTo>
                  <a:pt x="85" y="94"/>
                </a:lnTo>
                <a:lnTo>
                  <a:pt x="86" y="95"/>
                </a:lnTo>
                <a:lnTo>
                  <a:pt x="87" y="96"/>
                </a:lnTo>
                <a:lnTo>
                  <a:pt x="88" y="98"/>
                </a:lnTo>
                <a:lnTo>
                  <a:pt x="89" y="101"/>
                </a:lnTo>
                <a:lnTo>
                  <a:pt x="90" y="101"/>
                </a:lnTo>
                <a:lnTo>
                  <a:pt x="91" y="100"/>
                </a:lnTo>
                <a:lnTo>
                  <a:pt x="92" y="99"/>
                </a:lnTo>
                <a:lnTo>
                  <a:pt x="93" y="98"/>
                </a:lnTo>
                <a:lnTo>
                  <a:pt x="93" y="96"/>
                </a:lnTo>
                <a:lnTo>
                  <a:pt x="93" y="97"/>
                </a:lnTo>
                <a:lnTo>
                  <a:pt x="93" y="96"/>
                </a:lnTo>
                <a:lnTo>
                  <a:pt x="92" y="95"/>
                </a:lnTo>
                <a:lnTo>
                  <a:pt x="92" y="94"/>
                </a:lnTo>
                <a:lnTo>
                  <a:pt x="92" y="93"/>
                </a:lnTo>
                <a:lnTo>
                  <a:pt x="92" y="92"/>
                </a:lnTo>
                <a:lnTo>
                  <a:pt x="91" y="91"/>
                </a:lnTo>
                <a:lnTo>
                  <a:pt x="96" y="85"/>
                </a:lnTo>
                <a:lnTo>
                  <a:pt x="97" y="84"/>
                </a:lnTo>
                <a:lnTo>
                  <a:pt x="98" y="85"/>
                </a:lnTo>
                <a:lnTo>
                  <a:pt x="98" y="86"/>
                </a:lnTo>
                <a:lnTo>
                  <a:pt x="101" y="85"/>
                </a:lnTo>
                <a:lnTo>
                  <a:pt x="103" y="85"/>
                </a:lnTo>
                <a:lnTo>
                  <a:pt x="104" y="85"/>
                </a:lnTo>
                <a:lnTo>
                  <a:pt x="105" y="86"/>
                </a:lnTo>
                <a:lnTo>
                  <a:pt x="106" y="87"/>
                </a:lnTo>
                <a:lnTo>
                  <a:pt x="107" y="87"/>
                </a:lnTo>
                <a:lnTo>
                  <a:pt x="106" y="89"/>
                </a:lnTo>
                <a:lnTo>
                  <a:pt x="105" y="91"/>
                </a:lnTo>
                <a:lnTo>
                  <a:pt x="105" y="92"/>
                </a:lnTo>
                <a:lnTo>
                  <a:pt x="105" y="93"/>
                </a:lnTo>
                <a:lnTo>
                  <a:pt x="106" y="92"/>
                </a:lnTo>
                <a:lnTo>
                  <a:pt x="107" y="92"/>
                </a:lnTo>
                <a:lnTo>
                  <a:pt x="107" y="93"/>
                </a:lnTo>
                <a:lnTo>
                  <a:pt x="107" y="94"/>
                </a:lnTo>
                <a:lnTo>
                  <a:pt x="108" y="94"/>
                </a:lnTo>
                <a:lnTo>
                  <a:pt x="107" y="94"/>
                </a:lnTo>
                <a:lnTo>
                  <a:pt x="107" y="96"/>
                </a:lnTo>
                <a:lnTo>
                  <a:pt x="107" y="97"/>
                </a:lnTo>
                <a:lnTo>
                  <a:pt x="107" y="98"/>
                </a:lnTo>
                <a:lnTo>
                  <a:pt x="108" y="99"/>
                </a:lnTo>
                <a:lnTo>
                  <a:pt x="117" y="96"/>
                </a:lnTo>
                <a:lnTo>
                  <a:pt x="124" y="87"/>
                </a:lnTo>
                <a:lnTo>
                  <a:pt x="128" y="83"/>
                </a:lnTo>
                <a:lnTo>
                  <a:pt x="128" y="82"/>
                </a:lnTo>
                <a:lnTo>
                  <a:pt x="124" y="79"/>
                </a:lnTo>
                <a:lnTo>
                  <a:pt x="123" y="78"/>
                </a:lnTo>
                <a:lnTo>
                  <a:pt x="123" y="75"/>
                </a:lnTo>
                <a:lnTo>
                  <a:pt x="123" y="74"/>
                </a:lnTo>
                <a:lnTo>
                  <a:pt x="124" y="73"/>
                </a:lnTo>
                <a:lnTo>
                  <a:pt x="124" y="72"/>
                </a:lnTo>
                <a:lnTo>
                  <a:pt x="127" y="70"/>
                </a:lnTo>
                <a:lnTo>
                  <a:pt x="129" y="69"/>
                </a:lnTo>
                <a:lnTo>
                  <a:pt x="131" y="68"/>
                </a:lnTo>
                <a:lnTo>
                  <a:pt x="132" y="67"/>
                </a:lnTo>
                <a:lnTo>
                  <a:pt x="133" y="68"/>
                </a:lnTo>
                <a:lnTo>
                  <a:pt x="134" y="68"/>
                </a:lnTo>
                <a:lnTo>
                  <a:pt x="135" y="68"/>
                </a:lnTo>
                <a:lnTo>
                  <a:pt x="135" y="67"/>
                </a:lnTo>
                <a:lnTo>
                  <a:pt x="134" y="66"/>
                </a:lnTo>
                <a:lnTo>
                  <a:pt x="133" y="66"/>
                </a:lnTo>
                <a:lnTo>
                  <a:pt x="134" y="65"/>
                </a:lnTo>
                <a:lnTo>
                  <a:pt x="134" y="64"/>
                </a:lnTo>
                <a:lnTo>
                  <a:pt x="133" y="63"/>
                </a:lnTo>
                <a:lnTo>
                  <a:pt x="132" y="62"/>
                </a:lnTo>
                <a:lnTo>
                  <a:pt x="130" y="62"/>
                </a:lnTo>
                <a:lnTo>
                  <a:pt x="128" y="61"/>
                </a:lnTo>
                <a:lnTo>
                  <a:pt x="128" y="60"/>
                </a:lnTo>
                <a:lnTo>
                  <a:pt x="129" y="59"/>
                </a:lnTo>
                <a:lnTo>
                  <a:pt x="128" y="58"/>
                </a:lnTo>
                <a:lnTo>
                  <a:pt x="128" y="57"/>
                </a:lnTo>
                <a:lnTo>
                  <a:pt x="129" y="56"/>
                </a:lnTo>
                <a:lnTo>
                  <a:pt x="129" y="55"/>
                </a:lnTo>
                <a:lnTo>
                  <a:pt x="129" y="53"/>
                </a:lnTo>
                <a:lnTo>
                  <a:pt x="128" y="53"/>
                </a:lnTo>
                <a:lnTo>
                  <a:pt x="129" y="51"/>
                </a:lnTo>
                <a:lnTo>
                  <a:pt x="128" y="51"/>
                </a:lnTo>
                <a:lnTo>
                  <a:pt x="126" y="51"/>
                </a:lnTo>
                <a:lnTo>
                  <a:pt x="123" y="51"/>
                </a:lnTo>
                <a:lnTo>
                  <a:pt x="121" y="51"/>
                </a:lnTo>
                <a:lnTo>
                  <a:pt x="121" y="49"/>
                </a:lnTo>
                <a:lnTo>
                  <a:pt x="120" y="48"/>
                </a:lnTo>
                <a:lnTo>
                  <a:pt x="120" y="47"/>
                </a:lnTo>
                <a:lnTo>
                  <a:pt x="119" y="46"/>
                </a:lnTo>
                <a:lnTo>
                  <a:pt x="119" y="45"/>
                </a:lnTo>
                <a:lnTo>
                  <a:pt x="120" y="45"/>
                </a:lnTo>
                <a:lnTo>
                  <a:pt x="121" y="44"/>
                </a:lnTo>
                <a:lnTo>
                  <a:pt x="120" y="43"/>
                </a:lnTo>
                <a:lnTo>
                  <a:pt x="119" y="43"/>
                </a:lnTo>
                <a:lnTo>
                  <a:pt x="119" y="42"/>
                </a:lnTo>
                <a:lnTo>
                  <a:pt x="118" y="42"/>
                </a:lnTo>
                <a:lnTo>
                  <a:pt x="117" y="43"/>
                </a:lnTo>
                <a:lnTo>
                  <a:pt x="116" y="43"/>
                </a:lnTo>
                <a:lnTo>
                  <a:pt x="115" y="43"/>
                </a:lnTo>
                <a:lnTo>
                  <a:pt x="115" y="42"/>
                </a:lnTo>
                <a:lnTo>
                  <a:pt x="114" y="41"/>
                </a:lnTo>
                <a:lnTo>
                  <a:pt x="113" y="41"/>
                </a:lnTo>
                <a:lnTo>
                  <a:pt x="112" y="41"/>
                </a:lnTo>
                <a:lnTo>
                  <a:pt x="111" y="39"/>
                </a:lnTo>
                <a:lnTo>
                  <a:pt x="110" y="38"/>
                </a:lnTo>
                <a:lnTo>
                  <a:pt x="106" y="39"/>
                </a:lnTo>
                <a:lnTo>
                  <a:pt x="104" y="39"/>
                </a:lnTo>
                <a:lnTo>
                  <a:pt x="103" y="39"/>
                </a:lnTo>
                <a:lnTo>
                  <a:pt x="103" y="38"/>
                </a:lnTo>
                <a:lnTo>
                  <a:pt x="103" y="36"/>
                </a:lnTo>
                <a:lnTo>
                  <a:pt x="104" y="35"/>
                </a:lnTo>
                <a:lnTo>
                  <a:pt x="105" y="33"/>
                </a:lnTo>
                <a:lnTo>
                  <a:pt x="106" y="32"/>
                </a:lnTo>
                <a:lnTo>
                  <a:pt x="105" y="32"/>
                </a:lnTo>
                <a:lnTo>
                  <a:pt x="105" y="31"/>
                </a:lnTo>
                <a:lnTo>
                  <a:pt x="105" y="30"/>
                </a:lnTo>
                <a:lnTo>
                  <a:pt x="104" y="29"/>
                </a:lnTo>
                <a:lnTo>
                  <a:pt x="103" y="29"/>
                </a:lnTo>
                <a:lnTo>
                  <a:pt x="102" y="28"/>
                </a:lnTo>
                <a:lnTo>
                  <a:pt x="101" y="27"/>
                </a:lnTo>
                <a:lnTo>
                  <a:pt x="101" y="26"/>
                </a:lnTo>
                <a:lnTo>
                  <a:pt x="100" y="25"/>
                </a:lnTo>
                <a:lnTo>
                  <a:pt x="99" y="25"/>
                </a:lnTo>
                <a:lnTo>
                  <a:pt x="98" y="28"/>
                </a:lnTo>
                <a:lnTo>
                  <a:pt x="97" y="28"/>
                </a:lnTo>
                <a:lnTo>
                  <a:pt x="96" y="30"/>
                </a:lnTo>
                <a:lnTo>
                  <a:pt x="95" y="30"/>
                </a:lnTo>
                <a:lnTo>
                  <a:pt x="93" y="29"/>
                </a:lnTo>
                <a:lnTo>
                  <a:pt x="93" y="28"/>
                </a:lnTo>
                <a:lnTo>
                  <a:pt x="92" y="25"/>
                </a:lnTo>
                <a:lnTo>
                  <a:pt x="91" y="24"/>
                </a:lnTo>
                <a:lnTo>
                  <a:pt x="89" y="25"/>
                </a:lnTo>
                <a:lnTo>
                  <a:pt x="87" y="25"/>
                </a:lnTo>
                <a:lnTo>
                  <a:pt x="86" y="24"/>
                </a:lnTo>
                <a:lnTo>
                  <a:pt x="86" y="23"/>
                </a:lnTo>
                <a:lnTo>
                  <a:pt x="86" y="22"/>
                </a:lnTo>
                <a:lnTo>
                  <a:pt x="84" y="23"/>
                </a:lnTo>
                <a:lnTo>
                  <a:pt x="81" y="23"/>
                </a:lnTo>
                <a:lnTo>
                  <a:pt x="80" y="23"/>
                </a:lnTo>
                <a:lnTo>
                  <a:pt x="79" y="24"/>
                </a:lnTo>
                <a:lnTo>
                  <a:pt x="78" y="24"/>
                </a:lnTo>
                <a:lnTo>
                  <a:pt x="77" y="24"/>
                </a:lnTo>
                <a:lnTo>
                  <a:pt x="77" y="25"/>
                </a:lnTo>
                <a:lnTo>
                  <a:pt x="78" y="26"/>
                </a:lnTo>
                <a:lnTo>
                  <a:pt x="79" y="26"/>
                </a:lnTo>
                <a:lnTo>
                  <a:pt x="79" y="27"/>
                </a:lnTo>
                <a:lnTo>
                  <a:pt x="78" y="27"/>
                </a:lnTo>
                <a:lnTo>
                  <a:pt x="77" y="27"/>
                </a:lnTo>
                <a:lnTo>
                  <a:pt x="76" y="26"/>
                </a:lnTo>
                <a:lnTo>
                  <a:pt x="74" y="26"/>
                </a:lnTo>
                <a:lnTo>
                  <a:pt x="74" y="27"/>
                </a:lnTo>
                <a:lnTo>
                  <a:pt x="73" y="27"/>
                </a:lnTo>
                <a:lnTo>
                  <a:pt x="74" y="28"/>
                </a:lnTo>
                <a:lnTo>
                  <a:pt x="74" y="29"/>
                </a:lnTo>
                <a:lnTo>
                  <a:pt x="74" y="30"/>
                </a:lnTo>
                <a:lnTo>
                  <a:pt x="73" y="31"/>
                </a:lnTo>
                <a:lnTo>
                  <a:pt x="72" y="30"/>
                </a:lnTo>
                <a:lnTo>
                  <a:pt x="70" y="30"/>
                </a:lnTo>
                <a:lnTo>
                  <a:pt x="69" y="31"/>
                </a:lnTo>
                <a:lnTo>
                  <a:pt x="68" y="31"/>
                </a:lnTo>
                <a:lnTo>
                  <a:pt x="67" y="32"/>
                </a:lnTo>
                <a:lnTo>
                  <a:pt x="66" y="33"/>
                </a:lnTo>
                <a:lnTo>
                  <a:pt x="66" y="32"/>
                </a:lnTo>
                <a:lnTo>
                  <a:pt x="65" y="31"/>
                </a:lnTo>
                <a:lnTo>
                  <a:pt x="65" y="30"/>
                </a:lnTo>
                <a:lnTo>
                  <a:pt x="66" y="27"/>
                </a:lnTo>
                <a:lnTo>
                  <a:pt x="66" y="25"/>
                </a:lnTo>
                <a:lnTo>
                  <a:pt x="65" y="24"/>
                </a:lnTo>
                <a:lnTo>
                  <a:pt x="65" y="23"/>
                </a:lnTo>
                <a:lnTo>
                  <a:pt x="65" y="22"/>
                </a:lnTo>
                <a:lnTo>
                  <a:pt x="66" y="21"/>
                </a:lnTo>
                <a:lnTo>
                  <a:pt x="66" y="20"/>
                </a:lnTo>
                <a:lnTo>
                  <a:pt x="66" y="19"/>
                </a:lnTo>
                <a:lnTo>
                  <a:pt x="65" y="20"/>
                </a:lnTo>
                <a:lnTo>
                  <a:pt x="64" y="20"/>
                </a:lnTo>
                <a:lnTo>
                  <a:pt x="64" y="21"/>
                </a:lnTo>
                <a:lnTo>
                  <a:pt x="64" y="22"/>
                </a:lnTo>
                <a:lnTo>
                  <a:pt x="64" y="23"/>
                </a:lnTo>
                <a:lnTo>
                  <a:pt x="63" y="24"/>
                </a:lnTo>
                <a:lnTo>
                  <a:pt x="63" y="23"/>
                </a:lnTo>
                <a:lnTo>
                  <a:pt x="62" y="22"/>
                </a:lnTo>
                <a:lnTo>
                  <a:pt x="63" y="21"/>
                </a:lnTo>
                <a:lnTo>
                  <a:pt x="63" y="20"/>
                </a:lnTo>
                <a:lnTo>
                  <a:pt x="62" y="21"/>
                </a:lnTo>
                <a:lnTo>
                  <a:pt x="61" y="21"/>
                </a:lnTo>
                <a:lnTo>
                  <a:pt x="60" y="20"/>
                </a:lnTo>
                <a:lnTo>
                  <a:pt x="59" y="20"/>
                </a:lnTo>
                <a:lnTo>
                  <a:pt x="59" y="21"/>
                </a:lnTo>
                <a:lnTo>
                  <a:pt x="58" y="21"/>
                </a:lnTo>
                <a:lnTo>
                  <a:pt x="57" y="20"/>
                </a:lnTo>
                <a:lnTo>
                  <a:pt x="55" y="20"/>
                </a:lnTo>
                <a:lnTo>
                  <a:pt x="55" y="19"/>
                </a:lnTo>
                <a:lnTo>
                  <a:pt x="53" y="19"/>
                </a:lnTo>
                <a:lnTo>
                  <a:pt x="52" y="19"/>
                </a:lnTo>
                <a:lnTo>
                  <a:pt x="51" y="20"/>
                </a:lnTo>
                <a:lnTo>
                  <a:pt x="51" y="19"/>
                </a:lnTo>
                <a:lnTo>
                  <a:pt x="51" y="18"/>
                </a:lnTo>
                <a:lnTo>
                  <a:pt x="50" y="18"/>
                </a:lnTo>
                <a:lnTo>
                  <a:pt x="49" y="18"/>
                </a:lnTo>
                <a:lnTo>
                  <a:pt x="48" y="18"/>
                </a:lnTo>
                <a:lnTo>
                  <a:pt x="47" y="18"/>
                </a:lnTo>
                <a:lnTo>
                  <a:pt x="46" y="17"/>
                </a:lnTo>
                <a:lnTo>
                  <a:pt x="45" y="17"/>
                </a:lnTo>
                <a:lnTo>
                  <a:pt x="45" y="18"/>
                </a:lnTo>
                <a:lnTo>
                  <a:pt x="45" y="19"/>
                </a:lnTo>
                <a:lnTo>
                  <a:pt x="46" y="19"/>
                </a:lnTo>
                <a:lnTo>
                  <a:pt x="47" y="19"/>
                </a:lnTo>
                <a:lnTo>
                  <a:pt x="47" y="20"/>
                </a:lnTo>
                <a:lnTo>
                  <a:pt x="48" y="20"/>
                </a:lnTo>
                <a:lnTo>
                  <a:pt x="47" y="20"/>
                </a:lnTo>
                <a:lnTo>
                  <a:pt x="46" y="21"/>
                </a:lnTo>
                <a:lnTo>
                  <a:pt x="45" y="22"/>
                </a:lnTo>
                <a:lnTo>
                  <a:pt x="44" y="22"/>
                </a:lnTo>
                <a:lnTo>
                  <a:pt x="43" y="22"/>
                </a:lnTo>
                <a:lnTo>
                  <a:pt x="42" y="21"/>
                </a:lnTo>
                <a:lnTo>
                  <a:pt x="42" y="20"/>
                </a:lnTo>
                <a:lnTo>
                  <a:pt x="43" y="20"/>
                </a:lnTo>
                <a:lnTo>
                  <a:pt x="44" y="20"/>
                </a:lnTo>
                <a:lnTo>
                  <a:pt x="45" y="20"/>
                </a:lnTo>
                <a:lnTo>
                  <a:pt x="44" y="18"/>
                </a:lnTo>
                <a:lnTo>
                  <a:pt x="57" y="20"/>
                </a:lnTo>
                <a:lnTo>
                  <a:pt x="44" y="18"/>
                </a:lnTo>
                <a:lnTo>
                  <a:pt x="66" y="20"/>
                </a:lnTo>
                <a:lnTo>
                  <a:pt x="44" y="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6431318" y="4408451"/>
            <a:ext cx="591612" cy="799035"/>
          </a:xfrm>
          <a:custGeom>
            <a:avLst/>
            <a:gdLst>
              <a:gd name="T0" fmla="*/ 2147483647 w 80"/>
              <a:gd name="T1" fmla="*/ 2147483647 h 116"/>
              <a:gd name="T2" fmla="*/ 2147483647 w 80"/>
              <a:gd name="T3" fmla="*/ 2147483647 h 116"/>
              <a:gd name="T4" fmla="*/ 2147483647 w 80"/>
              <a:gd name="T5" fmla="*/ 2147483647 h 116"/>
              <a:gd name="T6" fmla="*/ 2147483647 w 80"/>
              <a:gd name="T7" fmla="*/ 2147483647 h 116"/>
              <a:gd name="T8" fmla="*/ 2147483647 w 80"/>
              <a:gd name="T9" fmla="*/ 2147483647 h 116"/>
              <a:gd name="T10" fmla="*/ 2147483647 w 80"/>
              <a:gd name="T11" fmla="*/ 2147483647 h 116"/>
              <a:gd name="T12" fmla="*/ 2147483647 w 80"/>
              <a:gd name="T13" fmla="*/ 2147483647 h 116"/>
              <a:gd name="T14" fmla="*/ 2147483647 w 80"/>
              <a:gd name="T15" fmla="*/ 2147483647 h 116"/>
              <a:gd name="T16" fmla="*/ 2147483647 w 80"/>
              <a:gd name="T17" fmla="*/ 2147483647 h 116"/>
              <a:gd name="T18" fmla="*/ 2147483647 w 80"/>
              <a:gd name="T19" fmla="*/ 2147483647 h 116"/>
              <a:gd name="T20" fmla="*/ 2147483647 w 80"/>
              <a:gd name="T21" fmla="*/ 2147483647 h 116"/>
              <a:gd name="T22" fmla="*/ 2147483647 w 80"/>
              <a:gd name="T23" fmla="*/ 2147483647 h 116"/>
              <a:gd name="T24" fmla="*/ 2147483647 w 80"/>
              <a:gd name="T25" fmla="*/ 2147483647 h 116"/>
              <a:gd name="T26" fmla="*/ 2147483647 w 80"/>
              <a:gd name="T27" fmla="*/ 2147483647 h 116"/>
              <a:gd name="T28" fmla="*/ 2147483647 w 80"/>
              <a:gd name="T29" fmla="*/ 2147483647 h 116"/>
              <a:gd name="T30" fmla="*/ 2147483647 w 80"/>
              <a:gd name="T31" fmla="*/ 2147483647 h 116"/>
              <a:gd name="T32" fmla="*/ 2147483647 w 80"/>
              <a:gd name="T33" fmla="*/ 2147483647 h 116"/>
              <a:gd name="T34" fmla="*/ 2147483647 w 80"/>
              <a:gd name="T35" fmla="*/ 2147483647 h 116"/>
              <a:gd name="T36" fmla="*/ 2147483647 w 80"/>
              <a:gd name="T37" fmla="*/ 2147483647 h 116"/>
              <a:gd name="T38" fmla="*/ 2147483647 w 80"/>
              <a:gd name="T39" fmla="*/ 2147483647 h 116"/>
              <a:gd name="T40" fmla="*/ 2147483647 w 80"/>
              <a:gd name="T41" fmla="*/ 2147483647 h 116"/>
              <a:gd name="T42" fmla="*/ 2147483647 w 80"/>
              <a:gd name="T43" fmla="*/ 2147483647 h 116"/>
              <a:gd name="T44" fmla="*/ 2147483647 w 80"/>
              <a:gd name="T45" fmla="*/ 2147483647 h 116"/>
              <a:gd name="T46" fmla="*/ 2147483647 w 80"/>
              <a:gd name="T47" fmla="*/ 2147483647 h 116"/>
              <a:gd name="T48" fmla="*/ 2147483647 w 80"/>
              <a:gd name="T49" fmla="*/ 2147483647 h 116"/>
              <a:gd name="T50" fmla="*/ 2147483647 w 80"/>
              <a:gd name="T51" fmla="*/ 2147483647 h 116"/>
              <a:gd name="T52" fmla="*/ 2147483647 w 80"/>
              <a:gd name="T53" fmla="*/ 2147483647 h 116"/>
              <a:gd name="T54" fmla="*/ 2147483647 w 80"/>
              <a:gd name="T55" fmla="*/ 2147483647 h 116"/>
              <a:gd name="T56" fmla="*/ 2147483647 w 80"/>
              <a:gd name="T57" fmla="*/ 2147483647 h 116"/>
              <a:gd name="T58" fmla="*/ 2147483647 w 80"/>
              <a:gd name="T59" fmla="*/ 2147483647 h 116"/>
              <a:gd name="T60" fmla="*/ 2147483647 w 80"/>
              <a:gd name="T61" fmla="*/ 2147483647 h 116"/>
              <a:gd name="T62" fmla="*/ 2147483647 w 80"/>
              <a:gd name="T63" fmla="*/ 2147483647 h 116"/>
              <a:gd name="T64" fmla="*/ 2147483647 w 80"/>
              <a:gd name="T65" fmla="*/ 2147483647 h 116"/>
              <a:gd name="T66" fmla="*/ 2147483647 w 80"/>
              <a:gd name="T67" fmla="*/ 2147483647 h 116"/>
              <a:gd name="T68" fmla="*/ 2147483647 w 80"/>
              <a:gd name="T69" fmla="*/ 2147483647 h 116"/>
              <a:gd name="T70" fmla="*/ 2147483647 w 80"/>
              <a:gd name="T71" fmla="*/ 2147483647 h 116"/>
              <a:gd name="T72" fmla="*/ 2147483647 w 80"/>
              <a:gd name="T73" fmla="*/ 2147483647 h 116"/>
              <a:gd name="T74" fmla="*/ 2147483647 w 80"/>
              <a:gd name="T75" fmla="*/ 2147483647 h 116"/>
              <a:gd name="T76" fmla="*/ 0 w 80"/>
              <a:gd name="T77" fmla="*/ 2147483647 h 116"/>
              <a:gd name="T78" fmla="*/ 0 w 80"/>
              <a:gd name="T79" fmla="*/ 2147483647 h 116"/>
              <a:gd name="T80" fmla="*/ 2147483647 w 80"/>
              <a:gd name="T81" fmla="*/ 2147483647 h 116"/>
              <a:gd name="T82" fmla="*/ 2147483647 w 80"/>
              <a:gd name="T83" fmla="*/ 2147483647 h 116"/>
              <a:gd name="T84" fmla="*/ 2147483647 w 80"/>
              <a:gd name="T85" fmla="*/ 2147483647 h 116"/>
              <a:gd name="T86" fmla="*/ 2147483647 w 80"/>
              <a:gd name="T87" fmla="*/ 2147483647 h 116"/>
              <a:gd name="T88" fmla="*/ 2147483647 w 80"/>
              <a:gd name="T89" fmla="*/ 2147483647 h 116"/>
              <a:gd name="T90" fmla="*/ 2147483647 w 80"/>
              <a:gd name="T91" fmla="*/ 2147483647 h 116"/>
              <a:gd name="T92" fmla="*/ 2147483647 w 80"/>
              <a:gd name="T93" fmla="*/ 2147483647 h 116"/>
              <a:gd name="T94" fmla="*/ 2147483647 w 80"/>
              <a:gd name="T95" fmla="*/ 2147483647 h 116"/>
              <a:gd name="T96" fmla="*/ 2147483647 w 80"/>
              <a:gd name="T97" fmla="*/ 2147483647 h 116"/>
              <a:gd name="T98" fmla="*/ 2147483647 w 80"/>
              <a:gd name="T99" fmla="*/ 2147483647 h 116"/>
              <a:gd name="T100" fmla="*/ 2147483647 w 80"/>
              <a:gd name="T101" fmla="*/ 2147483647 h 116"/>
              <a:gd name="T102" fmla="*/ 2147483647 w 80"/>
              <a:gd name="T103" fmla="*/ 0 h 116"/>
              <a:gd name="T104" fmla="*/ 2147483647 w 80"/>
              <a:gd name="T105" fmla="*/ 2147483647 h 116"/>
              <a:gd name="T106" fmla="*/ 2147483647 w 80"/>
              <a:gd name="T107" fmla="*/ 2147483647 h 116"/>
              <a:gd name="T108" fmla="*/ 2147483647 w 80"/>
              <a:gd name="T109" fmla="*/ 2147483647 h 116"/>
              <a:gd name="T110" fmla="*/ 2147483647 w 80"/>
              <a:gd name="T111" fmla="*/ 2147483647 h 116"/>
              <a:gd name="T112" fmla="*/ 2147483647 w 80"/>
              <a:gd name="T113" fmla="*/ 2147483647 h 1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0"/>
              <a:gd name="T172" fmla="*/ 0 h 116"/>
              <a:gd name="T173" fmla="*/ 80 w 80"/>
              <a:gd name="T174" fmla="*/ 116 h 11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0" h="116">
                <a:moveTo>
                  <a:pt x="72" y="31"/>
                </a:moveTo>
                <a:lnTo>
                  <a:pt x="72" y="31"/>
                </a:lnTo>
                <a:lnTo>
                  <a:pt x="72" y="32"/>
                </a:lnTo>
                <a:lnTo>
                  <a:pt x="73" y="33"/>
                </a:lnTo>
                <a:lnTo>
                  <a:pt x="72" y="34"/>
                </a:lnTo>
                <a:lnTo>
                  <a:pt x="72" y="35"/>
                </a:lnTo>
                <a:lnTo>
                  <a:pt x="73" y="36"/>
                </a:lnTo>
                <a:lnTo>
                  <a:pt x="73" y="37"/>
                </a:lnTo>
                <a:lnTo>
                  <a:pt x="73" y="38"/>
                </a:lnTo>
                <a:lnTo>
                  <a:pt x="74" y="40"/>
                </a:lnTo>
                <a:lnTo>
                  <a:pt x="75" y="41"/>
                </a:lnTo>
                <a:lnTo>
                  <a:pt x="73" y="42"/>
                </a:lnTo>
                <a:lnTo>
                  <a:pt x="72" y="45"/>
                </a:lnTo>
                <a:lnTo>
                  <a:pt x="70" y="46"/>
                </a:lnTo>
                <a:lnTo>
                  <a:pt x="71" y="47"/>
                </a:lnTo>
                <a:lnTo>
                  <a:pt x="72" y="48"/>
                </a:lnTo>
                <a:lnTo>
                  <a:pt x="72" y="49"/>
                </a:lnTo>
                <a:lnTo>
                  <a:pt x="70" y="51"/>
                </a:lnTo>
                <a:lnTo>
                  <a:pt x="70" y="52"/>
                </a:lnTo>
                <a:lnTo>
                  <a:pt x="70" y="53"/>
                </a:lnTo>
                <a:lnTo>
                  <a:pt x="71" y="54"/>
                </a:lnTo>
                <a:lnTo>
                  <a:pt x="72" y="55"/>
                </a:lnTo>
                <a:lnTo>
                  <a:pt x="72" y="56"/>
                </a:lnTo>
                <a:lnTo>
                  <a:pt x="72" y="57"/>
                </a:lnTo>
                <a:lnTo>
                  <a:pt x="72" y="58"/>
                </a:lnTo>
                <a:lnTo>
                  <a:pt x="72" y="59"/>
                </a:lnTo>
                <a:lnTo>
                  <a:pt x="73" y="60"/>
                </a:lnTo>
                <a:lnTo>
                  <a:pt x="74" y="62"/>
                </a:lnTo>
                <a:lnTo>
                  <a:pt x="74" y="63"/>
                </a:lnTo>
                <a:lnTo>
                  <a:pt x="73" y="63"/>
                </a:lnTo>
                <a:lnTo>
                  <a:pt x="73" y="64"/>
                </a:lnTo>
                <a:lnTo>
                  <a:pt x="72" y="66"/>
                </a:lnTo>
                <a:lnTo>
                  <a:pt x="71" y="66"/>
                </a:lnTo>
                <a:lnTo>
                  <a:pt x="70" y="67"/>
                </a:lnTo>
                <a:lnTo>
                  <a:pt x="69" y="69"/>
                </a:lnTo>
                <a:lnTo>
                  <a:pt x="69" y="70"/>
                </a:lnTo>
                <a:lnTo>
                  <a:pt x="69" y="71"/>
                </a:lnTo>
                <a:lnTo>
                  <a:pt x="70" y="71"/>
                </a:lnTo>
                <a:lnTo>
                  <a:pt x="70" y="72"/>
                </a:lnTo>
                <a:lnTo>
                  <a:pt x="69" y="73"/>
                </a:lnTo>
                <a:lnTo>
                  <a:pt x="69" y="74"/>
                </a:lnTo>
                <a:lnTo>
                  <a:pt x="70" y="75"/>
                </a:lnTo>
                <a:lnTo>
                  <a:pt x="69" y="76"/>
                </a:lnTo>
                <a:lnTo>
                  <a:pt x="69" y="77"/>
                </a:lnTo>
                <a:lnTo>
                  <a:pt x="70" y="77"/>
                </a:lnTo>
                <a:lnTo>
                  <a:pt x="72" y="78"/>
                </a:lnTo>
                <a:lnTo>
                  <a:pt x="76" y="78"/>
                </a:lnTo>
                <a:lnTo>
                  <a:pt x="79" y="78"/>
                </a:lnTo>
                <a:lnTo>
                  <a:pt x="78" y="81"/>
                </a:lnTo>
                <a:lnTo>
                  <a:pt x="78" y="83"/>
                </a:lnTo>
                <a:lnTo>
                  <a:pt x="77" y="83"/>
                </a:lnTo>
                <a:lnTo>
                  <a:pt x="76" y="83"/>
                </a:lnTo>
                <a:lnTo>
                  <a:pt x="74" y="84"/>
                </a:lnTo>
                <a:lnTo>
                  <a:pt x="72" y="85"/>
                </a:lnTo>
                <a:lnTo>
                  <a:pt x="70" y="85"/>
                </a:lnTo>
                <a:lnTo>
                  <a:pt x="68" y="87"/>
                </a:lnTo>
                <a:lnTo>
                  <a:pt x="67" y="87"/>
                </a:lnTo>
                <a:lnTo>
                  <a:pt x="63" y="87"/>
                </a:lnTo>
                <a:lnTo>
                  <a:pt x="63" y="88"/>
                </a:lnTo>
                <a:lnTo>
                  <a:pt x="62" y="90"/>
                </a:lnTo>
                <a:lnTo>
                  <a:pt x="61" y="94"/>
                </a:lnTo>
                <a:lnTo>
                  <a:pt x="60" y="99"/>
                </a:lnTo>
                <a:lnTo>
                  <a:pt x="59" y="98"/>
                </a:lnTo>
                <a:lnTo>
                  <a:pt x="58" y="99"/>
                </a:lnTo>
                <a:lnTo>
                  <a:pt x="57" y="100"/>
                </a:lnTo>
                <a:lnTo>
                  <a:pt x="56" y="100"/>
                </a:lnTo>
                <a:lnTo>
                  <a:pt x="55" y="100"/>
                </a:lnTo>
                <a:lnTo>
                  <a:pt x="54" y="102"/>
                </a:lnTo>
                <a:lnTo>
                  <a:pt x="54" y="103"/>
                </a:lnTo>
                <a:lnTo>
                  <a:pt x="55" y="104"/>
                </a:lnTo>
                <a:lnTo>
                  <a:pt x="54" y="106"/>
                </a:lnTo>
                <a:lnTo>
                  <a:pt x="53" y="106"/>
                </a:lnTo>
                <a:lnTo>
                  <a:pt x="53" y="107"/>
                </a:lnTo>
                <a:lnTo>
                  <a:pt x="54" y="108"/>
                </a:lnTo>
                <a:lnTo>
                  <a:pt x="54" y="109"/>
                </a:lnTo>
                <a:lnTo>
                  <a:pt x="55" y="110"/>
                </a:lnTo>
                <a:lnTo>
                  <a:pt x="54" y="111"/>
                </a:lnTo>
                <a:lnTo>
                  <a:pt x="53" y="112"/>
                </a:lnTo>
                <a:lnTo>
                  <a:pt x="51" y="112"/>
                </a:lnTo>
                <a:lnTo>
                  <a:pt x="51" y="114"/>
                </a:lnTo>
                <a:lnTo>
                  <a:pt x="50" y="116"/>
                </a:lnTo>
                <a:lnTo>
                  <a:pt x="48" y="115"/>
                </a:lnTo>
                <a:lnTo>
                  <a:pt x="46" y="114"/>
                </a:lnTo>
                <a:lnTo>
                  <a:pt x="44" y="114"/>
                </a:lnTo>
                <a:lnTo>
                  <a:pt x="42" y="115"/>
                </a:lnTo>
                <a:lnTo>
                  <a:pt x="40" y="115"/>
                </a:lnTo>
                <a:lnTo>
                  <a:pt x="38" y="116"/>
                </a:lnTo>
                <a:lnTo>
                  <a:pt x="33" y="111"/>
                </a:lnTo>
                <a:lnTo>
                  <a:pt x="33" y="110"/>
                </a:lnTo>
                <a:lnTo>
                  <a:pt x="30" y="97"/>
                </a:lnTo>
                <a:lnTo>
                  <a:pt x="28" y="97"/>
                </a:lnTo>
                <a:lnTo>
                  <a:pt x="25" y="97"/>
                </a:lnTo>
                <a:lnTo>
                  <a:pt x="24" y="97"/>
                </a:lnTo>
                <a:lnTo>
                  <a:pt x="26" y="100"/>
                </a:lnTo>
                <a:lnTo>
                  <a:pt x="21" y="102"/>
                </a:lnTo>
                <a:lnTo>
                  <a:pt x="11" y="96"/>
                </a:lnTo>
                <a:lnTo>
                  <a:pt x="11" y="94"/>
                </a:lnTo>
                <a:lnTo>
                  <a:pt x="10" y="94"/>
                </a:lnTo>
                <a:lnTo>
                  <a:pt x="9" y="93"/>
                </a:lnTo>
                <a:lnTo>
                  <a:pt x="8" y="92"/>
                </a:lnTo>
                <a:lnTo>
                  <a:pt x="7" y="89"/>
                </a:lnTo>
                <a:lnTo>
                  <a:pt x="7" y="87"/>
                </a:lnTo>
                <a:lnTo>
                  <a:pt x="6" y="85"/>
                </a:lnTo>
                <a:lnTo>
                  <a:pt x="5" y="84"/>
                </a:lnTo>
                <a:lnTo>
                  <a:pt x="4" y="84"/>
                </a:lnTo>
                <a:lnTo>
                  <a:pt x="4" y="83"/>
                </a:lnTo>
                <a:lnTo>
                  <a:pt x="5" y="81"/>
                </a:lnTo>
                <a:lnTo>
                  <a:pt x="4" y="81"/>
                </a:lnTo>
                <a:lnTo>
                  <a:pt x="3" y="80"/>
                </a:lnTo>
                <a:lnTo>
                  <a:pt x="3" y="79"/>
                </a:lnTo>
                <a:lnTo>
                  <a:pt x="4" y="79"/>
                </a:lnTo>
                <a:lnTo>
                  <a:pt x="6" y="79"/>
                </a:lnTo>
                <a:lnTo>
                  <a:pt x="7" y="80"/>
                </a:lnTo>
                <a:lnTo>
                  <a:pt x="9" y="78"/>
                </a:lnTo>
                <a:lnTo>
                  <a:pt x="9" y="76"/>
                </a:lnTo>
                <a:lnTo>
                  <a:pt x="9" y="75"/>
                </a:lnTo>
                <a:lnTo>
                  <a:pt x="10" y="73"/>
                </a:lnTo>
                <a:lnTo>
                  <a:pt x="10" y="71"/>
                </a:lnTo>
                <a:lnTo>
                  <a:pt x="10" y="70"/>
                </a:lnTo>
                <a:lnTo>
                  <a:pt x="11" y="67"/>
                </a:lnTo>
                <a:lnTo>
                  <a:pt x="11" y="66"/>
                </a:lnTo>
                <a:lnTo>
                  <a:pt x="11" y="64"/>
                </a:lnTo>
                <a:lnTo>
                  <a:pt x="11" y="63"/>
                </a:lnTo>
                <a:lnTo>
                  <a:pt x="10" y="61"/>
                </a:lnTo>
                <a:lnTo>
                  <a:pt x="9" y="58"/>
                </a:lnTo>
                <a:lnTo>
                  <a:pt x="6" y="56"/>
                </a:lnTo>
                <a:lnTo>
                  <a:pt x="5" y="54"/>
                </a:lnTo>
                <a:lnTo>
                  <a:pt x="4" y="53"/>
                </a:lnTo>
                <a:lnTo>
                  <a:pt x="3" y="52"/>
                </a:lnTo>
                <a:lnTo>
                  <a:pt x="3" y="51"/>
                </a:lnTo>
                <a:lnTo>
                  <a:pt x="2" y="51"/>
                </a:lnTo>
                <a:lnTo>
                  <a:pt x="1" y="50"/>
                </a:lnTo>
                <a:lnTo>
                  <a:pt x="0" y="49"/>
                </a:lnTo>
                <a:lnTo>
                  <a:pt x="1" y="48"/>
                </a:lnTo>
                <a:lnTo>
                  <a:pt x="1" y="47"/>
                </a:lnTo>
                <a:lnTo>
                  <a:pt x="0" y="46"/>
                </a:lnTo>
                <a:lnTo>
                  <a:pt x="0" y="45"/>
                </a:lnTo>
                <a:lnTo>
                  <a:pt x="2" y="45"/>
                </a:lnTo>
                <a:lnTo>
                  <a:pt x="2" y="44"/>
                </a:lnTo>
                <a:lnTo>
                  <a:pt x="0" y="42"/>
                </a:lnTo>
                <a:lnTo>
                  <a:pt x="1" y="41"/>
                </a:lnTo>
                <a:lnTo>
                  <a:pt x="3" y="39"/>
                </a:lnTo>
                <a:lnTo>
                  <a:pt x="4" y="36"/>
                </a:lnTo>
                <a:lnTo>
                  <a:pt x="4" y="33"/>
                </a:lnTo>
                <a:lnTo>
                  <a:pt x="4" y="31"/>
                </a:lnTo>
                <a:lnTo>
                  <a:pt x="5" y="30"/>
                </a:lnTo>
                <a:lnTo>
                  <a:pt x="5" y="29"/>
                </a:lnTo>
                <a:lnTo>
                  <a:pt x="5" y="28"/>
                </a:lnTo>
                <a:lnTo>
                  <a:pt x="6" y="26"/>
                </a:lnTo>
                <a:lnTo>
                  <a:pt x="7" y="26"/>
                </a:lnTo>
                <a:lnTo>
                  <a:pt x="9" y="27"/>
                </a:lnTo>
                <a:lnTo>
                  <a:pt x="10" y="27"/>
                </a:lnTo>
                <a:lnTo>
                  <a:pt x="11" y="25"/>
                </a:lnTo>
                <a:lnTo>
                  <a:pt x="12" y="22"/>
                </a:lnTo>
                <a:lnTo>
                  <a:pt x="14" y="21"/>
                </a:lnTo>
                <a:lnTo>
                  <a:pt x="15" y="20"/>
                </a:lnTo>
                <a:lnTo>
                  <a:pt x="17" y="20"/>
                </a:lnTo>
                <a:lnTo>
                  <a:pt x="18" y="19"/>
                </a:lnTo>
                <a:lnTo>
                  <a:pt x="19" y="18"/>
                </a:lnTo>
                <a:lnTo>
                  <a:pt x="21" y="18"/>
                </a:lnTo>
                <a:lnTo>
                  <a:pt x="22" y="18"/>
                </a:lnTo>
                <a:lnTo>
                  <a:pt x="23" y="19"/>
                </a:lnTo>
                <a:lnTo>
                  <a:pt x="24" y="19"/>
                </a:lnTo>
                <a:lnTo>
                  <a:pt x="25" y="20"/>
                </a:lnTo>
                <a:lnTo>
                  <a:pt x="29" y="21"/>
                </a:lnTo>
                <a:lnTo>
                  <a:pt x="30" y="21"/>
                </a:lnTo>
                <a:lnTo>
                  <a:pt x="31" y="21"/>
                </a:lnTo>
                <a:lnTo>
                  <a:pt x="35" y="20"/>
                </a:lnTo>
                <a:lnTo>
                  <a:pt x="40" y="18"/>
                </a:lnTo>
                <a:lnTo>
                  <a:pt x="42" y="17"/>
                </a:lnTo>
                <a:lnTo>
                  <a:pt x="44" y="16"/>
                </a:lnTo>
                <a:lnTo>
                  <a:pt x="45" y="15"/>
                </a:lnTo>
                <a:lnTo>
                  <a:pt x="45" y="14"/>
                </a:lnTo>
                <a:lnTo>
                  <a:pt x="44" y="12"/>
                </a:lnTo>
                <a:lnTo>
                  <a:pt x="45" y="11"/>
                </a:lnTo>
                <a:lnTo>
                  <a:pt x="46" y="9"/>
                </a:lnTo>
                <a:lnTo>
                  <a:pt x="47" y="9"/>
                </a:lnTo>
                <a:lnTo>
                  <a:pt x="49" y="8"/>
                </a:lnTo>
                <a:lnTo>
                  <a:pt x="51" y="7"/>
                </a:lnTo>
                <a:lnTo>
                  <a:pt x="50" y="7"/>
                </a:lnTo>
                <a:lnTo>
                  <a:pt x="51" y="7"/>
                </a:lnTo>
                <a:lnTo>
                  <a:pt x="53" y="6"/>
                </a:lnTo>
                <a:lnTo>
                  <a:pt x="56" y="4"/>
                </a:lnTo>
                <a:lnTo>
                  <a:pt x="59" y="2"/>
                </a:lnTo>
                <a:lnTo>
                  <a:pt x="61" y="0"/>
                </a:lnTo>
                <a:lnTo>
                  <a:pt x="63" y="2"/>
                </a:lnTo>
                <a:lnTo>
                  <a:pt x="64" y="2"/>
                </a:lnTo>
                <a:lnTo>
                  <a:pt x="66" y="0"/>
                </a:lnTo>
                <a:lnTo>
                  <a:pt x="68" y="1"/>
                </a:lnTo>
                <a:lnTo>
                  <a:pt x="70" y="2"/>
                </a:lnTo>
                <a:lnTo>
                  <a:pt x="71" y="3"/>
                </a:lnTo>
                <a:lnTo>
                  <a:pt x="73" y="2"/>
                </a:lnTo>
                <a:lnTo>
                  <a:pt x="74" y="1"/>
                </a:lnTo>
                <a:lnTo>
                  <a:pt x="77" y="5"/>
                </a:lnTo>
                <a:lnTo>
                  <a:pt x="80" y="8"/>
                </a:lnTo>
                <a:lnTo>
                  <a:pt x="79" y="7"/>
                </a:lnTo>
                <a:lnTo>
                  <a:pt x="73" y="11"/>
                </a:lnTo>
                <a:lnTo>
                  <a:pt x="73" y="13"/>
                </a:lnTo>
                <a:lnTo>
                  <a:pt x="75" y="15"/>
                </a:lnTo>
                <a:lnTo>
                  <a:pt x="74" y="16"/>
                </a:lnTo>
                <a:lnTo>
                  <a:pt x="75" y="18"/>
                </a:lnTo>
                <a:lnTo>
                  <a:pt x="73" y="21"/>
                </a:lnTo>
                <a:lnTo>
                  <a:pt x="72" y="22"/>
                </a:lnTo>
                <a:lnTo>
                  <a:pt x="73" y="26"/>
                </a:lnTo>
                <a:lnTo>
                  <a:pt x="72" y="29"/>
                </a:lnTo>
                <a:lnTo>
                  <a:pt x="72" y="30"/>
                </a:lnTo>
                <a:lnTo>
                  <a:pt x="72" y="3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>
            <a:off x="6764697" y="4904669"/>
            <a:ext cx="953682" cy="847385"/>
          </a:xfrm>
          <a:custGeom>
            <a:avLst/>
            <a:gdLst>
              <a:gd name="T0" fmla="*/ 2147483647 w 129"/>
              <a:gd name="T1" fmla="*/ 2147483647 h 123"/>
              <a:gd name="T2" fmla="*/ 2147483647 w 129"/>
              <a:gd name="T3" fmla="*/ 2147483647 h 123"/>
              <a:gd name="T4" fmla="*/ 2147483647 w 129"/>
              <a:gd name="T5" fmla="*/ 2147483647 h 123"/>
              <a:gd name="T6" fmla="*/ 2147483647 w 129"/>
              <a:gd name="T7" fmla="*/ 2147483647 h 123"/>
              <a:gd name="T8" fmla="*/ 2147483647 w 129"/>
              <a:gd name="T9" fmla="*/ 2147483647 h 123"/>
              <a:gd name="T10" fmla="*/ 2147483647 w 129"/>
              <a:gd name="T11" fmla="*/ 2147483647 h 123"/>
              <a:gd name="T12" fmla="*/ 2147483647 w 129"/>
              <a:gd name="T13" fmla="*/ 2147483647 h 123"/>
              <a:gd name="T14" fmla="*/ 2147483647 w 129"/>
              <a:gd name="T15" fmla="*/ 2147483647 h 123"/>
              <a:gd name="T16" fmla="*/ 2147483647 w 129"/>
              <a:gd name="T17" fmla="*/ 2147483647 h 123"/>
              <a:gd name="T18" fmla="*/ 2147483647 w 129"/>
              <a:gd name="T19" fmla="*/ 2147483647 h 123"/>
              <a:gd name="T20" fmla="*/ 2147483647 w 129"/>
              <a:gd name="T21" fmla="*/ 2147483647 h 123"/>
              <a:gd name="T22" fmla="*/ 2147483647 w 129"/>
              <a:gd name="T23" fmla="*/ 2147483647 h 123"/>
              <a:gd name="T24" fmla="*/ 2147483647 w 129"/>
              <a:gd name="T25" fmla="*/ 2147483647 h 123"/>
              <a:gd name="T26" fmla="*/ 2147483647 w 129"/>
              <a:gd name="T27" fmla="*/ 2147483647 h 123"/>
              <a:gd name="T28" fmla="*/ 2147483647 w 129"/>
              <a:gd name="T29" fmla="*/ 2147483647 h 123"/>
              <a:gd name="T30" fmla="*/ 2147483647 w 129"/>
              <a:gd name="T31" fmla="*/ 2147483647 h 123"/>
              <a:gd name="T32" fmla="*/ 2147483647 w 129"/>
              <a:gd name="T33" fmla="*/ 2147483647 h 123"/>
              <a:gd name="T34" fmla="*/ 2147483647 w 129"/>
              <a:gd name="T35" fmla="*/ 2147483647 h 123"/>
              <a:gd name="T36" fmla="*/ 2147483647 w 129"/>
              <a:gd name="T37" fmla="*/ 2147483647 h 123"/>
              <a:gd name="T38" fmla="*/ 2147483647 w 129"/>
              <a:gd name="T39" fmla="*/ 2147483647 h 123"/>
              <a:gd name="T40" fmla="*/ 2147483647 w 129"/>
              <a:gd name="T41" fmla="*/ 2147483647 h 123"/>
              <a:gd name="T42" fmla="*/ 2147483647 w 129"/>
              <a:gd name="T43" fmla="*/ 2147483647 h 123"/>
              <a:gd name="T44" fmla="*/ 2147483647 w 129"/>
              <a:gd name="T45" fmla="*/ 2147483647 h 123"/>
              <a:gd name="T46" fmla="*/ 2147483647 w 129"/>
              <a:gd name="T47" fmla="*/ 2147483647 h 123"/>
              <a:gd name="T48" fmla="*/ 2147483647 w 129"/>
              <a:gd name="T49" fmla="*/ 2147483647 h 123"/>
              <a:gd name="T50" fmla="*/ 2147483647 w 129"/>
              <a:gd name="T51" fmla="*/ 2147483647 h 123"/>
              <a:gd name="T52" fmla="*/ 2147483647 w 129"/>
              <a:gd name="T53" fmla="*/ 2147483647 h 123"/>
              <a:gd name="T54" fmla="*/ 2147483647 w 129"/>
              <a:gd name="T55" fmla="*/ 2147483647 h 123"/>
              <a:gd name="T56" fmla="*/ 2147483647 w 129"/>
              <a:gd name="T57" fmla="*/ 2147483647 h 123"/>
              <a:gd name="T58" fmla="*/ 2147483647 w 129"/>
              <a:gd name="T59" fmla="*/ 2147483647 h 123"/>
              <a:gd name="T60" fmla="*/ 2147483647 w 129"/>
              <a:gd name="T61" fmla="*/ 2147483647 h 123"/>
              <a:gd name="T62" fmla="*/ 2147483647 w 129"/>
              <a:gd name="T63" fmla="*/ 2147483647 h 123"/>
              <a:gd name="T64" fmla="*/ 2147483647 w 129"/>
              <a:gd name="T65" fmla="*/ 2147483647 h 123"/>
              <a:gd name="T66" fmla="*/ 2147483647 w 129"/>
              <a:gd name="T67" fmla="*/ 2147483647 h 123"/>
              <a:gd name="T68" fmla="*/ 2147483647 w 129"/>
              <a:gd name="T69" fmla="*/ 2147483647 h 123"/>
              <a:gd name="T70" fmla="*/ 2147483647 w 129"/>
              <a:gd name="T71" fmla="*/ 2147483647 h 123"/>
              <a:gd name="T72" fmla="*/ 2147483647 w 129"/>
              <a:gd name="T73" fmla="*/ 2147483647 h 123"/>
              <a:gd name="T74" fmla="*/ 2147483647 w 129"/>
              <a:gd name="T75" fmla="*/ 2147483647 h 123"/>
              <a:gd name="T76" fmla="*/ 2147483647 w 129"/>
              <a:gd name="T77" fmla="*/ 2147483647 h 123"/>
              <a:gd name="T78" fmla="*/ 2147483647 w 129"/>
              <a:gd name="T79" fmla="*/ 2147483647 h 123"/>
              <a:gd name="T80" fmla="*/ 2147483647 w 129"/>
              <a:gd name="T81" fmla="*/ 2147483647 h 123"/>
              <a:gd name="T82" fmla="*/ 2147483647 w 129"/>
              <a:gd name="T83" fmla="*/ 2147483647 h 123"/>
              <a:gd name="T84" fmla="*/ 2147483647 w 129"/>
              <a:gd name="T85" fmla="*/ 2147483647 h 123"/>
              <a:gd name="T86" fmla="*/ 2147483647 w 129"/>
              <a:gd name="T87" fmla="*/ 2147483647 h 123"/>
              <a:gd name="T88" fmla="*/ 2147483647 w 129"/>
              <a:gd name="T89" fmla="*/ 2147483647 h 123"/>
              <a:gd name="T90" fmla="*/ 2147483647 w 129"/>
              <a:gd name="T91" fmla="*/ 2147483647 h 123"/>
              <a:gd name="T92" fmla="*/ 2147483647 w 129"/>
              <a:gd name="T93" fmla="*/ 2147483647 h 123"/>
              <a:gd name="T94" fmla="*/ 2147483647 w 129"/>
              <a:gd name="T95" fmla="*/ 2147483647 h 123"/>
              <a:gd name="T96" fmla="*/ 2147483647 w 129"/>
              <a:gd name="T97" fmla="*/ 2147483647 h 123"/>
              <a:gd name="T98" fmla="*/ 2147483647 w 129"/>
              <a:gd name="T99" fmla="*/ 2147483647 h 123"/>
              <a:gd name="T100" fmla="*/ 2147483647 w 129"/>
              <a:gd name="T101" fmla="*/ 2147483647 h 123"/>
              <a:gd name="T102" fmla="*/ 2147483647 w 129"/>
              <a:gd name="T103" fmla="*/ 2147483647 h 123"/>
              <a:gd name="T104" fmla="*/ 2147483647 w 129"/>
              <a:gd name="T105" fmla="*/ 2147483647 h 123"/>
              <a:gd name="T106" fmla="*/ 2147483647 w 129"/>
              <a:gd name="T107" fmla="*/ 2147483647 h 123"/>
              <a:gd name="T108" fmla="*/ 2147483647 w 129"/>
              <a:gd name="T109" fmla="*/ 2147483647 h 123"/>
              <a:gd name="T110" fmla="*/ 2147483647 w 129"/>
              <a:gd name="T111" fmla="*/ 2147483647 h 123"/>
              <a:gd name="T112" fmla="*/ 2147483647 w 129"/>
              <a:gd name="T113" fmla="*/ 2147483647 h 123"/>
              <a:gd name="T114" fmla="*/ 2147483647 w 129"/>
              <a:gd name="T115" fmla="*/ 2147483647 h 12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9"/>
              <a:gd name="T175" fmla="*/ 0 h 123"/>
              <a:gd name="T176" fmla="*/ 129 w 129"/>
              <a:gd name="T177" fmla="*/ 123 h 12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9" h="123">
                <a:moveTo>
                  <a:pt x="3" y="101"/>
                </a:moveTo>
                <a:lnTo>
                  <a:pt x="4" y="101"/>
                </a:lnTo>
                <a:lnTo>
                  <a:pt x="4" y="103"/>
                </a:lnTo>
                <a:lnTo>
                  <a:pt x="5" y="104"/>
                </a:lnTo>
                <a:lnTo>
                  <a:pt x="5" y="105"/>
                </a:lnTo>
                <a:lnTo>
                  <a:pt x="5" y="106"/>
                </a:lnTo>
                <a:lnTo>
                  <a:pt x="5" y="107"/>
                </a:lnTo>
                <a:lnTo>
                  <a:pt x="4" y="109"/>
                </a:lnTo>
                <a:lnTo>
                  <a:pt x="4" y="110"/>
                </a:lnTo>
                <a:lnTo>
                  <a:pt x="5" y="110"/>
                </a:lnTo>
                <a:lnTo>
                  <a:pt x="6" y="110"/>
                </a:lnTo>
                <a:lnTo>
                  <a:pt x="7" y="110"/>
                </a:lnTo>
                <a:lnTo>
                  <a:pt x="6" y="110"/>
                </a:lnTo>
                <a:lnTo>
                  <a:pt x="8" y="109"/>
                </a:lnTo>
                <a:lnTo>
                  <a:pt x="10" y="110"/>
                </a:lnTo>
                <a:lnTo>
                  <a:pt x="10" y="112"/>
                </a:lnTo>
                <a:lnTo>
                  <a:pt x="9" y="115"/>
                </a:lnTo>
                <a:lnTo>
                  <a:pt x="8" y="117"/>
                </a:lnTo>
                <a:lnTo>
                  <a:pt x="6" y="119"/>
                </a:lnTo>
                <a:lnTo>
                  <a:pt x="6" y="120"/>
                </a:lnTo>
                <a:lnTo>
                  <a:pt x="6" y="121"/>
                </a:lnTo>
                <a:lnTo>
                  <a:pt x="7" y="120"/>
                </a:lnTo>
                <a:lnTo>
                  <a:pt x="7" y="121"/>
                </a:lnTo>
                <a:lnTo>
                  <a:pt x="8" y="122"/>
                </a:lnTo>
                <a:lnTo>
                  <a:pt x="9" y="121"/>
                </a:lnTo>
                <a:lnTo>
                  <a:pt x="10" y="121"/>
                </a:lnTo>
                <a:lnTo>
                  <a:pt x="10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3"/>
                </a:lnTo>
                <a:lnTo>
                  <a:pt x="13" y="122"/>
                </a:lnTo>
                <a:lnTo>
                  <a:pt x="14" y="121"/>
                </a:lnTo>
                <a:lnTo>
                  <a:pt x="15" y="120"/>
                </a:lnTo>
                <a:lnTo>
                  <a:pt x="17" y="120"/>
                </a:lnTo>
                <a:lnTo>
                  <a:pt x="19" y="119"/>
                </a:lnTo>
                <a:lnTo>
                  <a:pt x="24" y="115"/>
                </a:lnTo>
                <a:lnTo>
                  <a:pt x="26" y="113"/>
                </a:lnTo>
                <a:lnTo>
                  <a:pt x="27" y="112"/>
                </a:lnTo>
                <a:lnTo>
                  <a:pt x="26" y="112"/>
                </a:lnTo>
                <a:lnTo>
                  <a:pt x="26" y="111"/>
                </a:lnTo>
                <a:lnTo>
                  <a:pt x="26" y="110"/>
                </a:lnTo>
                <a:lnTo>
                  <a:pt x="27" y="110"/>
                </a:lnTo>
                <a:lnTo>
                  <a:pt x="27" y="109"/>
                </a:lnTo>
                <a:lnTo>
                  <a:pt x="27" y="108"/>
                </a:lnTo>
                <a:lnTo>
                  <a:pt x="28" y="107"/>
                </a:lnTo>
                <a:lnTo>
                  <a:pt x="29" y="107"/>
                </a:lnTo>
                <a:lnTo>
                  <a:pt x="29" y="106"/>
                </a:lnTo>
                <a:lnTo>
                  <a:pt x="30" y="105"/>
                </a:lnTo>
                <a:lnTo>
                  <a:pt x="30" y="104"/>
                </a:lnTo>
                <a:lnTo>
                  <a:pt x="31" y="103"/>
                </a:lnTo>
                <a:lnTo>
                  <a:pt x="31" y="102"/>
                </a:lnTo>
                <a:lnTo>
                  <a:pt x="31" y="101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2"/>
                </a:lnTo>
                <a:lnTo>
                  <a:pt x="37" y="103"/>
                </a:lnTo>
                <a:lnTo>
                  <a:pt x="36" y="103"/>
                </a:lnTo>
                <a:lnTo>
                  <a:pt x="35" y="104"/>
                </a:lnTo>
                <a:lnTo>
                  <a:pt x="35" y="105"/>
                </a:lnTo>
                <a:lnTo>
                  <a:pt x="36" y="105"/>
                </a:lnTo>
                <a:lnTo>
                  <a:pt x="36" y="106"/>
                </a:lnTo>
                <a:lnTo>
                  <a:pt x="35" y="107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10"/>
                </a:lnTo>
                <a:lnTo>
                  <a:pt x="39" y="110"/>
                </a:lnTo>
                <a:lnTo>
                  <a:pt x="41" y="109"/>
                </a:lnTo>
                <a:lnTo>
                  <a:pt x="43" y="109"/>
                </a:lnTo>
                <a:lnTo>
                  <a:pt x="45" y="109"/>
                </a:lnTo>
                <a:lnTo>
                  <a:pt x="47" y="108"/>
                </a:lnTo>
                <a:lnTo>
                  <a:pt x="49" y="107"/>
                </a:lnTo>
                <a:lnTo>
                  <a:pt x="51" y="106"/>
                </a:lnTo>
                <a:lnTo>
                  <a:pt x="52" y="105"/>
                </a:lnTo>
                <a:lnTo>
                  <a:pt x="52" y="106"/>
                </a:lnTo>
                <a:lnTo>
                  <a:pt x="54" y="104"/>
                </a:lnTo>
                <a:lnTo>
                  <a:pt x="55" y="102"/>
                </a:lnTo>
                <a:lnTo>
                  <a:pt x="56" y="102"/>
                </a:lnTo>
                <a:lnTo>
                  <a:pt x="57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60" y="103"/>
                </a:lnTo>
                <a:lnTo>
                  <a:pt x="61" y="103"/>
                </a:lnTo>
                <a:lnTo>
                  <a:pt x="61" y="104"/>
                </a:lnTo>
                <a:lnTo>
                  <a:pt x="61" y="105"/>
                </a:lnTo>
                <a:lnTo>
                  <a:pt x="63" y="105"/>
                </a:lnTo>
                <a:lnTo>
                  <a:pt x="65" y="105"/>
                </a:lnTo>
                <a:lnTo>
                  <a:pt x="67" y="105"/>
                </a:lnTo>
                <a:lnTo>
                  <a:pt x="69" y="104"/>
                </a:lnTo>
                <a:lnTo>
                  <a:pt x="70" y="104"/>
                </a:lnTo>
                <a:lnTo>
                  <a:pt x="72" y="104"/>
                </a:lnTo>
                <a:lnTo>
                  <a:pt x="73" y="104"/>
                </a:lnTo>
                <a:lnTo>
                  <a:pt x="75" y="105"/>
                </a:lnTo>
                <a:lnTo>
                  <a:pt x="77" y="105"/>
                </a:lnTo>
                <a:lnTo>
                  <a:pt x="78" y="104"/>
                </a:lnTo>
                <a:lnTo>
                  <a:pt x="79" y="105"/>
                </a:lnTo>
                <a:lnTo>
                  <a:pt x="80" y="105"/>
                </a:lnTo>
                <a:lnTo>
                  <a:pt x="82" y="105"/>
                </a:lnTo>
                <a:lnTo>
                  <a:pt x="83" y="105"/>
                </a:lnTo>
                <a:lnTo>
                  <a:pt x="85" y="105"/>
                </a:lnTo>
                <a:lnTo>
                  <a:pt x="86" y="105"/>
                </a:lnTo>
                <a:lnTo>
                  <a:pt x="88" y="105"/>
                </a:lnTo>
                <a:lnTo>
                  <a:pt x="90" y="103"/>
                </a:lnTo>
                <a:lnTo>
                  <a:pt x="92" y="101"/>
                </a:lnTo>
                <a:lnTo>
                  <a:pt x="94" y="100"/>
                </a:lnTo>
                <a:lnTo>
                  <a:pt x="97" y="97"/>
                </a:lnTo>
                <a:lnTo>
                  <a:pt x="99" y="95"/>
                </a:lnTo>
                <a:lnTo>
                  <a:pt x="99" y="94"/>
                </a:lnTo>
                <a:lnTo>
                  <a:pt x="99" y="93"/>
                </a:lnTo>
                <a:lnTo>
                  <a:pt x="98" y="92"/>
                </a:lnTo>
                <a:lnTo>
                  <a:pt x="96" y="93"/>
                </a:lnTo>
                <a:lnTo>
                  <a:pt x="95" y="93"/>
                </a:lnTo>
                <a:lnTo>
                  <a:pt x="96" y="92"/>
                </a:lnTo>
                <a:lnTo>
                  <a:pt x="98" y="91"/>
                </a:lnTo>
                <a:lnTo>
                  <a:pt x="99" y="90"/>
                </a:lnTo>
                <a:lnTo>
                  <a:pt x="100" y="90"/>
                </a:lnTo>
                <a:lnTo>
                  <a:pt x="101" y="91"/>
                </a:lnTo>
                <a:lnTo>
                  <a:pt x="103" y="91"/>
                </a:lnTo>
                <a:lnTo>
                  <a:pt x="103" y="92"/>
                </a:lnTo>
                <a:lnTo>
                  <a:pt x="105" y="93"/>
                </a:lnTo>
                <a:lnTo>
                  <a:pt x="106" y="94"/>
                </a:lnTo>
                <a:lnTo>
                  <a:pt x="108" y="93"/>
                </a:lnTo>
                <a:lnTo>
                  <a:pt x="109" y="92"/>
                </a:lnTo>
                <a:lnTo>
                  <a:pt x="110" y="92"/>
                </a:lnTo>
                <a:lnTo>
                  <a:pt x="112" y="91"/>
                </a:lnTo>
                <a:lnTo>
                  <a:pt x="113" y="89"/>
                </a:lnTo>
                <a:lnTo>
                  <a:pt x="115" y="88"/>
                </a:lnTo>
                <a:lnTo>
                  <a:pt x="116" y="87"/>
                </a:lnTo>
                <a:lnTo>
                  <a:pt x="117" y="87"/>
                </a:lnTo>
                <a:lnTo>
                  <a:pt x="118" y="86"/>
                </a:lnTo>
                <a:lnTo>
                  <a:pt x="120" y="85"/>
                </a:lnTo>
                <a:lnTo>
                  <a:pt x="121" y="84"/>
                </a:lnTo>
                <a:lnTo>
                  <a:pt x="121" y="83"/>
                </a:lnTo>
                <a:lnTo>
                  <a:pt x="122" y="82"/>
                </a:lnTo>
                <a:lnTo>
                  <a:pt x="123" y="82"/>
                </a:lnTo>
                <a:lnTo>
                  <a:pt x="123" y="80"/>
                </a:lnTo>
                <a:lnTo>
                  <a:pt x="123" y="78"/>
                </a:lnTo>
                <a:lnTo>
                  <a:pt x="124" y="73"/>
                </a:lnTo>
                <a:lnTo>
                  <a:pt x="125" y="68"/>
                </a:lnTo>
                <a:lnTo>
                  <a:pt x="127" y="68"/>
                </a:lnTo>
                <a:lnTo>
                  <a:pt x="127" y="67"/>
                </a:lnTo>
                <a:lnTo>
                  <a:pt x="127" y="66"/>
                </a:lnTo>
                <a:lnTo>
                  <a:pt x="127" y="63"/>
                </a:lnTo>
                <a:lnTo>
                  <a:pt x="129" y="63"/>
                </a:lnTo>
                <a:lnTo>
                  <a:pt x="128" y="62"/>
                </a:lnTo>
                <a:lnTo>
                  <a:pt x="129" y="62"/>
                </a:lnTo>
                <a:lnTo>
                  <a:pt x="127" y="61"/>
                </a:lnTo>
                <a:lnTo>
                  <a:pt x="126" y="61"/>
                </a:lnTo>
                <a:lnTo>
                  <a:pt x="125" y="61"/>
                </a:lnTo>
                <a:lnTo>
                  <a:pt x="124" y="62"/>
                </a:lnTo>
                <a:lnTo>
                  <a:pt x="124" y="64"/>
                </a:lnTo>
                <a:lnTo>
                  <a:pt x="122" y="65"/>
                </a:lnTo>
                <a:lnTo>
                  <a:pt x="121" y="66"/>
                </a:lnTo>
                <a:lnTo>
                  <a:pt x="121" y="67"/>
                </a:lnTo>
                <a:lnTo>
                  <a:pt x="120" y="67"/>
                </a:lnTo>
                <a:lnTo>
                  <a:pt x="118" y="68"/>
                </a:lnTo>
                <a:lnTo>
                  <a:pt x="116" y="69"/>
                </a:lnTo>
                <a:lnTo>
                  <a:pt x="115" y="68"/>
                </a:lnTo>
                <a:lnTo>
                  <a:pt x="114" y="66"/>
                </a:lnTo>
                <a:lnTo>
                  <a:pt x="115" y="65"/>
                </a:lnTo>
                <a:lnTo>
                  <a:pt x="114" y="64"/>
                </a:lnTo>
                <a:lnTo>
                  <a:pt x="113" y="62"/>
                </a:lnTo>
                <a:lnTo>
                  <a:pt x="110" y="61"/>
                </a:lnTo>
                <a:lnTo>
                  <a:pt x="110" y="60"/>
                </a:lnTo>
                <a:lnTo>
                  <a:pt x="110" y="59"/>
                </a:lnTo>
                <a:lnTo>
                  <a:pt x="110" y="58"/>
                </a:lnTo>
                <a:lnTo>
                  <a:pt x="111" y="58"/>
                </a:lnTo>
                <a:lnTo>
                  <a:pt x="110" y="57"/>
                </a:lnTo>
                <a:lnTo>
                  <a:pt x="109" y="56"/>
                </a:lnTo>
                <a:lnTo>
                  <a:pt x="109" y="55"/>
                </a:lnTo>
                <a:lnTo>
                  <a:pt x="108" y="54"/>
                </a:lnTo>
                <a:lnTo>
                  <a:pt x="107" y="55"/>
                </a:lnTo>
                <a:lnTo>
                  <a:pt x="107" y="54"/>
                </a:lnTo>
                <a:lnTo>
                  <a:pt x="107" y="53"/>
                </a:lnTo>
                <a:lnTo>
                  <a:pt x="106" y="53"/>
                </a:lnTo>
                <a:lnTo>
                  <a:pt x="106" y="52"/>
                </a:lnTo>
                <a:lnTo>
                  <a:pt x="105" y="52"/>
                </a:lnTo>
                <a:lnTo>
                  <a:pt x="105" y="51"/>
                </a:lnTo>
                <a:lnTo>
                  <a:pt x="104" y="50"/>
                </a:lnTo>
                <a:lnTo>
                  <a:pt x="105" y="50"/>
                </a:lnTo>
                <a:lnTo>
                  <a:pt x="106" y="50"/>
                </a:lnTo>
                <a:lnTo>
                  <a:pt x="106" y="49"/>
                </a:lnTo>
                <a:lnTo>
                  <a:pt x="105" y="49"/>
                </a:lnTo>
                <a:lnTo>
                  <a:pt x="106" y="48"/>
                </a:lnTo>
                <a:lnTo>
                  <a:pt x="105" y="47"/>
                </a:lnTo>
                <a:lnTo>
                  <a:pt x="105" y="48"/>
                </a:lnTo>
                <a:lnTo>
                  <a:pt x="105" y="46"/>
                </a:lnTo>
                <a:lnTo>
                  <a:pt x="104" y="45"/>
                </a:lnTo>
                <a:lnTo>
                  <a:pt x="103" y="45"/>
                </a:lnTo>
                <a:lnTo>
                  <a:pt x="102" y="44"/>
                </a:lnTo>
                <a:lnTo>
                  <a:pt x="101" y="42"/>
                </a:lnTo>
                <a:lnTo>
                  <a:pt x="101" y="43"/>
                </a:lnTo>
                <a:lnTo>
                  <a:pt x="100" y="43"/>
                </a:lnTo>
                <a:lnTo>
                  <a:pt x="99" y="43"/>
                </a:lnTo>
                <a:lnTo>
                  <a:pt x="99" y="42"/>
                </a:lnTo>
                <a:lnTo>
                  <a:pt x="98" y="41"/>
                </a:lnTo>
                <a:lnTo>
                  <a:pt x="97" y="40"/>
                </a:lnTo>
                <a:lnTo>
                  <a:pt x="96" y="41"/>
                </a:lnTo>
                <a:lnTo>
                  <a:pt x="95" y="40"/>
                </a:lnTo>
                <a:lnTo>
                  <a:pt x="96" y="39"/>
                </a:lnTo>
                <a:lnTo>
                  <a:pt x="95" y="39"/>
                </a:lnTo>
                <a:lnTo>
                  <a:pt x="95" y="38"/>
                </a:lnTo>
                <a:lnTo>
                  <a:pt x="94" y="38"/>
                </a:lnTo>
                <a:lnTo>
                  <a:pt x="93" y="38"/>
                </a:lnTo>
                <a:lnTo>
                  <a:pt x="92" y="38"/>
                </a:lnTo>
                <a:lnTo>
                  <a:pt x="92" y="37"/>
                </a:lnTo>
                <a:lnTo>
                  <a:pt x="91" y="36"/>
                </a:lnTo>
                <a:lnTo>
                  <a:pt x="90" y="36"/>
                </a:lnTo>
                <a:lnTo>
                  <a:pt x="89" y="36"/>
                </a:lnTo>
                <a:lnTo>
                  <a:pt x="86" y="36"/>
                </a:lnTo>
                <a:lnTo>
                  <a:pt x="85" y="37"/>
                </a:lnTo>
                <a:lnTo>
                  <a:pt x="83" y="36"/>
                </a:lnTo>
                <a:lnTo>
                  <a:pt x="84" y="34"/>
                </a:lnTo>
                <a:lnTo>
                  <a:pt x="85" y="32"/>
                </a:lnTo>
                <a:lnTo>
                  <a:pt x="84" y="32"/>
                </a:lnTo>
                <a:lnTo>
                  <a:pt x="82" y="31"/>
                </a:lnTo>
                <a:lnTo>
                  <a:pt x="80" y="32"/>
                </a:lnTo>
                <a:lnTo>
                  <a:pt x="78" y="32"/>
                </a:lnTo>
                <a:lnTo>
                  <a:pt x="77" y="31"/>
                </a:lnTo>
                <a:lnTo>
                  <a:pt x="78" y="29"/>
                </a:lnTo>
                <a:lnTo>
                  <a:pt x="79" y="28"/>
                </a:lnTo>
                <a:lnTo>
                  <a:pt x="80" y="27"/>
                </a:lnTo>
                <a:lnTo>
                  <a:pt x="80" y="26"/>
                </a:lnTo>
                <a:lnTo>
                  <a:pt x="79" y="25"/>
                </a:lnTo>
                <a:lnTo>
                  <a:pt x="77" y="24"/>
                </a:lnTo>
                <a:lnTo>
                  <a:pt x="76" y="23"/>
                </a:lnTo>
                <a:lnTo>
                  <a:pt x="77" y="22"/>
                </a:lnTo>
                <a:lnTo>
                  <a:pt x="77" y="21"/>
                </a:lnTo>
                <a:lnTo>
                  <a:pt x="77" y="20"/>
                </a:lnTo>
                <a:lnTo>
                  <a:pt x="77" y="19"/>
                </a:lnTo>
                <a:lnTo>
                  <a:pt x="76" y="18"/>
                </a:lnTo>
                <a:lnTo>
                  <a:pt x="75" y="18"/>
                </a:lnTo>
                <a:lnTo>
                  <a:pt x="74" y="18"/>
                </a:lnTo>
                <a:lnTo>
                  <a:pt x="67" y="18"/>
                </a:lnTo>
                <a:lnTo>
                  <a:pt x="64" y="18"/>
                </a:lnTo>
                <a:lnTo>
                  <a:pt x="63" y="17"/>
                </a:lnTo>
                <a:lnTo>
                  <a:pt x="62" y="15"/>
                </a:lnTo>
                <a:lnTo>
                  <a:pt x="62" y="14"/>
                </a:lnTo>
                <a:lnTo>
                  <a:pt x="61" y="13"/>
                </a:lnTo>
                <a:lnTo>
                  <a:pt x="58" y="11"/>
                </a:lnTo>
                <a:lnTo>
                  <a:pt x="55" y="9"/>
                </a:lnTo>
                <a:lnTo>
                  <a:pt x="52" y="6"/>
                </a:lnTo>
                <a:lnTo>
                  <a:pt x="50" y="3"/>
                </a:lnTo>
                <a:lnTo>
                  <a:pt x="49" y="1"/>
                </a:lnTo>
                <a:lnTo>
                  <a:pt x="48" y="0"/>
                </a:lnTo>
                <a:lnTo>
                  <a:pt x="45" y="0"/>
                </a:lnTo>
                <a:lnTo>
                  <a:pt x="44" y="1"/>
                </a:lnTo>
                <a:lnTo>
                  <a:pt x="42" y="2"/>
                </a:lnTo>
                <a:lnTo>
                  <a:pt x="41" y="4"/>
                </a:lnTo>
                <a:lnTo>
                  <a:pt x="40" y="4"/>
                </a:lnTo>
                <a:lnTo>
                  <a:pt x="39" y="3"/>
                </a:lnTo>
                <a:lnTo>
                  <a:pt x="36" y="2"/>
                </a:lnTo>
                <a:lnTo>
                  <a:pt x="34" y="3"/>
                </a:lnTo>
                <a:lnTo>
                  <a:pt x="34" y="5"/>
                </a:lnTo>
                <a:lnTo>
                  <a:pt x="34" y="6"/>
                </a:lnTo>
                <a:lnTo>
                  <a:pt x="33" y="9"/>
                </a:lnTo>
                <a:lnTo>
                  <a:pt x="33" y="11"/>
                </a:lnTo>
                <a:lnTo>
                  <a:pt x="32" y="11"/>
                </a:lnTo>
                <a:lnTo>
                  <a:pt x="31" y="11"/>
                </a:lnTo>
                <a:lnTo>
                  <a:pt x="29" y="12"/>
                </a:lnTo>
                <a:lnTo>
                  <a:pt x="27" y="13"/>
                </a:lnTo>
                <a:lnTo>
                  <a:pt x="25" y="13"/>
                </a:lnTo>
                <a:lnTo>
                  <a:pt x="24" y="14"/>
                </a:lnTo>
                <a:lnTo>
                  <a:pt x="23" y="15"/>
                </a:lnTo>
                <a:lnTo>
                  <a:pt x="22" y="15"/>
                </a:lnTo>
                <a:lnTo>
                  <a:pt x="18" y="15"/>
                </a:lnTo>
                <a:lnTo>
                  <a:pt x="18" y="16"/>
                </a:lnTo>
                <a:lnTo>
                  <a:pt x="17" y="18"/>
                </a:lnTo>
                <a:lnTo>
                  <a:pt x="16" y="22"/>
                </a:lnTo>
                <a:lnTo>
                  <a:pt x="15" y="27"/>
                </a:lnTo>
                <a:lnTo>
                  <a:pt x="14" y="26"/>
                </a:lnTo>
                <a:lnTo>
                  <a:pt x="13" y="27"/>
                </a:lnTo>
                <a:lnTo>
                  <a:pt x="12" y="28"/>
                </a:lnTo>
                <a:lnTo>
                  <a:pt x="11" y="28"/>
                </a:lnTo>
                <a:lnTo>
                  <a:pt x="10" y="28"/>
                </a:lnTo>
                <a:lnTo>
                  <a:pt x="9" y="30"/>
                </a:lnTo>
                <a:lnTo>
                  <a:pt x="9" y="31"/>
                </a:lnTo>
                <a:lnTo>
                  <a:pt x="10" y="32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9" y="36"/>
                </a:lnTo>
                <a:lnTo>
                  <a:pt x="9" y="37"/>
                </a:lnTo>
                <a:lnTo>
                  <a:pt x="10" y="38"/>
                </a:lnTo>
                <a:lnTo>
                  <a:pt x="9" y="39"/>
                </a:lnTo>
                <a:lnTo>
                  <a:pt x="8" y="40"/>
                </a:lnTo>
                <a:lnTo>
                  <a:pt x="6" y="40"/>
                </a:lnTo>
                <a:lnTo>
                  <a:pt x="6" y="42"/>
                </a:lnTo>
                <a:lnTo>
                  <a:pt x="5" y="44"/>
                </a:lnTo>
                <a:lnTo>
                  <a:pt x="4" y="45"/>
                </a:lnTo>
                <a:lnTo>
                  <a:pt x="5" y="45"/>
                </a:lnTo>
                <a:lnTo>
                  <a:pt x="6" y="47"/>
                </a:lnTo>
                <a:lnTo>
                  <a:pt x="6" y="48"/>
                </a:lnTo>
                <a:lnTo>
                  <a:pt x="6" y="47"/>
                </a:lnTo>
                <a:lnTo>
                  <a:pt x="7" y="49"/>
                </a:lnTo>
                <a:lnTo>
                  <a:pt x="7" y="50"/>
                </a:lnTo>
                <a:lnTo>
                  <a:pt x="6" y="51"/>
                </a:lnTo>
                <a:lnTo>
                  <a:pt x="5" y="51"/>
                </a:lnTo>
                <a:lnTo>
                  <a:pt x="6" y="51"/>
                </a:lnTo>
                <a:lnTo>
                  <a:pt x="6" y="52"/>
                </a:lnTo>
                <a:lnTo>
                  <a:pt x="6" y="51"/>
                </a:lnTo>
                <a:lnTo>
                  <a:pt x="5" y="51"/>
                </a:lnTo>
                <a:lnTo>
                  <a:pt x="5" y="52"/>
                </a:lnTo>
                <a:lnTo>
                  <a:pt x="5" y="54"/>
                </a:lnTo>
                <a:lnTo>
                  <a:pt x="3" y="54"/>
                </a:lnTo>
                <a:lnTo>
                  <a:pt x="3" y="55"/>
                </a:lnTo>
                <a:lnTo>
                  <a:pt x="3" y="56"/>
                </a:lnTo>
                <a:lnTo>
                  <a:pt x="2" y="57"/>
                </a:lnTo>
                <a:lnTo>
                  <a:pt x="1" y="58"/>
                </a:lnTo>
                <a:lnTo>
                  <a:pt x="1" y="59"/>
                </a:lnTo>
                <a:lnTo>
                  <a:pt x="0" y="60"/>
                </a:lnTo>
                <a:lnTo>
                  <a:pt x="2" y="61"/>
                </a:lnTo>
                <a:lnTo>
                  <a:pt x="1" y="62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3" y="68"/>
                </a:lnTo>
                <a:lnTo>
                  <a:pt x="2" y="72"/>
                </a:lnTo>
                <a:lnTo>
                  <a:pt x="3" y="77"/>
                </a:lnTo>
                <a:lnTo>
                  <a:pt x="2" y="78"/>
                </a:lnTo>
                <a:lnTo>
                  <a:pt x="2" y="79"/>
                </a:lnTo>
                <a:lnTo>
                  <a:pt x="3" y="79"/>
                </a:lnTo>
                <a:lnTo>
                  <a:pt x="4" y="80"/>
                </a:lnTo>
                <a:lnTo>
                  <a:pt x="4" y="81"/>
                </a:lnTo>
                <a:lnTo>
                  <a:pt x="4" y="82"/>
                </a:lnTo>
                <a:lnTo>
                  <a:pt x="4" y="83"/>
                </a:lnTo>
                <a:lnTo>
                  <a:pt x="4" y="84"/>
                </a:lnTo>
                <a:lnTo>
                  <a:pt x="5" y="84"/>
                </a:lnTo>
                <a:lnTo>
                  <a:pt x="5" y="83"/>
                </a:lnTo>
                <a:lnTo>
                  <a:pt x="5" y="82"/>
                </a:lnTo>
                <a:lnTo>
                  <a:pt x="5" y="81"/>
                </a:lnTo>
                <a:lnTo>
                  <a:pt x="5" y="80"/>
                </a:lnTo>
                <a:lnTo>
                  <a:pt x="6" y="80"/>
                </a:lnTo>
                <a:lnTo>
                  <a:pt x="7" y="81"/>
                </a:lnTo>
                <a:lnTo>
                  <a:pt x="8" y="81"/>
                </a:lnTo>
                <a:lnTo>
                  <a:pt x="8" y="79"/>
                </a:lnTo>
                <a:lnTo>
                  <a:pt x="8" y="78"/>
                </a:lnTo>
                <a:lnTo>
                  <a:pt x="8" y="77"/>
                </a:lnTo>
                <a:lnTo>
                  <a:pt x="9" y="77"/>
                </a:lnTo>
                <a:lnTo>
                  <a:pt x="9" y="78"/>
                </a:lnTo>
                <a:lnTo>
                  <a:pt x="10" y="78"/>
                </a:lnTo>
                <a:lnTo>
                  <a:pt x="11" y="79"/>
                </a:lnTo>
                <a:lnTo>
                  <a:pt x="12" y="79"/>
                </a:lnTo>
                <a:lnTo>
                  <a:pt x="12" y="81"/>
                </a:lnTo>
                <a:lnTo>
                  <a:pt x="11" y="81"/>
                </a:lnTo>
                <a:lnTo>
                  <a:pt x="10" y="81"/>
                </a:lnTo>
                <a:lnTo>
                  <a:pt x="9" y="81"/>
                </a:lnTo>
                <a:lnTo>
                  <a:pt x="8" y="82"/>
                </a:lnTo>
                <a:lnTo>
                  <a:pt x="8" y="83"/>
                </a:lnTo>
                <a:lnTo>
                  <a:pt x="7" y="83"/>
                </a:lnTo>
                <a:lnTo>
                  <a:pt x="6" y="83"/>
                </a:lnTo>
                <a:lnTo>
                  <a:pt x="6" y="84"/>
                </a:lnTo>
                <a:lnTo>
                  <a:pt x="7" y="84"/>
                </a:lnTo>
                <a:lnTo>
                  <a:pt x="8" y="85"/>
                </a:lnTo>
                <a:lnTo>
                  <a:pt x="8" y="86"/>
                </a:lnTo>
                <a:lnTo>
                  <a:pt x="7" y="87"/>
                </a:lnTo>
                <a:lnTo>
                  <a:pt x="6" y="87"/>
                </a:lnTo>
                <a:lnTo>
                  <a:pt x="5" y="86"/>
                </a:lnTo>
                <a:lnTo>
                  <a:pt x="4" y="86"/>
                </a:lnTo>
                <a:lnTo>
                  <a:pt x="3" y="87"/>
                </a:lnTo>
                <a:lnTo>
                  <a:pt x="3" y="88"/>
                </a:lnTo>
                <a:lnTo>
                  <a:pt x="2" y="88"/>
                </a:lnTo>
                <a:lnTo>
                  <a:pt x="2" y="89"/>
                </a:lnTo>
                <a:lnTo>
                  <a:pt x="3" y="90"/>
                </a:lnTo>
                <a:lnTo>
                  <a:pt x="3" y="91"/>
                </a:lnTo>
                <a:lnTo>
                  <a:pt x="2" y="93"/>
                </a:lnTo>
                <a:lnTo>
                  <a:pt x="3" y="93"/>
                </a:lnTo>
                <a:lnTo>
                  <a:pt x="4" y="92"/>
                </a:lnTo>
                <a:lnTo>
                  <a:pt x="5" y="92"/>
                </a:lnTo>
                <a:lnTo>
                  <a:pt x="5" y="91"/>
                </a:lnTo>
                <a:lnTo>
                  <a:pt x="5" y="92"/>
                </a:lnTo>
                <a:lnTo>
                  <a:pt x="5" y="93"/>
                </a:lnTo>
                <a:lnTo>
                  <a:pt x="5" y="94"/>
                </a:lnTo>
                <a:lnTo>
                  <a:pt x="5" y="95"/>
                </a:lnTo>
                <a:lnTo>
                  <a:pt x="6" y="96"/>
                </a:lnTo>
                <a:lnTo>
                  <a:pt x="6" y="97"/>
                </a:lnTo>
                <a:lnTo>
                  <a:pt x="5" y="97"/>
                </a:lnTo>
                <a:lnTo>
                  <a:pt x="5" y="96"/>
                </a:lnTo>
                <a:lnTo>
                  <a:pt x="4" y="95"/>
                </a:lnTo>
                <a:lnTo>
                  <a:pt x="3" y="95"/>
                </a:lnTo>
                <a:lnTo>
                  <a:pt x="3" y="96"/>
                </a:lnTo>
                <a:lnTo>
                  <a:pt x="3" y="97"/>
                </a:lnTo>
                <a:lnTo>
                  <a:pt x="3" y="98"/>
                </a:lnTo>
                <a:lnTo>
                  <a:pt x="2" y="98"/>
                </a:lnTo>
                <a:lnTo>
                  <a:pt x="3" y="98"/>
                </a:lnTo>
                <a:lnTo>
                  <a:pt x="3" y="99"/>
                </a:lnTo>
                <a:lnTo>
                  <a:pt x="3" y="100"/>
                </a:lnTo>
                <a:lnTo>
                  <a:pt x="3" y="10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5535020" y="4842322"/>
            <a:ext cx="1318488" cy="848658"/>
          </a:xfrm>
          <a:custGeom>
            <a:avLst/>
            <a:gdLst>
              <a:gd name="T0" fmla="*/ 2147483647 w 178"/>
              <a:gd name="T1" fmla="*/ 2147483647 h 123"/>
              <a:gd name="T2" fmla="*/ 2147483647 w 178"/>
              <a:gd name="T3" fmla="*/ 2147483647 h 123"/>
              <a:gd name="T4" fmla="*/ 2147483647 w 178"/>
              <a:gd name="T5" fmla="*/ 2147483647 h 123"/>
              <a:gd name="T6" fmla="*/ 2147483647 w 178"/>
              <a:gd name="T7" fmla="*/ 2147483647 h 123"/>
              <a:gd name="T8" fmla="*/ 2147483647 w 178"/>
              <a:gd name="T9" fmla="*/ 2147483647 h 123"/>
              <a:gd name="T10" fmla="*/ 2147483647 w 178"/>
              <a:gd name="T11" fmla="*/ 2147483647 h 123"/>
              <a:gd name="T12" fmla="*/ 2147483647 w 178"/>
              <a:gd name="T13" fmla="*/ 2147483647 h 123"/>
              <a:gd name="T14" fmla="*/ 2147483647 w 178"/>
              <a:gd name="T15" fmla="*/ 2147483647 h 123"/>
              <a:gd name="T16" fmla="*/ 2147483647 w 178"/>
              <a:gd name="T17" fmla="*/ 2147483647 h 123"/>
              <a:gd name="T18" fmla="*/ 2147483647 w 178"/>
              <a:gd name="T19" fmla="*/ 2147483647 h 123"/>
              <a:gd name="T20" fmla="*/ 2147483647 w 178"/>
              <a:gd name="T21" fmla="*/ 2147483647 h 123"/>
              <a:gd name="T22" fmla="*/ 2147483647 w 178"/>
              <a:gd name="T23" fmla="*/ 2147483647 h 123"/>
              <a:gd name="T24" fmla="*/ 2147483647 w 178"/>
              <a:gd name="T25" fmla="*/ 2147483647 h 123"/>
              <a:gd name="T26" fmla="*/ 2147483647 w 178"/>
              <a:gd name="T27" fmla="*/ 2147483647 h 123"/>
              <a:gd name="T28" fmla="*/ 2147483647 w 178"/>
              <a:gd name="T29" fmla="*/ 2147483647 h 123"/>
              <a:gd name="T30" fmla="*/ 2147483647 w 178"/>
              <a:gd name="T31" fmla="*/ 2147483647 h 123"/>
              <a:gd name="T32" fmla="*/ 2147483647 w 178"/>
              <a:gd name="T33" fmla="*/ 2147483647 h 123"/>
              <a:gd name="T34" fmla="*/ 2147483647 w 178"/>
              <a:gd name="T35" fmla="*/ 2147483647 h 123"/>
              <a:gd name="T36" fmla="*/ 2147483647 w 178"/>
              <a:gd name="T37" fmla="*/ 2147483647 h 123"/>
              <a:gd name="T38" fmla="*/ 2147483647 w 178"/>
              <a:gd name="T39" fmla="*/ 2147483647 h 123"/>
              <a:gd name="T40" fmla="*/ 2147483647 w 178"/>
              <a:gd name="T41" fmla="*/ 2147483647 h 123"/>
              <a:gd name="T42" fmla="*/ 2147483647 w 178"/>
              <a:gd name="T43" fmla="*/ 2147483647 h 123"/>
              <a:gd name="T44" fmla="*/ 2147483647 w 178"/>
              <a:gd name="T45" fmla="*/ 2147483647 h 123"/>
              <a:gd name="T46" fmla="*/ 2147483647 w 178"/>
              <a:gd name="T47" fmla="*/ 2147483647 h 123"/>
              <a:gd name="T48" fmla="*/ 2147483647 w 178"/>
              <a:gd name="T49" fmla="*/ 2147483647 h 123"/>
              <a:gd name="T50" fmla="*/ 2147483647 w 178"/>
              <a:gd name="T51" fmla="*/ 2147483647 h 123"/>
              <a:gd name="T52" fmla="*/ 2147483647 w 178"/>
              <a:gd name="T53" fmla="*/ 2147483647 h 123"/>
              <a:gd name="T54" fmla="*/ 2147483647 w 178"/>
              <a:gd name="T55" fmla="*/ 2147483647 h 123"/>
              <a:gd name="T56" fmla="*/ 2147483647 w 178"/>
              <a:gd name="T57" fmla="*/ 2147483647 h 123"/>
              <a:gd name="T58" fmla="*/ 2147483647 w 178"/>
              <a:gd name="T59" fmla="*/ 2147483647 h 123"/>
              <a:gd name="T60" fmla="*/ 2147483647 w 178"/>
              <a:gd name="T61" fmla="*/ 2147483647 h 123"/>
              <a:gd name="T62" fmla="*/ 2147483647 w 178"/>
              <a:gd name="T63" fmla="*/ 2147483647 h 123"/>
              <a:gd name="T64" fmla="*/ 2147483647 w 178"/>
              <a:gd name="T65" fmla="*/ 2147483647 h 123"/>
              <a:gd name="T66" fmla="*/ 2147483647 w 178"/>
              <a:gd name="T67" fmla="*/ 2147483647 h 123"/>
              <a:gd name="T68" fmla="*/ 2147483647 w 178"/>
              <a:gd name="T69" fmla="*/ 2147483647 h 123"/>
              <a:gd name="T70" fmla="*/ 2147483647 w 178"/>
              <a:gd name="T71" fmla="*/ 2147483647 h 123"/>
              <a:gd name="T72" fmla="*/ 2147483647 w 178"/>
              <a:gd name="T73" fmla="*/ 2147483647 h 123"/>
              <a:gd name="T74" fmla="*/ 2147483647 w 178"/>
              <a:gd name="T75" fmla="*/ 2147483647 h 123"/>
              <a:gd name="T76" fmla="*/ 2147483647 w 178"/>
              <a:gd name="T77" fmla="*/ 2147483647 h 123"/>
              <a:gd name="T78" fmla="*/ 2147483647 w 178"/>
              <a:gd name="T79" fmla="*/ 2147483647 h 123"/>
              <a:gd name="T80" fmla="*/ 2147483647 w 178"/>
              <a:gd name="T81" fmla="*/ 2147483647 h 123"/>
              <a:gd name="T82" fmla="*/ 2147483647 w 178"/>
              <a:gd name="T83" fmla="*/ 2147483647 h 123"/>
              <a:gd name="T84" fmla="*/ 2147483647 w 178"/>
              <a:gd name="T85" fmla="*/ 2147483647 h 123"/>
              <a:gd name="T86" fmla="*/ 2147483647 w 178"/>
              <a:gd name="T87" fmla="*/ 2147483647 h 123"/>
              <a:gd name="T88" fmla="*/ 2147483647 w 178"/>
              <a:gd name="T89" fmla="*/ 2147483647 h 123"/>
              <a:gd name="T90" fmla="*/ 2147483647 w 178"/>
              <a:gd name="T91" fmla="*/ 2147483647 h 123"/>
              <a:gd name="T92" fmla="*/ 2147483647 w 178"/>
              <a:gd name="T93" fmla="*/ 2147483647 h 123"/>
              <a:gd name="T94" fmla="*/ 2147483647 w 178"/>
              <a:gd name="T95" fmla="*/ 2147483647 h 123"/>
              <a:gd name="T96" fmla="*/ 2147483647 w 178"/>
              <a:gd name="T97" fmla="*/ 2147483647 h 123"/>
              <a:gd name="T98" fmla="*/ 2147483647 w 178"/>
              <a:gd name="T99" fmla="*/ 2147483647 h 123"/>
              <a:gd name="T100" fmla="*/ 2147483647 w 178"/>
              <a:gd name="T101" fmla="*/ 2147483647 h 123"/>
              <a:gd name="T102" fmla="*/ 2147483647 w 178"/>
              <a:gd name="T103" fmla="*/ 2147483647 h 123"/>
              <a:gd name="T104" fmla="*/ 2147483647 w 178"/>
              <a:gd name="T105" fmla="*/ 2147483647 h 123"/>
              <a:gd name="T106" fmla="*/ 2147483647 w 178"/>
              <a:gd name="T107" fmla="*/ 2147483647 h 123"/>
              <a:gd name="T108" fmla="*/ 2147483647 w 178"/>
              <a:gd name="T109" fmla="*/ 2147483647 h 123"/>
              <a:gd name="T110" fmla="*/ 2147483647 w 178"/>
              <a:gd name="T111" fmla="*/ 2147483647 h 123"/>
              <a:gd name="T112" fmla="*/ 2147483647 w 178"/>
              <a:gd name="T113" fmla="*/ 2147483647 h 123"/>
              <a:gd name="T114" fmla="*/ 2147483647 w 178"/>
              <a:gd name="T115" fmla="*/ 2147483647 h 123"/>
              <a:gd name="T116" fmla="*/ 2147483647 w 178"/>
              <a:gd name="T117" fmla="*/ 2147483647 h 123"/>
              <a:gd name="T118" fmla="*/ 2147483647 w 178"/>
              <a:gd name="T119" fmla="*/ 2147483647 h 123"/>
              <a:gd name="T120" fmla="*/ 2147483647 w 178"/>
              <a:gd name="T121" fmla="*/ 2147483647 h 123"/>
              <a:gd name="T122" fmla="*/ 2147483647 w 178"/>
              <a:gd name="T123" fmla="*/ 2147483647 h 12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78"/>
              <a:gd name="T187" fmla="*/ 0 h 123"/>
              <a:gd name="T188" fmla="*/ 178 w 178"/>
              <a:gd name="T189" fmla="*/ 123 h 12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78" h="123">
                <a:moveTo>
                  <a:pt x="83" y="110"/>
                </a:moveTo>
                <a:lnTo>
                  <a:pt x="82" y="108"/>
                </a:lnTo>
                <a:lnTo>
                  <a:pt x="81" y="107"/>
                </a:lnTo>
                <a:lnTo>
                  <a:pt x="81" y="106"/>
                </a:lnTo>
                <a:lnTo>
                  <a:pt x="82" y="105"/>
                </a:lnTo>
                <a:lnTo>
                  <a:pt x="82" y="104"/>
                </a:lnTo>
                <a:lnTo>
                  <a:pt x="82" y="102"/>
                </a:lnTo>
                <a:lnTo>
                  <a:pt x="82" y="101"/>
                </a:lnTo>
                <a:lnTo>
                  <a:pt x="82" y="100"/>
                </a:lnTo>
                <a:lnTo>
                  <a:pt x="81" y="101"/>
                </a:lnTo>
                <a:lnTo>
                  <a:pt x="80" y="102"/>
                </a:lnTo>
                <a:lnTo>
                  <a:pt x="80" y="104"/>
                </a:lnTo>
                <a:lnTo>
                  <a:pt x="80" y="105"/>
                </a:lnTo>
                <a:lnTo>
                  <a:pt x="78" y="105"/>
                </a:lnTo>
                <a:lnTo>
                  <a:pt x="78" y="106"/>
                </a:lnTo>
                <a:lnTo>
                  <a:pt x="77" y="106"/>
                </a:lnTo>
                <a:lnTo>
                  <a:pt x="76" y="106"/>
                </a:lnTo>
                <a:lnTo>
                  <a:pt x="76" y="105"/>
                </a:lnTo>
                <a:lnTo>
                  <a:pt x="77" y="102"/>
                </a:lnTo>
                <a:lnTo>
                  <a:pt x="75" y="102"/>
                </a:lnTo>
                <a:lnTo>
                  <a:pt x="75" y="101"/>
                </a:lnTo>
                <a:lnTo>
                  <a:pt x="75" y="100"/>
                </a:lnTo>
                <a:lnTo>
                  <a:pt x="76" y="99"/>
                </a:lnTo>
                <a:lnTo>
                  <a:pt x="77" y="99"/>
                </a:lnTo>
                <a:lnTo>
                  <a:pt x="78" y="98"/>
                </a:lnTo>
                <a:lnTo>
                  <a:pt x="78" y="97"/>
                </a:lnTo>
                <a:lnTo>
                  <a:pt x="76" y="98"/>
                </a:lnTo>
                <a:lnTo>
                  <a:pt x="75" y="97"/>
                </a:lnTo>
                <a:lnTo>
                  <a:pt x="73" y="95"/>
                </a:lnTo>
                <a:lnTo>
                  <a:pt x="74" y="94"/>
                </a:lnTo>
                <a:lnTo>
                  <a:pt x="73" y="93"/>
                </a:lnTo>
                <a:lnTo>
                  <a:pt x="73" y="92"/>
                </a:lnTo>
                <a:lnTo>
                  <a:pt x="72" y="90"/>
                </a:lnTo>
                <a:lnTo>
                  <a:pt x="71" y="91"/>
                </a:lnTo>
                <a:lnTo>
                  <a:pt x="69" y="93"/>
                </a:lnTo>
                <a:lnTo>
                  <a:pt x="69" y="94"/>
                </a:lnTo>
                <a:lnTo>
                  <a:pt x="68" y="94"/>
                </a:lnTo>
                <a:lnTo>
                  <a:pt x="68" y="95"/>
                </a:lnTo>
                <a:lnTo>
                  <a:pt x="67" y="96"/>
                </a:lnTo>
                <a:lnTo>
                  <a:pt x="65" y="96"/>
                </a:lnTo>
                <a:lnTo>
                  <a:pt x="65" y="95"/>
                </a:lnTo>
                <a:lnTo>
                  <a:pt x="65" y="94"/>
                </a:lnTo>
                <a:lnTo>
                  <a:pt x="65" y="93"/>
                </a:lnTo>
                <a:lnTo>
                  <a:pt x="64" y="93"/>
                </a:lnTo>
                <a:lnTo>
                  <a:pt x="63" y="94"/>
                </a:lnTo>
                <a:lnTo>
                  <a:pt x="62" y="95"/>
                </a:lnTo>
                <a:lnTo>
                  <a:pt x="61" y="95"/>
                </a:lnTo>
                <a:lnTo>
                  <a:pt x="59" y="95"/>
                </a:lnTo>
                <a:lnTo>
                  <a:pt x="58" y="95"/>
                </a:lnTo>
                <a:lnTo>
                  <a:pt x="57" y="95"/>
                </a:lnTo>
                <a:lnTo>
                  <a:pt x="56" y="95"/>
                </a:lnTo>
                <a:lnTo>
                  <a:pt x="56" y="94"/>
                </a:lnTo>
                <a:lnTo>
                  <a:pt x="55" y="94"/>
                </a:lnTo>
                <a:lnTo>
                  <a:pt x="54" y="94"/>
                </a:lnTo>
                <a:lnTo>
                  <a:pt x="53" y="93"/>
                </a:lnTo>
                <a:lnTo>
                  <a:pt x="52" y="94"/>
                </a:lnTo>
                <a:lnTo>
                  <a:pt x="51" y="93"/>
                </a:lnTo>
                <a:lnTo>
                  <a:pt x="48" y="92"/>
                </a:lnTo>
                <a:lnTo>
                  <a:pt x="43" y="91"/>
                </a:lnTo>
                <a:lnTo>
                  <a:pt x="42" y="92"/>
                </a:lnTo>
                <a:lnTo>
                  <a:pt x="41" y="92"/>
                </a:lnTo>
                <a:lnTo>
                  <a:pt x="41" y="91"/>
                </a:lnTo>
                <a:lnTo>
                  <a:pt x="40" y="90"/>
                </a:lnTo>
                <a:lnTo>
                  <a:pt x="38" y="90"/>
                </a:lnTo>
                <a:lnTo>
                  <a:pt x="36" y="90"/>
                </a:lnTo>
                <a:lnTo>
                  <a:pt x="33" y="90"/>
                </a:lnTo>
                <a:lnTo>
                  <a:pt x="31" y="91"/>
                </a:lnTo>
                <a:lnTo>
                  <a:pt x="29" y="91"/>
                </a:lnTo>
                <a:lnTo>
                  <a:pt x="28" y="92"/>
                </a:lnTo>
                <a:lnTo>
                  <a:pt x="27" y="93"/>
                </a:lnTo>
                <a:lnTo>
                  <a:pt x="26" y="94"/>
                </a:lnTo>
                <a:lnTo>
                  <a:pt x="25" y="94"/>
                </a:lnTo>
                <a:lnTo>
                  <a:pt x="24" y="93"/>
                </a:lnTo>
                <a:lnTo>
                  <a:pt x="24" y="92"/>
                </a:lnTo>
                <a:lnTo>
                  <a:pt x="25" y="91"/>
                </a:lnTo>
                <a:lnTo>
                  <a:pt x="25" y="89"/>
                </a:lnTo>
                <a:lnTo>
                  <a:pt x="23" y="88"/>
                </a:lnTo>
                <a:lnTo>
                  <a:pt x="21" y="89"/>
                </a:lnTo>
                <a:lnTo>
                  <a:pt x="19" y="90"/>
                </a:lnTo>
                <a:lnTo>
                  <a:pt x="17" y="90"/>
                </a:lnTo>
                <a:lnTo>
                  <a:pt x="16" y="89"/>
                </a:lnTo>
                <a:lnTo>
                  <a:pt x="14" y="89"/>
                </a:lnTo>
                <a:lnTo>
                  <a:pt x="13" y="88"/>
                </a:lnTo>
                <a:lnTo>
                  <a:pt x="12" y="87"/>
                </a:lnTo>
                <a:lnTo>
                  <a:pt x="11" y="88"/>
                </a:lnTo>
                <a:lnTo>
                  <a:pt x="10" y="88"/>
                </a:lnTo>
                <a:lnTo>
                  <a:pt x="10" y="87"/>
                </a:lnTo>
                <a:lnTo>
                  <a:pt x="9" y="86"/>
                </a:lnTo>
                <a:lnTo>
                  <a:pt x="8" y="84"/>
                </a:lnTo>
                <a:lnTo>
                  <a:pt x="9" y="83"/>
                </a:lnTo>
                <a:lnTo>
                  <a:pt x="10" y="82"/>
                </a:lnTo>
                <a:lnTo>
                  <a:pt x="10" y="81"/>
                </a:lnTo>
                <a:lnTo>
                  <a:pt x="11" y="80"/>
                </a:lnTo>
                <a:lnTo>
                  <a:pt x="12" y="80"/>
                </a:lnTo>
                <a:lnTo>
                  <a:pt x="13" y="79"/>
                </a:lnTo>
                <a:lnTo>
                  <a:pt x="13" y="77"/>
                </a:lnTo>
                <a:lnTo>
                  <a:pt x="12" y="74"/>
                </a:lnTo>
                <a:lnTo>
                  <a:pt x="12" y="73"/>
                </a:lnTo>
                <a:lnTo>
                  <a:pt x="12" y="72"/>
                </a:lnTo>
                <a:lnTo>
                  <a:pt x="12" y="71"/>
                </a:lnTo>
                <a:lnTo>
                  <a:pt x="13" y="71"/>
                </a:lnTo>
                <a:lnTo>
                  <a:pt x="14" y="70"/>
                </a:lnTo>
                <a:lnTo>
                  <a:pt x="15" y="69"/>
                </a:lnTo>
                <a:lnTo>
                  <a:pt x="13" y="67"/>
                </a:lnTo>
                <a:lnTo>
                  <a:pt x="13" y="66"/>
                </a:lnTo>
                <a:lnTo>
                  <a:pt x="13" y="65"/>
                </a:lnTo>
                <a:lnTo>
                  <a:pt x="13" y="64"/>
                </a:lnTo>
                <a:lnTo>
                  <a:pt x="13" y="63"/>
                </a:lnTo>
                <a:lnTo>
                  <a:pt x="12" y="63"/>
                </a:lnTo>
                <a:lnTo>
                  <a:pt x="11" y="62"/>
                </a:lnTo>
                <a:lnTo>
                  <a:pt x="11" y="61"/>
                </a:lnTo>
                <a:lnTo>
                  <a:pt x="11" y="60"/>
                </a:lnTo>
                <a:lnTo>
                  <a:pt x="10" y="60"/>
                </a:lnTo>
                <a:lnTo>
                  <a:pt x="10" y="58"/>
                </a:lnTo>
                <a:lnTo>
                  <a:pt x="9" y="59"/>
                </a:lnTo>
                <a:lnTo>
                  <a:pt x="8" y="58"/>
                </a:lnTo>
                <a:lnTo>
                  <a:pt x="7" y="57"/>
                </a:lnTo>
                <a:lnTo>
                  <a:pt x="2" y="61"/>
                </a:lnTo>
                <a:lnTo>
                  <a:pt x="0" y="58"/>
                </a:lnTo>
                <a:lnTo>
                  <a:pt x="3" y="55"/>
                </a:lnTo>
                <a:lnTo>
                  <a:pt x="4" y="54"/>
                </a:lnTo>
                <a:lnTo>
                  <a:pt x="3" y="52"/>
                </a:lnTo>
                <a:lnTo>
                  <a:pt x="3" y="51"/>
                </a:lnTo>
                <a:lnTo>
                  <a:pt x="2" y="50"/>
                </a:lnTo>
                <a:lnTo>
                  <a:pt x="3" y="50"/>
                </a:lnTo>
                <a:lnTo>
                  <a:pt x="3" y="49"/>
                </a:lnTo>
                <a:lnTo>
                  <a:pt x="2" y="48"/>
                </a:lnTo>
                <a:lnTo>
                  <a:pt x="2" y="47"/>
                </a:lnTo>
                <a:lnTo>
                  <a:pt x="2" y="44"/>
                </a:lnTo>
                <a:lnTo>
                  <a:pt x="2" y="43"/>
                </a:lnTo>
                <a:lnTo>
                  <a:pt x="3" y="43"/>
                </a:lnTo>
                <a:lnTo>
                  <a:pt x="4" y="42"/>
                </a:lnTo>
                <a:lnTo>
                  <a:pt x="4" y="44"/>
                </a:lnTo>
                <a:lnTo>
                  <a:pt x="7" y="44"/>
                </a:lnTo>
                <a:lnTo>
                  <a:pt x="8" y="43"/>
                </a:lnTo>
                <a:lnTo>
                  <a:pt x="9" y="43"/>
                </a:lnTo>
                <a:lnTo>
                  <a:pt x="9" y="42"/>
                </a:lnTo>
                <a:lnTo>
                  <a:pt x="8" y="41"/>
                </a:lnTo>
                <a:lnTo>
                  <a:pt x="8" y="40"/>
                </a:lnTo>
                <a:lnTo>
                  <a:pt x="8" y="39"/>
                </a:lnTo>
                <a:lnTo>
                  <a:pt x="9" y="38"/>
                </a:lnTo>
                <a:lnTo>
                  <a:pt x="9" y="37"/>
                </a:lnTo>
                <a:lnTo>
                  <a:pt x="10" y="34"/>
                </a:lnTo>
                <a:lnTo>
                  <a:pt x="10" y="33"/>
                </a:lnTo>
                <a:lnTo>
                  <a:pt x="10" y="32"/>
                </a:lnTo>
                <a:lnTo>
                  <a:pt x="8" y="30"/>
                </a:lnTo>
                <a:lnTo>
                  <a:pt x="7" y="30"/>
                </a:lnTo>
                <a:lnTo>
                  <a:pt x="8" y="27"/>
                </a:lnTo>
                <a:lnTo>
                  <a:pt x="9" y="27"/>
                </a:lnTo>
                <a:lnTo>
                  <a:pt x="9" y="25"/>
                </a:lnTo>
                <a:lnTo>
                  <a:pt x="9" y="24"/>
                </a:lnTo>
                <a:lnTo>
                  <a:pt x="9" y="23"/>
                </a:lnTo>
                <a:lnTo>
                  <a:pt x="10" y="23"/>
                </a:lnTo>
                <a:lnTo>
                  <a:pt x="10" y="24"/>
                </a:lnTo>
                <a:lnTo>
                  <a:pt x="12" y="25"/>
                </a:lnTo>
                <a:lnTo>
                  <a:pt x="14" y="26"/>
                </a:lnTo>
                <a:lnTo>
                  <a:pt x="16" y="26"/>
                </a:lnTo>
                <a:lnTo>
                  <a:pt x="17" y="24"/>
                </a:lnTo>
                <a:lnTo>
                  <a:pt x="18" y="24"/>
                </a:lnTo>
                <a:lnTo>
                  <a:pt x="18" y="23"/>
                </a:lnTo>
                <a:lnTo>
                  <a:pt x="19" y="23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1" y="21"/>
                </a:lnTo>
                <a:lnTo>
                  <a:pt x="22" y="21"/>
                </a:lnTo>
                <a:lnTo>
                  <a:pt x="23" y="20"/>
                </a:lnTo>
                <a:lnTo>
                  <a:pt x="25" y="19"/>
                </a:lnTo>
                <a:lnTo>
                  <a:pt x="26" y="17"/>
                </a:lnTo>
                <a:lnTo>
                  <a:pt x="28" y="13"/>
                </a:lnTo>
                <a:lnTo>
                  <a:pt x="28" y="12"/>
                </a:lnTo>
                <a:lnTo>
                  <a:pt x="29" y="10"/>
                </a:lnTo>
                <a:lnTo>
                  <a:pt x="29" y="9"/>
                </a:lnTo>
                <a:lnTo>
                  <a:pt x="29" y="8"/>
                </a:lnTo>
                <a:lnTo>
                  <a:pt x="30" y="7"/>
                </a:lnTo>
                <a:lnTo>
                  <a:pt x="31" y="5"/>
                </a:lnTo>
                <a:lnTo>
                  <a:pt x="32" y="4"/>
                </a:lnTo>
                <a:lnTo>
                  <a:pt x="32" y="3"/>
                </a:lnTo>
                <a:lnTo>
                  <a:pt x="32" y="2"/>
                </a:lnTo>
                <a:lnTo>
                  <a:pt x="34" y="2"/>
                </a:lnTo>
                <a:lnTo>
                  <a:pt x="37" y="0"/>
                </a:lnTo>
                <a:lnTo>
                  <a:pt x="38" y="1"/>
                </a:lnTo>
                <a:lnTo>
                  <a:pt x="39" y="1"/>
                </a:lnTo>
                <a:lnTo>
                  <a:pt x="38" y="4"/>
                </a:lnTo>
                <a:lnTo>
                  <a:pt x="37" y="7"/>
                </a:lnTo>
                <a:lnTo>
                  <a:pt x="38" y="8"/>
                </a:lnTo>
                <a:lnTo>
                  <a:pt x="38" y="11"/>
                </a:lnTo>
                <a:lnTo>
                  <a:pt x="38" y="12"/>
                </a:lnTo>
                <a:lnTo>
                  <a:pt x="37" y="13"/>
                </a:lnTo>
                <a:lnTo>
                  <a:pt x="38" y="14"/>
                </a:lnTo>
                <a:lnTo>
                  <a:pt x="37" y="14"/>
                </a:lnTo>
                <a:lnTo>
                  <a:pt x="36" y="15"/>
                </a:lnTo>
                <a:lnTo>
                  <a:pt x="34" y="15"/>
                </a:lnTo>
                <a:lnTo>
                  <a:pt x="32" y="15"/>
                </a:lnTo>
                <a:lnTo>
                  <a:pt x="32" y="17"/>
                </a:lnTo>
                <a:lnTo>
                  <a:pt x="32" y="20"/>
                </a:lnTo>
                <a:lnTo>
                  <a:pt x="32" y="21"/>
                </a:lnTo>
                <a:lnTo>
                  <a:pt x="32" y="22"/>
                </a:lnTo>
                <a:lnTo>
                  <a:pt x="32" y="23"/>
                </a:lnTo>
                <a:lnTo>
                  <a:pt x="34" y="22"/>
                </a:lnTo>
                <a:lnTo>
                  <a:pt x="35" y="23"/>
                </a:lnTo>
                <a:lnTo>
                  <a:pt x="36" y="25"/>
                </a:lnTo>
                <a:lnTo>
                  <a:pt x="35" y="27"/>
                </a:lnTo>
                <a:lnTo>
                  <a:pt x="34" y="30"/>
                </a:lnTo>
                <a:lnTo>
                  <a:pt x="34" y="31"/>
                </a:lnTo>
                <a:lnTo>
                  <a:pt x="36" y="32"/>
                </a:lnTo>
                <a:lnTo>
                  <a:pt x="37" y="33"/>
                </a:lnTo>
                <a:lnTo>
                  <a:pt x="37" y="34"/>
                </a:lnTo>
                <a:lnTo>
                  <a:pt x="38" y="34"/>
                </a:lnTo>
                <a:lnTo>
                  <a:pt x="38" y="35"/>
                </a:lnTo>
                <a:lnTo>
                  <a:pt x="38" y="36"/>
                </a:lnTo>
                <a:lnTo>
                  <a:pt x="40" y="36"/>
                </a:lnTo>
                <a:lnTo>
                  <a:pt x="41" y="36"/>
                </a:lnTo>
                <a:lnTo>
                  <a:pt x="41" y="37"/>
                </a:lnTo>
                <a:lnTo>
                  <a:pt x="42" y="39"/>
                </a:lnTo>
                <a:lnTo>
                  <a:pt x="43" y="40"/>
                </a:lnTo>
                <a:lnTo>
                  <a:pt x="44" y="39"/>
                </a:lnTo>
                <a:lnTo>
                  <a:pt x="45" y="38"/>
                </a:lnTo>
                <a:lnTo>
                  <a:pt x="46" y="40"/>
                </a:lnTo>
                <a:lnTo>
                  <a:pt x="48" y="41"/>
                </a:lnTo>
                <a:lnTo>
                  <a:pt x="48" y="40"/>
                </a:lnTo>
                <a:lnTo>
                  <a:pt x="51" y="38"/>
                </a:lnTo>
                <a:lnTo>
                  <a:pt x="52" y="38"/>
                </a:lnTo>
                <a:lnTo>
                  <a:pt x="53" y="38"/>
                </a:lnTo>
                <a:lnTo>
                  <a:pt x="54" y="38"/>
                </a:lnTo>
                <a:lnTo>
                  <a:pt x="55" y="38"/>
                </a:lnTo>
                <a:lnTo>
                  <a:pt x="57" y="38"/>
                </a:lnTo>
                <a:lnTo>
                  <a:pt x="58" y="38"/>
                </a:lnTo>
                <a:lnTo>
                  <a:pt x="60" y="36"/>
                </a:lnTo>
                <a:lnTo>
                  <a:pt x="62" y="36"/>
                </a:lnTo>
                <a:lnTo>
                  <a:pt x="63" y="35"/>
                </a:lnTo>
                <a:lnTo>
                  <a:pt x="62" y="33"/>
                </a:lnTo>
                <a:lnTo>
                  <a:pt x="62" y="32"/>
                </a:lnTo>
                <a:lnTo>
                  <a:pt x="64" y="32"/>
                </a:lnTo>
                <a:lnTo>
                  <a:pt x="64" y="33"/>
                </a:lnTo>
                <a:lnTo>
                  <a:pt x="64" y="34"/>
                </a:lnTo>
                <a:lnTo>
                  <a:pt x="65" y="36"/>
                </a:lnTo>
                <a:lnTo>
                  <a:pt x="66" y="37"/>
                </a:lnTo>
                <a:lnTo>
                  <a:pt x="67" y="39"/>
                </a:lnTo>
                <a:lnTo>
                  <a:pt x="67" y="41"/>
                </a:lnTo>
                <a:lnTo>
                  <a:pt x="68" y="42"/>
                </a:lnTo>
                <a:lnTo>
                  <a:pt x="69" y="42"/>
                </a:lnTo>
                <a:lnTo>
                  <a:pt x="70" y="42"/>
                </a:lnTo>
                <a:lnTo>
                  <a:pt x="72" y="41"/>
                </a:lnTo>
                <a:lnTo>
                  <a:pt x="73" y="43"/>
                </a:lnTo>
                <a:lnTo>
                  <a:pt x="75" y="42"/>
                </a:lnTo>
                <a:lnTo>
                  <a:pt x="77" y="41"/>
                </a:lnTo>
                <a:lnTo>
                  <a:pt x="77" y="40"/>
                </a:lnTo>
                <a:lnTo>
                  <a:pt x="78" y="41"/>
                </a:lnTo>
                <a:lnTo>
                  <a:pt x="78" y="44"/>
                </a:lnTo>
                <a:lnTo>
                  <a:pt x="78" y="45"/>
                </a:lnTo>
                <a:lnTo>
                  <a:pt x="79" y="45"/>
                </a:lnTo>
                <a:lnTo>
                  <a:pt x="80" y="45"/>
                </a:lnTo>
                <a:lnTo>
                  <a:pt x="82" y="43"/>
                </a:lnTo>
                <a:lnTo>
                  <a:pt x="83" y="43"/>
                </a:lnTo>
                <a:lnTo>
                  <a:pt x="85" y="42"/>
                </a:lnTo>
                <a:lnTo>
                  <a:pt x="86" y="41"/>
                </a:lnTo>
                <a:lnTo>
                  <a:pt x="87" y="39"/>
                </a:lnTo>
                <a:lnTo>
                  <a:pt x="88" y="37"/>
                </a:lnTo>
                <a:lnTo>
                  <a:pt x="90" y="36"/>
                </a:lnTo>
                <a:lnTo>
                  <a:pt x="91" y="35"/>
                </a:lnTo>
                <a:lnTo>
                  <a:pt x="93" y="35"/>
                </a:lnTo>
                <a:lnTo>
                  <a:pt x="94" y="35"/>
                </a:lnTo>
                <a:lnTo>
                  <a:pt x="94" y="34"/>
                </a:lnTo>
                <a:lnTo>
                  <a:pt x="93" y="34"/>
                </a:lnTo>
                <a:lnTo>
                  <a:pt x="93" y="33"/>
                </a:lnTo>
                <a:lnTo>
                  <a:pt x="93" y="32"/>
                </a:lnTo>
                <a:lnTo>
                  <a:pt x="93" y="30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30"/>
                </a:lnTo>
                <a:lnTo>
                  <a:pt x="96" y="31"/>
                </a:lnTo>
                <a:lnTo>
                  <a:pt x="96" y="30"/>
                </a:lnTo>
                <a:lnTo>
                  <a:pt x="97" y="28"/>
                </a:lnTo>
                <a:lnTo>
                  <a:pt x="98" y="29"/>
                </a:lnTo>
                <a:lnTo>
                  <a:pt x="99" y="30"/>
                </a:lnTo>
                <a:lnTo>
                  <a:pt x="98" y="31"/>
                </a:lnTo>
                <a:lnTo>
                  <a:pt x="98" y="33"/>
                </a:lnTo>
                <a:lnTo>
                  <a:pt x="98" y="34"/>
                </a:lnTo>
                <a:lnTo>
                  <a:pt x="98" y="35"/>
                </a:lnTo>
                <a:lnTo>
                  <a:pt x="98" y="37"/>
                </a:lnTo>
                <a:lnTo>
                  <a:pt x="98" y="38"/>
                </a:lnTo>
                <a:lnTo>
                  <a:pt x="98" y="39"/>
                </a:lnTo>
                <a:lnTo>
                  <a:pt x="98" y="40"/>
                </a:lnTo>
                <a:lnTo>
                  <a:pt x="98" y="41"/>
                </a:lnTo>
                <a:lnTo>
                  <a:pt x="99" y="43"/>
                </a:lnTo>
                <a:lnTo>
                  <a:pt x="100" y="43"/>
                </a:lnTo>
                <a:lnTo>
                  <a:pt x="99" y="45"/>
                </a:lnTo>
                <a:lnTo>
                  <a:pt x="100" y="45"/>
                </a:lnTo>
                <a:lnTo>
                  <a:pt x="101" y="45"/>
                </a:lnTo>
                <a:lnTo>
                  <a:pt x="102" y="45"/>
                </a:lnTo>
                <a:lnTo>
                  <a:pt x="103" y="45"/>
                </a:lnTo>
                <a:lnTo>
                  <a:pt x="104" y="45"/>
                </a:lnTo>
                <a:lnTo>
                  <a:pt x="106" y="46"/>
                </a:lnTo>
                <a:lnTo>
                  <a:pt x="107" y="45"/>
                </a:lnTo>
                <a:lnTo>
                  <a:pt x="108" y="45"/>
                </a:lnTo>
                <a:lnTo>
                  <a:pt x="108" y="44"/>
                </a:lnTo>
                <a:lnTo>
                  <a:pt x="109" y="40"/>
                </a:lnTo>
                <a:lnTo>
                  <a:pt x="110" y="40"/>
                </a:lnTo>
                <a:lnTo>
                  <a:pt x="111" y="39"/>
                </a:lnTo>
                <a:lnTo>
                  <a:pt x="115" y="37"/>
                </a:lnTo>
                <a:lnTo>
                  <a:pt x="118" y="36"/>
                </a:lnTo>
                <a:lnTo>
                  <a:pt x="119" y="35"/>
                </a:lnTo>
                <a:lnTo>
                  <a:pt x="120" y="35"/>
                </a:lnTo>
                <a:lnTo>
                  <a:pt x="122" y="35"/>
                </a:lnTo>
                <a:lnTo>
                  <a:pt x="124" y="35"/>
                </a:lnTo>
                <a:lnTo>
                  <a:pt x="125" y="34"/>
                </a:lnTo>
                <a:lnTo>
                  <a:pt x="126" y="33"/>
                </a:lnTo>
                <a:lnTo>
                  <a:pt x="125" y="32"/>
                </a:lnTo>
                <a:lnTo>
                  <a:pt x="125" y="31"/>
                </a:lnTo>
                <a:lnTo>
                  <a:pt x="128" y="31"/>
                </a:lnTo>
                <a:lnTo>
                  <a:pt x="129" y="29"/>
                </a:lnTo>
                <a:lnTo>
                  <a:pt x="130" y="30"/>
                </a:lnTo>
                <a:lnTo>
                  <a:pt x="131" y="31"/>
                </a:lnTo>
                <a:lnTo>
                  <a:pt x="132" y="31"/>
                </a:lnTo>
                <a:lnTo>
                  <a:pt x="132" y="33"/>
                </a:lnTo>
                <a:lnTo>
                  <a:pt x="142" y="39"/>
                </a:lnTo>
                <a:lnTo>
                  <a:pt x="147" y="37"/>
                </a:lnTo>
                <a:lnTo>
                  <a:pt x="145" y="34"/>
                </a:lnTo>
                <a:lnTo>
                  <a:pt x="146" y="34"/>
                </a:lnTo>
                <a:lnTo>
                  <a:pt x="149" y="34"/>
                </a:lnTo>
                <a:lnTo>
                  <a:pt x="151" y="34"/>
                </a:lnTo>
                <a:lnTo>
                  <a:pt x="154" y="47"/>
                </a:lnTo>
                <a:lnTo>
                  <a:pt x="154" y="48"/>
                </a:lnTo>
                <a:lnTo>
                  <a:pt x="159" y="53"/>
                </a:lnTo>
                <a:lnTo>
                  <a:pt x="161" y="52"/>
                </a:lnTo>
                <a:lnTo>
                  <a:pt x="163" y="52"/>
                </a:lnTo>
                <a:lnTo>
                  <a:pt x="165" y="51"/>
                </a:lnTo>
                <a:lnTo>
                  <a:pt x="167" y="51"/>
                </a:lnTo>
                <a:lnTo>
                  <a:pt x="169" y="52"/>
                </a:lnTo>
                <a:lnTo>
                  <a:pt x="171" y="53"/>
                </a:lnTo>
                <a:lnTo>
                  <a:pt x="170" y="54"/>
                </a:lnTo>
                <a:lnTo>
                  <a:pt x="171" y="54"/>
                </a:lnTo>
                <a:lnTo>
                  <a:pt x="172" y="56"/>
                </a:lnTo>
                <a:lnTo>
                  <a:pt x="172" y="57"/>
                </a:lnTo>
                <a:lnTo>
                  <a:pt x="172" y="56"/>
                </a:lnTo>
                <a:lnTo>
                  <a:pt x="173" y="58"/>
                </a:lnTo>
                <a:lnTo>
                  <a:pt x="173" y="59"/>
                </a:lnTo>
                <a:lnTo>
                  <a:pt x="172" y="60"/>
                </a:lnTo>
                <a:lnTo>
                  <a:pt x="171" y="61"/>
                </a:lnTo>
                <a:lnTo>
                  <a:pt x="171" y="63"/>
                </a:lnTo>
                <a:lnTo>
                  <a:pt x="169" y="63"/>
                </a:lnTo>
                <a:lnTo>
                  <a:pt x="169" y="64"/>
                </a:lnTo>
                <a:lnTo>
                  <a:pt x="169" y="65"/>
                </a:lnTo>
                <a:lnTo>
                  <a:pt x="168" y="66"/>
                </a:lnTo>
                <a:lnTo>
                  <a:pt x="167" y="67"/>
                </a:lnTo>
                <a:lnTo>
                  <a:pt x="167" y="68"/>
                </a:lnTo>
                <a:lnTo>
                  <a:pt x="166" y="69"/>
                </a:lnTo>
                <a:lnTo>
                  <a:pt x="168" y="70"/>
                </a:lnTo>
                <a:lnTo>
                  <a:pt x="167" y="71"/>
                </a:lnTo>
                <a:lnTo>
                  <a:pt x="167" y="72"/>
                </a:lnTo>
                <a:lnTo>
                  <a:pt x="167" y="73"/>
                </a:lnTo>
                <a:lnTo>
                  <a:pt x="167" y="74"/>
                </a:lnTo>
                <a:lnTo>
                  <a:pt x="167" y="75"/>
                </a:lnTo>
                <a:lnTo>
                  <a:pt x="169" y="77"/>
                </a:lnTo>
                <a:lnTo>
                  <a:pt x="168" y="81"/>
                </a:lnTo>
                <a:lnTo>
                  <a:pt x="169" y="86"/>
                </a:lnTo>
                <a:lnTo>
                  <a:pt x="168" y="87"/>
                </a:lnTo>
                <a:lnTo>
                  <a:pt x="168" y="88"/>
                </a:lnTo>
                <a:lnTo>
                  <a:pt x="169" y="88"/>
                </a:lnTo>
                <a:lnTo>
                  <a:pt x="170" y="89"/>
                </a:lnTo>
                <a:lnTo>
                  <a:pt x="170" y="90"/>
                </a:lnTo>
                <a:lnTo>
                  <a:pt x="170" y="91"/>
                </a:lnTo>
                <a:lnTo>
                  <a:pt x="170" y="92"/>
                </a:lnTo>
                <a:lnTo>
                  <a:pt x="170" y="93"/>
                </a:lnTo>
                <a:lnTo>
                  <a:pt x="171" y="93"/>
                </a:lnTo>
                <a:lnTo>
                  <a:pt x="171" y="92"/>
                </a:lnTo>
                <a:lnTo>
                  <a:pt x="171" y="91"/>
                </a:lnTo>
                <a:lnTo>
                  <a:pt x="171" y="90"/>
                </a:lnTo>
                <a:lnTo>
                  <a:pt x="171" y="89"/>
                </a:lnTo>
                <a:lnTo>
                  <a:pt x="172" y="89"/>
                </a:lnTo>
                <a:lnTo>
                  <a:pt x="173" y="90"/>
                </a:lnTo>
                <a:lnTo>
                  <a:pt x="174" y="90"/>
                </a:lnTo>
                <a:lnTo>
                  <a:pt x="174" y="88"/>
                </a:lnTo>
                <a:lnTo>
                  <a:pt x="174" y="87"/>
                </a:lnTo>
                <a:lnTo>
                  <a:pt x="174" y="86"/>
                </a:lnTo>
                <a:lnTo>
                  <a:pt x="175" y="86"/>
                </a:lnTo>
                <a:lnTo>
                  <a:pt x="175" y="87"/>
                </a:lnTo>
                <a:lnTo>
                  <a:pt x="176" y="87"/>
                </a:lnTo>
                <a:lnTo>
                  <a:pt x="177" y="88"/>
                </a:lnTo>
                <a:lnTo>
                  <a:pt x="178" y="88"/>
                </a:lnTo>
                <a:lnTo>
                  <a:pt x="178" y="90"/>
                </a:lnTo>
                <a:lnTo>
                  <a:pt x="177" y="90"/>
                </a:lnTo>
                <a:lnTo>
                  <a:pt x="176" y="90"/>
                </a:lnTo>
                <a:lnTo>
                  <a:pt x="175" y="90"/>
                </a:lnTo>
                <a:lnTo>
                  <a:pt x="174" y="91"/>
                </a:lnTo>
                <a:lnTo>
                  <a:pt x="174" y="92"/>
                </a:lnTo>
                <a:lnTo>
                  <a:pt x="173" y="92"/>
                </a:lnTo>
                <a:lnTo>
                  <a:pt x="172" y="92"/>
                </a:lnTo>
                <a:lnTo>
                  <a:pt x="172" y="93"/>
                </a:lnTo>
                <a:lnTo>
                  <a:pt x="173" y="93"/>
                </a:lnTo>
                <a:lnTo>
                  <a:pt x="174" y="94"/>
                </a:lnTo>
                <a:lnTo>
                  <a:pt x="174" y="95"/>
                </a:lnTo>
                <a:lnTo>
                  <a:pt x="173" y="96"/>
                </a:lnTo>
                <a:lnTo>
                  <a:pt x="172" y="96"/>
                </a:lnTo>
                <a:lnTo>
                  <a:pt x="173" y="96"/>
                </a:lnTo>
                <a:lnTo>
                  <a:pt x="172" y="96"/>
                </a:lnTo>
                <a:lnTo>
                  <a:pt x="171" y="95"/>
                </a:lnTo>
                <a:lnTo>
                  <a:pt x="170" y="95"/>
                </a:lnTo>
                <a:lnTo>
                  <a:pt x="169" y="96"/>
                </a:lnTo>
                <a:lnTo>
                  <a:pt x="169" y="97"/>
                </a:lnTo>
                <a:lnTo>
                  <a:pt x="168" y="97"/>
                </a:lnTo>
                <a:lnTo>
                  <a:pt x="168" y="98"/>
                </a:lnTo>
                <a:lnTo>
                  <a:pt x="169" y="99"/>
                </a:lnTo>
                <a:lnTo>
                  <a:pt x="169" y="100"/>
                </a:lnTo>
                <a:lnTo>
                  <a:pt x="168" y="102"/>
                </a:lnTo>
                <a:lnTo>
                  <a:pt x="169" y="102"/>
                </a:lnTo>
                <a:lnTo>
                  <a:pt x="170" y="101"/>
                </a:lnTo>
                <a:lnTo>
                  <a:pt x="171" y="101"/>
                </a:lnTo>
                <a:lnTo>
                  <a:pt x="171" y="100"/>
                </a:lnTo>
                <a:lnTo>
                  <a:pt x="171" y="101"/>
                </a:lnTo>
                <a:lnTo>
                  <a:pt x="171" y="102"/>
                </a:lnTo>
                <a:lnTo>
                  <a:pt x="171" y="103"/>
                </a:lnTo>
                <a:lnTo>
                  <a:pt x="171" y="104"/>
                </a:lnTo>
                <a:lnTo>
                  <a:pt x="172" y="105"/>
                </a:lnTo>
                <a:lnTo>
                  <a:pt x="172" y="106"/>
                </a:lnTo>
                <a:lnTo>
                  <a:pt x="171" y="106"/>
                </a:lnTo>
                <a:lnTo>
                  <a:pt x="171" y="105"/>
                </a:lnTo>
                <a:lnTo>
                  <a:pt x="170" y="104"/>
                </a:lnTo>
                <a:lnTo>
                  <a:pt x="169" y="104"/>
                </a:lnTo>
                <a:lnTo>
                  <a:pt x="169" y="105"/>
                </a:lnTo>
                <a:lnTo>
                  <a:pt x="169" y="106"/>
                </a:lnTo>
                <a:lnTo>
                  <a:pt x="169" y="107"/>
                </a:lnTo>
                <a:lnTo>
                  <a:pt x="168" y="107"/>
                </a:lnTo>
                <a:lnTo>
                  <a:pt x="169" y="107"/>
                </a:lnTo>
                <a:lnTo>
                  <a:pt x="168" y="107"/>
                </a:lnTo>
                <a:lnTo>
                  <a:pt x="167" y="107"/>
                </a:lnTo>
                <a:lnTo>
                  <a:pt x="166" y="107"/>
                </a:lnTo>
                <a:lnTo>
                  <a:pt x="165" y="107"/>
                </a:lnTo>
                <a:lnTo>
                  <a:pt x="165" y="106"/>
                </a:lnTo>
                <a:lnTo>
                  <a:pt x="165" y="105"/>
                </a:lnTo>
                <a:lnTo>
                  <a:pt x="165" y="104"/>
                </a:lnTo>
                <a:lnTo>
                  <a:pt x="164" y="103"/>
                </a:lnTo>
                <a:lnTo>
                  <a:pt x="163" y="102"/>
                </a:lnTo>
                <a:lnTo>
                  <a:pt x="165" y="100"/>
                </a:lnTo>
                <a:lnTo>
                  <a:pt x="165" y="99"/>
                </a:lnTo>
                <a:lnTo>
                  <a:pt x="164" y="99"/>
                </a:lnTo>
                <a:lnTo>
                  <a:pt x="163" y="99"/>
                </a:lnTo>
                <a:lnTo>
                  <a:pt x="163" y="100"/>
                </a:lnTo>
                <a:lnTo>
                  <a:pt x="162" y="99"/>
                </a:lnTo>
                <a:lnTo>
                  <a:pt x="161" y="99"/>
                </a:lnTo>
                <a:lnTo>
                  <a:pt x="161" y="100"/>
                </a:lnTo>
                <a:lnTo>
                  <a:pt x="160" y="100"/>
                </a:lnTo>
                <a:lnTo>
                  <a:pt x="158" y="100"/>
                </a:lnTo>
                <a:lnTo>
                  <a:pt x="157" y="100"/>
                </a:lnTo>
                <a:lnTo>
                  <a:pt x="156" y="101"/>
                </a:lnTo>
                <a:lnTo>
                  <a:pt x="156" y="102"/>
                </a:lnTo>
                <a:lnTo>
                  <a:pt x="158" y="102"/>
                </a:lnTo>
                <a:lnTo>
                  <a:pt x="158" y="103"/>
                </a:lnTo>
                <a:lnTo>
                  <a:pt x="158" y="104"/>
                </a:lnTo>
                <a:lnTo>
                  <a:pt x="157" y="104"/>
                </a:lnTo>
                <a:lnTo>
                  <a:pt x="157" y="103"/>
                </a:lnTo>
                <a:lnTo>
                  <a:pt x="156" y="103"/>
                </a:lnTo>
                <a:lnTo>
                  <a:pt x="155" y="102"/>
                </a:lnTo>
                <a:lnTo>
                  <a:pt x="154" y="105"/>
                </a:lnTo>
                <a:lnTo>
                  <a:pt x="153" y="109"/>
                </a:lnTo>
                <a:lnTo>
                  <a:pt x="152" y="110"/>
                </a:lnTo>
                <a:lnTo>
                  <a:pt x="151" y="110"/>
                </a:lnTo>
                <a:lnTo>
                  <a:pt x="152" y="111"/>
                </a:lnTo>
                <a:lnTo>
                  <a:pt x="152" y="113"/>
                </a:lnTo>
                <a:lnTo>
                  <a:pt x="152" y="114"/>
                </a:lnTo>
                <a:lnTo>
                  <a:pt x="151" y="115"/>
                </a:lnTo>
                <a:lnTo>
                  <a:pt x="149" y="113"/>
                </a:lnTo>
                <a:lnTo>
                  <a:pt x="148" y="112"/>
                </a:lnTo>
                <a:lnTo>
                  <a:pt x="145" y="114"/>
                </a:lnTo>
                <a:lnTo>
                  <a:pt x="143" y="115"/>
                </a:lnTo>
                <a:lnTo>
                  <a:pt x="143" y="117"/>
                </a:lnTo>
                <a:lnTo>
                  <a:pt x="142" y="118"/>
                </a:lnTo>
                <a:lnTo>
                  <a:pt x="141" y="118"/>
                </a:lnTo>
                <a:lnTo>
                  <a:pt x="140" y="118"/>
                </a:lnTo>
                <a:lnTo>
                  <a:pt x="139" y="117"/>
                </a:lnTo>
                <a:lnTo>
                  <a:pt x="139" y="116"/>
                </a:lnTo>
                <a:lnTo>
                  <a:pt x="138" y="115"/>
                </a:lnTo>
                <a:lnTo>
                  <a:pt x="137" y="115"/>
                </a:lnTo>
                <a:lnTo>
                  <a:pt x="136" y="118"/>
                </a:lnTo>
                <a:lnTo>
                  <a:pt x="135" y="118"/>
                </a:lnTo>
                <a:lnTo>
                  <a:pt x="134" y="120"/>
                </a:lnTo>
                <a:lnTo>
                  <a:pt x="133" y="120"/>
                </a:lnTo>
                <a:lnTo>
                  <a:pt x="131" y="119"/>
                </a:lnTo>
                <a:lnTo>
                  <a:pt x="131" y="118"/>
                </a:lnTo>
                <a:lnTo>
                  <a:pt x="130" y="115"/>
                </a:lnTo>
                <a:lnTo>
                  <a:pt x="129" y="114"/>
                </a:lnTo>
                <a:lnTo>
                  <a:pt x="127" y="115"/>
                </a:lnTo>
                <a:lnTo>
                  <a:pt x="125" y="115"/>
                </a:lnTo>
                <a:lnTo>
                  <a:pt x="124" y="114"/>
                </a:lnTo>
                <a:lnTo>
                  <a:pt x="124" y="113"/>
                </a:lnTo>
                <a:lnTo>
                  <a:pt x="124" y="112"/>
                </a:lnTo>
                <a:lnTo>
                  <a:pt x="122" y="113"/>
                </a:lnTo>
                <a:lnTo>
                  <a:pt x="119" y="113"/>
                </a:lnTo>
                <a:lnTo>
                  <a:pt x="118" y="113"/>
                </a:lnTo>
                <a:lnTo>
                  <a:pt x="117" y="114"/>
                </a:lnTo>
                <a:lnTo>
                  <a:pt x="116" y="114"/>
                </a:lnTo>
                <a:lnTo>
                  <a:pt x="115" y="114"/>
                </a:lnTo>
                <a:lnTo>
                  <a:pt x="115" y="115"/>
                </a:lnTo>
                <a:lnTo>
                  <a:pt x="116" y="116"/>
                </a:lnTo>
                <a:lnTo>
                  <a:pt x="117" y="116"/>
                </a:lnTo>
                <a:lnTo>
                  <a:pt x="117" y="117"/>
                </a:lnTo>
                <a:lnTo>
                  <a:pt x="116" y="117"/>
                </a:lnTo>
                <a:lnTo>
                  <a:pt x="115" y="117"/>
                </a:lnTo>
                <a:lnTo>
                  <a:pt x="114" y="116"/>
                </a:lnTo>
                <a:lnTo>
                  <a:pt x="112" y="116"/>
                </a:lnTo>
                <a:lnTo>
                  <a:pt x="112" y="117"/>
                </a:lnTo>
                <a:lnTo>
                  <a:pt x="111" y="117"/>
                </a:lnTo>
                <a:lnTo>
                  <a:pt x="112" y="118"/>
                </a:lnTo>
                <a:lnTo>
                  <a:pt x="112" y="119"/>
                </a:lnTo>
                <a:lnTo>
                  <a:pt x="112" y="120"/>
                </a:lnTo>
                <a:lnTo>
                  <a:pt x="111" y="121"/>
                </a:lnTo>
                <a:lnTo>
                  <a:pt x="110" y="120"/>
                </a:lnTo>
                <a:lnTo>
                  <a:pt x="108" y="120"/>
                </a:lnTo>
                <a:lnTo>
                  <a:pt x="107" y="121"/>
                </a:lnTo>
                <a:lnTo>
                  <a:pt x="106" y="121"/>
                </a:lnTo>
                <a:lnTo>
                  <a:pt x="105" y="122"/>
                </a:lnTo>
                <a:lnTo>
                  <a:pt x="104" y="123"/>
                </a:lnTo>
                <a:lnTo>
                  <a:pt x="104" y="122"/>
                </a:lnTo>
                <a:lnTo>
                  <a:pt x="103" y="121"/>
                </a:lnTo>
                <a:lnTo>
                  <a:pt x="103" y="120"/>
                </a:lnTo>
                <a:lnTo>
                  <a:pt x="104" y="117"/>
                </a:lnTo>
                <a:lnTo>
                  <a:pt x="104" y="115"/>
                </a:lnTo>
                <a:lnTo>
                  <a:pt x="103" y="114"/>
                </a:lnTo>
                <a:lnTo>
                  <a:pt x="103" y="113"/>
                </a:lnTo>
                <a:lnTo>
                  <a:pt x="103" y="112"/>
                </a:lnTo>
                <a:lnTo>
                  <a:pt x="104" y="111"/>
                </a:lnTo>
                <a:lnTo>
                  <a:pt x="104" y="110"/>
                </a:lnTo>
                <a:lnTo>
                  <a:pt x="104" y="109"/>
                </a:lnTo>
                <a:lnTo>
                  <a:pt x="103" y="110"/>
                </a:lnTo>
                <a:lnTo>
                  <a:pt x="102" y="110"/>
                </a:lnTo>
                <a:lnTo>
                  <a:pt x="102" y="111"/>
                </a:lnTo>
                <a:lnTo>
                  <a:pt x="102" y="112"/>
                </a:lnTo>
                <a:lnTo>
                  <a:pt x="102" y="113"/>
                </a:lnTo>
                <a:lnTo>
                  <a:pt x="101" y="114"/>
                </a:lnTo>
                <a:lnTo>
                  <a:pt x="101" y="113"/>
                </a:lnTo>
                <a:lnTo>
                  <a:pt x="100" y="112"/>
                </a:lnTo>
                <a:lnTo>
                  <a:pt x="101" y="111"/>
                </a:lnTo>
                <a:lnTo>
                  <a:pt x="101" y="110"/>
                </a:lnTo>
                <a:lnTo>
                  <a:pt x="100" y="111"/>
                </a:lnTo>
                <a:lnTo>
                  <a:pt x="99" y="111"/>
                </a:lnTo>
                <a:lnTo>
                  <a:pt x="98" y="110"/>
                </a:lnTo>
                <a:lnTo>
                  <a:pt x="97" y="110"/>
                </a:lnTo>
                <a:lnTo>
                  <a:pt x="97" y="111"/>
                </a:lnTo>
                <a:lnTo>
                  <a:pt x="96" y="111"/>
                </a:lnTo>
                <a:lnTo>
                  <a:pt x="95" y="110"/>
                </a:lnTo>
                <a:lnTo>
                  <a:pt x="93" y="110"/>
                </a:lnTo>
                <a:lnTo>
                  <a:pt x="93" y="109"/>
                </a:lnTo>
                <a:lnTo>
                  <a:pt x="91" y="109"/>
                </a:lnTo>
                <a:lnTo>
                  <a:pt x="90" y="109"/>
                </a:lnTo>
                <a:lnTo>
                  <a:pt x="89" y="110"/>
                </a:lnTo>
                <a:lnTo>
                  <a:pt x="89" y="109"/>
                </a:lnTo>
                <a:lnTo>
                  <a:pt x="89" y="108"/>
                </a:lnTo>
                <a:lnTo>
                  <a:pt x="88" y="108"/>
                </a:lnTo>
                <a:lnTo>
                  <a:pt x="87" y="108"/>
                </a:lnTo>
                <a:lnTo>
                  <a:pt x="86" y="108"/>
                </a:lnTo>
                <a:lnTo>
                  <a:pt x="85" y="108"/>
                </a:lnTo>
                <a:lnTo>
                  <a:pt x="84" y="107"/>
                </a:lnTo>
                <a:lnTo>
                  <a:pt x="83" y="107"/>
                </a:lnTo>
                <a:lnTo>
                  <a:pt x="83" y="108"/>
                </a:lnTo>
                <a:lnTo>
                  <a:pt x="83" y="109"/>
                </a:lnTo>
                <a:lnTo>
                  <a:pt x="84" y="109"/>
                </a:lnTo>
                <a:lnTo>
                  <a:pt x="85" y="109"/>
                </a:lnTo>
                <a:lnTo>
                  <a:pt x="85" y="110"/>
                </a:lnTo>
                <a:lnTo>
                  <a:pt x="86" y="110"/>
                </a:lnTo>
                <a:lnTo>
                  <a:pt x="85" y="110"/>
                </a:lnTo>
                <a:lnTo>
                  <a:pt x="84" y="111"/>
                </a:lnTo>
                <a:lnTo>
                  <a:pt x="83" y="112"/>
                </a:lnTo>
                <a:lnTo>
                  <a:pt x="82" y="112"/>
                </a:lnTo>
                <a:lnTo>
                  <a:pt x="81" y="112"/>
                </a:lnTo>
                <a:lnTo>
                  <a:pt x="80" y="111"/>
                </a:lnTo>
                <a:lnTo>
                  <a:pt x="80" y="110"/>
                </a:lnTo>
                <a:lnTo>
                  <a:pt x="81" y="110"/>
                </a:lnTo>
                <a:lnTo>
                  <a:pt x="82" y="110"/>
                </a:lnTo>
                <a:lnTo>
                  <a:pt x="83" y="11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4603198" y="5112061"/>
            <a:ext cx="762400" cy="702338"/>
          </a:xfrm>
          <a:custGeom>
            <a:avLst/>
            <a:gdLst>
              <a:gd name="T0" fmla="*/ 2147483647 w 103"/>
              <a:gd name="T1" fmla="*/ 2147483647 h 102"/>
              <a:gd name="T2" fmla="*/ 2147483647 w 103"/>
              <a:gd name="T3" fmla="*/ 2147483647 h 102"/>
              <a:gd name="T4" fmla="*/ 2147483647 w 103"/>
              <a:gd name="T5" fmla="*/ 2147483647 h 102"/>
              <a:gd name="T6" fmla="*/ 2147483647 w 103"/>
              <a:gd name="T7" fmla="*/ 2147483647 h 102"/>
              <a:gd name="T8" fmla="*/ 2147483647 w 103"/>
              <a:gd name="T9" fmla="*/ 2147483647 h 102"/>
              <a:gd name="T10" fmla="*/ 2147483647 w 103"/>
              <a:gd name="T11" fmla="*/ 2147483647 h 102"/>
              <a:gd name="T12" fmla="*/ 2147483647 w 103"/>
              <a:gd name="T13" fmla="*/ 2147483647 h 102"/>
              <a:gd name="T14" fmla="*/ 2147483647 w 103"/>
              <a:gd name="T15" fmla="*/ 2147483647 h 102"/>
              <a:gd name="T16" fmla="*/ 2147483647 w 103"/>
              <a:gd name="T17" fmla="*/ 2147483647 h 102"/>
              <a:gd name="T18" fmla="*/ 2147483647 w 103"/>
              <a:gd name="T19" fmla="*/ 2147483647 h 102"/>
              <a:gd name="T20" fmla="*/ 2147483647 w 103"/>
              <a:gd name="T21" fmla="*/ 2147483647 h 102"/>
              <a:gd name="T22" fmla="*/ 2147483647 w 103"/>
              <a:gd name="T23" fmla="*/ 2147483647 h 102"/>
              <a:gd name="T24" fmla="*/ 2147483647 w 103"/>
              <a:gd name="T25" fmla="*/ 2147483647 h 102"/>
              <a:gd name="T26" fmla="*/ 2147483647 w 103"/>
              <a:gd name="T27" fmla="*/ 2147483647 h 102"/>
              <a:gd name="T28" fmla="*/ 2147483647 w 103"/>
              <a:gd name="T29" fmla="*/ 2147483647 h 102"/>
              <a:gd name="T30" fmla="*/ 2147483647 w 103"/>
              <a:gd name="T31" fmla="*/ 2147483647 h 102"/>
              <a:gd name="T32" fmla="*/ 2147483647 w 103"/>
              <a:gd name="T33" fmla="*/ 2147483647 h 102"/>
              <a:gd name="T34" fmla="*/ 2147483647 w 103"/>
              <a:gd name="T35" fmla="*/ 2147483647 h 102"/>
              <a:gd name="T36" fmla="*/ 2147483647 w 103"/>
              <a:gd name="T37" fmla="*/ 2147483647 h 102"/>
              <a:gd name="T38" fmla="*/ 2147483647 w 103"/>
              <a:gd name="T39" fmla="*/ 2147483647 h 102"/>
              <a:gd name="T40" fmla="*/ 2147483647 w 103"/>
              <a:gd name="T41" fmla="*/ 2147483647 h 102"/>
              <a:gd name="T42" fmla="*/ 2147483647 w 103"/>
              <a:gd name="T43" fmla="*/ 2147483647 h 102"/>
              <a:gd name="T44" fmla="*/ 2147483647 w 103"/>
              <a:gd name="T45" fmla="*/ 2147483647 h 102"/>
              <a:gd name="T46" fmla="*/ 2147483647 w 103"/>
              <a:gd name="T47" fmla="*/ 2147483647 h 102"/>
              <a:gd name="T48" fmla="*/ 2147483647 w 103"/>
              <a:gd name="T49" fmla="*/ 2147483647 h 102"/>
              <a:gd name="T50" fmla="*/ 2147483647 w 103"/>
              <a:gd name="T51" fmla="*/ 2147483647 h 102"/>
              <a:gd name="T52" fmla="*/ 2147483647 w 103"/>
              <a:gd name="T53" fmla="*/ 2147483647 h 102"/>
              <a:gd name="T54" fmla="*/ 2147483647 w 103"/>
              <a:gd name="T55" fmla="*/ 2147483647 h 102"/>
              <a:gd name="T56" fmla="*/ 2147483647 w 103"/>
              <a:gd name="T57" fmla="*/ 2147483647 h 102"/>
              <a:gd name="T58" fmla="*/ 2147483647 w 103"/>
              <a:gd name="T59" fmla="*/ 2147483647 h 102"/>
              <a:gd name="T60" fmla="*/ 2147483647 w 103"/>
              <a:gd name="T61" fmla="*/ 2147483647 h 102"/>
              <a:gd name="T62" fmla="*/ 2147483647 w 103"/>
              <a:gd name="T63" fmla="*/ 2147483647 h 102"/>
              <a:gd name="T64" fmla="*/ 2147483647 w 103"/>
              <a:gd name="T65" fmla="*/ 2147483647 h 102"/>
              <a:gd name="T66" fmla="*/ 2147483647 w 103"/>
              <a:gd name="T67" fmla="*/ 2147483647 h 102"/>
              <a:gd name="T68" fmla="*/ 2147483647 w 103"/>
              <a:gd name="T69" fmla="*/ 0 h 102"/>
              <a:gd name="T70" fmla="*/ 2147483647 w 103"/>
              <a:gd name="T71" fmla="*/ 2147483647 h 102"/>
              <a:gd name="T72" fmla="*/ 2147483647 w 103"/>
              <a:gd name="T73" fmla="*/ 2147483647 h 102"/>
              <a:gd name="T74" fmla="*/ 2147483647 w 103"/>
              <a:gd name="T75" fmla="*/ 2147483647 h 102"/>
              <a:gd name="T76" fmla="*/ 2147483647 w 103"/>
              <a:gd name="T77" fmla="*/ 2147483647 h 102"/>
              <a:gd name="T78" fmla="*/ 2147483647 w 103"/>
              <a:gd name="T79" fmla="*/ 2147483647 h 102"/>
              <a:gd name="T80" fmla="*/ 2147483647 w 103"/>
              <a:gd name="T81" fmla="*/ 2147483647 h 102"/>
              <a:gd name="T82" fmla="*/ 2147483647 w 103"/>
              <a:gd name="T83" fmla="*/ 2147483647 h 102"/>
              <a:gd name="T84" fmla="*/ 2147483647 w 103"/>
              <a:gd name="T85" fmla="*/ 2147483647 h 102"/>
              <a:gd name="T86" fmla="*/ 2147483647 w 103"/>
              <a:gd name="T87" fmla="*/ 2147483647 h 102"/>
              <a:gd name="T88" fmla="*/ 2147483647 w 103"/>
              <a:gd name="T89" fmla="*/ 2147483647 h 102"/>
              <a:gd name="T90" fmla="*/ 2147483647 w 103"/>
              <a:gd name="T91" fmla="*/ 2147483647 h 102"/>
              <a:gd name="T92" fmla="*/ 2147483647 w 103"/>
              <a:gd name="T93" fmla="*/ 2147483647 h 102"/>
              <a:gd name="T94" fmla="*/ 2147483647 w 103"/>
              <a:gd name="T95" fmla="*/ 2147483647 h 102"/>
              <a:gd name="T96" fmla="*/ 2147483647 w 103"/>
              <a:gd name="T97" fmla="*/ 2147483647 h 102"/>
              <a:gd name="T98" fmla="*/ 2147483647 w 103"/>
              <a:gd name="T99" fmla="*/ 2147483647 h 102"/>
              <a:gd name="T100" fmla="*/ 2147483647 w 103"/>
              <a:gd name="T101" fmla="*/ 2147483647 h 102"/>
              <a:gd name="T102" fmla="*/ 2147483647 w 103"/>
              <a:gd name="T103" fmla="*/ 2147483647 h 102"/>
              <a:gd name="T104" fmla="*/ 2147483647 w 103"/>
              <a:gd name="T105" fmla="*/ 2147483647 h 102"/>
              <a:gd name="T106" fmla="*/ 2147483647 w 103"/>
              <a:gd name="T107" fmla="*/ 2147483647 h 102"/>
              <a:gd name="T108" fmla="*/ 2147483647 w 103"/>
              <a:gd name="T109" fmla="*/ 2147483647 h 102"/>
              <a:gd name="T110" fmla="*/ 2147483647 w 103"/>
              <a:gd name="T111" fmla="*/ 2147483647 h 102"/>
              <a:gd name="T112" fmla="*/ 2147483647 w 103"/>
              <a:gd name="T113" fmla="*/ 2147483647 h 1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3"/>
              <a:gd name="T172" fmla="*/ 0 h 102"/>
              <a:gd name="T173" fmla="*/ 103 w 103"/>
              <a:gd name="T174" fmla="*/ 102 h 1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3" h="102">
                <a:moveTo>
                  <a:pt x="10" y="71"/>
                </a:moveTo>
                <a:lnTo>
                  <a:pt x="12" y="73"/>
                </a:lnTo>
                <a:lnTo>
                  <a:pt x="12" y="74"/>
                </a:lnTo>
                <a:lnTo>
                  <a:pt x="13" y="75"/>
                </a:lnTo>
                <a:lnTo>
                  <a:pt x="14" y="76"/>
                </a:lnTo>
                <a:lnTo>
                  <a:pt x="15" y="76"/>
                </a:lnTo>
                <a:lnTo>
                  <a:pt x="15" y="77"/>
                </a:lnTo>
                <a:lnTo>
                  <a:pt x="16" y="79"/>
                </a:lnTo>
                <a:lnTo>
                  <a:pt x="16" y="80"/>
                </a:lnTo>
                <a:lnTo>
                  <a:pt x="15" y="83"/>
                </a:lnTo>
                <a:lnTo>
                  <a:pt x="14" y="85"/>
                </a:lnTo>
                <a:lnTo>
                  <a:pt x="15" y="87"/>
                </a:lnTo>
                <a:lnTo>
                  <a:pt x="17" y="87"/>
                </a:lnTo>
                <a:lnTo>
                  <a:pt x="19" y="87"/>
                </a:lnTo>
                <a:lnTo>
                  <a:pt x="20" y="89"/>
                </a:lnTo>
                <a:lnTo>
                  <a:pt x="21" y="89"/>
                </a:lnTo>
                <a:lnTo>
                  <a:pt x="21" y="90"/>
                </a:lnTo>
                <a:lnTo>
                  <a:pt x="20" y="91"/>
                </a:lnTo>
                <a:lnTo>
                  <a:pt x="20" y="92"/>
                </a:lnTo>
                <a:lnTo>
                  <a:pt x="21" y="93"/>
                </a:lnTo>
                <a:lnTo>
                  <a:pt x="22" y="94"/>
                </a:lnTo>
                <a:lnTo>
                  <a:pt x="22" y="95"/>
                </a:lnTo>
                <a:lnTo>
                  <a:pt x="22" y="96"/>
                </a:lnTo>
                <a:lnTo>
                  <a:pt x="23" y="97"/>
                </a:lnTo>
                <a:lnTo>
                  <a:pt x="25" y="97"/>
                </a:lnTo>
                <a:lnTo>
                  <a:pt x="27" y="97"/>
                </a:lnTo>
                <a:lnTo>
                  <a:pt x="28" y="98"/>
                </a:lnTo>
                <a:lnTo>
                  <a:pt x="31" y="99"/>
                </a:lnTo>
                <a:lnTo>
                  <a:pt x="30" y="97"/>
                </a:lnTo>
                <a:lnTo>
                  <a:pt x="30" y="94"/>
                </a:lnTo>
                <a:lnTo>
                  <a:pt x="29" y="93"/>
                </a:lnTo>
                <a:lnTo>
                  <a:pt x="31" y="92"/>
                </a:lnTo>
                <a:lnTo>
                  <a:pt x="32" y="91"/>
                </a:lnTo>
                <a:lnTo>
                  <a:pt x="33" y="93"/>
                </a:lnTo>
                <a:lnTo>
                  <a:pt x="34" y="94"/>
                </a:lnTo>
                <a:lnTo>
                  <a:pt x="35" y="95"/>
                </a:lnTo>
                <a:lnTo>
                  <a:pt x="35" y="96"/>
                </a:lnTo>
                <a:lnTo>
                  <a:pt x="36" y="96"/>
                </a:lnTo>
                <a:lnTo>
                  <a:pt x="36" y="99"/>
                </a:lnTo>
                <a:lnTo>
                  <a:pt x="36" y="101"/>
                </a:lnTo>
                <a:lnTo>
                  <a:pt x="37" y="102"/>
                </a:lnTo>
                <a:lnTo>
                  <a:pt x="38" y="102"/>
                </a:lnTo>
                <a:lnTo>
                  <a:pt x="39" y="101"/>
                </a:lnTo>
                <a:lnTo>
                  <a:pt x="39" y="100"/>
                </a:lnTo>
                <a:lnTo>
                  <a:pt x="38" y="100"/>
                </a:lnTo>
                <a:lnTo>
                  <a:pt x="38" y="99"/>
                </a:lnTo>
                <a:lnTo>
                  <a:pt x="38" y="98"/>
                </a:lnTo>
                <a:lnTo>
                  <a:pt x="38" y="97"/>
                </a:lnTo>
                <a:lnTo>
                  <a:pt x="38" y="96"/>
                </a:lnTo>
                <a:lnTo>
                  <a:pt x="38" y="95"/>
                </a:lnTo>
                <a:lnTo>
                  <a:pt x="39" y="95"/>
                </a:lnTo>
                <a:lnTo>
                  <a:pt x="39" y="96"/>
                </a:lnTo>
                <a:lnTo>
                  <a:pt x="40" y="96"/>
                </a:lnTo>
                <a:lnTo>
                  <a:pt x="40" y="97"/>
                </a:lnTo>
                <a:lnTo>
                  <a:pt x="40" y="98"/>
                </a:lnTo>
                <a:lnTo>
                  <a:pt x="40" y="99"/>
                </a:lnTo>
                <a:lnTo>
                  <a:pt x="40" y="100"/>
                </a:lnTo>
                <a:lnTo>
                  <a:pt x="40" y="101"/>
                </a:lnTo>
                <a:lnTo>
                  <a:pt x="41" y="101"/>
                </a:lnTo>
                <a:lnTo>
                  <a:pt x="41" y="100"/>
                </a:lnTo>
                <a:lnTo>
                  <a:pt x="41" y="99"/>
                </a:lnTo>
                <a:lnTo>
                  <a:pt x="42" y="99"/>
                </a:lnTo>
                <a:lnTo>
                  <a:pt x="43" y="100"/>
                </a:lnTo>
                <a:lnTo>
                  <a:pt x="45" y="100"/>
                </a:lnTo>
                <a:lnTo>
                  <a:pt x="46" y="99"/>
                </a:lnTo>
                <a:lnTo>
                  <a:pt x="48" y="99"/>
                </a:lnTo>
                <a:lnTo>
                  <a:pt x="49" y="98"/>
                </a:lnTo>
                <a:lnTo>
                  <a:pt x="50" y="98"/>
                </a:lnTo>
                <a:lnTo>
                  <a:pt x="51" y="99"/>
                </a:lnTo>
                <a:lnTo>
                  <a:pt x="51" y="100"/>
                </a:lnTo>
                <a:lnTo>
                  <a:pt x="52" y="102"/>
                </a:lnTo>
                <a:lnTo>
                  <a:pt x="52" y="101"/>
                </a:lnTo>
                <a:lnTo>
                  <a:pt x="52" y="99"/>
                </a:lnTo>
                <a:lnTo>
                  <a:pt x="53" y="98"/>
                </a:lnTo>
                <a:lnTo>
                  <a:pt x="52" y="97"/>
                </a:lnTo>
                <a:lnTo>
                  <a:pt x="51" y="97"/>
                </a:lnTo>
                <a:lnTo>
                  <a:pt x="51" y="96"/>
                </a:lnTo>
                <a:lnTo>
                  <a:pt x="51" y="95"/>
                </a:lnTo>
                <a:lnTo>
                  <a:pt x="52" y="95"/>
                </a:lnTo>
                <a:lnTo>
                  <a:pt x="53" y="94"/>
                </a:lnTo>
                <a:lnTo>
                  <a:pt x="54" y="94"/>
                </a:lnTo>
                <a:lnTo>
                  <a:pt x="54" y="95"/>
                </a:lnTo>
                <a:lnTo>
                  <a:pt x="55" y="96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6" y="94"/>
                </a:lnTo>
                <a:lnTo>
                  <a:pt x="56" y="92"/>
                </a:lnTo>
                <a:lnTo>
                  <a:pt x="56" y="91"/>
                </a:lnTo>
                <a:lnTo>
                  <a:pt x="57" y="91"/>
                </a:lnTo>
                <a:lnTo>
                  <a:pt x="58" y="91"/>
                </a:lnTo>
                <a:lnTo>
                  <a:pt x="58" y="92"/>
                </a:lnTo>
                <a:lnTo>
                  <a:pt x="59" y="93"/>
                </a:lnTo>
                <a:lnTo>
                  <a:pt x="59" y="92"/>
                </a:lnTo>
                <a:lnTo>
                  <a:pt x="59" y="91"/>
                </a:lnTo>
                <a:lnTo>
                  <a:pt x="60" y="90"/>
                </a:lnTo>
                <a:lnTo>
                  <a:pt x="61" y="91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2" y="90"/>
                </a:lnTo>
                <a:lnTo>
                  <a:pt x="62" y="89"/>
                </a:lnTo>
                <a:lnTo>
                  <a:pt x="63" y="88"/>
                </a:lnTo>
                <a:lnTo>
                  <a:pt x="64" y="88"/>
                </a:lnTo>
                <a:lnTo>
                  <a:pt x="64" y="89"/>
                </a:lnTo>
                <a:lnTo>
                  <a:pt x="64" y="90"/>
                </a:lnTo>
                <a:lnTo>
                  <a:pt x="66" y="90"/>
                </a:lnTo>
                <a:lnTo>
                  <a:pt x="66" y="91"/>
                </a:lnTo>
                <a:lnTo>
                  <a:pt x="65" y="92"/>
                </a:lnTo>
                <a:lnTo>
                  <a:pt x="67" y="93"/>
                </a:lnTo>
                <a:lnTo>
                  <a:pt x="67" y="92"/>
                </a:lnTo>
                <a:lnTo>
                  <a:pt x="68" y="92"/>
                </a:lnTo>
                <a:lnTo>
                  <a:pt x="69" y="91"/>
                </a:lnTo>
                <a:lnTo>
                  <a:pt x="69" y="92"/>
                </a:lnTo>
                <a:lnTo>
                  <a:pt x="70" y="93"/>
                </a:lnTo>
                <a:lnTo>
                  <a:pt x="71" y="93"/>
                </a:lnTo>
                <a:lnTo>
                  <a:pt x="73" y="92"/>
                </a:lnTo>
                <a:lnTo>
                  <a:pt x="74" y="92"/>
                </a:lnTo>
                <a:lnTo>
                  <a:pt x="75" y="89"/>
                </a:lnTo>
                <a:lnTo>
                  <a:pt x="75" y="88"/>
                </a:lnTo>
                <a:lnTo>
                  <a:pt x="76" y="85"/>
                </a:lnTo>
                <a:lnTo>
                  <a:pt x="77" y="84"/>
                </a:lnTo>
                <a:lnTo>
                  <a:pt x="79" y="82"/>
                </a:lnTo>
                <a:lnTo>
                  <a:pt x="81" y="81"/>
                </a:lnTo>
                <a:lnTo>
                  <a:pt x="83" y="80"/>
                </a:lnTo>
                <a:lnTo>
                  <a:pt x="85" y="79"/>
                </a:lnTo>
                <a:lnTo>
                  <a:pt x="86" y="77"/>
                </a:lnTo>
                <a:lnTo>
                  <a:pt x="87" y="76"/>
                </a:lnTo>
                <a:lnTo>
                  <a:pt x="87" y="74"/>
                </a:lnTo>
                <a:lnTo>
                  <a:pt x="86" y="73"/>
                </a:lnTo>
                <a:lnTo>
                  <a:pt x="86" y="72"/>
                </a:lnTo>
                <a:lnTo>
                  <a:pt x="85" y="72"/>
                </a:lnTo>
                <a:lnTo>
                  <a:pt x="84" y="71"/>
                </a:lnTo>
                <a:lnTo>
                  <a:pt x="84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68"/>
                </a:lnTo>
                <a:lnTo>
                  <a:pt x="80" y="67"/>
                </a:lnTo>
                <a:lnTo>
                  <a:pt x="80" y="66"/>
                </a:lnTo>
                <a:lnTo>
                  <a:pt x="79" y="66"/>
                </a:lnTo>
                <a:lnTo>
                  <a:pt x="78" y="66"/>
                </a:lnTo>
                <a:lnTo>
                  <a:pt x="77" y="66"/>
                </a:lnTo>
                <a:lnTo>
                  <a:pt x="77" y="64"/>
                </a:lnTo>
                <a:lnTo>
                  <a:pt x="76" y="61"/>
                </a:lnTo>
                <a:lnTo>
                  <a:pt x="75" y="61"/>
                </a:lnTo>
                <a:lnTo>
                  <a:pt x="73" y="60"/>
                </a:lnTo>
                <a:lnTo>
                  <a:pt x="72" y="60"/>
                </a:lnTo>
                <a:lnTo>
                  <a:pt x="71" y="59"/>
                </a:lnTo>
                <a:lnTo>
                  <a:pt x="71" y="58"/>
                </a:lnTo>
                <a:lnTo>
                  <a:pt x="70" y="57"/>
                </a:lnTo>
                <a:lnTo>
                  <a:pt x="71" y="56"/>
                </a:lnTo>
                <a:lnTo>
                  <a:pt x="72" y="57"/>
                </a:lnTo>
                <a:lnTo>
                  <a:pt x="72" y="59"/>
                </a:lnTo>
                <a:lnTo>
                  <a:pt x="76" y="59"/>
                </a:lnTo>
                <a:lnTo>
                  <a:pt x="80" y="58"/>
                </a:lnTo>
                <a:lnTo>
                  <a:pt x="81" y="59"/>
                </a:lnTo>
                <a:lnTo>
                  <a:pt x="81" y="61"/>
                </a:lnTo>
                <a:lnTo>
                  <a:pt x="83" y="62"/>
                </a:lnTo>
                <a:lnTo>
                  <a:pt x="84" y="58"/>
                </a:lnTo>
                <a:lnTo>
                  <a:pt x="84" y="56"/>
                </a:lnTo>
                <a:lnTo>
                  <a:pt x="85" y="55"/>
                </a:lnTo>
                <a:lnTo>
                  <a:pt x="87" y="57"/>
                </a:lnTo>
                <a:lnTo>
                  <a:pt x="89" y="57"/>
                </a:lnTo>
                <a:lnTo>
                  <a:pt x="91" y="56"/>
                </a:lnTo>
                <a:lnTo>
                  <a:pt x="92" y="56"/>
                </a:lnTo>
                <a:lnTo>
                  <a:pt x="94" y="57"/>
                </a:lnTo>
                <a:lnTo>
                  <a:pt x="94" y="53"/>
                </a:lnTo>
                <a:lnTo>
                  <a:pt x="96" y="53"/>
                </a:lnTo>
                <a:lnTo>
                  <a:pt x="98" y="53"/>
                </a:lnTo>
                <a:lnTo>
                  <a:pt x="99" y="51"/>
                </a:lnTo>
                <a:lnTo>
                  <a:pt x="98" y="50"/>
                </a:lnTo>
                <a:lnTo>
                  <a:pt x="97" y="49"/>
                </a:lnTo>
                <a:lnTo>
                  <a:pt x="98" y="48"/>
                </a:lnTo>
                <a:lnTo>
                  <a:pt x="99" y="48"/>
                </a:lnTo>
                <a:lnTo>
                  <a:pt x="99" y="47"/>
                </a:lnTo>
                <a:lnTo>
                  <a:pt x="100" y="47"/>
                </a:lnTo>
                <a:lnTo>
                  <a:pt x="101" y="46"/>
                </a:lnTo>
                <a:lnTo>
                  <a:pt x="103" y="44"/>
                </a:lnTo>
                <a:lnTo>
                  <a:pt x="102" y="43"/>
                </a:lnTo>
                <a:lnTo>
                  <a:pt x="101" y="41"/>
                </a:lnTo>
                <a:lnTo>
                  <a:pt x="100" y="40"/>
                </a:lnTo>
                <a:lnTo>
                  <a:pt x="98" y="40"/>
                </a:lnTo>
                <a:lnTo>
                  <a:pt x="97" y="41"/>
                </a:lnTo>
                <a:lnTo>
                  <a:pt x="96" y="41"/>
                </a:lnTo>
                <a:lnTo>
                  <a:pt x="94" y="41"/>
                </a:lnTo>
                <a:lnTo>
                  <a:pt x="92" y="41"/>
                </a:lnTo>
                <a:lnTo>
                  <a:pt x="91" y="41"/>
                </a:lnTo>
                <a:lnTo>
                  <a:pt x="90" y="40"/>
                </a:lnTo>
                <a:lnTo>
                  <a:pt x="89" y="40"/>
                </a:lnTo>
                <a:lnTo>
                  <a:pt x="88" y="40"/>
                </a:lnTo>
                <a:lnTo>
                  <a:pt x="86" y="42"/>
                </a:lnTo>
                <a:lnTo>
                  <a:pt x="84" y="41"/>
                </a:lnTo>
                <a:lnTo>
                  <a:pt x="83" y="41"/>
                </a:lnTo>
                <a:lnTo>
                  <a:pt x="82" y="41"/>
                </a:lnTo>
                <a:lnTo>
                  <a:pt x="82" y="40"/>
                </a:lnTo>
                <a:lnTo>
                  <a:pt x="82" y="39"/>
                </a:lnTo>
                <a:lnTo>
                  <a:pt x="81" y="37"/>
                </a:lnTo>
                <a:lnTo>
                  <a:pt x="80" y="37"/>
                </a:lnTo>
                <a:lnTo>
                  <a:pt x="79" y="37"/>
                </a:lnTo>
                <a:lnTo>
                  <a:pt x="78" y="37"/>
                </a:lnTo>
                <a:lnTo>
                  <a:pt x="79" y="35"/>
                </a:lnTo>
                <a:lnTo>
                  <a:pt x="78" y="34"/>
                </a:lnTo>
                <a:lnTo>
                  <a:pt x="75" y="34"/>
                </a:lnTo>
                <a:lnTo>
                  <a:pt x="75" y="32"/>
                </a:lnTo>
                <a:lnTo>
                  <a:pt x="75" y="31"/>
                </a:lnTo>
                <a:lnTo>
                  <a:pt x="76" y="30"/>
                </a:lnTo>
                <a:lnTo>
                  <a:pt x="77" y="30"/>
                </a:lnTo>
                <a:lnTo>
                  <a:pt x="79" y="28"/>
                </a:lnTo>
                <a:lnTo>
                  <a:pt x="79" y="27"/>
                </a:lnTo>
                <a:lnTo>
                  <a:pt x="78" y="27"/>
                </a:lnTo>
                <a:lnTo>
                  <a:pt x="75" y="27"/>
                </a:lnTo>
                <a:lnTo>
                  <a:pt x="76" y="25"/>
                </a:lnTo>
                <a:lnTo>
                  <a:pt x="68" y="24"/>
                </a:lnTo>
                <a:lnTo>
                  <a:pt x="68" y="23"/>
                </a:lnTo>
                <a:lnTo>
                  <a:pt x="68" y="21"/>
                </a:lnTo>
                <a:lnTo>
                  <a:pt x="69" y="18"/>
                </a:lnTo>
                <a:lnTo>
                  <a:pt x="68" y="18"/>
                </a:lnTo>
                <a:lnTo>
                  <a:pt x="68" y="19"/>
                </a:lnTo>
                <a:lnTo>
                  <a:pt x="67" y="21"/>
                </a:lnTo>
                <a:lnTo>
                  <a:pt x="66" y="22"/>
                </a:lnTo>
                <a:lnTo>
                  <a:pt x="64" y="22"/>
                </a:lnTo>
                <a:lnTo>
                  <a:pt x="64" y="21"/>
                </a:lnTo>
                <a:lnTo>
                  <a:pt x="64" y="20"/>
                </a:lnTo>
                <a:lnTo>
                  <a:pt x="66" y="19"/>
                </a:lnTo>
                <a:lnTo>
                  <a:pt x="66" y="18"/>
                </a:lnTo>
                <a:lnTo>
                  <a:pt x="65" y="18"/>
                </a:lnTo>
                <a:lnTo>
                  <a:pt x="64" y="18"/>
                </a:lnTo>
                <a:lnTo>
                  <a:pt x="63" y="18"/>
                </a:lnTo>
                <a:lnTo>
                  <a:pt x="63" y="17"/>
                </a:lnTo>
                <a:lnTo>
                  <a:pt x="62" y="16"/>
                </a:lnTo>
                <a:lnTo>
                  <a:pt x="61" y="16"/>
                </a:lnTo>
                <a:lnTo>
                  <a:pt x="60" y="15"/>
                </a:lnTo>
                <a:lnTo>
                  <a:pt x="60" y="13"/>
                </a:lnTo>
                <a:lnTo>
                  <a:pt x="61" y="12"/>
                </a:lnTo>
                <a:lnTo>
                  <a:pt x="62" y="12"/>
                </a:lnTo>
                <a:lnTo>
                  <a:pt x="63" y="13"/>
                </a:lnTo>
                <a:lnTo>
                  <a:pt x="63" y="12"/>
                </a:lnTo>
                <a:lnTo>
                  <a:pt x="64" y="11"/>
                </a:lnTo>
                <a:lnTo>
                  <a:pt x="64" y="10"/>
                </a:lnTo>
                <a:lnTo>
                  <a:pt x="63" y="9"/>
                </a:lnTo>
                <a:lnTo>
                  <a:pt x="62" y="10"/>
                </a:lnTo>
                <a:lnTo>
                  <a:pt x="61" y="10"/>
                </a:lnTo>
                <a:lnTo>
                  <a:pt x="60" y="9"/>
                </a:lnTo>
                <a:lnTo>
                  <a:pt x="59" y="11"/>
                </a:lnTo>
                <a:lnTo>
                  <a:pt x="58" y="11"/>
                </a:lnTo>
                <a:lnTo>
                  <a:pt x="56" y="10"/>
                </a:lnTo>
                <a:lnTo>
                  <a:pt x="53" y="7"/>
                </a:lnTo>
                <a:lnTo>
                  <a:pt x="51" y="8"/>
                </a:lnTo>
                <a:lnTo>
                  <a:pt x="49" y="7"/>
                </a:lnTo>
                <a:lnTo>
                  <a:pt x="47" y="6"/>
                </a:lnTo>
                <a:lnTo>
                  <a:pt x="45" y="6"/>
                </a:lnTo>
                <a:lnTo>
                  <a:pt x="44" y="8"/>
                </a:lnTo>
                <a:lnTo>
                  <a:pt x="42" y="6"/>
                </a:lnTo>
                <a:lnTo>
                  <a:pt x="40" y="7"/>
                </a:lnTo>
                <a:lnTo>
                  <a:pt x="39" y="7"/>
                </a:lnTo>
                <a:lnTo>
                  <a:pt x="38" y="7"/>
                </a:lnTo>
                <a:lnTo>
                  <a:pt x="38" y="9"/>
                </a:lnTo>
                <a:lnTo>
                  <a:pt x="37" y="9"/>
                </a:lnTo>
                <a:lnTo>
                  <a:pt x="35" y="9"/>
                </a:lnTo>
                <a:lnTo>
                  <a:pt x="34" y="7"/>
                </a:lnTo>
                <a:lnTo>
                  <a:pt x="32" y="4"/>
                </a:lnTo>
                <a:lnTo>
                  <a:pt x="32" y="2"/>
                </a:lnTo>
                <a:lnTo>
                  <a:pt x="32" y="1"/>
                </a:lnTo>
                <a:lnTo>
                  <a:pt x="31" y="0"/>
                </a:lnTo>
                <a:lnTo>
                  <a:pt x="30" y="1"/>
                </a:lnTo>
                <a:lnTo>
                  <a:pt x="28" y="1"/>
                </a:lnTo>
                <a:lnTo>
                  <a:pt x="27" y="1"/>
                </a:lnTo>
                <a:lnTo>
                  <a:pt x="25" y="0"/>
                </a:lnTo>
                <a:lnTo>
                  <a:pt x="24" y="0"/>
                </a:lnTo>
                <a:lnTo>
                  <a:pt x="23" y="1"/>
                </a:lnTo>
                <a:lnTo>
                  <a:pt x="22" y="1"/>
                </a:lnTo>
                <a:lnTo>
                  <a:pt x="22" y="2"/>
                </a:lnTo>
                <a:lnTo>
                  <a:pt x="21" y="2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7" y="5"/>
                </a:lnTo>
                <a:lnTo>
                  <a:pt x="16" y="5"/>
                </a:lnTo>
                <a:lnTo>
                  <a:pt x="15" y="4"/>
                </a:lnTo>
                <a:lnTo>
                  <a:pt x="14" y="3"/>
                </a:lnTo>
                <a:lnTo>
                  <a:pt x="13" y="3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9" y="5"/>
                </a:lnTo>
                <a:lnTo>
                  <a:pt x="8" y="6"/>
                </a:lnTo>
                <a:lnTo>
                  <a:pt x="7" y="5"/>
                </a:lnTo>
                <a:lnTo>
                  <a:pt x="6" y="5"/>
                </a:lnTo>
                <a:lnTo>
                  <a:pt x="6" y="7"/>
                </a:lnTo>
                <a:lnTo>
                  <a:pt x="6" y="8"/>
                </a:lnTo>
                <a:lnTo>
                  <a:pt x="5" y="9"/>
                </a:lnTo>
                <a:lnTo>
                  <a:pt x="4" y="8"/>
                </a:lnTo>
                <a:lnTo>
                  <a:pt x="3" y="9"/>
                </a:lnTo>
                <a:lnTo>
                  <a:pt x="3" y="10"/>
                </a:lnTo>
                <a:lnTo>
                  <a:pt x="3" y="11"/>
                </a:lnTo>
                <a:lnTo>
                  <a:pt x="0" y="11"/>
                </a:lnTo>
                <a:lnTo>
                  <a:pt x="1" y="14"/>
                </a:lnTo>
                <a:lnTo>
                  <a:pt x="3" y="16"/>
                </a:lnTo>
                <a:lnTo>
                  <a:pt x="5" y="19"/>
                </a:lnTo>
                <a:lnTo>
                  <a:pt x="6" y="22"/>
                </a:lnTo>
                <a:lnTo>
                  <a:pt x="6" y="24"/>
                </a:lnTo>
                <a:lnTo>
                  <a:pt x="7" y="24"/>
                </a:lnTo>
                <a:lnTo>
                  <a:pt x="7" y="25"/>
                </a:lnTo>
                <a:lnTo>
                  <a:pt x="7" y="26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3" y="29"/>
                </a:lnTo>
                <a:lnTo>
                  <a:pt x="3" y="31"/>
                </a:lnTo>
                <a:lnTo>
                  <a:pt x="2" y="32"/>
                </a:lnTo>
                <a:lnTo>
                  <a:pt x="2" y="33"/>
                </a:lnTo>
                <a:lnTo>
                  <a:pt x="3" y="33"/>
                </a:lnTo>
                <a:lnTo>
                  <a:pt x="4" y="32"/>
                </a:lnTo>
                <a:lnTo>
                  <a:pt x="4" y="31"/>
                </a:lnTo>
                <a:lnTo>
                  <a:pt x="5" y="31"/>
                </a:lnTo>
                <a:lnTo>
                  <a:pt x="6" y="31"/>
                </a:lnTo>
                <a:lnTo>
                  <a:pt x="7" y="32"/>
                </a:lnTo>
                <a:lnTo>
                  <a:pt x="6" y="33"/>
                </a:lnTo>
                <a:lnTo>
                  <a:pt x="6" y="34"/>
                </a:lnTo>
                <a:lnTo>
                  <a:pt x="7" y="35"/>
                </a:lnTo>
                <a:lnTo>
                  <a:pt x="8" y="35"/>
                </a:lnTo>
                <a:lnTo>
                  <a:pt x="7" y="36"/>
                </a:lnTo>
                <a:lnTo>
                  <a:pt x="5" y="39"/>
                </a:lnTo>
                <a:lnTo>
                  <a:pt x="5" y="40"/>
                </a:lnTo>
                <a:lnTo>
                  <a:pt x="5" y="42"/>
                </a:lnTo>
                <a:lnTo>
                  <a:pt x="5" y="43"/>
                </a:lnTo>
                <a:lnTo>
                  <a:pt x="6" y="44"/>
                </a:lnTo>
                <a:lnTo>
                  <a:pt x="7" y="43"/>
                </a:lnTo>
                <a:lnTo>
                  <a:pt x="8" y="43"/>
                </a:lnTo>
                <a:lnTo>
                  <a:pt x="9" y="42"/>
                </a:lnTo>
                <a:lnTo>
                  <a:pt x="9" y="43"/>
                </a:lnTo>
                <a:lnTo>
                  <a:pt x="10" y="44"/>
                </a:lnTo>
                <a:lnTo>
                  <a:pt x="16" y="44"/>
                </a:lnTo>
                <a:lnTo>
                  <a:pt x="17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2" y="49"/>
                </a:lnTo>
                <a:lnTo>
                  <a:pt x="24" y="48"/>
                </a:lnTo>
                <a:lnTo>
                  <a:pt x="26" y="48"/>
                </a:lnTo>
                <a:lnTo>
                  <a:pt x="28" y="49"/>
                </a:lnTo>
                <a:lnTo>
                  <a:pt x="28" y="50"/>
                </a:lnTo>
                <a:lnTo>
                  <a:pt x="27" y="51"/>
                </a:lnTo>
                <a:lnTo>
                  <a:pt x="26" y="52"/>
                </a:lnTo>
                <a:lnTo>
                  <a:pt x="26" y="53"/>
                </a:lnTo>
                <a:lnTo>
                  <a:pt x="25" y="53"/>
                </a:lnTo>
                <a:lnTo>
                  <a:pt x="24" y="53"/>
                </a:lnTo>
                <a:lnTo>
                  <a:pt x="24" y="55"/>
                </a:lnTo>
                <a:lnTo>
                  <a:pt x="24" y="56"/>
                </a:lnTo>
                <a:lnTo>
                  <a:pt x="25" y="56"/>
                </a:lnTo>
                <a:lnTo>
                  <a:pt x="27" y="56"/>
                </a:lnTo>
                <a:lnTo>
                  <a:pt x="26" y="57"/>
                </a:lnTo>
                <a:lnTo>
                  <a:pt x="25" y="58"/>
                </a:lnTo>
                <a:lnTo>
                  <a:pt x="24" y="59"/>
                </a:lnTo>
                <a:lnTo>
                  <a:pt x="24" y="58"/>
                </a:lnTo>
                <a:lnTo>
                  <a:pt x="23" y="58"/>
                </a:lnTo>
                <a:lnTo>
                  <a:pt x="22" y="57"/>
                </a:lnTo>
                <a:lnTo>
                  <a:pt x="21" y="57"/>
                </a:lnTo>
                <a:lnTo>
                  <a:pt x="20" y="56"/>
                </a:lnTo>
                <a:lnTo>
                  <a:pt x="21" y="57"/>
                </a:lnTo>
                <a:lnTo>
                  <a:pt x="20" y="56"/>
                </a:lnTo>
                <a:lnTo>
                  <a:pt x="21" y="55"/>
                </a:lnTo>
                <a:lnTo>
                  <a:pt x="21" y="54"/>
                </a:lnTo>
                <a:lnTo>
                  <a:pt x="21" y="53"/>
                </a:lnTo>
                <a:lnTo>
                  <a:pt x="20" y="52"/>
                </a:lnTo>
                <a:lnTo>
                  <a:pt x="19" y="52"/>
                </a:lnTo>
                <a:lnTo>
                  <a:pt x="18" y="52"/>
                </a:lnTo>
                <a:lnTo>
                  <a:pt x="18" y="51"/>
                </a:lnTo>
                <a:lnTo>
                  <a:pt x="18" y="50"/>
                </a:lnTo>
                <a:lnTo>
                  <a:pt x="17" y="49"/>
                </a:lnTo>
                <a:lnTo>
                  <a:pt x="16" y="51"/>
                </a:lnTo>
                <a:lnTo>
                  <a:pt x="15" y="52"/>
                </a:lnTo>
                <a:lnTo>
                  <a:pt x="14" y="52"/>
                </a:lnTo>
                <a:lnTo>
                  <a:pt x="14" y="53"/>
                </a:lnTo>
                <a:lnTo>
                  <a:pt x="15" y="53"/>
                </a:lnTo>
                <a:lnTo>
                  <a:pt x="16" y="54"/>
                </a:lnTo>
                <a:lnTo>
                  <a:pt x="16" y="55"/>
                </a:lnTo>
                <a:lnTo>
                  <a:pt x="15" y="55"/>
                </a:lnTo>
                <a:lnTo>
                  <a:pt x="15" y="56"/>
                </a:lnTo>
                <a:lnTo>
                  <a:pt x="15" y="57"/>
                </a:lnTo>
                <a:lnTo>
                  <a:pt x="14" y="58"/>
                </a:lnTo>
                <a:lnTo>
                  <a:pt x="13" y="58"/>
                </a:lnTo>
                <a:lnTo>
                  <a:pt x="12" y="59"/>
                </a:lnTo>
                <a:lnTo>
                  <a:pt x="13" y="60"/>
                </a:lnTo>
                <a:lnTo>
                  <a:pt x="14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8" y="61"/>
                </a:lnTo>
                <a:lnTo>
                  <a:pt x="17" y="62"/>
                </a:lnTo>
                <a:lnTo>
                  <a:pt x="17" y="63"/>
                </a:lnTo>
                <a:lnTo>
                  <a:pt x="16" y="63"/>
                </a:lnTo>
                <a:lnTo>
                  <a:pt x="15" y="63"/>
                </a:lnTo>
                <a:lnTo>
                  <a:pt x="14" y="63"/>
                </a:lnTo>
                <a:lnTo>
                  <a:pt x="13" y="63"/>
                </a:lnTo>
                <a:lnTo>
                  <a:pt x="13" y="65"/>
                </a:lnTo>
                <a:lnTo>
                  <a:pt x="13" y="66"/>
                </a:lnTo>
                <a:lnTo>
                  <a:pt x="13" y="67"/>
                </a:lnTo>
                <a:lnTo>
                  <a:pt x="14" y="68"/>
                </a:lnTo>
                <a:lnTo>
                  <a:pt x="15" y="68"/>
                </a:lnTo>
                <a:lnTo>
                  <a:pt x="16" y="69"/>
                </a:lnTo>
                <a:lnTo>
                  <a:pt x="15" y="69"/>
                </a:lnTo>
                <a:lnTo>
                  <a:pt x="15" y="70"/>
                </a:lnTo>
                <a:lnTo>
                  <a:pt x="13" y="70"/>
                </a:lnTo>
                <a:lnTo>
                  <a:pt x="12" y="70"/>
                </a:lnTo>
                <a:lnTo>
                  <a:pt x="11" y="70"/>
                </a:lnTo>
                <a:lnTo>
                  <a:pt x="10" y="70"/>
                </a:lnTo>
                <a:lnTo>
                  <a:pt x="10" y="69"/>
                </a:lnTo>
                <a:lnTo>
                  <a:pt x="9" y="69"/>
                </a:lnTo>
                <a:lnTo>
                  <a:pt x="7" y="69"/>
                </a:lnTo>
                <a:lnTo>
                  <a:pt x="6" y="69"/>
                </a:lnTo>
                <a:lnTo>
                  <a:pt x="5" y="68"/>
                </a:lnTo>
                <a:lnTo>
                  <a:pt x="4" y="68"/>
                </a:lnTo>
                <a:lnTo>
                  <a:pt x="4" y="67"/>
                </a:lnTo>
                <a:lnTo>
                  <a:pt x="3" y="66"/>
                </a:lnTo>
                <a:lnTo>
                  <a:pt x="2" y="67"/>
                </a:lnTo>
                <a:lnTo>
                  <a:pt x="1" y="68"/>
                </a:lnTo>
                <a:lnTo>
                  <a:pt x="1" y="70"/>
                </a:lnTo>
                <a:lnTo>
                  <a:pt x="1" y="71"/>
                </a:lnTo>
                <a:lnTo>
                  <a:pt x="2" y="70"/>
                </a:lnTo>
                <a:lnTo>
                  <a:pt x="4" y="70"/>
                </a:lnTo>
                <a:lnTo>
                  <a:pt x="5" y="70"/>
                </a:lnTo>
                <a:lnTo>
                  <a:pt x="6" y="70"/>
                </a:lnTo>
                <a:lnTo>
                  <a:pt x="7" y="70"/>
                </a:lnTo>
                <a:lnTo>
                  <a:pt x="8" y="71"/>
                </a:lnTo>
                <a:lnTo>
                  <a:pt x="10" y="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5121030" y="5297824"/>
            <a:ext cx="903130" cy="627269"/>
          </a:xfrm>
          <a:custGeom>
            <a:avLst/>
            <a:gdLst>
              <a:gd name="T0" fmla="*/ 2147483647 w 122"/>
              <a:gd name="T1" fmla="*/ 2147483647 h 91"/>
              <a:gd name="T2" fmla="*/ 2147483647 w 122"/>
              <a:gd name="T3" fmla="*/ 2147483647 h 91"/>
              <a:gd name="T4" fmla="*/ 2147483647 w 122"/>
              <a:gd name="T5" fmla="*/ 2147483647 h 91"/>
              <a:gd name="T6" fmla="*/ 2147483647 w 122"/>
              <a:gd name="T7" fmla="*/ 2147483647 h 91"/>
              <a:gd name="T8" fmla="*/ 2147483647 w 122"/>
              <a:gd name="T9" fmla="*/ 2147483647 h 91"/>
              <a:gd name="T10" fmla="*/ 2147483647 w 122"/>
              <a:gd name="T11" fmla="*/ 2147483647 h 91"/>
              <a:gd name="T12" fmla="*/ 2147483647 w 122"/>
              <a:gd name="T13" fmla="*/ 2147483647 h 91"/>
              <a:gd name="T14" fmla="*/ 2147483647 w 122"/>
              <a:gd name="T15" fmla="*/ 2147483647 h 91"/>
              <a:gd name="T16" fmla="*/ 2147483647 w 122"/>
              <a:gd name="T17" fmla="*/ 2147483647 h 91"/>
              <a:gd name="T18" fmla="*/ 2147483647 w 122"/>
              <a:gd name="T19" fmla="*/ 2147483647 h 91"/>
              <a:gd name="T20" fmla="*/ 2147483647 w 122"/>
              <a:gd name="T21" fmla="*/ 2147483647 h 91"/>
              <a:gd name="T22" fmla="*/ 2147483647 w 122"/>
              <a:gd name="T23" fmla="*/ 2147483647 h 91"/>
              <a:gd name="T24" fmla="*/ 2147483647 w 122"/>
              <a:gd name="T25" fmla="*/ 2147483647 h 91"/>
              <a:gd name="T26" fmla="*/ 2147483647 w 122"/>
              <a:gd name="T27" fmla="*/ 2147483647 h 91"/>
              <a:gd name="T28" fmla="*/ 2147483647 w 122"/>
              <a:gd name="T29" fmla="*/ 2147483647 h 91"/>
              <a:gd name="T30" fmla="*/ 2147483647 w 122"/>
              <a:gd name="T31" fmla="*/ 2147483647 h 91"/>
              <a:gd name="T32" fmla="*/ 2147483647 w 122"/>
              <a:gd name="T33" fmla="*/ 2147483647 h 91"/>
              <a:gd name="T34" fmla="*/ 2147483647 w 122"/>
              <a:gd name="T35" fmla="*/ 2147483647 h 91"/>
              <a:gd name="T36" fmla="*/ 2147483647 w 122"/>
              <a:gd name="T37" fmla="*/ 2147483647 h 91"/>
              <a:gd name="T38" fmla="*/ 2147483647 w 122"/>
              <a:gd name="T39" fmla="*/ 2147483647 h 91"/>
              <a:gd name="T40" fmla="*/ 2147483647 w 122"/>
              <a:gd name="T41" fmla="*/ 2147483647 h 91"/>
              <a:gd name="T42" fmla="*/ 2147483647 w 122"/>
              <a:gd name="T43" fmla="*/ 2147483647 h 91"/>
              <a:gd name="T44" fmla="*/ 2147483647 w 122"/>
              <a:gd name="T45" fmla="*/ 2147483647 h 91"/>
              <a:gd name="T46" fmla="*/ 2147483647 w 122"/>
              <a:gd name="T47" fmla="*/ 2147483647 h 91"/>
              <a:gd name="T48" fmla="*/ 2147483647 w 122"/>
              <a:gd name="T49" fmla="*/ 2147483647 h 91"/>
              <a:gd name="T50" fmla="*/ 2147483647 w 122"/>
              <a:gd name="T51" fmla="*/ 2147483647 h 91"/>
              <a:gd name="T52" fmla="*/ 2147483647 w 122"/>
              <a:gd name="T53" fmla="*/ 2147483647 h 91"/>
              <a:gd name="T54" fmla="*/ 2147483647 w 122"/>
              <a:gd name="T55" fmla="*/ 2147483647 h 91"/>
              <a:gd name="T56" fmla="*/ 2147483647 w 122"/>
              <a:gd name="T57" fmla="*/ 2147483647 h 91"/>
              <a:gd name="T58" fmla="*/ 2147483647 w 122"/>
              <a:gd name="T59" fmla="*/ 2147483647 h 91"/>
              <a:gd name="T60" fmla="*/ 2147483647 w 122"/>
              <a:gd name="T61" fmla="*/ 2147483647 h 91"/>
              <a:gd name="T62" fmla="*/ 2147483647 w 122"/>
              <a:gd name="T63" fmla="*/ 2147483647 h 91"/>
              <a:gd name="T64" fmla="*/ 2147483647 w 122"/>
              <a:gd name="T65" fmla="*/ 2147483647 h 91"/>
              <a:gd name="T66" fmla="*/ 2147483647 w 122"/>
              <a:gd name="T67" fmla="*/ 2147483647 h 91"/>
              <a:gd name="T68" fmla="*/ 2147483647 w 122"/>
              <a:gd name="T69" fmla="*/ 2147483647 h 91"/>
              <a:gd name="T70" fmla="*/ 2147483647 w 122"/>
              <a:gd name="T71" fmla="*/ 2147483647 h 91"/>
              <a:gd name="T72" fmla="*/ 2147483647 w 122"/>
              <a:gd name="T73" fmla="*/ 2147483647 h 91"/>
              <a:gd name="T74" fmla="*/ 2147483647 w 122"/>
              <a:gd name="T75" fmla="*/ 2147483647 h 91"/>
              <a:gd name="T76" fmla="*/ 2147483647 w 122"/>
              <a:gd name="T77" fmla="*/ 2147483647 h 91"/>
              <a:gd name="T78" fmla="*/ 2147483647 w 122"/>
              <a:gd name="T79" fmla="*/ 2147483647 h 91"/>
              <a:gd name="T80" fmla="*/ 2147483647 w 122"/>
              <a:gd name="T81" fmla="*/ 2147483647 h 91"/>
              <a:gd name="T82" fmla="*/ 2147483647 w 122"/>
              <a:gd name="T83" fmla="*/ 2147483647 h 91"/>
              <a:gd name="T84" fmla="*/ 2147483647 w 122"/>
              <a:gd name="T85" fmla="*/ 2147483647 h 91"/>
              <a:gd name="T86" fmla="*/ 2147483647 w 122"/>
              <a:gd name="T87" fmla="*/ 2147483647 h 91"/>
              <a:gd name="T88" fmla="*/ 2147483647 w 122"/>
              <a:gd name="T89" fmla="*/ 2147483647 h 91"/>
              <a:gd name="T90" fmla="*/ 2147483647 w 122"/>
              <a:gd name="T91" fmla="*/ 2147483647 h 91"/>
              <a:gd name="T92" fmla="*/ 2147483647 w 122"/>
              <a:gd name="T93" fmla="*/ 2147483647 h 91"/>
              <a:gd name="T94" fmla="*/ 2147483647 w 122"/>
              <a:gd name="T95" fmla="*/ 2147483647 h 91"/>
              <a:gd name="T96" fmla="*/ 2147483647 w 122"/>
              <a:gd name="T97" fmla="*/ 2147483647 h 91"/>
              <a:gd name="T98" fmla="*/ 2147483647 w 122"/>
              <a:gd name="T99" fmla="*/ 2147483647 h 91"/>
              <a:gd name="T100" fmla="*/ 2147483647 w 122"/>
              <a:gd name="T101" fmla="*/ 2147483647 h 91"/>
              <a:gd name="T102" fmla="*/ 2147483647 w 122"/>
              <a:gd name="T103" fmla="*/ 2147483647 h 91"/>
              <a:gd name="T104" fmla="*/ 2147483647 w 122"/>
              <a:gd name="T105" fmla="*/ 2147483647 h 91"/>
              <a:gd name="T106" fmla="*/ 2147483647 w 122"/>
              <a:gd name="T107" fmla="*/ 2147483647 h 91"/>
              <a:gd name="T108" fmla="*/ 2147483647 w 122"/>
              <a:gd name="T109" fmla="*/ 2147483647 h 91"/>
              <a:gd name="T110" fmla="*/ 2147483647 w 122"/>
              <a:gd name="T111" fmla="*/ 2147483647 h 91"/>
              <a:gd name="T112" fmla="*/ 2147483647 w 122"/>
              <a:gd name="T113" fmla="*/ 2147483647 h 91"/>
              <a:gd name="T114" fmla="*/ 2147483647 w 122"/>
              <a:gd name="T115" fmla="*/ 2147483647 h 91"/>
              <a:gd name="T116" fmla="*/ 2147483647 w 122"/>
              <a:gd name="T117" fmla="*/ 2147483647 h 91"/>
              <a:gd name="T118" fmla="*/ 2147483647 w 122"/>
              <a:gd name="T119" fmla="*/ 2147483647 h 91"/>
              <a:gd name="T120" fmla="*/ 2147483647 w 122"/>
              <a:gd name="T121" fmla="*/ 2147483647 h 91"/>
              <a:gd name="T122" fmla="*/ 2147483647 w 122"/>
              <a:gd name="T123" fmla="*/ 2147483647 h 9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91"/>
              <a:gd name="T188" fmla="*/ 122 w 122"/>
              <a:gd name="T189" fmla="*/ 91 h 9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91">
                <a:moveTo>
                  <a:pt x="51" y="83"/>
                </a:moveTo>
                <a:lnTo>
                  <a:pt x="52" y="81"/>
                </a:lnTo>
                <a:lnTo>
                  <a:pt x="51" y="80"/>
                </a:lnTo>
                <a:lnTo>
                  <a:pt x="51" y="78"/>
                </a:lnTo>
                <a:lnTo>
                  <a:pt x="52" y="77"/>
                </a:lnTo>
                <a:lnTo>
                  <a:pt x="52" y="76"/>
                </a:lnTo>
                <a:lnTo>
                  <a:pt x="52" y="74"/>
                </a:lnTo>
                <a:lnTo>
                  <a:pt x="53" y="72"/>
                </a:lnTo>
                <a:lnTo>
                  <a:pt x="52" y="71"/>
                </a:lnTo>
                <a:lnTo>
                  <a:pt x="52" y="70"/>
                </a:lnTo>
                <a:lnTo>
                  <a:pt x="53" y="68"/>
                </a:lnTo>
                <a:lnTo>
                  <a:pt x="53" y="66"/>
                </a:lnTo>
                <a:lnTo>
                  <a:pt x="53" y="65"/>
                </a:lnTo>
                <a:lnTo>
                  <a:pt x="52" y="64"/>
                </a:lnTo>
                <a:lnTo>
                  <a:pt x="51" y="65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49" y="67"/>
                </a:lnTo>
                <a:lnTo>
                  <a:pt x="48" y="68"/>
                </a:lnTo>
                <a:lnTo>
                  <a:pt x="49" y="68"/>
                </a:lnTo>
                <a:lnTo>
                  <a:pt x="49" y="69"/>
                </a:lnTo>
                <a:lnTo>
                  <a:pt x="48" y="69"/>
                </a:lnTo>
                <a:lnTo>
                  <a:pt x="47" y="70"/>
                </a:lnTo>
                <a:lnTo>
                  <a:pt x="46" y="69"/>
                </a:lnTo>
                <a:lnTo>
                  <a:pt x="45" y="70"/>
                </a:lnTo>
                <a:lnTo>
                  <a:pt x="45" y="69"/>
                </a:lnTo>
                <a:lnTo>
                  <a:pt x="44" y="69"/>
                </a:lnTo>
                <a:lnTo>
                  <a:pt x="43" y="70"/>
                </a:lnTo>
                <a:lnTo>
                  <a:pt x="42" y="71"/>
                </a:lnTo>
                <a:lnTo>
                  <a:pt x="41" y="71"/>
                </a:lnTo>
                <a:lnTo>
                  <a:pt x="41" y="70"/>
                </a:lnTo>
                <a:lnTo>
                  <a:pt x="41" y="69"/>
                </a:lnTo>
                <a:lnTo>
                  <a:pt x="40" y="69"/>
                </a:lnTo>
                <a:lnTo>
                  <a:pt x="39" y="70"/>
                </a:lnTo>
                <a:lnTo>
                  <a:pt x="38" y="72"/>
                </a:lnTo>
                <a:lnTo>
                  <a:pt x="37" y="72"/>
                </a:lnTo>
                <a:lnTo>
                  <a:pt x="36" y="73"/>
                </a:lnTo>
                <a:lnTo>
                  <a:pt x="35" y="73"/>
                </a:lnTo>
                <a:lnTo>
                  <a:pt x="34" y="73"/>
                </a:lnTo>
                <a:lnTo>
                  <a:pt x="34" y="75"/>
                </a:lnTo>
                <a:lnTo>
                  <a:pt x="33" y="76"/>
                </a:lnTo>
                <a:lnTo>
                  <a:pt x="32" y="76"/>
                </a:lnTo>
                <a:lnTo>
                  <a:pt x="31" y="76"/>
                </a:lnTo>
                <a:lnTo>
                  <a:pt x="31" y="73"/>
                </a:lnTo>
                <a:lnTo>
                  <a:pt x="30" y="71"/>
                </a:lnTo>
                <a:lnTo>
                  <a:pt x="29" y="70"/>
                </a:lnTo>
                <a:lnTo>
                  <a:pt x="28" y="70"/>
                </a:lnTo>
                <a:lnTo>
                  <a:pt x="27" y="69"/>
                </a:lnTo>
                <a:lnTo>
                  <a:pt x="27" y="70"/>
                </a:lnTo>
                <a:lnTo>
                  <a:pt x="26" y="70"/>
                </a:lnTo>
                <a:lnTo>
                  <a:pt x="25" y="70"/>
                </a:lnTo>
                <a:lnTo>
                  <a:pt x="25" y="69"/>
                </a:lnTo>
                <a:lnTo>
                  <a:pt x="26" y="69"/>
                </a:lnTo>
                <a:lnTo>
                  <a:pt x="27" y="69"/>
                </a:lnTo>
                <a:lnTo>
                  <a:pt x="27" y="68"/>
                </a:lnTo>
                <a:lnTo>
                  <a:pt x="26" y="68"/>
                </a:lnTo>
                <a:lnTo>
                  <a:pt x="25" y="68"/>
                </a:lnTo>
                <a:lnTo>
                  <a:pt x="24" y="69"/>
                </a:lnTo>
                <a:lnTo>
                  <a:pt x="23" y="69"/>
                </a:lnTo>
                <a:lnTo>
                  <a:pt x="23" y="70"/>
                </a:lnTo>
                <a:lnTo>
                  <a:pt x="22" y="71"/>
                </a:lnTo>
                <a:lnTo>
                  <a:pt x="22" y="72"/>
                </a:lnTo>
                <a:lnTo>
                  <a:pt x="21" y="72"/>
                </a:lnTo>
                <a:lnTo>
                  <a:pt x="20" y="73"/>
                </a:lnTo>
                <a:lnTo>
                  <a:pt x="20" y="74"/>
                </a:lnTo>
                <a:lnTo>
                  <a:pt x="19" y="73"/>
                </a:lnTo>
                <a:lnTo>
                  <a:pt x="17" y="72"/>
                </a:lnTo>
                <a:lnTo>
                  <a:pt x="15" y="72"/>
                </a:lnTo>
                <a:lnTo>
                  <a:pt x="13" y="71"/>
                </a:lnTo>
                <a:lnTo>
                  <a:pt x="12" y="70"/>
                </a:lnTo>
                <a:lnTo>
                  <a:pt x="10" y="66"/>
                </a:lnTo>
                <a:lnTo>
                  <a:pt x="9" y="64"/>
                </a:lnTo>
                <a:lnTo>
                  <a:pt x="8" y="64"/>
                </a:lnTo>
                <a:lnTo>
                  <a:pt x="6" y="63"/>
                </a:lnTo>
                <a:lnTo>
                  <a:pt x="4" y="64"/>
                </a:lnTo>
                <a:lnTo>
                  <a:pt x="5" y="63"/>
                </a:lnTo>
                <a:lnTo>
                  <a:pt x="5" y="61"/>
                </a:lnTo>
                <a:lnTo>
                  <a:pt x="6" y="58"/>
                </a:lnTo>
                <a:lnTo>
                  <a:pt x="7" y="57"/>
                </a:lnTo>
                <a:lnTo>
                  <a:pt x="9" y="55"/>
                </a:lnTo>
                <a:lnTo>
                  <a:pt x="11" y="54"/>
                </a:lnTo>
                <a:lnTo>
                  <a:pt x="13" y="53"/>
                </a:lnTo>
                <a:lnTo>
                  <a:pt x="15" y="52"/>
                </a:lnTo>
                <a:lnTo>
                  <a:pt x="16" y="50"/>
                </a:lnTo>
                <a:lnTo>
                  <a:pt x="17" y="49"/>
                </a:lnTo>
                <a:lnTo>
                  <a:pt x="17" y="47"/>
                </a:lnTo>
                <a:lnTo>
                  <a:pt x="16" y="46"/>
                </a:lnTo>
                <a:lnTo>
                  <a:pt x="16" y="45"/>
                </a:lnTo>
                <a:lnTo>
                  <a:pt x="15" y="45"/>
                </a:lnTo>
                <a:lnTo>
                  <a:pt x="14" y="44"/>
                </a:lnTo>
                <a:lnTo>
                  <a:pt x="14" y="42"/>
                </a:lnTo>
                <a:lnTo>
                  <a:pt x="12" y="42"/>
                </a:lnTo>
                <a:lnTo>
                  <a:pt x="11" y="43"/>
                </a:lnTo>
                <a:lnTo>
                  <a:pt x="10" y="43"/>
                </a:lnTo>
                <a:lnTo>
                  <a:pt x="10" y="41"/>
                </a:lnTo>
                <a:lnTo>
                  <a:pt x="10" y="40"/>
                </a:lnTo>
                <a:lnTo>
                  <a:pt x="10" y="39"/>
                </a:lnTo>
                <a:lnTo>
                  <a:pt x="9" y="39"/>
                </a:lnTo>
                <a:lnTo>
                  <a:pt x="8" y="39"/>
                </a:lnTo>
                <a:lnTo>
                  <a:pt x="7" y="39"/>
                </a:lnTo>
                <a:lnTo>
                  <a:pt x="7" y="37"/>
                </a:lnTo>
                <a:lnTo>
                  <a:pt x="6" y="34"/>
                </a:lnTo>
                <a:lnTo>
                  <a:pt x="5" y="34"/>
                </a:lnTo>
                <a:lnTo>
                  <a:pt x="3" y="33"/>
                </a:lnTo>
                <a:lnTo>
                  <a:pt x="2" y="33"/>
                </a:lnTo>
                <a:lnTo>
                  <a:pt x="1" y="32"/>
                </a:lnTo>
                <a:lnTo>
                  <a:pt x="1" y="31"/>
                </a:lnTo>
                <a:lnTo>
                  <a:pt x="0" y="30"/>
                </a:lnTo>
                <a:lnTo>
                  <a:pt x="1" y="29"/>
                </a:lnTo>
                <a:lnTo>
                  <a:pt x="2" y="30"/>
                </a:lnTo>
                <a:lnTo>
                  <a:pt x="2" y="32"/>
                </a:lnTo>
                <a:lnTo>
                  <a:pt x="6" y="32"/>
                </a:lnTo>
                <a:lnTo>
                  <a:pt x="10" y="31"/>
                </a:lnTo>
                <a:lnTo>
                  <a:pt x="11" y="32"/>
                </a:lnTo>
                <a:lnTo>
                  <a:pt x="11" y="34"/>
                </a:lnTo>
                <a:lnTo>
                  <a:pt x="13" y="35"/>
                </a:lnTo>
                <a:lnTo>
                  <a:pt x="14" y="31"/>
                </a:lnTo>
                <a:lnTo>
                  <a:pt x="14" y="29"/>
                </a:lnTo>
                <a:lnTo>
                  <a:pt x="15" y="28"/>
                </a:lnTo>
                <a:lnTo>
                  <a:pt x="17" y="30"/>
                </a:lnTo>
                <a:lnTo>
                  <a:pt x="19" y="30"/>
                </a:lnTo>
                <a:lnTo>
                  <a:pt x="21" y="29"/>
                </a:lnTo>
                <a:lnTo>
                  <a:pt x="22" y="29"/>
                </a:lnTo>
                <a:lnTo>
                  <a:pt x="24" y="30"/>
                </a:lnTo>
                <a:lnTo>
                  <a:pt x="24" y="26"/>
                </a:lnTo>
                <a:lnTo>
                  <a:pt x="26" y="26"/>
                </a:lnTo>
                <a:lnTo>
                  <a:pt x="28" y="26"/>
                </a:lnTo>
                <a:lnTo>
                  <a:pt x="29" y="24"/>
                </a:lnTo>
                <a:lnTo>
                  <a:pt x="28" y="23"/>
                </a:lnTo>
                <a:lnTo>
                  <a:pt x="27" y="22"/>
                </a:lnTo>
                <a:lnTo>
                  <a:pt x="28" y="21"/>
                </a:lnTo>
                <a:lnTo>
                  <a:pt x="29" y="21"/>
                </a:lnTo>
                <a:lnTo>
                  <a:pt x="29" y="20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0" y="23"/>
                </a:lnTo>
                <a:lnTo>
                  <a:pt x="31" y="24"/>
                </a:lnTo>
                <a:lnTo>
                  <a:pt x="32" y="24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1"/>
                </a:lnTo>
                <a:lnTo>
                  <a:pt x="35" y="21"/>
                </a:lnTo>
                <a:lnTo>
                  <a:pt x="36" y="20"/>
                </a:lnTo>
                <a:lnTo>
                  <a:pt x="36" y="19"/>
                </a:lnTo>
                <a:lnTo>
                  <a:pt x="35" y="17"/>
                </a:lnTo>
                <a:lnTo>
                  <a:pt x="37" y="16"/>
                </a:lnTo>
                <a:lnTo>
                  <a:pt x="38" y="14"/>
                </a:lnTo>
                <a:lnTo>
                  <a:pt x="38" y="13"/>
                </a:lnTo>
                <a:lnTo>
                  <a:pt x="39" y="14"/>
                </a:lnTo>
                <a:lnTo>
                  <a:pt x="41" y="15"/>
                </a:lnTo>
                <a:lnTo>
                  <a:pt x="41" y="14"/>
                </a:lnTo>
                <a:lnTo>
                  <a:pt x="42" y="13"/>
                </a:lnTo>
                <a:lnTo>
                  <a:pt x="43" y="9"/>
                </a:lnTo>
                <a:lnTo>
                  <a:pt x="45" y="7"/>
                </a:lnTo>
                <a:lnTo>
                  <a:pt x="47" y="2"/>
                </a:lnTo>
                <a:lnTo>
                  <a:pt x="49" y="3"/>
                </a:lnTo>
                <a:lnTo>
                  <a:pt x="50" y="3"/>
                </a:lnTo>
                <a:lnTo>
                  <a:pt x="51" y="2"/>
                </a:lnTo>
                <a:lnTo>
                  <a:pt x="54" y="2"/>
                </a:lnTo>
                <a:lnTo>
                  <a:pt x="54" y="1"/>
                </a:lnTo>
                <a:lnTo>
                  <a:pt x="55" y="0"/>
                </a:lnTo>
                <a:lnTo>
                  <a:pt x="58" y="0"/>
                </a:lnTo>
                <a:lnTo>
                  <a:pt x="57" y="1"/>
                </a:lnTo>
                <a:lnTo>
                  <a:pt x="61" y="1"/>
                </a:lnTo>
                <a:lnTo>
                  <a:pt x="65" y="1"/>
                </a:lnTo>
                <a:lnTo>
                  <a:pt x="67" y="2"/>
                </a:lnTo>
                <a:lnTo>
                  <a:pt x="68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8" y="7"/>
                </a:lnTo>
                <a:lnTo>
                  <a:pt x="68" y="8"/>
                </a:lnTo>
                <a:lnTo>
                  <a:pt x="69" y="11"/>
                </a:lnTo>
                <a:lnTo>
                  <a:pt x="69" y="13"/>
                </a:lnTo>
                <a:lnTo>
                  <a:pt x="68" y="14"/>
                </a:lnTo>
                <a:lnTo>
                  <a:pt x="67" y="14"/>
                </a:lnTo>
                <a:lnTo>
                  <a:pt x="66" y="15"/>
                </a:lnTo>
                <a:lnTo>
                  <a:pt x="66" y="16"/>
                </a:lnTo>
                <a:lnTo>
                  <a:pt x="65" y="17"/>
                </a:lnTo>
                <a:lnTo>
                  <a:pt x="64" y="18"/>
                </a:lnTo>
                <a:lnTo>
                  <a:pt x="65" y="20"/>
                </a:lnTo>
                <a:lnTo>
                  <a:pt x="66" y="21"/>
                </a:lnTo>
                <a:lnTo>
                  <a:pt x="66" y="22"/>
                </a:lnTo>
                <a:lnTo>
                  <a:pt x="67" y="22"/>
                </a:lnTo>
                <a:lnTo>
                  <a:pt x="68" y="21"/>
                </a:lnTo>
                <a:lnTo>
                  <a:pt x="69" y="22"/>
                </a:lnTo>
                <a:lnTo>
                  <a:pt x="70" y="23"/>
                </a:lnTo>
                <a:lnTo>
                  <a:pt x="72" y="23"/>
                </a:lnTo>
                <a:lnTo>
                  <a:pt x="73" y="24"/>
                </a:lnTo>
                <a:lnTo>
                  <a:pt x="75" y="24"/>
                </a:lnTo>
                <a:lnTo>
                  <a:pt x="77" y="23"/>
                </a:lnTo>
                <a:lnTo>
                  <a:pt x="79" y="22"/>
                </a:lnTo>
                <a:lnTo>
                  <a:pt x="81" y="23"/>
                </a:lnTo>
                <a:lnTo>
                  <a:pt x="81" y="25"/>
                </a:lnTo>
                <a:lnTo>
                  <a:pt x="80" y="26"/>
                </a:lnTo>
                <a:lnTo>
                  <a:pt x="80" y="27"/>
                </a:lnTo>
                <a:lnTo>
                  <a:pt x="81" y="28"/>
                </a:lnTo>
                <a:lnTo>
                  <a:pt x="82" y="28"/>
                </a:lnTo>
                <a:lnTo>
                  <a:pt x="83" y="27"/>
                </a:lnTo>
                <a:lnTo>
                  <a:pt x="84" y="26"/>
                </a:lnTo>
                <a:lnTo>
                  <a:pt x="85" y="25"/>
                </a:lnTo>
                <a:lnTo>
                  <a:pt x="87" y="25"/>
                </a:lnTo>
                <a:lnTo>
                  <a:pt x="89" y="24"/>
                </a:lnTo>
                <a:lnTo>
                  <a:pt x="92" y="24"/>
                </a:lnTo>
                <a:lnTo>
                  <a:pt x="94" y="24"/>
                </a:lnTo>
                <a:lnTo>
                  <a:pt x="96" y="24"/>
                </a:lnTo>
                <a:lnTo>
                  <a:pt x="97" y="25"/>
                </a:lnTo>
                <a:lnTo>
                  <a:pt x="97" y="26"/>
                </a:lnTo>
                <a:lnTo>
                  <a:pt x="98" y="26"/>
                </a:lnTo>
                <a:lnTo>
                  <a:pt x="99" y="25"/>
                </a:lnTo>
                <a:lnTo>
                  <a:pt x="104" y="26"/>
                </a:lnTo>
                <a:lnTo>
                  <a:pt x="107" y="27"/>
                </a:lnTo>
                <a:lnTo>
                  <a:pt x="108" y="28"/>
                </a:lnTo>
                <a:lnTo>
                  <a:pt x="109" y="27"/>
                </a:lnTo>
                <a:lnTo>
                  <a:pt x="110" y="28"/>
                </a:lnTo>
                <a:lnTo>
                  <a:pt x="111" y="28"/>
                </a:lnTo>
                <a:lnTo>
                  <a:pt x="112" y="28"/>
                </a:lnTo>
                <a:lnTo>
                  <a:pt x="112" y="29"/>
                </a:lnTo>
                <a:lnTo>
                  <a:pt x="113" y="29"/>
                </a:lnTo>
                <a:lnTo>
                  <a:pt x="114" y="29"/>
                </a:lnTo>
                <a:lnTo>
                  <a:pt x="115" y="29"/>
                </a:lnTo>
                <a:lnTo>
                  <a:pt x="117" y="29"/>
                </a:lnTo>
                <a:lnTo>
                  <a:pt x="118" y="29"/>
                </a:lnTo>
                <a:lnTo>
                  <a:pt x="119" y="28"/>
                </a:lnTo>
                <a:lnTo>
                  <a:pt x="120" y="27"/>
                </a:lnTo>
                <a:lnTo>
                  <a:pt x="121" y="27"/>
                </a:lnTo>
                <a:lnTo>
                  <a:pt x="121" y="28"/>
                </a:lnTo>
                <a:lnTo>
                  <a:pt x="121" y="29"/>
                </a:lnTo>
                <a:lnTo>
                  <a:pt x="121" y="30"/>
                </a:lnTo>
                <a:lnTo>
                  <a:pt x="120" y="30"/>
                </a:lnTo>
                <a:lnTo>
                  <a:pt x="121" y="30"/>
                </a:lnTo>
                <a:lnTo>
                  <a:pt x="121" y="31"/>
                </a:lnTo>
                <a:lnTo>
                  <a:pt x="120" y="32"/>
                </a:lnTo>
                <a:lnTo>
                  <a:pt x="121" y="32"/>
                </a:lnTo>
                <a:lnTo>
                  <a:pt x="122" y="32"/>
                </a:lnTo>
                <a:lnTo>
                  <a:pt x="121" y="33"/>
                </a:lnTo>
                <a:lnTo>
                  <a:pt x="119" y="34"/>
                </a:lnTo>
                <a:lnTo>
                  <a:pt x="118" y="35"/>
                </a:lnTo>
                <a:lnTo>
                  <a:pt x="117" y="34"/>
                </a:lnTo>
                <a:lnTo>
                  <a:pt x="116" y="34"/>
                </a:lnTo>
                <a:lnTo>
                  <a:pt x="115" y="36"/>
                </a:lnTo>
                <a:lnTo>
                  <a:pt x="113" y="39"/>
                </a:lnTo>
                <a:lnTo>
                  <a:pt x="113" y="40"/>
                </a:lnTo>
                <a:lnTo>
                  <a:pt x="114" y="41"/>
                </a:lnTo>
                <a:lnTo>
                  <a:pt x="115" y="41"/>
                </a:lnTo>
                <a:lnTo>
                  <a:pt x="115" y="42"/>
                </a:lnTo>
                <a:lnTo>
                  <a:pt x="114" y="44"/>
                </a:lnTo>
                <a:lnTo>
                  <a:pt x="112" y="47"/>
                </a:lnTo>
                <a:lnTo>
                  <a:pt x="112" y="49"/>
                </a:lnTo>
                <a:lnTo>
                  <a:pt x="112" y="50"/>
                </a:lnTo>
                <a:lnTo>
                  <a:pt x="113" y="51"/>
                </a:lnTo>
                <a:lnTo>
                  <a:pt x="113" y="52"/>
                </a:lnTo>
                <a:lnTo>
                  <a:pt x="114" y="52"/>
                </a:lnTo>
                <a:lnTo>
                  <a:pt x="115" y="50"/>
                </a:lnTo>
                <a:lnTo>
                  <a:pt x="116" y="49"/>
                </a:lnTo>
                <a:lnTo>
                  <a:pt x="117" y="48"/>
                </a:lnTo>
                <a:lnTo>
                  <a:pt x="118" y="48"/>
                </a:lnTo>
                <a:lnTo>
                  <a:pt x="119" y="49"/>
                </a:lnTo>
                <a:lnTo>
                  <a:pt x="118" y="50"/>
                </a:lnTo>
                <a:lnTo>
                  <a:pt x="117" y="52"/>
                </a:lnTo>
                <a:lnTo>
                  <a:pt x="116" y="53"/>
                </a:lnTo>
                <a:lnTo>
                  <a:pt x="115" y="53"/>
                </a:lnTo>
                <a:lnTo>
                  <a:pt x="115" y="54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1" y="56"/>
                </a:lnTo>
                <a:lnTo>
                  <a:pt x="109" y="56"/>
                </a:lnTo>
                <a:lnTo>
                  <a:pt x="108" y="57"/>
                </a:lnTo>
                <a:lnTo>
                  <a:pt x="108" y="58"/>
                </a:lnTo>
                <a:lnTo>
                  <a:pt x="107" y="59"/>
                </a:lnTo>
                <a:lnTo>
                  <a:pt x="107" y="60"/>
                </a:lnTo>
                <a:lnTo>
                  <a:pt x="106" y="62"/>
                </a:lnTo>
                <a:lnTo>
                  <a:pt x="106" y="64"/>
                </a:lnTo>
                <a:lnTo>
                  <a:pt x="105" y="65"/>
                </a:lnTo>
                <a:lnTo>
                  <a:pt x="104" y="65"/>
                </a:lnTo>
                <a:lnTo>
                  <a:pt x="104" y="66"/>
                </a:lnTo>
                <a:lnTo>
                  <a:pt x="104" y="68"/>
                </a:lnTo>
                <a:lnTo>
                  <a:pt x="104" y="69"/>
                </a:lnTo>
                <a:lnTo>
                  <a:pt x="104" y="71"/>
                </a:lnTo>
                <a:lnTo>
                  <a:pt x="104" y="72"/>
                </a:lnTo>
                <a:lnTo>
                  <a:pt x="103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5"/>
                </a:lnTo>
                <a:lnTo>
                  <a:pt x="102" y="76"/>
                </a:lnTo>
                <a:lnTo>
                  <a:pt x="102" y="77"/>
                </a:lnTo>
                <a:lnTo>
                  <a:pt x="102" y="78"/>
                </a:lnTo>
                <a:lnTo>
                  <a:pt x="102" y="79"/>
                </a:lnTo>
                <a:lnTo>
                  <a:pt x="101" y="80"/>
                </a:lnTo>
                <a:lnTo>
                  <a:pt x="100" y="80"/>
                </a:lnTo>
                <a:lnTo>
                  <a:pt x="100" y="82"/>
                </a:lnTo>
                <a:lnTo>
                  <a:pt x="100" y="83"/>
                </a:lnTo>
                <a:lnTo>
                  <a:pt x="99" y="84"/>
                </a:lnTo>
                <a:lnTo>
                  <a:pt x="98" y="84"/>
                </a:lnTo>
                <a:lnTo>
                  <a:pt x="97" y="84"/>
                </a:lnTo>
                <a:lnTo>
                  <a:pt x="97" y="86"/>
                </a:lnTo>
                <a:lnTo>
                  <a:pt x="96" y="86"/>
                </a:lnTo>
                <a:lnTo>
                  <a:pt x="95" y="85"/>
                </a:lnTo>
                <a:lnTo>
                  <a:pt x="95" y="86"/>
                </a:lnTo>
                <a:lnTo>
                  <a:pt x="94" y="87"/>
                </a:lnTo>
                <a:lnTo>
                  <a:pt x="95" y="88"/>
                </a:lnTo>
                <a:lnTo>
                  <a:pt x="94" y="89"/>
                </a:lnTo>
                <a:lnTo>
                  <a:pt x="94" y="90"/>
                </a:lnTo>
                <a:lnTo>
                  <a:pt x="94" y="91"/>
                </a:lnTo>
                <a:lnTo>
                  <a:pt x="93" y="91"/>
                </a:lnTo>
                <a:lnTo>
                  <a:pt x="92" y="91"/>
                </a:lnTo>
                <a:lnTo>
                  <a:pt x="90" y="89"/>
                </a:lnTo>
                <a:lnTo>
                  <a:pt x="89" y="88"/>
                </a:lnTo>
                <a:lnTo>
                  <a:pt x="88" y="88"/>
                </a:lnTo>
                <a:lnTo>
                  <a:pt x="88" y="89"/>
                </a:lnTo>
                <a:lnTo>
                  <a:pt x="87" y="89"/>
                </a:lnTo>
                <a:lnTo>
                  <a:pt x="86" y="89"/>
                </a:lnTo>
                <a:lnTo>
                  <a:pt x="85" y="89"/>
                </a:lnTo>
                <a:lnTo>
                  <a:pt x="84" y="89"/>
                </a:lnTo>
                <a:lnTo>
                  <a:pt x="84" y="88"/>
                </a:lnTo>
                <a:lnTo>
                  <a:pt x="83" y="87"/>
                </a:lnTo>
                <a:lnTo>
                  <a:pt x="83" y="86"/>
                </a:lnTo>
                <a:lnTo>
                  <a:pt x="82" y="86"/>
                </a:lnTo>
                <a:lnTo>
                  <a:pt x="82" y="85"/>
                </a:lnTo>
                <a:lnTo>
                  <a:pt x="81" y="84"/>
                </a:lnTo>
                <a:lnTo>
                  <a:pt x="80" y="82"/>
                </a:lnTo>
                <a:lnTo>
                  <a:pt x="81" y="82"/>
                </a:lnTo>
                <a:lnTo>
                  <a:pt x="80" y="81"/>
                </a:lnTo>
                <a:lnTo>
                  <a:pt x="79" y="80"/>
                </a:lnTo>
                <a:lnTo>
                  <a:pt x="78" y="79"/>
                </a:lnTo>
                <a:lnTo>
                  <a:pt x="78" y="78"/>
                </a:lnTo>
                <a:lnTo>
                  <a:pt x="78" y="77"/>
                </a:lnTo>
                <a:lnTo>
                  <a:pt x="77" y="77"/>
                </a:lnTo>
                <a:lnTo>
                  <a:pt x="77" y="75"/>
                </a:lnTo>
                <a:lnTo>
                  <a:pt x="76" y="76"/>
                </a:lnTo>
                <a:lnTo>
                  <a:pt x="75" y="75"/>
                </a:lnTo>
                <a:lnTo>
                  <a:pt x="75" y="74"/>
                </a:lnTo>
                <a:lnTo>
                  <a:pt x="74" y="74"/>
                </a:lnTo>
                <a:lnTo>
                  <a:pt x="74" y="73"/>
                </a:lnTo>
                <a:lnTo>
                  <a:pt x="74" y="72"/>
                </a:lnTo>
                <a:lnTo>
                  <a:pt x="73" y="72"/>
                </a:lnTo>
                <a:lnTo>
                  <a:pt x="72" y="72"/>
                </a:lnTo>
                <a:lnTo>
                  <a:pt x="72" y="71"/>
                </a:lnTo>
                <a:lnTo>
                  <a:pt x="73" y="71"/>
                </a:lnTo>
                <a:lnTo>
                  <a:pt x="73" y="70"/>
                </a:lnTo>
                <a:lnTo>
                  <a:pt x="72" y="70"/>
                </a:lnTo>
                <a:lnTo>
                  <a:pt x="71" y="70"/>
                </a:lnTo>
                <a:lnTo>
                  <a:pt x="69" y="70"/>
                </a:lnTo>
                <a:lnTo>
                  <a:pt x="69" y="73"/>
                </a:lnTo>
                <a:lnTo>
                  <a:pt x="69" y="77"/>
                </a:lnTo>
                <a:lnTo>
                  <a:pt x="68" y="83"/>
                </a:lnTo>
                <a:lnTo>
                  <a:pt x="67" y="83"/>
                </a:lnTo>
                <a:lnTo>
                  <a:pt x="65" y="82"/>
                </a:lnTo>
                <a:lnTo>
                  <a:pt x="64" y="82"/>
                </a:lnTo>
                <a:lnTo>
                  <a:pt x="62" y="83"/>
                </a:lnTo>
                <a:lnTo>
                  <a:pt x="61" y="83"/>
                </a:lnTo>
                <a:lnTo>
                  <a:pt x="59" y="83"/>
                </a:lnTo>
                <a:lnTo>
                  <a:pt x="53" y="84"/>
                </a:lnTo>
                <a:lnTo>
                  <a:pt x="51" y="84"/>
                </a:lnTo>
                <a:lnTo>
                  <a:pt x="51" y="83"/>
                </a:lnTo>
                <a:lnTo>
                  <a:pt x="52" y="82"/>
                </a:lnTo>
                <a:lnTo>
                  <a:pt x="51" y="8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" name="Freeform 20"/>
          <p:cNvSpPr>
            <a:spLocks/>
          </p:cNvSpPr>
          <p:nvPr/>
        </p:nvSpPr>
        <p:spPr bwMode="auto">
          <a:xfrm>
            <a:off x="4950241" y="4787612"/>
            <a:ext cx="733708" cy="675618"/>
          </a:xfrm>
          <a:custGeom>
            <a:avLst/>
            <a:gdLst>
              <a:gd name="T0" fmla="*/ 2147483647 w 99"/>
              <a:gd name="T1" fmla="*/ 2147483647 h 98"/>
              <a:gd name="T2" fmla="*/ 2147483647 w 99"/>
              <a:gd name="T3" fmla="*/ 2147483647 h 98"/>
              <a:gd name="T4" fmla="*/ 2147483647 w 99"/>
              <a:gd name="T5" fmla="*/ 2147483647 h 98"/>
              <a:gd name="T6" fmla="*/ 2147483647 w 99"/>
              <a:gd name="T7" fmla="*/ 2147483647 h 98"/>
              <a:gd name="T8" fmla="*/ 2147483647 w 99"/>
              <a:gd name="T9" fmla="*/ 2147483647 h 98"/>
              <a:gd name="T10" fmla="*/ 2147483647 w 99"/>
              <a:gd name="T11" fmla="*/ 2147483647 h 98"/>
              <a:gd name="T12" fmla="*/ 2147483647 w 99"/>
              <a:gd name="T13" fmla="*/ 2147483647 h 98"/>
              <a:gd name="T14" fmla="*/ 2147483647 w 99"/>
              <a:gd name="T15" fmla="*/ 2147483647 h 98"/>
              <a:gd name="T16" fmla="*/ 2147483647 w 99"/>
              <a:gd name="T17" fmla="*/ 2147483647 h 98"/>
              <a:gd name="T18" fmla="*/ 2147483647 w 99"/>
              <a:gd name="T19" fmla="*/ 2147483647 h 98"/>
              <a:gd name="T20" fmla="*/ 2147483647 w 99"/>
              <a:gd name="T21" fmla="*/ 2147483647 h 98"/>
              <a:gd name="T22" fmla="*/ 2147483647 w 99"/>
              <a:gd name="T23" fmla="*/ 2147483647 h 98"/>
              <a:gd name="T24" fmla="*/ 2147483647 w 99"/>
              <a:gd name="T25" fmla="*/ 2147483647 h 98"/>
              <a:gd name="T26" fmla="*/ 2147483647 w 99"/>
              <a:gd name="T27" fmla="*/ 2147483647 h 98"/>
              <a:gd name="T28" fmla="*/ 2147483647 w 99"/>
              <a:gd name="T29" fmla="*/ 2147483647 h 98"/>
              <a:gd name="T30" fmla="*/ 2147483647 w 99"/>
              <a:gd name="T31" fmla="*/ 2147483647 h 98"/>
              <a:gd name="T32" fmla="*/ 2147483647 w 99"/>
              <a:gd name="T33" fmla="*/ 2147483647 h 98"/>
              <a:gd name="T34" fmla="*/ 2147483647 w 99"/>
              <a:gd name="T35" fmla="*/ 2147483647 h 98"/>
              <a:gd name="T36" fmla="*/ 2147483647 w 99"/>
              <a:gd name="T37" fmla="*/ 2147483647 h 98"/>
              <a:gd name="T38" fmla="*/ 2147483647 w 99"/>
              <a:gd name="T39" fmla="*/ 2147483647 h 98"/>
              <a:gd name="T40" fmla="*/ 2147483647 w 99"/>
              <a:gd name="T41" fmla="*/ 2147483647 h 98"/>
              <a:gd name="T42" fmla="*/ 2147483647 w 99"/>
              <a:gd name="T43" fmla="*/ 2147483647 h 98"/>
              <a:gd name="T44" fmla="*/ 0 w 99"/>
              <a:gd name="T45" fmla="*/ 2147483647 h 98"/>
              <a:gd name="T46" fmla="*/ 2147483647 w 99"/>
              <a:gd name="T47" fmla="*/ 2147483647 h 98"/>
              <a:gd name="T48" fmla="*/ 2147483647 w 99"/>
              <a:gd name="T49" fmla="*/ 2147483647 h 98"/>
              <a:gd name="T50" fmla="*/ 2147483647 w 99"/>
              <a:gd name="T51" fmla="*/ 2147483647 h 98"/>
              <a:gd name="T52" fmla="*/ 2147483647 w 99"/>
              <a:gd name="T53" fmla="*/ 2147483647 h 98"/>
              <a:gd name="T54" fmla="*/ 2147483647 w 99"/>
              <a:gd name="T55" fmla="*/ 2147483647 h 98"/>
              <a:gd name="T56" fmla="*/ 2147483647 w 99"/>
              <a:gd name="T57" fmla="*/ 2147483647 h 98"/>
              <a:gd name="T58" fmla="*/ 2147483647 w 99"/>
              <a:gd name="T59" fmla="*/ 2147483647 h 98"/>
              <a:gd name="T60" fmla="*/ 2147483647 w 99"/>
              <a:gd name="T61" fmla="*/ 2147483647 h 98"/>
              <a:gd name="T62" fmla="*/ 2147483647 w 99"/>
              <a:gd name="T63" fmla="*/ 2147483647 h 98"/>
              <a:gd name="T64" fmla="*/ 2147483647 w 99"/>
              <a:gd name="T65" fmla="*/ 2147483647 h 98"/>
              <a:gd name="T66" fmla="*/ 2147483647 w 99"/>
              <a:gd name="T67" fmla="*/ 2147483647 h 98"/>
              <a:gd name="T68" fmla="*/ 2147483647 w 99"/>
              <a:gd name="T69" fmla="*/ 2147483647 h 98"/>
              <a:gd name="T70" fmla="*/ 2147483647 w 99"/>
              <a:gd name="T71" fmla="*/ 2147483647 h 98"/>
              <a:gd name="T72" fmla="*/ 2147483647 w 99"/>
              <a:gd name="T73" fmla="*/ 2147483647 h 98"/>
              <a:gd name="T74" fmla="*/ 2147483647 w 99"/>
              <a:gd name="T75" fmla="*/ 2147483647 h 98"/>
              <a:gd name="T76" fmla="*/ 2147483647 w 99"/>
              <a:gd name="T77" fmla="*/ 2147483647 h 98"/>
              <a:gd name="T78" fmla="*/ 2147483647 w 99"/>
              <a:gd name="T79" fmla="*/ 2147483647 h 98"/>
              <a:gd name="T80" fmla="*/ 2147483647 w 99"/>
              <a:gd name="T81" fmla="*/ 2147483647 h 98"/>
              <a:gd name="T82" fmla="*/ 2147483647 w 99"/>
              <a:gd name="T83" fmla="*/ 2147483647 h 98"/>
              <a:gd name="T84" fmla="*/ 2147483647 w 99"/>
              <a:gd name="T85" fmla="*/ 2147483647 h 98"/>
              <a:gd name="T86" fmla="*/ 2147483647 w 99"/>
              <a:gd name="T87" fmla="*/ 2147483647 h 98"/>
              <a:gd name="T88" fmla="*/ 2147483647 w 99"/>
              <a:gd name="T89" fmla="*/ 2147483647 h 98"/>
              <a:gd name="T90" fmla="*/ 2147483647 w 99"/>
              <a:gd name="T91" fmla="*/ 2147483647 h 98"/>
              <a:gd name="T92" fmla="*/ 2147483647 w 99"/>
              <a:gd name="T93" fmla="*/ 2147483647 h 98"/>
              <a:gd name="T94" fmla="*/ 2147483647 w 99"/>
              <a:gd name="T95" fmla="*/ 2147483647 h 98"/>
              <a:gd name="T96" fmla="*/ 2147483647 w 99"/>
              <a:gd name="T97" fmla="*/ 2147483647 h 98"/>
              <a:gd name="T98" fmla="*/ 2147483647 w 99"/>
              <a:gd name="T99" fmla="*/ 2147483647 h 98"/>
              <a:gd name="T100" fmla="*/ 2147483647 w 99"/>
              <a:gd name="T101" fmla="*/ 2147483647 h 98"/>
              <a:gd name="T102" fmla="*/ 2147483647 w 99"/>
              <a:gd name="T103" fmla="*/ 2147483647 h 98"/>
              <a:gd name="T104" fmla="*/ 2147483647 w 99"/>
              <a:gd name="T105" fmla="*/ 2147483647 h 98"/>
              <a:gd name="T106" fmla="*/ 2147483647 w 99"/>
              <a:gd name="T107" fmla="*/ 2147483647 h 98"/>
              <a:gd name="T108" fmla="*/ 2147483647 w 99"/>
              <a:gd name="T109" fmla="*/ 2147483647 h 9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9"/>
              <a:gd name="T166" fmla="*/ 0 h 98"/>
              <a:gd name="T167" fmla="*/ 99 w 99"/>
              <a:gd name="T168" fmla="*/ 98 h 9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9" h="98">
                <a:moveTo>
                  <a:pt x="81" y="56"/>
                </a:moveTo>
                <a:lnTo>
                  <a:pt x="81" y="55"/>
                </a:lnTo>
                <a:lnTo>
                  <a:pt x="81" y="52"/>
                </a:lnTo>
                <a:lnTo>
                  <a:pt x="81" y="51"/>
                </a:lnTo>
                <a:lnTo>
                  <a:pt x="82" y="51"/>
                </a:lnTo>
                <a:lnTo>
                  <a:pt x="83" y="50"/>
                </a:lnTo>
                <a:lnTo>
                  <a:pt x="83" y="52"/>
                </a:lnTo>
                <a:lnTo>
                  <a:pt x="86" y="52"/>
                </a:lnTo>
                <a:lnTo>
                  <a:pt x="87" y="51"/>
                </a:lnTo>
                <a:lnTo>
                  <a:pt x="88" y="51"/>
                </a:lnTo>
                <a:lnTo>
                  <a:pt x="88" y="50"/>
                </a:lnTo>
                <a:lnTo>
                  <a:pt x="87" y="49"/>
                </a:lnTo>
                <a:lnTo>
                  <a:pt x="87" y="48"/>
                </a:lnTo>
                <a:lnTo>
                  <a:pt x="87" y="47"/>
                </a:lnTo>
                <a:lnTo>
                  <a:pt x="88" y="46"/>
                </a:lnTo>
                <a:lnTo>
                  <a:pt x="88" y="45"/>
                </a:lnTo>
                <a:lnTo>
                  <a:pt x="89" y="42"/>
                </a:lnTo>
                <a:lnTo>
                  <a:pt x="89" y="41"/>
                </a:lnTo>
                <a:lnTo>
                  <a:pt x="89" y="40"/>
                </a:lnTo>
                <a:lnTo>
                  <a:pt x="87" y="38"/>
                </a:lnTo>
                <a:lnTo>
                  <a:pt x="86" y="38"/>
                </a:lnTo>
                <a:lnTo>
                  <a:pt x="87" y="35"/>
                </a:lnTo>
                <a:lnTo>
                  <a:pt x="88" y="35"/>
                </a:lnTo>
                <a:lnTo>
                  <a:pt x="88" y="33"/>
                </a:lnTo>
                <a:lnTo>
                  <a:pt x="88" y="32"/>
                </a:lnTo>
                <a:lnTo>
                  <a:pt x="88" y="31"/>
                </a:lnTo>
                <a:lnTo>
                  <a:pt x="86" y="30"/>
                </a:lnTo>
                <a:lnTo>
                  <a:pt x="85" y="30"/>
                </a:lnTo>
                <a:lnTo>
                  <a:pt x="82" y="32"/>
                </a:lnTo>
                <a:lnTo>
                  <a:pt x="81" y="35"/>
                </a:lnTo>
                <a:lnTo>
                  <a:pt x="79" y="34"/>
                </a:lnTo>
                <a:lnTo>
                  <a:pt x="80" y="31"/>
                </a:lnTo>
                <a:lnTo>
                  <a:pt x="81" y="29"/>
                </a:lnTo>
                <a:lnTo>
                  <a:pt x="83" y="26"/>
                </a:lnTo>
                <a:lnTo>
                  <a:pt x="84" y="22"/>
                </a:lnTo>
                <a:lnTo>
                  <a:pt x="88" y="21"/>
                </a:lnTo>
                <a:lnTo>
                  <a:pt x="86" y="23"/>
                </a:lnTo>
                <a:lnTo>
                  <a:pt x="87" y="24"/>
                </a:lnTo>
                <a:lnTo>
                  <a:pt x="88" y="25"/>
                </a:lnTo>
                <a:lnTo>
                  <a:pt x="89" y="23"/>
                </a:lnTo>
                <a:lnTo>
                  <a:pt x="90" y="21"/>
                </a:lnTo>
                <a:lnTo>
                  <a:pt x="93" y="19"/>
                </a:lnTo>
                <a:lnTo>
                  <a:pt x="94" y="18"/>
                </a:lnTo>
                <a:lnTo>
                  <a:pt x="93" y="17"/>
                </a:lnTo>
                <a:lnTo>
                  <a:pt x="93" y="16"/>
                </a:lnTo>
                <a:lnTo>
                  <a:pt x="92" y="14"/>
                </a:lnTo>
                <a:lnTo>
                  <a:pt x="98" y="9"/>
                </a:lnTo>
                <a:lnTo>
                  <a:pt x="99" y="7"/>
                </a:lnTo>
                <a:lnTo>
                  <a:pt x="89" y="7"/>
                </a:lnTo>
                <a:lnTo>
                  <a:pt x="90" y="6"/>
                </a:lnTo>
                <a:lnTo>
                  <a:pt x="92" y="6"/>
                </a:lnTo>
                <a:lnTo>
                  <a:pt x="93" y="5"/>
                </a:lnTo>
                <a:lnTo>
                  <a:pt x="91" y="5"/>
                </a:lnTo>
                <a:lnTo>
                  <a:pt x="89" y="6"/>
                </a:lnTo>
                <a:lnTo>
                  <a:pt x="88" y="5"/>
                </a:lnTo>
                <a:lnTo>
                  <a:pt x="87" y="4"/>
                </a:lnTo>
                <a:lnTo>
                  <a:pt x="86" y="4"/>
                </a:lnTo>
                <a:lnTo>
                  <a:pt x="85" y="3"/>
                </a:lnTo>
                <a:lnTo>
                  <a:pt x="83" y="4"/>
                </a:lnTo>
                <a:lnTo>
                  <a:pt x="82" y="4"/>
                </a:lnTo>
                <a:lnTo>
                  <a:pt x="77" y="3"/>
                </a:lnTo>
                <a:lnTo>
                  <a:pt x="61" y="0"/>
                </a:lnTo>
                <a:lnTo>
                  <a:pt x="62" y="1"/>
                </a:lnTo>
                <a:lnTo>
                  <a:pt x="63" y="2"/>
                </a:lnTo>
                <a:lnTo>
                  <a:pt x="63" y="3"/>
                </a:lnTo>
                <a:lnTo>
                  <a:pt x="63" y="4"/>
                </a:lnTo>
                <a:lnTo>
                  <a:pt x="63" y="5"/>
                </a:lnTo>
                <a:lnTo>
                  <a:pt x="62" y="5"/>
                </a:lnTo>
                <a:lnTo>
                  <a:pt x="61" y="5"/>
                </a:lnTo>
                <a:lnTo>
                  <a:pt x="60" y="5"/>
                </a:lnTo>
                <a:lnTo>
                  <a:pt x="58" y="5"/>
                </a:lnTo>
                <a:lnTo>
                  <a:pt x="57" y="4"/>
                </a:lnTo>
                <a:lnTo>
                  <a:pt x="56" y="4"/>
                </a:lnTo>
                <a:lnTo>
                  <a:pt x="54" y="3"/>
                </a:lnTo>
                <a:lnTo>
                  <a:pt x="51" y="5"/>
                </a:lnTo>
                <a:lnTo>
                  <a:pt x="49" y="6"/>
                </a:lnTo>
                <a:lnTo>
                  <a:pt x="47" y="7"/>
                </a:lnTo>
                <a:lnTo>
                  <a:pt x="46" y="9"/>
                </a:lnTo>
                <a:lnTo>
                  <a:pt x="45" y="9"/>
                </a:lnTo>
                <a:lnTo>
                  <a:pt x="43" y="12"/>
                </a:lnTo>
                <a:lnTo>
                  <a:pt x="40" y="15"/>
                </a:lnTo>
                <a:lnTo>
                  <a:pt x="35" y="7"/>
                </a:lnTo>
                <a:lnTo>
                  <a:pt x="33" y="7"/>
                </a:lnTo>
                <a:lnTo>
                  <a:pt x="32" y="8"/>
                </a:lnTo>
                <a:lnTo>
                  <a:pt x="31" y="8"/>
                </a:lnTo>
                <a:lnTo>
                  <a:pt x="30" y="6"/>
                </a:lnTo>
                <a:lnTo>
                  <a:pt x="29" y="6"/>
                </a:lnTo>
                <a:lnTo>
                  <a:pt x="28" y="6"/>
                </a:lnTo>
                <a:lnTo>
                  <a:pt x="29" y="15"/>
                </a:lnTo>
                <a:lnTo>
                  <a:pt x="29" y="17"/>
                </a:lnTo>
                <a:lnTo>
                  <a:pt x="22" y="18"/>
                </a:lnTo>
                <a:lnTo>
                  <a:pt x="21" y="21"/>
                </a:lnTo>
                <a:lnTo>
                  <a:pt x="17" y="23"/>
                </a:lnTo>
                <a:lnTo>
                  <a:pt x="18" y="27"/>
                </a:lnTo>
                <a:lnTo>
                  <a:pt x="18" y="31"/>
                </a:lnTo>
                <a:lnTo>
                  <a:pt x="17" y="35"/>
                </a:lnTo>
                <a:lnTo>
                  <a:pt x="8" y="38"/>
                </a:lnTo>
                <a:lnTo>
                  <a:pt x="7" y="40"/>
                </a:lnTo>
                <a:lnTo>
                  <a:pt x="1" y="39"/>
                </a:lnTo>
                <a:lnTo>
                  <a:pt x="0" y="41"/>
                </a:lnTo>
                <a:lnTo>
                  <a:pt x="0" y="45"/>
                </a:lnTo>
                <a:lnTo>
                  <a:pt x="1" y="45"/>
                </a:lnTo>
                <a:lnTo>
                  <a:pt x="3" y="48"/>
                </a:lnTo>
                <a:lnTo>
                  <a:pt x="2" y="51"/>
                </a:lnTo>
                <a:lnTo>
                  <a:pt x="2" y="52"/>
                </a:lnTo>
                <a:lnTo>
                  <a:pt x="0" y="52"/>
                </a:lnTo>
                <a:lnTo>
                  <a:pt x="0" y="53"/>
                </a:lnTo>
                <a:lnTo>
                  <a:pt x="2" y="54"/>
                </a:lnTo>
                <a:lnTo>
                  <a:pt x="4" y="55"/>
                </a:lnTo>
                <a:lnTo>
                  <a:pt x="6" y="54"/>
                </a:lnTo>
                <a:lnTo>
                  <a:pt x="9" y="57"/>
                </a:lnTo>
                <a:lnTo>
                  <a:pt x="11" y="58"/>
                </a:lnTo>
                <a:lnTo>
                  <a:pt x="12" y="58"/>
                </a:lnTo>
                <a:lnTo>
                  <a:pt x="13" y="56"/>
                </a:lnTo>
                <a:lnTo>
                  <a:pt x="14" y="57"/>
                </a:lnTo>
                <a:lnTo>
                  <a:pt x="15" y="57"/>
                </a:lnTo>
                <a:lnTo>
                  <a:pt x="16" y="56"/>
                </a:lnTo>
                <a:lnTo>
                  <a:pt x="17" y="57"/>
                </a:lnTo>
                <a:lnTo>
                  <a:pt x="17" y="58"/>
                </a:lnTo>
                <a:lnTo>
                  <a:pt x="16" y="59"/>
                </a:lnTo>
                <a:lnTo>
                  <a:pt x="16" y="60"/>
                </a:lnTo>
                <a:lnTo>
                  <a:pt x="15" y="59"/>
                </a:lnTo>
                <a:lnTo>
                  <a:pt x="14" y="59"/>
                </a:lnTo>
                <a:lnTo>
                  <a:pt x="13" y="60"/>
                </a:lnTo>
                <a:lnTo>
                  <a:pt x="13" y="62"/>
                </a:lnTo>
                <a:lnTo>
                  <a:pt x="14" y="63"/>
                </a:lnTo>
                <a:lnTo>
                  <a:pt x="15" y="63"/>
                </a:lnTo>
                <a:lnTo>
                  <a:pt x="16" y="64"/>
                </a:lnTo>
                <a:lnTo>
                  <a:pt x="16" y="65"/>
                </a:lnTo>
                <a:lnTo>
                  <a:pt x="17" y="65"/>
                </a:lnTo>
                <a:lnTo>
                  <a:pt x="18" y="65"/>
                </a:lnTo>
                <a:lnTo>
                  <a:pt x="19" y="65"/>
                </a:lnTo>
                <a:lnTo>
                  <a:pt x="19" y="66"/>
                </a:lnTo>
                <a:lnTo>
                  <a:pt x="17" y="67"/>
                </a:lnTo>
                <a:lnTo>
                  <a:pt x="17" y="68"/>
                </a:lnTo>
                <a:lnTo>
                  <a:pt x="17" y="69"/>
                </a:lnTo>
                <a:lnTo>
                  <a:pt x="19" y="69"/>
                </a:lnTo>
                <a:lnTo>
                  <a:pt x="20" y="68"/>
                </a:lnTo>
                <a:lnTo>
                  <a:pt x="21" y="66"/>
                </a:lnTo>
                <a:lnTo>
                  <a:pt x="21" y="65"/>
                </a:lnTo>
                <a:lnTo>
                  <a:pt x="22" y="65"/>
                </a:lnTo>
                <a:lnTo>
                  <a:pt x="21" y="68"/>
                </a:lnTo>
                <a:lnTo>
                  <a:pt x="21" y="70"/>
                </a:lnTo>
                <a:lnTo>
                  <a:pt x="21" y="71"/>
                </a:lnTo>
                <a:lnTo>
                  <a:pt x="29" y="72"/>
                </a:lnTo>
                <a:lnTo>
                  <a:pt x="28" y="74"/>
                </a:lnTo>
                <a:lnTo>
                  <a:pt x="31" y="74"/>
                </a:lnTo>
                <a:lnTo>
                  <a:pt x="32" y="74"/>
                </a:lnTo>
                <a:lnTo>
                  <a:pt x="32" y="75"/>
                </a:lnTo>
                <a:lnTo>
                  <a:pt x="30" y="77"/>
                </a:lnTo>
                <a:lnTo>
                  <a:pt x="29" y="77"/>
                </a:lnTo>
                <a:lnTo>
                  <a:pt x="28" y="78"/>
                </a:lnTo>
                <a:lnTo>
                  <a:pt x="28" y="79"/>
                </a:lnTo>
                <a:lnTo>
                  <a:pt x="28" y="81"/>
                </a:lnTo>
                <a:lnTo>
                  <a:pt x="31" y="81"/>
                </a:lnTo>
                <a:lnTo>
                  <a:pt x="32" y="82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5" y="86"/>
                </a:lnTo>
                <a:lnTo>
                  <a:pt x="35" y="87"/>
                </a:lnTo>
                <a:lnTo>
                  <a:pt x="35" y="88"/>
                </a:lnTo>
                <a:lnTo>
                  <a:pt x="36" y="88"/>
                </a:lnTo>
                <a:lnTo>
                  <a:pt x="37" y="88"/>
                </a:lnTo>
                <a:lnTo>
                  <a:pt x="39" y="89"/>
                </a:lnTo>
                <a:lnTo>
                  <a:pt x="41" y="87"/>
                </a:lnTo>
                <a:lnTo>
                  <a:pt x="42" y="87"/>
                </a:lnTo>
                <a:lnTo>
                  <a:pt x="43" y="87"/>
                </a:lnTo>
                <a:lnTo>
                  <a:pt x="44" y="88"/>
                </a:lnTo>
                <a:lnTo>
                  <a:pt x="45" y="88"/>
                </a:lnTo>
                <a:lnTo>
                  <a:pt x="47" y="88"/>
                </a:lnTo>
                <a:lnTo>
                  <a:pt x="49" y="88"/>
                </a:lnTo>
                <a:lnTo>
                  <a:pt x="50" y="88"/>
                </a:lnTo>
                <a:lnTo>
                  <a:pt x="51" y="87"/>
                </a:lnTo>
                <a:lnTo>
                  <a:pt x="53" y="87"/>
                </a:lnTo>
                <a:lnTo>
                  <a:pt x="54" y="88"/>
                </a:lnTo>
                <a:lnTo>
                  <a:pt x="55" y="90"/>
                </a:lnTo>
                <a:lnTo>
                  <a:pt x="56" y="91"/>
                </a:lnTo>
                <a:lnTo>
                  <a:pt x="54" y="93"/>
                </a:lnTo>
                <a:lnTo>
                  <a:pt x="53" y="94"/>
                </a:lnTo>
                <a:lnTo>
                  <a:pt x="54" y="95"/>
                </a:lnTo>
                <a:lnTo>
                  <a:pt x="54" y="96"/>
                </a:lnTo>
                <a:lnTo>
                  <a:pt x="53" y="97"/>
                </a:lnTo>
                <a:lnTo>
                  <a:pt x="54" y="98"/>
                </a:lnTo>
                <a:lnTo>
                  <a:pt x="55" y="98"/>
                </a:lnTo>
                <a:lnTo>
                  <a:pt x="55" y="97"/>
                </a:lnTo>
                <a:lnTo>
                  <a:pt x="56" y="97"/>
                </a:lnTo>
                <a:lnTo>
                  <a:pt x="57" y="97"/>
                </a:lnTo>
                <a:lnTo>
                  <a:pt x="57" y="95"/>
                </a:lnTo>
                <a:lnTo>
                  <a:pt x="58" y="95"/>
                </a:lnTo>
                <a:lnTo>
                  <a:pt x="59" y="94"/>
                </a:lnTo>
                <a:lnTo>
                  <a:pt x="59" y="93"/>
                </a:lnTo>
                <a:lnTo>
                  <a:pt x="58" y="91"/>
                </a:lnTo>
                <a:lnTo>
                  <a:pt x="60" y="90"/>
                </a:lnTo>
                <a:lnTo>
                  <a:pt x="61" y="88"/>
                </a:lnTo>
                <a:lnTo>
                  <a:pt x="61" y="87"/>
                </a:lnTo>
                <a:lnTo>
                  <a:pt x="62" y="88"/>
                </a:lnTo>
                <a:lnTo>
                  <a:pt x="64" y="89"/>
                </a:lnTo>
                <a:lnTo>
                  <a:pt x="64" y="88"/>
                </a:lnTo>
                <a:lnTo>
                  <a:pt x="65" y="87"/>
                </a:lnTo>
                <a:lnTo>
                  <a:pt x="66" y="83"/>
                </a:lnTo>
                <a:lnTo>
                  <a:pt x="68" y="81"/>
                </a:lnTo>
                <a:lnTo>
                  <a:pt x="70" y="76"/>
                </a:lnTo>
                <a:lnTo>
                  <a:pt x="72" y="77"/>
                </a:lnTo>
                <a:lnTo>
                  <a:pt x="73" y="77"/>
                </a:lnTo>
                <a:lnTo>
                  <a:pt x="74" y="76"/>
                </a:lnTo>
                <a:lnTo>
                  <a:pt x="77" y="76"/>
                </a:lnTo>
                <a:lnTo>
                  <a:pt x="77" y="75"/>
                </a:lnTo>
                <a:lnTo>
                  <a:pt x="78" y="74"/>
                </a:lnTo>
                <a:lnTo>
                  <a:pt x="81" y="74"/>
                </a:lnTo>
                <a:lnTo>
                  <a:pt x="80" y="75"/>
                </a:lnTo>
                <a:lnTo>
                  <a:pt x="84" y="75"/>
                </a:lnTo>
                <a:lnTo>
                  <a:pt x="88" y="75"/>
                </a:lnTo>
                <a:lnTo>
                  <a:pt x="90" y="76"/>
                </a:lnTo>
                <a:lnTo>
                  <a:pt x="91" y="76"/>
                </a:lnTo>
                <a:lnTo>
                  <a:pt x="90" y="77"/>
                </a:lnTo>
                <a:lnTo>
                  <a:pt x="91" y="79"/>
                </a:lnTo>
                <a:lnTo>
                  <a:pt x="92" y="79"/>
                </a:lnTo>
                <a:lnTo>
                  <a:pt x="93" y="78"/>
                </a:lnTo>
                <a:lnTo>
                  <a:pt x="94" y="77"/>
                </a:lnTo>
                <a:lnTo>
                  <a:pt x="92" y="75"/>
                </a:lnTo>
                <a:lnTo>
                  <a:pt x="92" y="74"/>
                </a:lnTo>
                <a:lnTo>
                  <a:pt x="92" y="73"/>
                </a:lnTo>
                <a:lnTo>
                  <a:pt x="92" y="72"/>
                </a:lnTo>
                <a:lnTo>
                  <a:pt x="92" y="71"/>
                </a:lnTo>
                <a:lnTo>
                  <a:pt x="91" y="71"/>
                </a:lnTo>
                <a:lnTo>
                  <a:pt x="90" y="70"/>
                </a:lnTo>
                <a:lnTo>
                  <a:pt x="90" y="69"/>
                </a:lnTo>
                <a:lnTo>
                  <a:pt x="90" y="68"/>
                </a:lnTo>
                <a:lnTo>
                  <a:pt x="89" y="68"/>
                </a:lnTo>
                <a:lnTo>
                  <a:pt x="89" y="66"/>
                </a:lnTo>
                <a:lnTo>
                  <a:pt x="88" y="67"/>
                </a:lnTo>
                <a:lnTo>
                  <a:pt x="87" y="66"/>
                </a:lnTo>
                <a:lnTo>
                  <a:pt x="86" y="65"/>
                </a:lnTo>
                <a:lnTo>
                  <a:pt x="81" y="69"/>
                </a:lnTo>
                <a:lnTo>
                  <a:pt x="79" y="66"/>
                </a:lnTo>
                <a:lnTo>
                  <a:pt x="82" y="63"/>
                </a:lnTo>
                <a:lnTo>
                  <a:pt x="83" y="62"/>
                </a:lnTo>
                <a:lnTo>
                  <a:pt x="82" y="60"/>
                </a:lnTo>
                <a:lnTo>
                  <a:pt x="82" y="59"/>
                </a:lnTo>
                <a:lnTo>
                  <a:pt x="81" y="58"/>
                </a:lnTo>
                <a:lnTo>
                  <a:pt x="82" y="58"/>
                </a:lnTo>
                <a:lnTo>
                  <a:pt x="82" y="57"/>
                </a:lnTo>
                <a:lnTo>
                  <a:pt x="81" y="56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5151088" y="4057283"/>
            <a:ext cx="1005603" cy="972076"/>
          </a:xfrm>
          <a:custGeom>
            <a:avLst/>
            <a:gdLst>
              <a:gd name="T0" fmla="*/ 2147483647 w 136"/>
              <a:gd name="T1" fmla="*/ 2147483647 h 141"/>
              <a:gd name="T2" fmla="*/ 2147483647 w 136"/>
              <a:gd name="T3" fmla="*/ 2147483647 h 141"/>
              <a:gd name="T4" fmla="*/ 2147483647 w 136"/>
              <a:gd name="T5" fmla="*/ 2147483647 h 141"/>
              <a:gd name="T6" fmla="*/ 2147483647 w 136"/>
              <a:gd name="T7" fmla="*/ 2147483647 h 141"/>
              <a:gd name="T8" fmla="*/ 2147483647 w 136"/>
              <a:gd name="T9" fmla="*/ 2147483647 h 141"/>
              <a:gd name="T10" fmla="*/ 2147483647 w 136"/>
              <a:gd name="T11" fmla="*/ 2147483647 h 141"/>
              <a:gd name="T12" fmla="*/ 2147483647 w 136"/>
              <a:gd name="T13" fmla="*/ 2147483647 h 141"/>
              <a:gd name="T14" fmla="*/ 2147483647 w 136"/>
              <a:gd name="T15" fmla="*/ 2147483647 h 141"/>
              <a:gd name="T16" fmla="*/ 2147483647 w 136"/>
              <a:gd name="T17" fmla="*/ 2147483647 h 141"/>
              <a:gd name="T18" fmla="*/ 2147483647 w 136"/>
              <a:gd name="T19" fmla="*/ 2147483647 h 141"/>
              <a:gd name="T20" fmla="*/ 2147483647 w 136"/>
              <a:gd name="T21" fmla="*/ 2147483647 h 141"/>
              <a:gd name="T22" fmla="*/ 2147483647 w 136"/>
              <a:gd name="T23" fmla="*/ 2147483647 h 141"/>
              <a:gd name="T24" fmla="*/ 2147483647 w 136"/>
              <a:gd name="T25" fmla="*/ 2147483647 h 141"/>
              <a:gd name="T26" fmla="*/ 2147483647 w 136"/>
              <a:gd name="T27" fmla="*/ 2147483647 h 141"/>
              <a:gd name="T28" fmla="*/ 2147483647 w 136"/>
              <a:gd name="T29" fmla="*/ 2147483647 h 141"/>
              <a:gd name="T30" fmla="*/ 2147483647 w 136"/>
              <a:gd name="T31" fmla="*/ 2147483647 h 141"/>
              <a:gd name="T32" fmla="*/ 2147483647 w 136"/>
              <a:gd name="T33" fmla="*/ 2147483647 h 141"/>
              <a:gd name="T34" fmla="*/ 2147483647 w 136"/>
              <a:gd name="T35" fmla="*/ 2147483647 h 141"/>
              <a:gd name="T36" fmla="*/ 2147483647 w 136"/>
              <a:gd name="T37" fmla="*/ 2147483647 h 141"/>
              <a:gd name="T38" fmla="*/ 2147483647 w 136"/>
              <a:gd name="T39" fmla="*/ 2147483647 h 141"/>
              <a:gd name="T40" fmla="*/ 0 w 136"/>
              <a:gd name="T41" fmla="*/ 2147483647 h 141"/>
              <a:gd name="T42" fmla="*/ 2147483647 w 136"/>
              <a:gd name="T43" fmla="*/ 2147483647 h 141"/>
              <a:gd name="T44" fmla="*/ 2147483647 w 136"/>
              <a:gd name="T45" fmla="*/ 2147483647 h 141"/>
              <a:gd name="T46" fmla="*/ 2147483647 w 136"/>
              <a:gd name="T47" fmla="*/ 2147483647 h 141"/>
              <a:gd name="T48" fmla="*/ 2147483647 w 136"/>
              <a:gd name="T49" fmla="*/ 2147483647 h 141"/>
              <a:gd name="T50" fmla="*/ 2147483647 w 136"/>
              <a:gd name="T51" fmla="*/ 2147483647 h 141"/>
              <a:gd name="T52" fmla="*/ 2147483647 w 136"/>
              <a:gd name="T53" fmla="*/ 2147483647 h 141"/>
              <a:gd name="T54" fmla="*/ 2147483647 w 136"/>
              <a:gd name="T55" fmla="*/ 2147483647 h 141"/>
              <a:gd name="T56" fmla="*/ 2147483647 w 136"/>
              <a:gd name="T57" fmla="*/ 2147483647 h 141"/>
              <a:gd name="T58" fmla="*/ 2147483647 w 136"/>
              <a:gd name="T59" fmla="*/ 2147483647 h 141"/>
              <a:gd name="T60" fmla="*/ 2147483647 w 136"/>
              <a:gd name="T61" fmla="*/ 2147483647 h 141"/>
              <a:gd name="T62" fmla="*/ 2147483647 w 136"/>
              <a:gd name="T63" fmla="*/ 2147483647 h 141"/>
              <a:gd name="T64" fmla="*/ 2147483647 w 136"/>
              <a:gd name="T65" fmla="*/ 2147483647 h 141"/>
              <a:gd name="T66" fmla="*/ 2147483647 w 136"/>
              <a:gd name="T67" fmla="*/ 2147483647 h 141"/>
              <a:gd name="T68" fmla="*/ 2147483647 w 136"/>
              <a:gd name="T69" fmla="*/ 2147483647 h 141"/>
              <a:gd name="T70" fmla="*/ 2147483647 w 136"/>
              <a:gd name="T71" fmla="*/ 2147483647 h 141"/>
              <a:gd name="T72" fmla="*/ 2147483647 w 136"/>
              <a:gd name="T73" fmla="*/ 2147483647 h 141"/>
              <a:gd name="T74" fmla="*/ 2147483647 w 136"/>
              <a:gd name="T75" fmla="*/ 0 h 141"/>
              <a:gd name="T76" fmla="*/ 2147483647 w 136"/>
              <a:gd name="T77" fmla="*/ 2147483647 h 141"/>
              <a:gd name="T78" fmla="*/ 2147483647 w 136"/>
              <a:gd name="T79" fmla="*/ 2147483647 h 141"/>
              <a:gd name="T80" fmla="*/ 2147483647 w 136"/>
              <a:gd name="T81" fmla="*/ 2147483647 h 141"/>
              <a:gd name="T82" fmla="*/ 2147483647 w 136"/>
              <a:gd name="T83" fmla="*/ 2147483647 h 141"/>
              <a:gd name="T84" fmla="*/ 2147483647 w 136"/>
              <a:gd name="T85" fmla="*/ 2147483647 h 141"/>
              <a:gd name="T86" fmla="*/ 2147483647 w 136"/>
              <a:gd name="T87" fmla="*/ 2147483647 h 141"/>
              <a:gd name="T88" fmla="*/ 2147483647 w 136"/>
              <a:gd name="T89" fmla="*/ 2147483647 h 141"/>
              <a:gd name="T90" fmla="*/ 2147483647 w 136"/>
              <a:gd name="T91" fmla="*/ 2147483647 h 141"/>
              <a:gd name="T92" fmla="*/ 2147483647 w 136"/>
              <a:gd name="T93" fmla="*/ 2147483647 h 141"/>
              <a:gd name="T94" fmla="*/ 2147483647 w 136"/>
              <a:gd name="T95" fmla="*/ 2147483647 h 141"/>
              <a:gd name="T96" fmla="*/ 2147483647 w 136"/>
              <a:gd name="T97" fmla="*/ 2147483647 h 141"/>
              <a:gd name="T98" fmla="*/ 2147483647 w 136"/>
              <a:gd name="T99" fmla="*/ 2147483647 h 141"/>
              <a:gd name="T100" fmla="*/ 2147483647 w 136"/>
              <a:gd name="T101" fmla="*/ 2147483647 h 141"/>
              <a:gd name="T102" fmla="*/ 2147483647 w 136"/>
              <a:gd name="T103" fmla="*/ 2147483647 h 141"/>
              <a:gd name="T104" fmla="*/ 2147483647 w 136"/>
              <a:gd name="T105" fmla="*/ 2147483647 h 141"/>
              <a:gd name="T106" fmla="*/ 2147483647 w 136"/>
              <a:gd name="T107" fmla="*/ 2147483647 h 141"/>
              <a:gd name="T108" fmla="*/ 2147483647 w 136"/>
              <a:gd name="T109" fmla="*/ 2147483647 h 141"/>
              <a:gd name="T110" fmla="*/ 2147483647 w 136"/>
              <a:gd name="T111" fmla="*/ 2147483647 h 141"/>
              <a:gd name="T112" fmla="*/ 2147483647 w 136"/>
              <a:gd name="T113" fmla="*/ 2147483647 h 141"/>
              <a:gd name="T114" fmla="*/ 2147483647 w 136"/>
              <a:gd name="T115" fmla="*/ 2147483647 h 141"/>
              <a:gd name="T116" fmla="*/ 2147483647 w 136"/>
              <a:gd name="T117" fmla="*/ 2147483647 h 14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6"/>
              <a:gd name="T178" fmla="*/ 0 h 141"/>
              <a:gd name="T179" fmla="*/ 136 w 136"/>
              <a:gd name="T180" fmla="*/ 141 h 14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6" h="141">
                <a:moveTo>
                  <a:pt x="107" y="82"/>
                </a:moveTo>
                <a:lnTo>
                  <a:pt x="107" y="82"/>
                </a:lnTo>
                <a:lnTo>
                  <a:pt x="106" y="83"/>
                </a:lnTo>
                <a:lnTo>
                  <a:pt x="105" y="85"/>
                </a:lnTo>
                <a:lnTo>
                  <a:pt x="105" y="88"/>
                </a:lnTo>
                <a:lnTo>
                  <a:pt x="104" y="87"/>
                </a:lnTo>
                <a:lnTo>
                  <a:pt x="102" y="87"/>
                </a:lnTo>
                <a:lnTo>
                  <a:pt x="99" y="89"/>
                </a:lnTo>
                <a:lnTo>
                  <a:pt x="100" y="90"/>
                </a:lnTo>
                <a:lnTo>
                  <a:pt x="100" y="91"/>
                </a:lnTo>
                <a:lnTo>
                  <a:pt x="100" y="94"/>
                </a:lnTo>
                <a:lnTo>
                  <a:pt x="100" y="96"/>
                </a:lnTo>
                <a:lnTo>
                  <a:pt x="98" y="97"/>
                </a:lnTo>
                <a:lnTo>
                  <a:pt x="94" y="96"/>
                </a:lnTo>
                <a:lnTo>
                  <a:pt x="91" y="95"/>
                </a:lnTo>
                <a:lnTo>
                  <a:pt x="91" y="96"/>
                </a:lnTo>
                <a:lnTo>
                  <a:pt x="92" y="97"/>
                </a:lnTo>
                <a:lnTo>
                  <a:pt x="92" y="99"/>
                </a:lnTo>
                <a:lnTo>
                  <a:pt x="93" y="100"/>
                </a:lnTo>
                <a:lnTo>
                  <a:pt x="93" y="101"/>
                </a:lnTo>
                <a:lnTo>
                  <a:pt x="93" y="102"/>
                </a:lnTo>
                <a:lnTo>
                  <a:pt x="93" y="104"/>
                </a:lnTo>
                <a:lnTo>
                  <a:pt x="92" y="105"/>
                </a:lnTo>
                <a:lnTo>
                  <a:pt x="92" y="106"/>
                </a:lnTo>
                <a:lnTo>
                  <a:pt x="93" y="106"/>
                </a:lnTo>
                <a:lnTo>
                  <a:pt x="95" y="103"/>
                </a:lnTo>
                <a:lnTo>
                  <a:pt x="98" y="103"/>
                </a:lnTo>
                <a:lnTo>
                  <a:pt x="100" y="106"/>
                </a:lnTo>
                <a:lnTo>
                  <a:pt x="101" y="108"/>
                </a:lnTo>
                <a:lnTo>
                  <a:pt x="101" y="109"/>
                </a:lnTo>
                <a:lnTo>
                  <a:pt x="100" y="112"/>
                </a:lnTo>
                <a:lnTo>
                  <a:pt x="98" y="113"/>
                </a:lnTo>
                <a:lnTo>
                  <a:pt x="96" y="113"/>
                </a:lnTo>
                <a:lnTo>
                  <a:pt x="95" y="114"/>
                </a:lnTo>
                <a:lnTo>
                  <a:pt x="94" y="116"/>
                </a:lnTo>
                <a:lnTo>
                  <a:pt x="93" y="117"/>
                </a:lnTo>
                <a:lnTo>
                  <a:pt x="93" y="116"/>
                </a:lnTo>
                <a:lnTo>
                  <a:pt x="92" y="115"/>
                </a:lnTo>
                <a:lnTo>
                  <a:pt x="91" y="115"/>
                </a:lnTo>
                <a:lnTo>
                  <a:pt x="90" y="115"/>
                </a:lnTo>
                <a:lnTo>
                  <a:pt x="89" y="114"/>
                </a:lnTo>
                <a:lnTo>
                  <a:pt x="86" y="116"/>
                </a:lnTo>
                <a:lnTo>
                  <a:pt x="84" y="116"/>
                </a:lnTo>
                <a:lnTo>
                  <a:pt x="84" y="117"/>
                </a:lnTo>
                <a:lnTo>
                  <a:pt x="84" y="118"/>
                </a:lnTo>
                <a:lnTo>
                  <a:pt x="83" y="119"/>
                </a:lnTo>
                <a:lnTo>
                  <a:pt x="82" y="121"/>
                </a:lnTo>
                <a:lnTo>
                  <a:pt x="81" y="122"/>
                </a:lnTo>
                <a:lnTo>
                  <a:pt x="81" y="123"/>
                </a:lnTo>
                <a:lnTo>
                  <a:pt x="81" y="124"/>
                </a:lnTo>
                <a:lnTo>
                  <a:pt x="80" y="126"/>
                </a:lnTo>
                <a:lnTo>
                  <a:pt x="80" y="127"/>
                </a:lnTo>
                <a:lnTo>
                  <a:pt x="78" y="131"/>
                </a:lnTo>
                <a:lnTo>
                  <a:pt x="77" y="133"/>
                </a:lnTo>
                <a:lnTo>
                  <a:pt x="75" y="134"/>
                </a:lnTo>
                <a:lnTo>
                  <a:pt x="74" y="135"/>
                </a:lnTo>
                <a:lnTo>
                  <a:pt x="73" y="135"/>
                </a:lnTo>
                <a:lnTo>
                  <a:pt x="73" y="136"/>
                </a:lnTo>
                <a:lnTo>
                  <a:pt x="73" y="137"/>
                </a:lnTo>
                <a:lnTo>
                  <a:pt x="73" y="138"/>
                </a:lnTo>
                <a:lnTo>
                  <a:pt x="72" y="138"/>
                </a:lnTo>
                <a:lnTo>
                  <a:pt x="71" y="137"/>
                </a:lnTo>
                <a:lnTo>
                  <a:pt x="70" y="137"/>
                </a:lnTo>
                <a:lnTo>
                  <a:pt x="70" y="138"/>
                </a:lnTo>
                <a:lnTo>
                  <a:pt x="69" y="138"/>
                </a:lnTo>
                <a:lnTo>
                  <a:pt x="68" y="140"/>
                </a:lnTo>
                <a:lnTo>
                  <a:pt x="66" y="140"/>
                </a:lnTo>
                <a:lnTo>
                  <a:pt x="64" y="139"/>
                </a:lnTo>
                <a:lnTo>
                  <a:pt x="62" y="138"/>
                </a:lnTo>
                <a:lnTo>
                  <a:pt x="62" y="137"/>
                </a:lnTo>
                <a:lnTo>
                  <a:pt x="61" y="137"/>
                </a:lnTo>
                <a:lnTo>
                  <a:pt x="59" y="136"/>
                </a:lnTo>
                <a:lnTo>
                  <a:pt x="58" y="136"/>
                </a:lnTo>
                <a:lnTo>
                  <a:pt x="55" y="138"/>
                </a:lnTo>
                <a:lnTo>
                  <a:pt x="54" y="141"/>
                </a:lnTo>
                <a:lnTo>
                  <a:pt x="52" y="140"/>
                </a:lnTo>
                <a:lnTo>
                  <a:pt x="53" y="137"/>
                </a:lnTo>
                <a:lnTo>
                  <a:pt x="54" y="135"/>
                </a:lnTo>
                <a:lnTo>
                  <a:pt x="56" y="132"/>
                </a:lnTo>
                <a:lnTo>
                  <a:pt x="57" y="128"/>
                </a:lnTo>
                <a:lnTo>
                  <a:pt x="61" y="127"/>
                </a:lnTo>
                <a:lnTo>
                  <a:pt x="59" y="129"/>
                </a:lnTo>
                <a:lnTo>
                  <a:pt x="60" y="130"/>
                </a:lnTo>
                <a:lnTo>
                  <a:pt x="61" y="131"/>
                </a:lnTo>
                <a:lnTo>
                  <a:pt x="62" y="129"/>
                </a:lnTo>
                <a:lnTo>
                  <a:pt x="63" y="127"/>
                </a:lnTo>
                <a:lnTo>
                  <a:pt x="66" y="125"/>
                </a:lnTo>
                <a:lnTo>
                  <a:pt x="67" y="124"/>
                </a:lnTo>
                <a:lnTo>
                  <a:pt x="66" y="123"/>
                </a:lnTo>
                <a:lnTo>
                  <a:pt x="66" y="122"/>
                </a:lnTo>
                <a:lnTo>
                  <a:pt x="65" y="120"/>
                </a:lnTo>
                <a:lnTo>
                  <a:pt x="71" y="115"/>
                </a:lnTo>
                <a:lnTo>
                  <a:pt x="72" y="113"/>
                </a:lnTo>
                <a:lnTo>
                  <a:pt x="62" y="113"/>
                </a:lnTo>
                <a:lnTo>
                  <a:pt x="63" y="112"/>
                </a:lnTo>
                <a:lnTo>
                  <a:pt x="65" y="112"/>
                </a:lnTo>
                <a:lnTo>
                  <a:pt x="66" y="111"/>
                </a:lnTo>
                <a:lnTo>
                  <a:pt x="64" y="111"/>
                </a:lnTo>
                <a:lnTo>
                  <a:pt x="62" y="112"/>
                </a:lnTo>
                <a:lnTo>
                  <a:pt x="61" y="111"/>
                </a:lnTo>
                <a:lnTo>
                  <a:pt x="60" y="110"/>
                </a:lnTo>
                <a:lnTo>
                  <a:pt x="59" y="110"/>
                </a:lnTo>
                <a:lnTo>
                  <a:pt x="58" y="109"/>
                </a:lnTo>
                <a:lnTo>
                  <a:pt x="56" y="110"/>
                </a:lnTo>
                <a:lnTo>
                  <a:pt x="55" y="110"/>
                </a:lnTo>
                <a:lnTo>
                  <a:pt x="50" y="109"/>
                </a:lnTo>
                <a:lnTo>
                  <a:pt x="34" y="106"/>
                </a:lnTo>
                <a:lnTo>
                  <a:pt x="35" y="107"/>
                </a:lnTo>
                <a:lnTo>
                  <a:pt x="36" y="108"/>
                </a:lnTo>
                <a:lnTo>
                  <a:pt x="36" y="109"/>
                </a:lnTo>
                <a:lnTo>
                  <a:pt x="36" y="110"/>
                </a:lnTo>
                <a:lnTo>
                  <a:pt x="36" y="111"/>
                </a:lnTo>
                <a:lnTo>
                  <a:pt x="35" y="111"/>
                </a:lnTo>
                <a:lnTo>
                  <a:pt x="34" y="111"/>
                </a:lnTo>
                <a:lnTo>
                  <a:pt x="33" y="111"/>
                </a:lnTo>
                <a:lnTo>
                  <a:pt x="31" y="111"/>
                </a:lnTo>
                <a:lnTo>
                  <a:pt x="30" y="110"/>
                </a:lnTo>
                <a:lnTo>
                  <a:pt x="29" y="110"/>
                </a:lnTo>
                <a:lnTo>
                  <a:pt x="27" y="109"/>
                </a:lnTo>
                <a:lnTo>
                  <a:pt x="24" y="111"/>
                </a:lnTo>
                <a:lnTo>
                  <a:pt x="22" y="112"/>
                </a:lnTo>
                <a:lnTo>
                  <a:pt x="20" y="113"/>
                </a:lnTo>
                <a:lnTo>
                  <a:pt x="19" y="115"/>
                </a:lnTo>
                <a:lnTo>
                  <a:pt x="18" y="115"/>
                </a:lnTo>
                <a:lnTo>
                  <a:pt x="16" y="118"/>
                </a:lnTo>
                <a:lnTo>
                  <a:pt x="13" y="121"/>
                </a:lnTo>
                <a:lnTo>
                  <a:pt x="8" y="113"/>
                </a:lnTo>
                <a:lnTo>
                  <a:pt x="6" y="113"/>
                </a:lnTo>
                <a:lnTo>
                  <a:pt x="5" y="114"/>
                </a:lnTo>
                <a:lnTo>
                  <a:pt x="4" y="114"/>
                </a:lnTo>
                <a:lnTo>
                  <a:pt x="3" y="112"/>
                </a:lnTo>
                <a:lnTo>
                  <a:pt x="2" y="112"/>
                </a:lnTo>
                <a:lnTo>
                  <a:pt x="1" y="112"/>
                </a:lnTo>
                <a:lnTo>
                  <a:pt x="0" y="109"/>
                </a:lnTo>
                <a:lnTo>
                  <a:pt x="0" y="107"/>
                </a:lnTo>
                <a:lnTo>
                  <a:pt x="2" y="105"/>
                </a:lnTo>
                <a:lnTo>
                  <a:pt x="2" y="103"/>
                </a:lnTo>
                <a:lnTo>
                  <a:pt x="7" y="101"/>
                </a:lnTo>
                <a:lnTo>
                  <a:pt x="6" y="99"/>
                </a:lnTo>
                <a:lnTo>
                  <a:pt x="13" y="93"/>
                </a:lnTo>
                <a:lnTo>
                  <a:pt x="10" y="91"/>
                </a:lnTo>
                <a:lnTo>
                  <a:pt x="12" y="88"/>
                </a:lnTo>
                <a:lnTo>
                  <a:pt x="13" y="87"/>
                </a:lnTo>
                <a:lnTo>
                  <a:pt x="14" y="87"/>
                </a:lnTo>
                <a:lnTo>
                  <a:pt x="15" y="87"/>
                </a:lnTo>
                <a:lnTo>
                  <a:pt x="16" y="87"/>
                </a:lnTo>
                <a:lnTo>
                  <a:pt x="18" y="87"/>
                </a:lnTo>
                <a:lnTo>
                  <a:pt x="19" y="87"/>
                </a:lnTo>
                <a:lnTo>
                  <a:pt x="21" y="86"/>
                </a:lnTo>
                <a:lnTo>
                  <a:pt x="23" y="85"/>
                </a:lnTo>
                <a:lnTo>
                  <a:pt x="25" y="84"/>
                </a:lnTo>
                <a:lnTo>
                  <a:pt x="27" y="82"/>
                </a:lnTo>
                <a:lnTo>
                  <a:pt x="28" y="79"/>
                </a:lnTo>
                <a:lnTo>
                  <a:pt x="28" y="77"/>
                </a:lnTo>
                <a:lnTo>
                  <a:pt x="28" y="74"/>
                </a:lnTo>
                <a:lnTo>
                  <a:pt x="27" y="72"/>
                </a:lnTo>
                <a:lnTo>
                  <a:pt x="27" y="71"/>
                </a:lnTo>
                <a:lnTo>
                  <a:pt x="27" y="70"/>
                </a:lnTo>
                <a:lnTo>
                  <a:pt x="28" y="68"/>
                </a:lnTo>
                <a:lnTo>
                  <a:pt x="29" y="67"/>
                </a:lnTo>
                <a:lnTo>
                  <a:pt x="30" y="66"/>
                </a:lnTo>
                <a:lnTo>
                  <a:pt x="31" y="65"/>
                </a:lnTo>
                <a:lnTo>
                  <a:pt x="32" y="63"/>
                </a:lnTo>
                <a:lnTo>
                  <a:pt x="34" y="62"/>
                </a:lnTo>
                <a:lnTo>
                  <a:pt x="35" y="61"/>
                </a:lnTo>
                <a:lnTo>
                  <a:pt x="37" y="61"/>
                </a:lnTo>
                <a:lnTo>
                  <a:pt x="38" y="61"/>
                </a:lnTo>
                <a:lnTo>
                  <a:pt x="41" y="62"/>
                </a:lnTo>
                <a:lnTo>
                  <a:pt x="45" y="63"/>
                </a:lnTo>
                <a:lnTo>
                  <a:pt x="47" y="63"/>
                </a:lnTo>
                <a:lnTo>
                  <a:pt x="50" y="63"/>
                </a:lnTo>
                <a:lnTo>
                  <a:pt x="54" y="62"/>
                </a:lnTo>
                <a:lnTo>
                  <a:pt x="56" y="60"/>
                </a:lnTo>
                <a:lnTo>
                  <a:pt x="57" y="59"/>
                </a:lnTo>
                <a:lnTo>
                  <a:pt x="58" y="57"/>
                </a:lnTo>
                <a:lnTo>
                  <a:pt x="59" y="56"/>
                </a:lnTo>
                <a:lnTo>
                  <a:pt x="60" y="55"/>
                </a:lnTo>
                <a:lnTo>
                  <a:pt x="61" y="55"/>
                </a:lnTo>
                <a:lnTo>
                  <a:pt x="64" y="55"/>
                </a:lnTo>
                <a:lnTo>
                  <a:pt x="65" y="54"/>
                </a:lnTo>
                <a:lnTo>
                  <a:pt x="66" y="54"/>
                </a:lnTo>
                <a:lnTo>
                  <a:pt x="67" y="53"/>
                </a:lnTo>
                <a:lnTo>
                  <a:pt x="68" y="51"/>
                </a:lnTo>
                <a:lnTo>
                  <a:pt x="71" y="52"/>
                </a:lnTo>
                <a:lnTo>
                  <a:pt x="71" y="51"/>
                </a:lnTo>
                <a:lnTo>
                  <a:pt x="72" y="50"/>
                </a:lnTo>
                <a:lnTo>
                  <a:pt x="71" y="50"/>
                </a:lnTo>
                <a:lnTo>
                  <a:pt x="70" y="49"/>
                </a:lnTo>
                <a:lnTo>
                  <a:pt x="69" y="47"/>
                </a:lnTo>
                <a:lnTo>
                  <a:pt x="70" y="46"/>
                </a:lnTo>
                <a:lnTo>
                  <a:pt x="70" y="45"/>
                </a:lnTo>
                <a:lnTo>
                  <a:pt x="71" y="44"/>
                </a:lnTo>
                <a:lnTo>
                  <a:pt x="71" y="43"/>
                </a:lnTo>
                <a:lnTo>
                  <a:pt x="72" y="41"/>
                </a:lnTo>
                <a:lnTo>
                  <a:pt x="73" y="40"/>
                </a:lnTo>
                <a:lnTo>
                  <a:pt x="73" y="39"/>
                </a:lnTo>
                <a:lnTo>
                  <a:pt x="73" y="38"/>
                </a:lnTo>
                <a:lnTo>
                  <a:pt x="73" y="37"/>
                </a:lnTo>
                <a:lnTo>
                  <a:pt x="73" y="36"/>
                </a:lnTo>
                <a:lnTo>
                  <a:pt x="75" y="34"/>
                </a:lnTo>
                <a:lnTo>
                  <a:pt x="77" y="33"/>
                </a:lnTo>
                <a:lnTo>
                  <a:pt x="78" y="31"/>
                </a:lnTo>
                <a:lnTo>
                  <a:pt x="79" y="31"/>
                </a:lnTo>
                <a:lnTo>
                  <a:pt x="81" y="32"/>
                </a:lnTo>
                <a:lnTo>
                  <a:pt x="83" y="34"/>
                </a:lnTo>
                <a:lnTo>
                  <a:pt x="85" y="35"/>
                </a:lnTo>
                <a:lnTo>
                  <a:pt x="87" y="33"/>
                </a:lnTo>
                <a:lnTo>
                  <a:pt x="89" y="31"/>
                </a:lnTo>
                <a:lnTo>
                  <a:pt x="90" y="30"/>
                </a:lnTo>
                <a:lnTo>
                  <a:pt x="89" y="29"/>
                </a:lnTo>
                <a:lnTo>
                  <a:pt x="89" y="28"/>
                </a:lnTo>
                <a:lnTo>
                  <a:pt x="87" y="26"/>
                </a:lnTo>
                <a:lnTo>
                  <a:pt x="86" y="24"/>
                </a:lnTo>
                <a:lnTo>
                  <a:pt x="86" y="23"/>
                </a:lnTo>
                <a:lnTo>
                  <a:pt x="87" y="21"/>
                </a:lnTo>
                <a:lnTo>
                  <a:pt x="87" y="20"/>
                </a:lnTo>
                <a:lnTo>
                  <a:pt x="89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4" y="19"/>
                </a:lnTo>
                <a:lnTo>
                  <a:pt x="95" y="17"/>
                </a:lnTo>
                <a:lnTo>
                  <a:pt x="95" y="15"/>
                </a:lnTo>
                <a:lnTo>
                  <a:pt x="96" y="14"/>
                </a:lnTo>
                <a:lnTo>
                  <a:pt x="97" y="13"/>
                </a:lnTo>
                <a:lnTo>
                  <a:pt x="99" y="13"/>
                </a:lnTo>
                <a:lnTo>
                  <a:pt x="100" y="12"/>
                </a:lnTo>
                <a:lnTo>
                  <a:pt x="101" y="11"/>
                </a:lnTo>
                <a:lnTo>
                  <a:pt x="102" y="11"/>
                </a:lnTo>
                <a:lnTo>
                  <a:pt x="103" y="11"/>
                </a:lnTo>
                <a:lnTo>
                  <a:pt x="104" y="12"/>
                </a:lnTo>
                <a:lnTo>
                  <a:pt x="106" y="13"/>
                </a:lnTo>
                <a:lnTo>
                  <a:pt x="109" y="13"/>
                </a:lnTo>
                <a:lnTo>
                  <a:pt x="114" y="13"/>
                </a:lnTo>
                <a:lnTo>
                  <a:pt x="115" y="13"/>
                </a:lnTo>
                <a:lnTo>
                  <a:pt x="117" y="12"/>
                </a:lnTo>
                <a:lnTo>
                  <a:pt x="121" y="6"/>
                </a:lnTo>
                <a:lnTo>
                  <a:pt x="122" y="4"/>
                </a:lnTo>
                <a:lnTo>
                  <a:pt x="123" y="3"/>
                </a:lnTo>
                <a:lnTo>
                  <a:pt x="125" y="1"/>
                </a:lnTo>
                <a:lnTo>
                  <a:pt x="126" y="0"/>
                </a:lnTo>
                <a:lnTo>
                  <a:pt x="128" y="0"/>
                </a:lnTo>
                <a:lnTo>
                  <a:pt x="129" y="0"/>
                </a:lnTo>
                <a:lnTo>
                  <a:pt x="130" y="1"/>
                </a:lnTo>
                <a:lnTo>
                  <a:pt x="131" y="3"/>
                </a:lnTo>
                <a:lnTo>
                  <a:pt x="132" y="4"/>
                </a:lnTo>
                <a:lnTo>
                  <a:pt x="132" y="5"/>
                </a:lnTo>
                <a:lnTo>
                  <a:pt x="130" y="5"/>
                </a:lnTo>
                <a:lnTo>
                  <a:pt x="129" y="5"/>
                </a:lnTo>
                <a:lnTo>
                  <a:pt x="127" y="4"/>
                </a:lnTo>
                <a:lnTo>
                  <a:pt x="126" y="4"/>
                </a:lnTo>
                <a:lnTo>
                  <a:pt x="125" y="5"/>
                </a:lnTo>
                <a:lnTo>
                  <a:pt x="124" y="5"/>
                </a:lnTo>
                <a:lnTo>
                  <a:pt x="125" y="6"/>
                </a:lnTo>
                <a:lnTo>
                  <a:pt x="126" y="6"/>
                </a:lnTo>
                <a:lnTo>
                  <a:pt x="126" y="7"/>
                </a:lnTo>
                <a:lnTo>
                  <a:pt x="125" y="7"/>
                </a:lnTo>
                <a:lnTo>
                  <a:pt x="124" y="7"/>
                </a:lnTo>
                <a:lnTo>
                  <a:pt x="123" y="7"/>
                </a:lnTo>
                <a:lnTo>
                  <a:pt x="123" y="8"/>
                </a:lnTo>
                <a:lnTo>
                  <a:pt x="122" y="10"/>
                </a:lnTo>
                <a:lnTo>
                  <a:pt x="124" y="10"/>
                </a:lnTo>
                <a:lnTo>
                  <a:pt x="125" y="11"/>
                </a:lnTo>
                <a:lnTo>
                  <a:pt x="126" y="12"/>
                </a:lnTo>
                <a:lnTo>
                  <a:pt x="125" y="13"/>
                </a:lnTo>
                <a:lnTo>
                  <a:pt x="126" y="14"/>
                </a:lnTo>
                <a:lnTo>
                  <a:pt x="127" y="14"/>
                </a:lnTo>
                <a:lnTo>
                  <a:pt x="127" y="15"/>
                </a:lnTo>
                <a:lnTo>
                  <a:pt x="127" y="16"/>
                </a:lnTo>
                <a:lnTo>
                  <a:pt x="128" y="16"/>
                </a:lnTo>
                <a:lnTo>
                  <a:pt x="129" y="16"/>
                </a:lnTo>
                <a:lnTo>
                  <a:pt x="130" y="17"/>
                </a:lnTo>
                <a:lnTo>
                  <a:pt x="131" y="18"/>
                </a:lnTo>
                <a:lnTo>
                  <a:pt x="132" y="18"/>
                </a:lnTo>
                <a:lnTo>
                  <a:pt x="132" y="19"/>
                </a:lnTo>
                <a:lnTo>
                  <a:pt x="134" y="20"/>
                </a:lnTo>
                <a:lnTo>
                  <a:pt x="132" y="22"/>
                </a:lnTo>
                <a:lnTo>
                  <a:pt x="131" y="23"/>
                </a:lnTo>
                <a:lnTo>
                  <a:pt x="130" y="24"/>
                </a:lnTo>
                <a:lnTo>
                  <a:pt x="130" y="25"/>
                </a:lnTo>
                <a:lnTo>
                  <a:pt x="130" y="27"/>
                </a:lnTo>
                <a:lnTo>
                  <a:pt x="131" y="28"/>
                </a:lnTo>
                <a:lnTo>
                  <a:pt x="132" y="28"/>
                </a:lnTo>
                <a:lnTo>
                  <a:pt x="133" y="28"/>
                </a:lnTo>
                <a:lnTo>
                  <a:pt x="134" y="28"/>
                </a:lnTo>
                <a:lnTo>
                  <a:pt x="134" y="27"/>
                </a:lnTo>
                <a:lnTo>
                  <a:pt x="135" y="28"/>
                </a:lnTo>
                <a:lnTo>
                  <a:pt x="135" y="29"/>
                </a:lnTo>
                <a:lnTo>
                  <a:pt x="134" y="29"/>
                </a:lnTo>
                <a:lnTo>
                  <a:pt x="133" y="29"/>
                </a:lnTo>
                <a:lnTo>
                  <a:pt x="132" y="29"/>
                </a:lnTo>
                <a:lnTo>
                  <a:pt x="132" y="30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1"/>
                </a:lnTo>
                <a:lnTo>
                  <a:pt x="136" y="32"/>
                </a:lnTo>
                <a:lnTo>
                  <a:pt x="135" y="33"/>
                </a:lnTo>
                <a:lnTo>
                  <a:pt x="135" y="35"/>
                </a:lnTo>
                <a:lnTo>
                  <a:pt x="133" y="36"/>
                </a:lnTo>
                <a:lnTo>
                  <a:pt x="133" y="37"/>
                </a:lnTo>
                <a:lnTo>
                  <a:pt x="132" y="38"/>
                </a:lnTo>
                <a:lnTo>
                  <a:pt x="131" y="39"/>
                </a:lnTo>
                <a:lnTo>
                  <a:pt x="130" y="39"/>
                </a:lnTo>
                <a:lnTo>
                  <a:pt x="129" y="39"/>
                </a:lnTo>
                <a:lnTo>
                  <a:pt x="129" y="40"/>
                </a:lnTo>
                <a:lnTo>
                  <a:pt x="129" y="41"/>
                </a:lnTo>
                <a:lnTo>
                  <a:pt x="128" y="41"/>
                </a:lnTo>
                <a:lnTo>
                  <a:pt x="127" y="42"/>
                </a:lnTo>
                <a:lnTo>
                  <a:pt x="126" y="41"/>
                </a:lnTo>
                <a:lnTo>
                  <a:pt x="125" y="40"/>
                </a:lnTo>
                <a:lnTo>
                  <a:pt x="124" y="40"/>
                </a:lnTo>
                <a:lnTo>
                  <a:pt x="123" y="40"/>
                </a:lnTo>
                <a:lnTo>
                  <a:pt x="123" y="39"/>
                </a:lnTo>
                <a:lnTo>
                  <a:pt x="124" y="39"/>
                </a:lnTo>
                <a:lnTo>
                  <a:pt x="124" y="38"/>
                </a:lnTo>
                <a:lnTo>
                  <a:pt x="126" y="37"/>
                </a:lnTo>
                <a:lnTo>
                  <a:pt x="126" y="36"/>
                </a:lnTo>
                <a:lnTo>
                  <a:pt x="127" y="36"/>
                </a:lnTo>
                <a:lnTo>
                  <a:pt x="126" y="35"/>
                </a:lnTo>
                <a:lnTo>
                  <a:pt x="124" y="37"/>
                </a:lnTo>
                <a:lnTo>
                  <a:pt x="123" y="38"/>
                </a:lnTo>
                <a:lnTo>
                  <a:pt x="122" y="39"/>
                </a:lnTo>
                <a:lnTo>
                  <a:pt x="121" y="39"/>
                </a:lnTo>
                <a:lnTo>
                  <a:pt x="120" y="40"/>
                </a:lnTo>
                <a:lnTo>
                  <a:pt x="119" y="40"/>
                </a:lnTo>
                <a:lnTo>
                  <a:pt x="119" y="42"/>
                </a:lnTo>
                <a:lnTo>
                  <a:pt x="120" y="43"/>
                </a:lnTo>
                <a:lnTo>
                  <a:pt x="120" y="44"/>
                </a:lnTo>
                <a:lnTo>
                  <a:pt x="119" y="44"/>
                </a:lnTo>
                <a:lnTo>
                  <a:pt x="118" y="44"/>
                </a:lnTo>
                <a:lnTo>
                  <a:pt x="117" y="44"/>
                </a:lnTo>
                <a:lnTo>
                  <a:pt x="117" y="45"/>
                </a:lnTo>
                <a:lnTo>
                  <a:pt x="118" y="46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5" y="51"/>
                </a:lnTo>
                <a:lnTo>
                  <a:pt x="114" y="51"/>
                </a:lnTo>
                <a:lnTo>
                  <a:pt x="113" y="51"/>
                </a:lnTo>
                <a:lnTo>
                  <a:pt x="113" y="53"/>
                </a:lnTo>
                <a:lnTo>
                  <a:pt x="113" y="54"/>
                </a:lnTo>
                <a:lnTo>
                  <a:pt x="114" y="56"/>
                </a:lnTo>
                <a:lnTo>
                  <a:pt x="114" y="57"/>
                </a:lnTo>
                <a:lnTo>
                  <a:pt x="114" y="58"/>
                </a:lnTo>
                <a:lnTo>
                  <a:pt x="114" y="59"/>
                </a:lnTo>
                <a:lnTo>
                  <a:pt x="115" y="60"/>
                </a:lnTo>
                <a:lnTo>
                  <a:pt x="115" y="61"/>
                </a:lnTo>
                <a:lnTo>
                  <a:pt x="114" y="62"/>
                </a:lnTo>
                <a:lnTo>
                  <a:pt x="113" y="62"/>
                </a:lnTo>
                <a:lnTo>
                  <a:pt x="113" y="63"/>
                </a:lnTo>
                <a:lnTo>
                  <a:pt x="112" y="63"/>
                </a:lnTo>
                <a:lnTo>
                  <a:pt x="111" y="63"/>
                </a:lnTo>
                <a:lnTo>
                  <a:pt x="110" y="64"/>
                </a:lnTo>
                <a:lnTo>
                  <a:pt x="110" y="65"/>
                </a:lnTo>
                <a:lnTo>
                  <a:pt x="111" y="65"/>
                </a:lnTo>
                <a:lnTo>
                  <a:pt x="111" y="66"/>
                </a:lnTo>
                <a:lnTo>
                  <a:pt x="111" y="67"/>
                </a:lnTo>
                <a:lnTo>
                  <a:pt x="112" y="68"/>
                </a:lnTo>
                <a:lnTo>
                  <a:pt x="111" y="69"/>
                </a:lnTo>
                <a:lnTo>
                  <a:pt x="112" y="72"/>
                </a:lnTo>
                <a:lnTo>
                  <a:pt x="112" y="74"/>
                </a:lnTo>
                <a:lnTo>
                  <a:pt x="112" y="75"/>
                </a:lnTo>
                <a:lnTo>
                  <a:pt x="112" y="77"/>
                </a:lnTo>
                <a:lnTo>
                  <a:pt x="111" y="78"/>
                </a:lnTo>
                <a:lnTo>
                  <a:pt x="110" y="79"/>
                </a:lnTo>
                <a:lnTo>
                  <a:pt x="109" y="80"/>
                </a:lnTo>
                <a:lnTo>
                  <a:pt x="108" y="80"/>
                </a:lnTo>
                <a:lnTo>
                  <a:pt x="107" y="81"/>
                </a:lnTo>
                <a:lnTo>
                  <a:pt x="107" y="8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Freeform 22"/>
          <p:cNvSpPr>
            <a:spLocks/>
          </p:cNvSpPr>
          <p:nvPr/>
        </p:nvSpPr>
        <p:spPr bwMode="auto">
          <a:xfrm>
            <a:off x="4284848" y="5394522"/>
            <a:ext cx="983742" cy="902096"/>
          </a:xfrm>
          <a:custGeom>
            <a:avLst/>
            <a:gdLst>
              <a:gd name="T0" fmla="*/ 2147483647 w 133"/>
              <a:gd name="T1" fmla="*/ 2147483647 h 131"/>
              <a:gd name="T2" fmla="*/ 2147483647 w 133"/>
              <a:gd name="T3" fmla="*/ 2147483647 h 131"/>
              <a:gd name="T4" fmla="*/ 2147483647 w 133"/>
              <a:gd name="T5" fmla="*/ 2147483647 h 131"/>
              <a:gd name="T6" fmla="*/ 2147483647 w 133"/>
              <a:gd name="T7" fmla="*/ 2147483647 h 131"/>
              <a:gd name="T8" fmla="*/ 2147483647 w 133"/>
              <a:gd name="T9" fmla="*/ 2147483647 h 131"/>
              <a:gd name="T10" fmla="*/ 2147483647 w 133"/>
              <a:gd name="T11" fmla="*/ 2147483647 h 131"/>
              <a:gd name="T12" fmla="*/ 2147483647 w 133"/>
              <a:gd name="T13" fmla="*/ 2147483647 h 131"/>
              <a:gd name="T14" fmla="*/ 2147483647 w 133"/>
              <a:gd name="T15" fmla="*/ 2147483647 h 131"/>
              <a:gd name="T16" fmla="*/ 2147483647 w 133"/>
              <a:gd name="T17" fmla="*/ 2147483647 h 131"/>
              <a:gd name="T18" fmla="*/ 2147483647 w 133"/>
              <a:gd name="T19" fmla="*/ 2147483647 h 131"/>
              <a:gd name="T20" fmla="*/ 2147483647 w 133"/>
              <a:gd name="T21" fmla="*/ 2147483647 h 131"/>
              <a:gd name="T22" fmla="*/ 2147483647 w 133"/>
              <a:gd name="T23" fmla="*/ 2147483647 h 131"/>
              <a:gd name="T24" fmla="*/ 2147483647 w 133"/>
              <a:gd name="T25" fmla="*/ 2147483647 h 131"/>
              <a:gd name="T26" fmla="*/ 2147483647 w 133"/>
              <a:gd name="T27" fmla="*/ 2147483647 h 131"/>
              <a:gd name="T28" fmla="*/ 2147483647 w 133"/>
              <a:gd name="T29" fmla="*/ 2147483647 h 131"/>
              <a:gd name="T30" fmla="*/ 2147483647 w 133"/>
              <a:gd name="T31" fmla="*/ 2147483647 h 131"/>
              <a:gd name="T32" fmla="*/ 2147483647 w 133"/>
              <a:gd name="T33" fmla="*/ 2147483647 h 131"/>
              <a:gd name="T34" fmla="*/ 2147483647 w 133"/>
              <a:gd name="T35" fmla="*/ 2147483647 h 131"/>
              <a:gd name="T36" fmla="*/ 0 w 133"/>
              <a:gd name="T37" fmla="*/ 2147483647 h 131"/>
              <a:gd name="T38" fmla="*/ 2147483647 w 133"/>
              <a:gd name="T39" fmla="*/ 2147483647 h 131"/>
              <a:gd name="T40" fmla="*/ 2147483647 w 133"/>
              <a:gd name="T41" fmla="*/ 2147483647 h 131"/>
              <a:gd name="T42" fmla="*/ 2147483647 w 133"/>
              <a:gd name="T43" fmla="*/ 2147483647 h 131"/>
              <a:gd name="T44" fmla="*/ 2147483647 w 133"/>
              <a:gd name="T45" fmla="*/ 2147483647 h 131"/>
              <a:gd name="T46" fmla="*/ 2147483647 w 133"/>
              <a:gd name="T47" fmla="*/ 2147483647 h 131"/>
              <a:gd name="T48" fmla="*/ 2147483647 w 133"/>
              <a:gd name="T49" fmla="*/ 2147483647 h 131"/>
              <a:gd name="T50" fmla="*/ 2147483647 w 133"/>
              <a:gd name="T51" fmla="*/ 2147483647 h 131"/>
              <a:gd name="T52" fmla="*/ 2147483647 w 133"/>
              <a:gd name="T53" fmla="*/ 2147483647 h 131"/>
              <a:gd name="T54" fmla="*/ 2147483647 w 133"/>
              <a:gd name="T55" fmla="*/ 2147483647 h 131"/>
              <a:gd name="T56" fmla="*/ 2147483647 w 133"/>
              <a:gd name="T57" fmla="*/ 2147483647 h 131"/>
              <a:gd name="T58" fmla="*/ 2147483647 w 133"/>
              <a:gd name="T59" fmla="*/ 2147483647 h 131"/>
              <a:gd name="T60" fmla="*/ 2147483647 w 133"/>
              <a:gd name="T61" fmla="*/ 2147483647 h 131"/>
              <a:gd name="T62" fmla="*/ 2147483647 w 133"/>
              <a:gd name="T63" fmla="*/ 2147483647 h 131"/>
              <a:gd name="T64" fmla="*/ 2147483647 w 133"/>
              <a:gd name="T65" fmla="*/ 2147483647 h 131"/>
              <a:gd name="T66" fmla="*/ 2147483647 w 133"/>
              <a:gd name="T67" fmla="*/ 2147483647 h 131"/>
              <a:gd name="T68" fmla="*/ 2147483647 w 133"/>
              <a:gd name="T69" fmla="*/ 2147483647 h 131"/>
              <a:gd name="T70" fmla="*/ 2147483647 w 133"/>
              <a:gd name="T71" fmla="*/ 2147483647 h 131"/>
              <a:gd name="T72" fmla="*/ 2147483647 w 133"/>
              <a:gd name="T73" fmla="*/ 2147483647 h 131"/>
              <a:gd name="T74" fmla="*/ 2147483647 w 133"/>
              <a:gd name="T75" fmla="*/ 2147483647 h 131"/>
              <a:gd name="T76" fmla="*/ 2147483647 w 133"/>
              <a:gd name="T77" fmla="*/ 2147483647 h 131"/>
              <a:gd name="T78" fmla="*/ 2147483647 w 133"/>
              <a:gd name="T79" fmla="*/ 2147483647 h 131"/>
              <a:gd name="T80" fmla="*/ 2147483647 w 133"/>
              <a:gd name="T81" fmla="*/ 2147483647 h 131"/>
              <a:gd name="T82" fmla="*/ 2147483647 w 133"/>
              <a:gd name="T83" fmla="*/ 2147483647 h 131"/>
              <a:gd name="T84" fmla="*/ 2147483647 w 133"/>
              <a:gd name="T85" fmla="*/ 2147483647 h 131"/>
              <a:gd name="T86" fmla="*/ 2147483647 w 133"/>
              <a:gd name="T87" fmla="*/ 2147483647 h 131"/>
              <a:gd name="T88" fmla="*/ 2147483647 w 133"/>
              <a:gd name="T89" fmla="*/ 2147483647 h 131"/>
              <a:gd name="T90" fmla="*/ 2147483647 w 133"/>
              <a:gd name="T91" fmla="*/ 2147483647 h 131"/>
              <a:gd name="T92" fmla="*/ 2147483647 w 133"/>
              <a:gd name="T93" fmla="*/ 2147483647 h 131"/>
              <a:gd name="T94" fmla="*/ 2147483647 w 133"/>
              <a:gd name="T95" fmla="*/ 2147483647 h 131"/>
              <a:gd name="T96" fmla="*/ 2147483647 w 133"/>
              <a:gd name="T97" fmla="*/ 2147483647 h 131"/>
              <a:gd name="T98" fmla="*/ 2147483647 w 133"/>
              <a:gd name="T99" fmla="*/ 2147483647 h 131"/>
              <a:gd name="T100" fmla="*/ 2147483647 w 133"/>
              <a:gd name="T101" fmla="*/ 2147483647 h 131"/>
              <a:gd name="T102" fmla="*/ 2147483647 w 133"/>
              <a:gd name="T103" fmla="*/ 2147483647 h 131"/>
              <a:gd name="T104" fmla="*/ 2147483647 w 133"/>
              <a:gd name="T105" fmla="*/ 2147483647 h 131"/>
              <a:gd name="T106" fmla="*/ 2147483647 w 133"/>
              <a:gd name="T107" fmla="*/ 2147483647 h 131"/>
              <a:gd name="T108" fmla="*/ 2147483647 w 133"/>
              <a:gd name="T109" fmla="*/ 2147483647 h 131"/>
              <a:gd name="T110" fmla="*/ 2147483647 w 133"/>
              <a:gd name="T111" fmla="*/ 2147483647 h 1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33"/>
              <a:gd name="T169" fmla="*/ 0 h 131"/>
              <a:gd name="T170" fmla="*/ 133 w 133"/>
              <a:gd name="T171" fmla="*/ 131 h 13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33" h="131">
                <a:moveTo>
                  <a:pt x="45" y="29"/>
                </a:moveTo>
                <a:lnTo>
                  <a:pt x="45" y="29"/>
                </a:lnTo>
                <a:lnTo>
                  <a:pt x="44" y="30"/>
                </a:lnTo>
                <a:lnTo>
                  <a:pt x="44" y="29"/>
                </a:lnTo>
                <a:lnTo>
                  <a:pt x="44" y="27"/>
                </a:lnTo>
                <a:lnTo>
                  <a:pt x="45" y="26"/>
                </a:lnTo>
                <a:lnTo>
                  <a:pt x="46" y="25"/>
                </a:lnTo>
                <a:lnTo>
                  <a:pt x="47" y="26"/>
                </a:lnTo>
                <a:lnTo>
                  <a:pt x="47" y="27"/>
                </a:lnTo>
                <a:lnTo>
                  <a:pt x="48" y="27"/>
                </a:lnTo>
                <a:lnTo>
                  <a:pt x="49" y="28"/>
                </a:lnTo>
                <a:lnTo>
                  <a:pt x="50" y="28"/>
                </a:lnTo>
                <a:lnTo>
                  <a:pt x="52" y="28"/>
                </a:lnTo>
                <a:lnTo>
                  <a:pt x="53" y="28"/>
                </a:lnTo>
                <a:lnTo>
                  <a:pt x="53" y="29"/>
                </a:lnTo>
                <a:lnTo>
                  <a:pt x="54" y="29"/>
                </a:lnTo>
                <a:lnTo>
                  <a:pt x="55" y="29"/>
                </a:lnTo>
                <a:lnTo>
                  <a:pt x="56" y="29"/>
                </a:lnTo>
                <a:lnTo>
                  <a:pt x="58" y="29"/>
                </a:lnTo>
                <a:lnTo>
                  <a:pt x="58" y="28"/>
                </a:lnTo>
                <a:lnTo>
                  <a:pt x="59" y="28"/>
                </a:lnTo>
                <a:lnTo>
                  <a:pt x="58" y="27"/>
                </a:lnTo>
                <a:lnTo>
                  <a:pt x="57" y="27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2"/>
                </a:lnTo>
                <a:lnTo>
                  <a:pt x="57" y="22"/>
                </a:lnTo>
                <a:lnTo>
                  <a:pt x="58" y="22"/>
                </a:lnTo>
                <a:lnTo>
                  <a:pt x="59" y="22"/>
                </a:lnTo>
                <a:lnTo>
                  <a:pt x="60" y="22"/>
                </a:lnTo>
                <a:lnTo>
                  <a:pt x="60" y="21"/>
                </a:lnTo>
                <a:lnTo>
                  <a:pt x="61" y="20"/>
                </a:lnTo>
                <a:lnTo>
                  <a:pt x="60" y="19"/>
                </a:lnTo>
                <a:lnTo>
                  <a:pt x="59" y="19"/>
                </a:lnTo>
                <a:lnTo>
                  <a:pt x="58" y="19"/>
                </a:lnTo>
                <a:lnTo>
                  <a:pt x="57" y="19"/>
                </a:lnTo>
                <a:lnTo>
                  <a:pt x="56" y="19"/>
                </a:lnTo>
                <a:lnTo>
                  <a:pt x="55" y="18"/>
                </a:lnTo>
                <a:lnTo>
                  <a:pt x="56" y="17"/>
                </a:lnTo>
                <a:lnTo>
                  <a:pt x="57" y="17"/>
                </a:lnTo>
                <a:lnTo>
                  <a:pt x="58" y="16"/>
                </a:lnTo>
                <a:lnTo>
                  <a:pt x="58" y="15"/>
                </a:lnTo>
                <a:lnTo>
                  <a:pt x="58" y="14"/>
                </a:lnTo>
                <a:lnTo>
                  <a:pt x="59" y="14"/>
                </a:lnTo>
                <a:lnTo>
                  <a:pt x="59" y="13"/>
                </a:lnTo>
                <a:lnTo>
                  <a:pt x="58" y="12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59" y="10"/>
                </a:lnTo>
                <a:lnTo>
                  <a:pt x="60" y="8"/>
                </a:lnTo>
                <a:lnTo>
                  <a:pt x="61" y="9"/>
                </a:lnTo>
                <a:lnTo>
                  <a:pt x="61" y="10"/>
                </a:lnTo>
                <a:lnTo>
                  <a:pt x="61" y="11"/>
                </a:lnTo>
                <a:lnTo>
                  <a:pt x="62" y="11"/>
                </a:lnTo>
                <a:lnTo>
                  <a:pt x="63" y="11"/>
                </a:lnTo>
                <a:lnTo>
                  <a:pt x="64" y="12"/>
                </a:lnTo>
                <a:lnTo>
                  <a:pt x="64" y="13"/>
                </a:lnTo>
                <a:lnTo>
                  <a:pt x="64" y="14"/>
                </a:lnTo>
                <a:lnTo>
                  <a:pt x="63" y="15"/>
                </a:lnTo>
                <a:lnTo>
                  <a:pt x="64" y="16"/>
                </a:lnTo>
                <a:lnTo>
                  <a:pt x="63" y="15"/>
                </a:lnTo>
                <a:lnTo>
                  <a:pt x="64" y="16"/>
                </a:lnTo>
                <a:lnTo>
                  <a:pt x="65" y="16"/>
                </a:lnTo>
                <a:lnTo>
                  <a:pt x="66" y="17"/>
                </a:lnTo>
                <a:lnTo>
                  <a:pt x="67" y="17"/>
                </a:lnTo>
                <a:lnTo>
                  <a:pt x="67" y="18"/>
                </a:lnTo>
                <a:lnTo>
                  <a:pt x="68" y="17"/>
                </a:lnTo>
                <a:lnTo>
                  <a:pt x="69" y="16"/>
                </a:lnTo>
                <a:lnTo>
                  <a:pt x="70" y="15"/>
                </a:lnTo>
                <a:lnTo>
                  <a:pt x="68" y="15"/>
                </a:lnTo>
                <a:lnTo>
                  <a:pt x="67" y="15"/>
                </a:lnTo>
                <a:lnTo>
                  <a:pt x="67" y="14"/>
                </a:lnTo>
                <a:lnTo>
                  <a:pt x="67" y="12"/>
                </a:lnTo>
                <a:lnTo>
                  <a:pt x="68" y="12"/>
                </a:lnTo>
                <a:lnTo>
                  <a:pt x="69" y="12"/>
                </a:lnTo>
                <a:lnTo>
                  <a:pt x="69" y="11"/>
                </a:lnTo>
                <a:lnTo>
                  <a:pt x="70" y="10"/>
                </a:lnTo>
                <a:lnTo>
                  <a:pt x="71" y="9"/>
                </a:lnTo>
                <a:lnTo>
                  <a:pt x="71" y="8"/>
                </a:lnTo>
                <a:lnTo>
                  <a:pt x="69" y="7"/>
                </a:lnTo>
                <a:lnTo>
                  <a:pt x="67" y="7"/>
                </a:lnTo>
                <a:lnTo>
                  <a:pt x="65" y="8"/>
                </a:lnTo>
                <a:lnTo>
                  <a:pt x="63" y="7"/>
                </a:lnTo>
                <a:lnTo>
                  <a:pt x="61" y="7"/>
                </a:lnTo>
                <a:lnTo>
                  <a:pt x="60" y="6"/>
                </a:lnTo>
                <a:lnTo>
                  <a:pt x="60" y="4"/>
                </a:lnTo>
                <a:lnTo>
                  <a:pt x="59" y="3"/>
                </a:lnTo>
                <a:lnTo>
                  <a:pt x="53" y="3"/>
                </a:lnTo>
                <a:lnTo>
                  <a:pt x="52" y="2"/>
                </a:lnTo>
                <a:lnTo>
                  <a:pt x="52" y="1"/>
                </a:lnTo>
                <a:lnTo>
                  <a:pt x="51" y="2"/>
                </a:lnTo>
                <a:lnTo>
                  <a:pt x="50" y="2"/>
                </a:lnTo>
                <a:lnTo>
                  <a:pt x="49" y="3"/>
                </a:lnTo>
                <a:lnTo>
                  <a:pt x="48" y="2"/>
                </a:lnTo>
                <a:lnTo>
                  <a:pt x="44" y="2"/>
                </a:lnTo>
                <a:lnTo>
                  <a:pt x="33" y="0"/>
                </a:lnTo>
                <a:lnTo>
                  <a:pt x="30" y="2"/>
                </a:lnTo>
                <a:lnTo>
                  <a:pt x="28" y="2"/>
                </a:lnTo>
                <a:lnTo>
                  <a:pt x="26" y="3"/>
                </a:lnTo>
                <a:lnTo>
                  <a:pt x="24" y="4"/>
                </a:lnTo>
                <a:lnTo>
                  <a:pt x="22" y="5"/>
                </a:lnTo>
                <a:lnTo>
                  <a:pt x="21" y="7"/>
                </a:lnTo>
                <a:lnTo>
                  <a:pt x="20" y="7"/>
                </a:lnTo>
                <a:lnTo>
                  <a:pt x="15" y="8"/>
                </a:lnTo>
                <a:lnTo>
                  <a:pt x="13" y="8"/>
                </a:lnTo>
                <a:lnTo>
                  <a:pt x="12" y="8"/>
                </a:lnTo>
                <a:lnTo>
                  <a:pt x="12" y="9"/>
                </a:lnTo>
                <a:lnTo>
                  <a:pt x="10" y="11"/>
                </a:lnTo>
                <a:lnTo>
                  <a:pt x="10" y="14"/>
                </a:lnTo>
                <a:lnTo>
                  <a:pt x="12" y="14"/>
                </a:lnTo>
                <a:lnTo>
                  <a:pt x="13" y="14"/>
                </a:lnTo>
                <a:lnTo>
                  <a:pt x="13" y="18"/>
                </a:lnTo>
                <a:lnTo>
                  <a:pt x="13" y="21"/>
                </a:lnTo>
                <a:lnTo>
                  <a:pt x="13" y="23"/>
                </a:lnTo>
                <a:lnTo>
                  <a:pt x="13" y="24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2" y="29"/>
                </a:lnTo>
                <a:lnTo>
                  <a:pt x="15" y="29"/>
                </a:lnTo>
                <a:lnTo>
                  <a:pt x="15" y="30"/>
                </a:lnTo>
                <a:lnTo>
                  <a:pt x="12" y="30"/>
                </a:lnTo>
                <a:lnTo>
                  <a:pt x="12" y="32"/>
                </a:lnTo>
                <a:lnTo>
                  <a:pt x="12" y="34"/>
                </a:lnTo>
                <a:lnTo>
                  <a:pt x="12" y="37"/>
                </a:lnTo>
                <a:lnTo>
                  <a:pt x="12" y="39"/>
                </a:lnTo>
                <a:lnTo>
                  <a:pt x="13" y="39"/>
                </a:lnTo>
                <a:lnTo>
                  <a:pt x="12" y="40"/>
                </a:lnTo>
                <a:lnTo>
                  <a:pt x="10" y="43"/>
                </a:lnTo>
                <a:lnTo>
                  <a:pt x="7" y="46"/>
                </a:lnTo>
                <a:lnTo>
                  <a:pt x="5" y="48"/>
                </a:lnTo>
                <a:lnTo>
                  <a:pt x="3" y="49"/>
                </a:lnTo>
                <a:lnTo>
                  <a:pt x="2" y="50"/>
                </a:lnTo>
                <a:lnTo>
                  <a:pt x="0" y="51"/>
                </a:lnTo>
                <a:lnTo>
                  <a:pt x="0" y="52"/>
                </a:lnTo>
                <a:lnTo>
                  <a:pt x="0" y="53"/>
                </a:lnTo>
                <a:lnTo>
                  <a:pt x="0" y="56"/>
                </a:lnTo>
                <a:lnTo>
                  <a:pt x="0" y="57"/>
                </a:lnTo>
                <a:lnTo>
                  <a:pt x="2" y="58"/>
                </a:lnTo>
                <a:lnTo>
                  <a:pt x="5" y="58"/>
                </a:lnTo>
                <a:lnTo>
                  <a:pt x="6" y="58"/>
                </a:lnTo>
                <a:lnTo>
                  <a:pt x="6" y="60"/>
                </a:lnTo>
                <a:lnTo>
                  <a:pt x="7" y="62"/>
                </a:lnTo>
                <a:lnTo>
                  <a:pt x="6" y="62"/>
                </a:lnTo>
                <a:lnTo>
                  <a:pt x="5" y="62"/>
                </a:lnTo>
                <a:lnTo>
                  <a:pt x="9" y="71"/>
                </a:lnTo>
                <a:lnTo>
                  <a:pt x="8" y="72"/>
                </a:lnTo>
                <a:lnTo>
                  <a:pt x="8" y="74"/>
                </a:lnTo>
                <a:lnTo>
                  <a:pt x="8" y="76"/>
                </a:lnTo>
                <a:lnTo>
                  <a:pt x="9" y="78"/>
                </a:lnTo>
                <a:lnTo>
                  <a:pt x="10" y="80"/>
                </a:lnTo>
                <a:lnTo>
                  <a:pt x="10" y="81"/>
                </a:lnTo>
                <a:lnTo>
                  <a:pt x="9" y="87"/>
                </a:lnTo>
                <a:lnTo>
                  <a:pt x="9" y="91"/>
                </a:lnTo>
                <a:lnTo>
                  <a:pt x="10" y="97"/>
                </a:lnTo>
                <a:lnTo>
                  <a:pt x="11" y="101"/>
                </a:lnTo>
                <a:lnTo>
                  <a:pt x="11" y="103"/>
                </a:lnTo>
                <a:lnTo>
                  <a:pt x="12" y="103"/>
                </a:lnTo>
                <a:lnTo>
                  <a:pt x="14" y="102"/>
                </a:lnTo>
                <a:lnTo>
                  <a:pt x="15" y="103"/>
                </a:lnTo>
                <a:lnTo>
                  <a:pt x="18" y="103"/>
                </a:lnTo>
                <a:lnTo>
                  <a:pt x="20" y="103"/>
                </a:lnTo>
                <a:lnTo>
                  <a:pt x="21" y="103"/>
                </a:lnTo>
                <a:lnTo>
                  <a:pt x="20" y="101"/>
                </a:lnTo>
                <a:lnTo>
                  <a:pt x="20" y="100"/>
                </a:lnTo>
                <a:lnTo>
                  <a:pt x="22" y="100"/>
                </a:lnTo>
                <a:lnTo>
                  <a:pt x="24" y="99"/>
                </a:lnTo>
                <a:lnTo>
                  <a:pt x="26" y="98"/>
                </a:lnTo>
                <a:lnTo>
                  <a:pt x="24" y="96"/>
                </a:lnTo>
                <a:lnTo>
                  <a:pt x="24" y="95"/>
                </a:lnTo>
                <a:lnTo>
                  <a:pt x="23" y="95"/>
                </a:lnTo>
                <a:lnTo>
                  <a:pt x="23" y="94"/>
                </a:lnTo>
                <a:lnTo>
                  <a:pt x="24" y="94"/>
                </a:lnTo>
                <a:lnTo>
                  <a:pt x="25" y="94"/>
                </a:lnTo>
                <a:lnTo>
                  <a:pt x="26" y="94"/>
                </a:lnTo>
                <a:lnTo>
                  <a:pt x="25" y="93"/>
                </a:lnTo>
                <a:lnTo>
                  <a:pt x="27" y="92"/>
                </a:lnTo>
                <a:lnTo>
                  <a:pt x="28" y="92"/>
                </a:lnTo>
                <a:lnTo>
                  <a:pt x="28" y="93"/>
                </a:lnTo>
                <a:lnTo>
                  <a:pt x="27" y="93"/>
                </a:lnTo>
                <a:lnTo>
                  <a:pt x="27" y="94"/>
                </a:lnTo>
                <a:lnTo>
                  <a:pt x="29" y="94"/>
                </a:lnTo>
                <a:lnTo>
                  <a:pt x="29" y="93"/>
                </a:lnTo>
                <a:lnTo>
                  <a:pt x="30" y="92"/>
                </a:lnTo>
                <a:lnTo>
                  <a:pt x="31" y="94"/>
                </a:lnTo>
                <a:lnTo>
                  <a:pt x="34" y="99"/>
                </a:lnTo>
                <a:lnTo>
                  <a:pt x="36" y="104"/>
                </a:lnTo>
                <a:lnTo>
                  <a:pt x="37" y="108"/>
                </a:lnTo>
                <a:lnTo>
                  <a:pt x="39" y="107"/>
                </a:lnTo>
                <a:lnTo>
                  <a:pt x="41" y="106"/>
                </a:lnTo>
                <a:lnTo>
                  <a:pt x="43" y="110"/>
                </a:lnTo>
                <a:lnTo>
                  <a:pt x="43" y="115"/>
                </a:lnTo>
                <a:lnTo>
                  <a:pt x="44" y="117"/>
                </a:lnTo>
                <a:lnTo>
                  <a:pt x="45" y="120"/>
                </a:lnTo>
                <a:lnTo>
                  <a:pt x="48" y="124"/>
                </a:lnTo>
                <a:lnTo>
                  <a:pt x="45" y="126"/>
                </a:lnTo>
                <a:lnTo>
                  <a:pt x="44" y="126"/>
                </a:lnTo>
                <a:lnTo>
                  <a:pt x="44" y="127"/>
                </a:lnTo>
                <a:lnTo>
                  <a:pt x="46" y="129"/>
                </a:lnTo>
                <a:lnTo>
                  <a:pt x="47" y="129"/>
                </a:lnTo>
                <a:lnTo>
                  <a:pt x="49" y="131"/>
                </a:lnTo>
                <a:lnTo>
                  <a:pt x="52" y="128"/>
                </a:lnTo>
                <a:lnTo>
                  <a:pt x="54" y="126"/>
                </a:lnTo>
                <a:lnTo>
                  <a:pt x="55" y="125"/>
                </a:lnTo>
                <a:lnTo>
                  <a:pt x="56" y="125"/>
                </a:lnTo>
                <a:lnTo>
                  <a:pt x="57" y="126"/>
                </a:lnTo>
                <a:lnTo>
                  <a:pt x="58" y="124"/>
                </a:lnTo>
                <a:lnTo>
                  <a:pt x="61" y="122"/>
                </a:lnTo>
                <a:lnTo>
                  <a:pt x="63" y="120"/>
                </a:lnTo>
                <a:lnTo>
                  <a:pt x="64" y="119"/>
                </a:lnTo>
                <a:lnTo>
                  <a:pt x="65" y="118"/>
                </a:lnTo>
                <a:lnTo>
                  <a:pt x="66" y="117"/>
                </a:lnTo>
                <a:lnTo>
                  <a:pt x="67" y="116"/>
                </a:lnTo>
                <a:lnTo>
                  <a:pt x="70" y="114"/>
                </a:lnTo>
                <a:lnTo>
                  <a:pt x="71" y="114"/>
                </a:lnTo>
                <a:lnTo>
                  <a:pt x="73" y="113"/>
                </a:lnTo>
                <a:lnTo>
                  <a:pt x="76" y="112"/>
                </a:lnTo>
                <a:lnTo>
                  <a:pt x="78" y="112"/>
                </a:lnTo>
                <a:lnTo>
                  <a:pt x="79" y="113"/>
                </a:lnTo>
                <a:lnTo>
                  <a:pt x="79" y="114"/>
                </a:lnTo>
                <a:lnTo>
                  <a:pt x="80" y="116"/>
                </a:lnTo>
                <a:lnTo>
                  <a:pt x="81" y="118"/>
                </a:lnTo>
                <a:lnTo>
                  <a:pt x="81" y="119"/>
                </a:lnTo>
                <a:lnTo>
                  <a:pt x="82" y="119"/>
                </a:lnTo>
                <a:lnTo>
                  <a:pt x="82" y="118"/>
                </a:lnTo>
                <a:lnTo>
                  <a:pt x="89" y="122"/>
                </a:lnTo>
                <a:lnTo>
                  <a:pt x="90" y="122"/>
                </a:lnTo>
                <a:lnTo>
                  <a:pt x="82" y="118"/>
                </a:lnTo>
                <a:lnTo>
                  <a:pt x="90" y="122"/>
                </a:lnTo>
                <a:lnTo>
                  <a:pt x="93" y="121"/>
                </a:lnTo>
                <a:lnTo>
                  <a:pt x="96" y="117"/>
                </a:lnTo>
                <a:lnTo>
                  <a:pt x="99" y="120"/>
                </a:lnTo>
                <a:lnTo>
                  <a:pt x="101" y="120"/>
                </a:lnTo>
                <a:lnTo>
                  <a:pt x="101" y="124"/>
                </a:lnTo>
                <a:lnTo>
                  <a:pt x="100" y="127"/>
                </a:lnTo>
                <a:lnTo>
                  <a:pt x="107" y="127"/>
                </a:lnTo>
                <a:lnTo>
                  <a:pt x="107" y="123"/>
                </a:lnTo>
                <a:lnTo>
                  <a:pt x="107" y="119"/>
                </a:lnTo>
                <a:lnTo>
                  <a:pt x="107" y="114"/>
                </a:lnTo>
                <a:lnTo>
                  <a:pt x="112" y="114"/>
                </a:lnTo>
                <a:lnTo>
                  <a:pt x="111" y="106"/>
                </a:lnTo>
                <a:lnTo>
                  <a:pt x="113" y="106"/>
                </a:lnTo>
                <a:lnTo>
                  <a:pt x="111" y="103"/>
                </a:lnTo>
                <a:lnTo>
                  <a:pt x="112" y="102"/>
                </a:lnTo>
                <a:lnTo>
                  <a:pt x="116" y="97"/>
                </a:lnTo>
                <a:lnTo>
                  <a:pt x="115" y="96"/>
                </a:lnTo>
                <a:lnTo>
                  <a:pt x="113" y="93"/>
                </a:lnTo>
                <a:lnTo>
                  <a:pt x="114" y="83"/>
                </a:lnTo>
                <a:lnTo>
                  <a:pt x="115" y="79"/>
                </a:lnTo>
                <a:lnTo>
                  <a:pt x="117" y="79"/>
                </a:lnTo>
                <a:lnTo>
                  <a:pt x="122" y="81"/>
                </a:lnTo>
                <a:lnTo>
                  <a:pt x="123" y="80"/>
                </a:lnTo>
                <a:lnTo>
                  <a:pt x="124" y="79"/>
                </a:lnTo>
                <a:lnTo>
                  <a:pt x="127" y="74"/>
                </a:lnTo>
                <a:lnTo>
                  <a:pt x="125" y="73"/>
                </a:lnTo>
                <a:lnTo>
                  <a:pt x="125" y="72"/>
                </a:lnTo>
                <a:lnTo>
                  <a:pt x="126" y="72"/>
                </a:lnTo>
                <a:lnTo>
                  <a:pt x="127" y="70"/>
                </a:lnTo>
                <a:lnTo>
                  <a:pt x="131" y="66"/>
                </a:lnTo>
                <a:lnTo>
                  <a:pt x="133" y="63"/>
                </a:lnTo>
                <a:lnTo>
                  <a:pt x="133" y="62"/>
                </a:lnTo>
                <a:lnTo>
                  <a:pt x="133" y="59"/>
                </a:lnTo>
                <a:lnTo>
                  <a:pt x="126" y="50"/>
                </a:lnTo>
                <a:lnTo>
                  <a:pt x="120" y="48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4" y="52"/>
                </a:lnTo>
                <a:lnTo>
                  <a:pt x="113" y="52"/>
                </a:lnTo>
                <a:lnTo>
                  <a:pt x="112" y="51"/>
                </a:lnTo>
                <a:lnTo>
                  <a:pt x="112" y="50"/>
                </a:lnTo>
                <a:lnTo>
                  <a:pt x="111" y="51"/>
                </a:lnTo>
                <a:lnTo>
                  <a:pt x="110" y="51"/>
                </a:lnTo>
                <a:lnTo>
                  <a:pt x="110" y="52"/>
                </a:lnTo>
                <a:lnTo>
                  <a:pt x="108" y="51"/>
                </a:lnTo>
                <a:lnTo>
                  <a:pt x="109" y="50"/>
                </a:lnTo>
                <a:lnTo>
                  <a:pt x="109" y="49"/>
                </a:lnTo>
                <a:lnTo>
                  <a:pt x="107" y="49"/>
                </a:lnTo>
                <a:lnTo>
                  <a:pt x="107" y="48"/>
                </a:lnTo>
                <a:lnTo>
                  <a:pt x="107" y="47"/>
                </a:lnTo>
                <a:lnTo>
                  <a:pt x="106" y="47"/>
                </a:lnTo>
                <a:lnTo>
                  <a:pt x="105" y="48"/>
                </a:lnTo>
                <a:lnTo>
                  <a:pt x="105" y="49"/>
                </a:lnTo>
                <a:lnTo>
                  <a:pt x="105" y="50"/>
                </a:lnTo>
                <a:lnTo>
                  <a:pt x="105" y="51"/>
                </a:lnTo>
                <a:lnTo>
                  <a:pt x="104" y="51"/>
                </a:lnTo>
                <a:lnTo>
                  <a:pt x="104" y="50"/>
                </a:lnTo>
                <a:lnTo>
                  <a:pt x="103" y="49"/>
                </a:lnTo>
                <a:lnTo>
                  <a:pt x="102" y="50"/>
                </a:lnTo>
                <a:lnTo>
                  <a:pt x="102" y="51"/>
                </a:lnTo>
                <a:lnTo>
                  <a:pt x="102" y="52"/>
                </a:lnTo>
                <a:lnTo>
                  <a:pt x="101" y="51"/>
                </a:lnTo>
                <a:lnTo>
                  <a:pt x="101" y="50"/>
                </a:lnTo>
                <a:lnTo>
                  <a:pt x="100" y="50"/>
                </a:lnTo>
                <a:lnTo>
                  <a:pt x="99" y="50"/>
                </a:lnTo>
                <a:lnTo>
                  <a:pt x="99" y="51"/>
                </a:lnTo>
                <a:lnTo>
                  <a:pt x="99" y="53"/>
                </a:lnTo>
                <a:lnTo>
                  <a:pt x="100" y="54"/>
                </a:lnTo>
                <a:lnTo>
                  <a:pt x="100" y="55"/>
                </a:lnTo>
                <a:lnTo>
                  <a:pt x="99" y="55"/>
                </a:lnTo>
                <a:lnTo>
                  <a:pt x="98" y="55"/>
                </a:lnTo>
                <a:lnTo>
                  <a:pt x="97" y="54"/>
                </a:lnTo>
                <a:lnTo>
                  <a:pt x="97" y="53"/>
                </a:lnTo>
                <a:lnTo>
                  <a:pt x="96" y="53"/>
                </a:lnTo>
                <a:lnTo>
                  <a:pt x="95" y="54"/>
                </a:lnTo>
                <a:lnTo>
                  <a:pt x="94" y="54"/>
                </a:lnTo>
                <a:lnTo>
                  <a:pt x="94" y="55"/>
                </a:lnTo>
                <a:lnTo>
                  <a:pt x="94" y="56"/>
                </a:lnTo>
                <a:lnTo>
                  <a:pt x="95" y="56"/>
                </a:lnTo>
                <a:lnTo>
                  <a:pt x="96" y="57"/>
                </a:lnTo>
                <a:lnTo>
                  <a:pt x="95" y="58"/>
                </a:lnTo>
                <a:lnTo>
                  <a:pt x="95" y="60"/>
                </a:lnTo>
                <a:lnTo>
                  <a:pt x="95" y="61"/>
                </a:lnTo>
                <a:lnTo>
                  <a:pt x="94" y="59"/>
                </a:lnTo>
                <a:lnTo>
                  <a:pt x="94" y="58"/>
                </a:lnTo>
                <a:lnTo>
                  <a:pt x="93" y="57"/>
                </a:lnTo>
                <a:lnTo>
                  <a:pt x="92" y="57"/>
                </a:lnTo>
                <a:lnTo>
                  <a:pt x="91" y="58"/>
                </a:lnTo>
                <a:lnTo>
                  <a:pt x="89" y="58"/>
                </a:lnTo>
                <a:lnTo>
                  <a:pt x="88" y="59"/>
                </a:lnTo>
                <a:lnTo>
                  <a:pt x="86" y="59"/>
                </a:lnTo>
                <a:lnTo>
                  <a:pt x="85" y="58"/>
                </a:lnTo>
                <a:lnTo>
                  <a:pt x="84" y="58"/>
                </a:lnTo>
                <a:lnTo>
                  <a:pt x="84" y="59"/>
                </a:lnTo>
                <a:lnTo>
                  <a:pt x="84" y="60"/>
                </a:lnTo>
                <a:lnTo>
                  <a:pt x="83" y="60"/>
                </a:lnTo>
                <a:lnTo>
                  <a:pt x="83" y="59"/>
                </a:lnTo>
                <a:lnTo>
                  <a:pt x="83" y="58"/>
                </a:lnTo>
                <a:lnTo>
                  <a:pt x="83" y="57"/>
                </a:lnTo>
                <a:lnTo>
                  <a:pt x="83" y="56"/>
                </a:lnTo>
                <a:lnTo>
                  <a:pt x="83" y="55"/>
                </a:lnTo>
                <a:lnTo>
                  <a:pt x="82" y="55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1" y="56"/>
                </a:lnTo>
                <a:lnTo>
                  <a:pt x="81" y="57"/>
                </a:lnTo>
                <a:lnTo>
                  <a:pt x="81" y="58"/>
                </a:lnTo>
                <a:lnTo>
                  <a:pt x="81" y="59"/>
                </a:lnTo>
                <a:lnTo>
                  <a:pt x="82" y="59"/>
                </a:lnTo>
                <a:lnTo>
                  <a:pt x="82" y="60"/>
                </a:lnTo>
                <a:lnTo>
                  <a:pt x="81" y="61"/>
                </a:lnTo>
                <a:lnTo>
                  <a:pt x="80" y="61"/>
                </a:lnTo>
                <a:lnTo>
                  <a:pt x="79" y="60"/>
                </a:lnTo>
                <a:lnTo>
                  <a:pt x="79" y="58"/>
                </a:lnTo>
                <a:lnTo>
                  <a:pt x="79" y="55"/>
                </a:lnTo>
                <a:lnTo>
                  <a:pt x="78" y="55"/>
                </a:lnTo>
                <a:lnTo>
                  <a:pt x="78" y="54"/>
                </a:lnTo>
                <a:lnTo>
                  <a:pt x="77" y="53"/>
                </a:lnTo>
                <a:lnTo>
                  <a:pt x="76" y="52"/>
                </a:lnTo>
                <a:lnTo>
                  <a:pt x="75" y="50"/>
                </a:lnTo>
                <a:lnTo>
                  <a:pt x="74" y="51"/>
                </a:lnTo>
                <a:lnTo>
                  <a:pt x="72" y="52"/>
                </a:lnTo>
                <a:lnTo>
                  <a:pt x="73" y="53"/>
                </a:lnTo>
                <a:lnTo>
                  <a:pt x="73" y="56"/>
                </a:lnTo>
                <a:lnTo>
                  <a:pt x="74" y="58"/>
                </a:lnTo>
                <a:lnTo>
                  <a:pt x="71" y="57"/>
                </a:lnTo>
                <a:lnTo>
                  <a:pt x="70" y="56"/>
                </a:lnTo>
                <a:lnTo>
                  <a:pt x="68" y="56"/>
                </a:lnTo>
                <a:lnTo>
                  <a:pt x="66" y="56"/>
                </a:lnTo>
                <a:lnTo>
                  <a:pt x="65" y="55"/>
                </a:lnTo>
                <a:lnTo>
                  <a:pt x="65" y="54"/>
                </a:lnTo>
                <a:lnTo>
                  <a:pt x="65" y="53"/>
                </a:lnTo>
                <a:lnTo>
                  <a:pt x="64" y="52"/>
                </a:lnTo>
                <a:lnTo>
                  <a:pt x="63" y="51"/>
                </a:lnTo>
                <a:lnTo>
                  <a:pt x="63" y="50"/>
                </a:lnTo>
                <a:lnTo>
                  <a:pt x="64" y="49"/>
                </a:lnTo>
                <a:lnTo>
                  <a:pt x="64" y="48"/>
                </a:lnTo>
                <a:lnTo>
                  <a:pt x="63" y="48"/>
                </a:lnTo>
                <a:lnTo>
                  <a:pt x="62" y="46"/>
                </a:lnTo>
                <a:lnTo>
                  <a:pt x="60" y="46"/>
                </a:lnTo>
                <a:lnTo>
                  <a:pt x="58" y="46"/>
                </a:lnTo>
                <a:lnTo>
                  <a:pt x="57" y="44"/>
                </a:lnTo>
                <a:lnTo>
                  <a:pt x="58" y="42"/>
                </a:lnTo>
                <a:lnTo>
                  <a:pt x="59" y="39"/>
                </a:lnTo>
                <a:lnTo>
                  <a:pt x="59" y="38"/>
                </a:lnTo>
                <a:lnTo>
                  <a:pt x="58" y="36"/>
                </a:lnTo>
                <a:lnTo>
                  <a:pt x="58" y="35"/>
                </a:lnTo>
                <a:lnTo>
                  <a:pt x="57" y="35"/>
                </a:lnTo>
                <a:lnTo>
                  <a:pt x="56" y="34"/>
                </a:lnTo>
                <a:lnTo>
                  <a:pt x="55" y="33"/>
                </a:lnTo>
                <a:lnTo>
                  <a:pt x="55" y="32"/>
                </a:lnTo>
                <a:lnTo>
                  <a:pt x="53" y="30"/>
                </a:lnTo>
                <a:lnTo>
                  <a:pt x="51" y="30"/>
                </a:lnTo>
                <a:lnTo>
                  <a:pt x="50" y="29"/>
                </a:lnTo>
                <a:lnTo>
                  <a:pt x="49" y="29"/>
                </a:lnTo>
                <a:lnTo>
                  <a:pt x="48" y="29"/>
                </a:lnTo>
                <a:lnTo>
                  <a:pt x="47" y="29"/>
                </a:lnTo>
                <a:lnTo>
                  <a:pt x="45" y="2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" name="Freeform 23"/>
          <p:cNvSpPr>
            <a:spLocks/>
          </p:cNvSpPr>
          <p:nvPr/>
        </p:nvSpPr>
        <p:spPr bwMode="auto">
          <a:xfrm>
            <a:off x="4417381" y="4442804"/>
            <a:ext cx="940020" cy="730329"/>
          </a:xfrm>
          <a:custGeom>
            <a:avLst/>
            <a:gdLst>
              <a:gd name="T0" fmla="*/ 2147483647 w 127"/>
              <a:gd name="T1" fmla="*/ 2147483647 h 106"/>
              <a:gd name="T2" fmla="*/ 2147483647 w 127"/>
              <a:gd name="T3" fmla="*/ 2147483647 h 106"/>
              <a:gd name="T4" fmla="*/ 2147483647 w 127"/>
              <a:gd name="T5" fmla="*/ 2147483647 h 106"/>
              <a:gd name="T6" fmla="*/ 2147483647 w 127"/>
              <a:gd name="T7" fmla="*/ 2147483647 h 106"/>
              <a:gd name="T8" fmla="*/ 2147483647 w 127"/>
              <a:gd name="T9" fmla="*/ 2147483647 h 106"/>
              <a:gd name="T10" fmla="*/ 2147483647 w 127"/>
              <a:gd name="T11" fmla="*/ 2147483647 h 106"/>
              <a:gd name="T12" fmla="*/ 2147483647 w 127"/>
              <a:gd name="T13" fmla="*/ 2147483647 h 106"/>
              <a:gd name="T14" fmla="*/ 2147483647 w 127"/>
              <a:gd name="T15" fmla="*/ 2147483647 h 106"/>
              <a:gd name="T16" fmla="*/ 2147483647 w 127"/>
              <a:gd name="T17" fmla="*/ 2147483647 h 106"/>
              <a:gd name="T18" fmla="*/ 2147483647 w 127"/>
              <a:gd name="T19" fmla="*/ 2147483647 h 106"/>
              <a:gd name="T20" fmla="*/ 2147483647 w 127"/>
              <a:gd name="T21" fmla="*/ 2147483647 h 106"/>
              <a:gd name="T22" fmla="*/ 2147483647 w 127"/>
              <a:gd name="T23" fmla="*/ 2147483647 h 106"/>
              <a:gd name="T24" fmla="*/ 2147483647 w 127"/>
              <a:gd name="T25" fmla="*/ 2147483647 h 106"/>
              <a:gd name="T26" fmla="*/ 2147483647 w 127"/>
              <a:gd name="T27" fmla="*/ 2147483647 h 106"/>
              <a:gd name="T28" fmla="*/ 2147483647 w 127"/>
              <a:gd name="T29" fmla="*/ 2147483647 h 106"/>
              <a:gd name="T30" fmla="*/ 2147483647 w 127"/>
              <a:gd name="T31" fmla="*/ 2147483647 h 106"/>
              <a:gd name="T32" fmla="*/ 2147483647 w 127"/>
              <a:gd name="T33" fmla="*/ 2147483647 h 106"/>
              <a:gd name="T34" fmla="*/ 2147483647 w 127"/>
              <a:gd name="T35" fmla="*/ 2147483647 h 106"/>
              <a:gd name="T36" fmla="*/ 2147483647 w 127"/>
              <a:gd name="T37" fmla="*/ 2147483647 h 106"/>
              <a:gd name="T38" fmla="*/ 2147483647 w 127"/>
              <a:gd name="T39" fmla="*/ 2147483647 h 106"/>
              <a:gd name="T40" fmla="*/ 2147483647 w 127"/>
              <a:gd name="T41" fmla="*/ 2147483647 h 106"/>
              <a:gd name="T42" fmla="*/ 2147483647 w 127"/>
              <a:gd name="T43" fmla="*/ 2147483647 h 106"/>
              <a:gd name="T44" fmla="*/ 2147483647 w 127"/>
              <a:gd name="T45" fmla="*/ 2147483647 h 106"/>
              <a:gd name="T46" fmla="*/ 2147483647 w 127"/>
              <a:gd name="T47" fmla="*/ 2147483647 h 106"/>
              <a:gd name="T48" fmla="*/ 2147483647 w 127"/>
              <a:gd name="T49" fmla="*/ 2147483647 h 106"/>
              <a:gd name="T50" fmla="*/ 2147483647 w 127"/>
              <a:gd name="T51" fmla="*/ 2147483647 h 106"/>
              <a:gd name="T52" fmla="*/ 2147483647 w 127"/>
              <a:gd name="T53" fmla="*/ 2147483647 h 106"/>
              <a:gd name="T54" fmla="*/ 2147483647 w 127"/>
              <a:gd name="T55" fmla="*/ 2147483647 h 106"/>
              <a:gd name="T56" fmla="*/ 2147483647 w 127"/>
              <a:gd name="T57" fmla="*/ 2147483647 h 106"/>
              <a:gd name="T58" fmla="*/ 2147483647 w 127"/>
              <a:gd name="T59" fmla="*/ 2147483647 h 106"/>
              <a:gd name="T60" fmla="*/ 2147483647 w 127"/>
              <a:gd name="T61" fmla="*/ 2147483647 h 106"/>
              <a:gd name="T62" fmla="*/ 2147483647 w 127"/>
              <a:gd name="T63" fmla="*/ 2147483647 h 106"/>
              <a:gd name="T64" fmla="*/ 0 w 127"/>
              <a:gd name="T65" fmla="*/ 2147483647 h 106"/>
              <a:gd name="T66" fmla="*/ 2147483647 w 127"/>
              <a:gd name="T67" fmla="*/ 2147483647 h 106"/>
              <a:gd name="T68" fmla="*/ 2147483647 w 127"/>
              <a:gd name="T69" fmla="*/ 2147483647 h 106"/>
              <a:gd name="T70" fmla="*/ 2147483647 w 127"/>
              <a:gd name="T71" fmla="*/ 2147483647 h 106"/>
              <a:gd name="T72" fmla="*/ 2147483647 w 127"/>
              <a:gd name="T73" fmla="*/ 2147483647 h 106"/>
              <a:gd name="T74" fmla="*/ 2147483647 w 127"/>
              <a:gd name="T75" fmla="*/ 2147483647 h 106"/>
              <a:gd name="T76" fmla="*/ 2147483647 w 127"/>
              <a:gd name="T77" fmla="*/ 2147483647 h 106"/>
              <a:gd name="T78" fmla="*/ 2147483647 w 127"/>
              <a:gd name="T79" fmla="*/ 2147483647 h 106"/>
              <a:gd name="T80" fmla="*/ 2147483647 w 127"/>
              <a:gd name="T81" fmla="*/ 2147483647 h 106"/>
              <a:gd name="T82" fmla="*/ 2147483647 w 127"/>
              <a:gd name="T83" fmla="*/ 2147483647 h 106"/>
              <a:gd name="T84" fmla="*/ 2147483647 w 127"/>
              <a:gd name="T85" fmla="*/ 2147483647 h 106"/>
              <a:gd name="T86" fmla="*/ 2147483647 w 127"/>
              <a:gd name="T87" fmla="*/ 2147483647 h 106"/>
              <a:gd name="T88" fmla="*/ 2147483647 w 127"/>
              <a:gd name="T89" fmla="*/ 2147483647 h 106"/>
              <a:gd name="T90" fmla="*/ 2147483647 w 127"/>
              <a:gd name="T91" fmla="*/ 2147483647 h 106"/>
              <a:gd name="T92" fmla="*/ 2147483647 w 127"/>
              <a:gd name="T93" fmla="*/ 2147483647 h 106"/>
              <a:gd name="T94" fmla="*/ 2147483647 w 127"/>
              <a:gd name="T95" fmla="*/ 2147483647 h 106"/>
              <a:gd name="T96" fmla="*/ 2147483647 w 127"/>
              <a:gd name="T97" fmla="*/ 2147483647 h 106"/>
              <a:gd name="T98" fmla="*/ 2147483647 w 127"/>
              <a:gd name="T99" fmla="*/ 2147483647 h 106"/>
              <a:gd name="T100" fmla="*/ 2147483647 w 127"/>
              <a:gd name="T101" fmla="*/ 0 h 106"/>
              <a:gd name="T102" fmla="*/ 2147483647 w 127"/>
              <a:gd name="T103" fmla="*/ 2147483647 h 106"/>
              <a:gd name="T104" fmla="*/ 2147483647 w 127"/>
              <a:gd name="T105" fmla="*/ 2147483647 h 106"/>
              <a:gd name="T106" fmla="*/ 2147483647 w 127"/>
              <a:gd name="T107" fmla="*/ 2147483647 h 106"/>
              <a:gd name="T108" fmla="*/ 2147483647 w 127"/>
              <a:gd name="T109" fmla="*/ 2147483647 h 106"/>
              <a:gd name="T110" fmla="*/ 2147483647 w 127"/>
              <a:gd name="T111" fmla="*/ 2147483647 h 106"/>
              <a:gd name="T112" fmla="*/ 2147483647 w 127"/>
              <a:gd name="T113" fmla="*/ 2147483647 h 106"/>
              <a:gd name="T114" fmla="*/ 2147483647 w 127"/>
              <a:gd name="T115" fmla="*/ 2147483647 h 106"/>
              <a:gd name="T116" fmla="*/ 2147483647 w 127"/>
              <a:gd name="T117" fmla="*/ 2147483647 h 106"/>
              <a:gd name="T118" fmla="*/ 2147483647 w 127"/>
              <a:gd name="T119" fmla="*/ 2147483647 h 106"/>
              <a:gd name="T120" fmla="*/ 2147483647 w 127"/>
              <a:gd name="T121" fmla="*/ 2147483647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"/>
              <a:gd name="T184" fmla="*/ 0 h 106"/>
              <a:gd name="T185" fmla="*/ 127 w 127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" h="106">
                <a:moveTo>
                  <a:pt x="105" y="44"/>
                </a:moveTo>
                <a:lnTo>
                  <a:pt x="106" y="45"/>
                </a:lnTo>
                <a:lnTo>
                  <a:pt x="101" y="47"/>
                </a:lnTo>
                <a:lnTo>
                  <a:pt x="101" y="49"/>
                </a:lnTo>
                <a:lnTo>
                  <a:pt x="99" y="51"/>
                </a:lnTo>
                <a:lnTo>
                  <a:pt x="99" y="53"/>
                </a:lnTo>
                <a:lnTo>
                  <a:pt x="100" y="56"/>
                </a:lnTo>
                <a:lnTo>
                  <a:pt x="101" y="65"/>
                </a:lnTo>
                <a:lnTo>
                  <a:pt x="101" y="67"/>
                </a:lnTo>
                <a:lnTo>
                  <a:pt x="94" y="68"/>
                </a:lnTo>
                <a:lnTo>
                  <a:pt x="93" y="71"/>
                </a:lnTo>
                <a:lnTo>
                  <a:pt x="89" y="73"/>
                </a:lnTo>
                <a:lnTo>
                  <a:pt x="90" y="77"/>
                </a:lnTo>
                <a:lnTo>
                  <a:pt x="90" y="81"/>
                </a:lnTo>
                <a:lnTo>
                  <a:pt x="89" y="85"/>
                </a:lnTo>
                <a:lnTo>
                  <a:pt x="80" y="88"/>
                </a:lnTo>
                <a:lnTo>
                  <a:pt x="79" y="90"/>
                </a:lnTo>
                <a:lnTo>
                  <a:pt x="73" y="89"/>
                </a:lnTo>
                <a:lnTo>
                  <a:pt x="72" y="91"/>
                </a:lnTo>
                <a:lnTo>
                  <a:pt x="72" y="95"/>
                </a:lnTo>
                <a:lnTo>
                  <a:pt x="75" y="98"/>
                </a:lnTo>
                <a:lnTo>
                  <a:pt x="74" y="101"/>
                </a:lnTo>
                <a:lnTo>
                  <a:pt x="74" y="102"/>
                </a:lnTo>
                <a:lnTo>
                  <a:pt x="72" y="102"/>
                </a:lnTo>
                <a:lnTo>
                  <a:pt x="72" y="103"/>
                </a:lnTo>
                <a:lnTo>
                  <a:pt x="70" y="103"/>
                </a:lnTo>
                <a:lnTo>
                  <a:pt x="69" y="105"/>
                </a:lnTo>
                <a:lnTo>
                  <a:pt x="67" y="103"/>
                </a:lnTo>
                <a:lnTo>
                  <a:pt x="65" y="104"/>
                </a:lnTo>
                <a:lnTo>
                  <a:pt x="64" y="104"/>
                </a:lnTo>
                <a:lnTo>
                  <a:pt x="63" y="104"/>
                </a:lnTo>
                <a:lnTo>
                  <a:pt x="63" y="106"/>
                </a:lnTo>
                <a:lnTo>
                  <a:pt x="62" y="106"/>
                </a:lnTo>
                <a:lnTo>
                  <a:pt x="60" y="106"/>
                </a:lnTo>
                <a:lnTo>
                  <a:pt x="59" y="104"/>
                </a:lnTo>
                <a:lnTo>
                  <a:pt x="57" y="101"/>
                </a:lnTo>
                <a:lnTo>
                  <a:pt x="57" y="99"/>
                </a:lnTo>
                <a:lnTo>
                  <a:pt x="57" y="98"/>
                </a:lnTo>
                <a:lnTo>
                  <a:pt x="56" y="97"/>
                </a:lnTo>
                <a:lnTo>
                  <a:pt x="55" y="98"/>
                </a:lnTo>
                <a:lnTo>
                  <a:pt x="53" y="98"/>
                </a:lnTo>
                <a:lnTo>
                  <a:pt x="52" y="98"/>
                </a:lnTo>
                <a:lnTo>
                  <a:pt x="50" y="97"/>
                </a:lnTo>
                <a:lnTo>
                  <a:pt x="49" y="97"/>
                </a:lnTo>
                <a:lnTo>
                  <a:pt x="48" y="98"/>
                </a:lnTo>
                <a:lnTo>
                  <a:pt x="47" y="98"/>
                </a:lnTo>
                <a:lnTo>
                  <a:pt x="47" y="99"/>
                </a:lnTo>
                <a:lnTo>
                  <a:pt x="46" y="99"/>
                </a:lnTo>
                <a:lnTo>
                  <a:pt x="45" y="100"/>
                </a:lnTo>
                <a:lnTo>
                  <a:pt x="45" y="101"/>
                </a:lnTo>
                <a:lnTo>
                  <a:pt x="44" y="101"/>
                </a:lnTo>
                <a:lnTo>
                  <a:pt x="43" y="101"/>
                </a:lnTo>
                <a:lnTo>
                  <a:pt x="42" y="102"/>
                </a:lnTo>
                <a:lnTo>
                  <a:pt x="41" y="102"/>
                </a:lnTo>
                <a:lnTo>
                  <a:pt x="40" y="101"/>
                </a:lnTo>
                <a:lnTo>
                  <a:pt x="39" y="100"/>
                </a:lnTo>
                <a:lnTo>
                  <a:pt x="38" y="100"/>
                </a:lnTo>
                <a:lnTo>
                  <a:pt x="37" y="99"/>
                </a:lnTo>
                <a:lnTo>
                  <a:pt x="37" y="98"/>
                </a:lnTo>
                <a:lnTo>
                  <a:pt x="36" y="97"/>
                </a:lnTo>
                <a:lnTo>
                  <a:pt x="35" y="97"/>
                </a:lnTo>
                <a:lnTo>
                  <a:pt x="34" y="97"/>
                </a:lnTo>
                <a:lnTo>
                  <a:pt x="33" y="97"/>
                </a:lnTo>
                <a:lnTo>
                  <a:pt x="33" y="96"/>
                </a:lnTo>
                <a:lnTo>
                  <a:pt x="33" y="95"/>
                </a:lnTo>
                <a:lnTo>
                  <a:pt x="32" y="94"/>
                </a:lnTo>
                <a:lnTo>
                  <a:pt x="31" y="93"/>
                </a:lnTo>
                <a:lnTo>
                  <a:pt x="29" y="90"/>
                </a:lnTo>
                <a:lnTo>
                  <a:pt x="28" y="89"/>
                </a:lnTo>
                <a:lnTo>
                  <a:pt x="27" y="88"/>
                </a:lnTo>
                <a:lnTo>
                  <a:pt x="27" y="87"/>
                </a:lnTo>
                <a:lnTo>
                  <a:pt x="26" y="86"/>
                </a:lnTo>
                <a:lnTo>
                  <a:pt x="25" y="85"/>
                </a:lnTo>
                <a:lnTo>
                  <a:pt x="25" y="84"/>
                </a:lnTo>
                <a:lnTo>
                  <a:pt x="24" y="83"/>
                </a:lnTo>
                <a:lnTo>
                  <a:pt x="23" y="84"/>
                </a:lnTo>
                <a:lnTo>
                  <a:pt x="22" y="84"/>
                </a:lnTo>
                <a:lnTo>
                  <a:pt x="21" y="84"/>
                </a:lnTo>
                <a:lnTo>
                  <a:pt x="21" y="85"/>
                </a:lnTo>
                <a:lnTo>
                  <a:pt x="20" y="85"/>
                </a:lnTo>
                <a:lnTo>
                  <a:pt x="19" y="84"/>
                </a:lnTo>
                <a:lnTo>
                  <a:pt x="19" y="85"/>
                </a:lnTo>
                <a:lnTo>
                  <a:pt x="18" y="85"/>
                </a:lnTo>
                <a:lnTo>
                  <a:pt x="17" y="86"/>
                </a:lnTo>
                <a:lnTo>
                  <a:pt x="17" y="85"/>
                </a:lnTo>
                <a:lnTo>
                  <a:pt x="16" y="85"/>
                </a:lnTo>
                <a:lnTo>
                  <a:pt x="16" y="84"/>
                </a:lnTo>
                <a:lnTo>
                  <a:pt x="15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3" y="82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0" y="79"/>
                </a:lnTo>
                <a:lnTo>
                  <a:pt x="9" y="78"/>
                </a:lnTo>
                <a:lnTo>
                  <a:pt x="8" y="77"/>
                </a:lnTo>
                <a:lnTo>
                  <a:pt x="7" y="77"/>
                </a:lnTo>
                <a:lnTo>
                  <a:pt x="6" y="77"/>
                </a:lnTo>
                <a:lnTo>
                  <a:pt x="5" y="75"/>
                </a:lnTo>
                <a:lnTo>
                  <a:pt x="7" y="74"/>
                </a:lnTo>
                <a:lnTo>
                  <a:pt x="8" y="72"/>
                </a:lnTo>
                <a:lnTo>
                  <a:pt x="7" y="71"/>
                </a:lnTo>
                <a:lnTo>
                  <a:pt x="5" y="70"/>
                </a:lnTo>
                <a:lnTo>
                  <a:pt x="2" y="69"/>
                </a:lnTo>
                <a:lnTo>
                  <a:pt x="0" y="69"/>
                </a:lnTo>
                <a:lnTo>
                  <a:pt x="0" y="68"/>
                </a:lnTo>
                <a:lnTo>
                  <a:pt x="0" y="66"/>
                </a:lnTo>
                <a:lnTo>
                  <a:pt x="1" y="65"/>
                </a:lnTo>
                <a:lnTo>
                  <a:pt x="3" y="65"/>
                </a:lnTo>
                <a:lnTo>
                  <a:pt x="4" y="65"/>
                </a:lnTo>
                <a:lnTo>
                  <a:pt x="6" y="64"/>
                </a:lnTo>
                <a:lnTo>
                  <a:pt x="6" y="62"/>
                </a:lnTo>
                <a:lnTo>
                  <a:pt x="6" y="61"/>
                </a:lnTo>
                <a:lnTo>
                  <a:pt x="4" y="61"/>
                </a:lnTo>
                <a:lnTo>
                  <a:pt x="2" y="61"/>
                </a:lnTo>
                <a:lnTo>
                  <a:pt x="1" y="61"/>
                </a:lnTo>
                <a:lnTo>
                  <a:pt x="2" y="59"/>
                </a:lnTo>
                <a:lnTo>
                  <a:pt x="3" y="58"/>
                </a:lnTo>
                <a:lnTo>
                  <a:pt x="5" y="57"/>
                </a:lnTo>
                <a:lnTo>
                  <a:pt x="7" y="55"/>
                </a:lnTo>
                <a:lnTo>
                  <a:pt x="9" y="53"/>
                </a:lnTo>
                <a:lnTo>
                  <a:pt x="11" y="51"/>
                </a:lnTo>
                <a:lnTo>
                  <a:pt x="12" y="50"/>
                </a:lnTo>
                <a:lnTo>
                  <a:pt x="13" y="48"/>
                </a:lnTo>
                <a:lnTo>
                  <a:pt x="14" y="46"/>
                </a:lnTo>
                <a:lnTo>
                  <a:pt x="13" y="45"/>
                </a:lnTo>
                <a:lnTo>
                  <a:pt x="10" y="43"/>
                </a:lnTo>
                <a:lnTo>
                  <a:pt x="9" y="43"/>
                </a:lnTo>
                <a:lnTo>
                  <a:pt x="8" y="42"/>
                </a:lnTo>
                <a:lnTo>
                  <a:pt x="8" y="40"/>
                </a:lnTo>
                <a:lnTo>
                  <a:pt x="7" y="39"/>
                </a:lnTo>
                <a:lnTo>
                  <a:pt x="6" y="37"/>
                </a:lnTo>
                <a:lnTo>
                  <a:pt x="6" y="35"/>
                </a:lnTo>
                <a:lnTo>
                  <a:pt x="6" y="34"/>
                </a:lnTo>
                <a:lnTo>
                  <a:pt x="7" y="33"/>
                </a:lnTo>
                <a:lnTo>
                  <a:pt x="7" y="32"/>
                </a:lnTo>
                <a:lnTo>
                  <a:pt x="8" y="29"/>
                </a:lnTo>
                <a:lnTo>
                  <a:pt x="7" y="26"/>
                </a:lnTo>
                <a:lnTo>
                  <a:pt x="7" y="25"/>
                </a:lnTo>
                <a:lnTo>
                  <a:pt x="7" y="22"/>
                </a:lnTo>
                <a:lnTo>
                  <a:pt x="7" y="18"/>
                </a:lnTo>
                <a:lnTo>
                  <a:pt x="9" y="18"/>
                </a:lnTo>
                <a:lnTo>
                  <a:pt x="12" y="19"/>
                </a:lnTo>
                <a:lnTo>
                  <a:pt x="16" y="19"/>
                </a:lnTo>
                <a:lnTo>
                  <a:pt x="23" y="19"/>
                </a:lnTo>
                <a:lnTo>
                  <a:pt x="26" y="18"/>
                </a:lnTo>
                <a:lnTo>
                  <a:pt x="27" y="17"/>
                </a:lnTo>
                <a:lnTo>
                  <a:pt x="28" y="17"/>
                </a:lnTo>
                <a:lnTo>
                  <a:pt x="30" y="16"/>
                </a:lnTo>
                <a:lnTo>
                  <a:pt x="33" y="16"/>
                </a:lnTo>
                <a:lnTo>
                  <a:pt x="35" y="17"/>
                </a:lnTo>
                <a:lnTo>
                  <a:pt x="36" y="20"/>
                </a:lnTo>
                <a:lnTo>
                  <a:pt x="39" y="23"/>
                </a:lnTo>
                <a:lnTo>
                  <a:pt x="40" y="25"/>
                </a:lnTo>
                <a:lnTo>
                  <a:pt x="43" y="25"/>
                </a:lnTo>
                <a:lnTo>
                  <a:pt x="45" y="25"/>
                </a:lnTo>
                <a:lnTo>
                  <a:pt x="46" y="24"/>
                </a:lnTo>
                <a:lnTo>
                  <a:pt x="49" y="21"/>
                </a:lnTo>
                <a:lnTo>
                  <a:pt x="51" y="19"/>
                </a:lnTo>
                <a:lnTo>
                  <a:pt x="54" y="17"/>
                </a:lnTo>
                <a:lnTo>
                  <a:pt x="58" y="13"/>
                </a:lnTo>
                <a:lnTo>
                  <a:pt x="62" y="9"/>
                </a:lnTo>
                <a:lnTo>
                  <a:pt x="62" y="10"/>
                </a:lnTo>
                <a:lnTo>
                  <a:pt x="63" y="9"/>
                </a:lnTo>
                <a:lnTo>
                  <a:pt x="64" y="8"/>
                </a:lnTo>
                <a:lnTo>
                  <a:pt x="67" y="6"/>
                </a:lnTo>
                <a:lnTo>
                  <a:pt x="71" y="3"/>
                </a:lnTo>
                <a:lnTo>
                  <a:pt x="71" y="2"/>
                </a:lnTo>
                <a:lnTo>
                  <a:pt x="72" y="2"/>
                </a:lnTo>
                <a:lnTo>
                  <a:pt x="73" y="1"/>
                </a:lnTo>
                <a:lnTo>
                  <a:pt x="74" y="0"/>
                </a:lnTo>
                <a:lnTo>
                  <a:pt x="75" y="0"/>
                </a:lnTo>
                <a:lnTo>
                  <a:pt x="78" y="0"/>
                </a:lnTo>
                <a:lnTo>
                  <a:pt x="82" y="1"/>
                </a:lnTo>
                <a:lnTo>
                  <a:pt x="84" y="1"/>
                </a:lnTo>
                <a:lnTo>
                  <a:pt x="90" y="3"/>
                </a:lnTo>
                <a:lnTo>
                  <a:pt x="96" y="7"/>
                </a:lnTo>
                <a:lnTo>
                  <a:pt x="98" y="8"/>
                </a:lnTo>
                <a:lnTo>
                  <a:pt x="99" y="8"/>
                </a:lnTo>
                <a:lnTo>
                  <a:pt x="106" y="8"/>
                </a:lnTo>
                <a:lnTo>
                  <a:pt x="113" y="8"/>
                </a:lnTo>
                <a:lnTo>
                  <a:pt x="114" y="8"/>
                </a:lnTo>
                <a:lnTo>
                  <a:pt x="116" y="10"/>
                </a:lnTo>
                <a:lnTo>
                  <a:pt x="117" y="11"/>
                </a:lnTo>
                <a:lnTo>
                  <a:pt x="120" y="11"/>
                </a:lnTo>
                <a:lnTo>
                  <a:pt x="121" y="12"/>
                </a:lnTo>
                <a:lnTo>
                  <a:pt x="122" y="12"/>
                </a:lnTo>
                <a:lnTo>
                  <a:pt x="123" y="12"/>
                </a:lnTo>
                <a:lnTo>
                  <a:pt x="124" y="12"/>
                </a:lnTo>
                <a:lnTo>
                  <a:pt x="125" y="13"/>
                </a:lnTo>
                <a:lnTo>
                  <a:pt x="126" y="13"/>
                </a:lnTo>
                <a:lnTo>
                  <a:pt x="127" y="12"/>
                </a:lnTo>
                <a:lnTo>
                  <a:pt x="126" y="14"/>
                </a:lnTo>
                <a:lnTo>
                  <a:pt x="126" y="15"/>
                </a:lnTo>
                <a:lnTo>
                  <a:pt x="126" y="16"/>
                </a:lnTo>
                <a:lnTo>
                  <a:pt x="127" y="18"/>
                </a:lnTo>
                <a:lnTo>
                  <a:pt x="127" y="21"/>
                </a:lnTo>
                <a:lnTo>
                  <a:pt x="127" y="23"/>
                </a:lnTo>
                <a:lnTo>
                  <a:pt x="126" y="26"/>
                </a:lnTo>
                <a:lnTo>
                  <a:pt x="124" y="28"/>
                </a:lnTo>
                <a:lnTo>
                  <a:pt x="122" y="29"/>
                </a:lnTo>
                <a:lnTo>
                  <a:pt x="120" y="30"/>
                </a:lnTo>
                <a:lnTo>
                  <a:pt x="118" y="31"/>
                </a:lnTo>
                <a:lnTo>
                  <a:pt x="117" y="31"/>
                </a:lnTo>
                <a:lnTo>
                  <a:pt x="115" y="31"/>
                </a:lnTo>
                <a:lnTo>
                  <a:pt x="114" y="31"/>
                </a:lnTo>
                <a:lnTo>
                  <a:pt x="113" y="31"/>
                </a:lnTo>
                <a:lnTo>
                  <a:pt x="112" y="31"/>
                </a:lnTo>
                <a:lnTo>
                  <a:pt x="111" y="32"/>
                </a:lnTo>
                <a:lnTo>
                  <a:pt x="109" y="35"/>
                </a:lnTo>
                <a:lnTo>
                  <a:pt x="112" y="37"/>
                </a:lnTo>
                <a:lnTo>
                  <a:pt x="105" y="43"/>
                </a:lnTo>
                <a:lnTo>
                  <a:pt x="105" y="4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Freeform 24"/>
          <p:cNvSpPr>
            <a:spLocks/>
          </p:cNvSpPr>
          <p:nvPr/>
        </p:nvSpPr>
        <p:spPr bwMode="auto">
          <a:xfrm>
            <a:off x="4750759" y="3526713"/>
            <a:ext cx="970078" cy="1006429"/>
          </a:xfrm>
          <a:custGeom>
            <a:avLst/>
            <a:gdLst>
              <a:gd name="T0" fmla="*/ 2147483647 w 131"/>
              <a:gd name="T1" fmla="*/ 2147483647 h 146"/>
              <a:gd name="T2" fmla="*/ 2147483647 w 131"/>
              <a:gd name="T3" fmla="*/ 2147483647 h 146"/>
              <a:gd name="T4" fmla="*/ 2147483647 w 131"/>
              <a:gd name="T5" fmla="*/ 2147483647 h 146"/>
              <a:gd name="T6" fmla="*/ 2147483647 w 131"/>
              <a:gd name="T7" fmla="*/ 2147483647 h 146"/>
              <a:gd name="T8" fmla="*/ 2147483647 w 131"/>
              <a:gd name="T9" fmla="*/ 2147483647 h 146"/>
              <a:gd name="T10" fmla="*/ 2147483647 w 131"/>
              <a:gd name="T11" fmla="*/ 2147483647 h 146"/>
              <a:gd name="T12" fmla="*/ 2147483647 w 131"/>
              <a:gd name="T13" fmla="*/ 2147483647 h 146"/>
              <a:gd name="T14" fmla="*/ 2147483647 w 131"/>
              <a:gd name="T15" fmla="*/ 2147483647 h 146"/>
              <a:gd name="T16" fmla="*/ 2147483647 w 131"/>
              <a:gd name="T17" fmla="*/ 2147483647 h 146"/>
              <a:gd name="T18" fmla="*/ 2147483647 w 131"/>
              <a:gd name="T19" fmla="*/ 2147483647 h 146"/>
              <a:gd name="T20" fmla="*/ 2147483647 w 131"/>
              <a:gd name="T21" fmla="*/ 2147483647 h 146"/>
              <a:gd name="T22" fmla="*/ 2147483647 w 131"/>
              <a:gd name="T23" fmla="*/ 2147483647 h 146"/>
              <a:gd name="T24" fmla="*/ 2147483647 w 131"/>
              <a:gd name="T25" fmla="*/ 2147483647 h 146"/>
              <a:gd name="T26" fmla="*/ 2147483647 w 131"/>
              <a:gd name="T27" fmla="*/ 2147483647 h 146"/>
              <a:gd name="T28" fmla="*/ 2147483647 w 131"/>
              <a:gd name="T29" fmla="*/ 2147483647 h 146"/>
              <a:gd name="T30" fmla="*/ 2147483647 w 131"/>
              <a:gd name="T31" fmla="*/ 2147483647 h 146"/>
              <a:gd name="T32" fmla="*/ 2147483647 w 131"/>
              <a:gd name="T33" fmla="*/ 2147483647 h 146"/>
              <a:gd name="T34" fmla="*/ 2147483647 w 131"/>
              <a:gd name="T35" fmla="*/ 2147483647 h 146"/>
              <a:gd name="T36" fmla="*/ 2147483647 w 131"/>
              <a:gd name="T37" fmla="*/ 2147483647 h 146"/>
              <a:gd name="T38" fmla="*/ 2147483647 w 131"/>
              <a:gd name="T39" fmla="*/ 2147483647 h 146"/>
              <a:gd name="T40" fmla="*/ 2147483647 w 131"/>
              <a:gd name="T41" fmla="*/ 2147483647 h 146"/>
              <a:gd name="T42" fmla="*/ 2147483647 w 131"/>
              <a:gd name="T43" fmla="*/ 2147483647 h 146"/>
              <a:gd name="T44" fmla="*/ 2147483647 w 131"/>
              <a:gd name="T45" fmla="*/ 2147483647 h 146"/>
              <a:gd name="T46" fmla="*/ 2147483647 w 131"/>
              <a:gd name="T47" fmla="*/ 2147483647 h 146"/>
              <a:gd name="T48" fmla="*/ 2147483647 w 131"/>
              <a:gd name="T49" fmla="*/ 2147483647 h 146"/>
              <a:gd name="T50" fmla="*/ 2147483647 w 131"/>
              <a:gd name="T51" fmla="*/ 0 h 146"/>
              <a:gd name="T52" fmla="*/ 2147483647 w 131"/>
              <a:gd name="T53" fmla="*/ 2147483647 h 146"/>
              <a:gd name="T54" fmla="*/ 2147483647 w 131"/>
              <a:gd name="T55" fmla="*/ 2147483647 h 146"/>
              <a:gd name="T56" fmla="*/ 2147483647 w 131"/>
              <a:gd name="T57" fmla="*/ 2147483647 h 146"/>
              <a:gd name="T58" fmla="*/ 2147483647 w 131"/>
              <a:gd name="T59" fmla="*/ 2147483647 h 146"/>
              <a:gd name="T60" fmla="*/ 2147483647 w 131"/>
              <a:gd name="T61" fmla="*/ 2147483647 h 146"/>
              <a:gd name="T62" fmla="*/ 2147483647 w 131"/>
              <a:gd name="T63" fmla="*/ 2147483647 h 146"/>
              <a:gd name="T64" fmla="*/ 2147483647 w 131"/>
              <a:gd name="T65" fmla="*/ 2147483647 h 146"/>
              <a:gd name="T66" fmla="*/ 2147483647 w 131"/>
              <a:gd name="T67" fmla="*/ 2147483647 h 146"/>
              <a:gd name="T68" fmla="*/ 2147483647 w 131"/>
              <a:gd name="T69" fmla="*/ 2147483647 h 146"/>
              <a:gd name="T70" fmla="*/ 2147483647 w 131"/>
              <a:gd name="T71" fmla="*/ 2147483647 h 146"/>
              <a:gd name="T72" fmla="*/ 2147483647 w 131"/>
              <a:gd name="T73" fmla="*/ 2147483647 h 146"/>
              <a:gd name="T74" fmla="*/ 2147483647 w 131"/>
              <a:gd name="T75" fmla="*/ 2147483647 h 146"/>
              <a:gd name="T76" fmla="*/ 2147483647 w 131"/>
              <a:gd name="T77" fmla="*/ 2147483647 h 146"/>
              <a:gd name="T78" fmla="*/ 2147483647 w 131"/>
              <a:gd name="T79" fmla="*/ 2147483647 h 146"/>
              <a:gd name="T80" fmla="*/ 2147483647 w 131"/>
              <a:gd name="T81" fmla="*/ 2147483647 h 146"/>
              <a:gd name="T82" fmla="*/ 2147483647 w 131"/>
              <a:gd name="T83" fmla="*/ 2147483647 h 146"/>
              <a:gd name="T84" fmla="*/ 2147483647 w 131"/>
              <a:gd name="T85" fmla="*/ 2147483647 h 146"/>
              <a:gd name="T86" fmla="*/ 2147483647 w 131"/>
              <a:gd name="T87" fmla="*/ 2147483647 h 146"/>
              <a:gd name="T88" fmla="*/ 2147483647 w 131"/>
              <a:gd name="T89" fmla="*/ 2147483647 h 146"/>
              <a:gd name="T90" fmla="*/ 2147483647 w 131"/>
              <a:gd name="T91" fmla="*/ 2147483647 h 146"/>
              <a:gd name="T92" fmla="*/ 2147483647 w 131"/>
              <a:gd name="T93" fmla="*/ 2147483647 h 146"/>
              <a:gd name="T94" fmla="*/ 2147483647 w 131"/>
              <a:gd name="T95" fmla="*/ 2147483647 h 146"/>
              <a:gd name="T96" fmla="*/ 2147483647 w 131"/>
              <a:gd name="T97" fmla="*/ 2147483647 h 146"/>
              <a:gd name="T98" fmla="*/ 2147483647 w 131"/>
              <a:gd name="T99" fmla="*/ 2147483647 h 146"/>
              <a:gd name="T100" fmla="*/ 2147483647 w 131"/>
              <a:gd name="T101" fmla="*/ 2147483647 h 146"/>
              <a:gd name="T102" fmla="*/ 2147483647 w 131"/>
              <a:gd name="T103" fmla="*/ 2147483647 h 146"/>
              <a:gd name="T104" fmla="*/ 2147483647 w 131"/>
              <a:gd name="T105" fmla="*/ 2147483647 h 146"/>
              <a:gd name="T106" fmla="*/ 2147483647 w 131"/>
              <a:gd name="T107" fmla="*/ 2147483647 h 146"/>
              <a:gd name="T108" fmla="*/ 2147483647 w 131"/>
              <a:gd name="T109" fmla="*/ 2147483647 h 146"/>
              <a:gd name="T110" fmla="*/ 2147483647 w 131"/>
              <a:gd name="T111" fmla="*/ 2147483647 h 146"/>
              <a:gd name="T112" fmla="*/ 2147483647 w 131"/>
              <a:gd name="T113" fmla="*/ 2147483647 h 146"/>
              <a:gd name="T114" fmla="*/ 2147483647 w 131"/>
              <a:gd name="T115" fmla="*/ 2147483647 h 146"/>
              <a:gd name="T116" fmla="*/ 2147483647 w 131"/>
              <a:gd name="T117" fmla="*/ 2147483647 h 146"/>
              <a:gd name="T118" fmla="*/ 2147483647 w 131"/>
              <a:gd name="T119" fmla="*/ 2147483647 h 146"/>
              <a:gd name="T120" fmla="*/ 2147483647 w 131"/>
              <a:gd name="T121" fmla="*/ 2147483647 h 1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1"/>
              <a:gd name="T184" fmla="*/ 0 h 146"/>
              <a:gd name="T185" fmla="*/ 131 w 131"/>
              <a:gd name="T186" fmla="*/ 146 h 14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1" h="146">
                <a:moveTo>
                  <a:pt x="17" y="75"/>
                </a:moveTo>
                <a:lnTo>
                  <a:pt x="13" y="73"/>
                </a:lnTo>
                <a:lnTo>
                  <a:pt x="12" y="72"/>
                </a:lnTo>
                <a:lnTo>
                  <a:pt x="10" y="71"/>
                </a:lnTo>
                <a:lnTo>
                  <a:pt x="8" y="71"/>
                </a:lnTo>
                <a:lnTo>
                  <a:pt x="6" y="72"/>
                </a:lnTo>
                <a:lnTo>
                  <a:pt x="5" y="72"/>
                </a:lnTo>
                <a:lnTo>
                  <a:pt x="2" y="71"/>
                </a:lnTo>
                <a:lnTo>
                  <a:pt x="0" y="71"/>
                </a:lnTo>
                <a:lnTo>
                  <a:pt x="0" y="70"/>
                </a:lnTo>
                <a:lnTo>
                  <a:pt x="0" y="69"/>
                </a:lnTo>
                <a:lnTo>
                  <a:pt x="0" y="68"/>
                </a:lnTo>
                <a:lnTo>
                  <a:pt x="1" y="66"/>
                </a:lnTo>
                <a:lnTo>
                  <a:pt x="5" y="63"/>
                </a:lnTo>
                <a:lnTo>
                  <a:pt x="7" y="60"/>
                </a:lnTo>
                <a:lnTo>
                  <a:pt x="8" y="60"/>
                </a:lnTo>
                <a:lnTo>
                  <a:pt x="10" y="59"/>
                </a:lnTo>
                <a:lnTo>
                  <a:pt x="10" y="58"/>
                </a:lnTo>
                <a:lnTo>
                  <a:pt x="14" y="57"/>
                </a:lnTo>
                <a:lnTo>
                  <a:pt x="13" y="55"/>
                </a:lnTo>
                <a:lnTo>
                  <a:pt x="12" y="54"/>
                </a:lnTo>
                <a:lnTo>
                  <a:pt x="11" y="53"/>
                </a:lnTo>
                <a:lnTo>
                  <a:pt x="13" y="52"/>
                </a:lnTo>
                <a:lnTo>
                  <a:pt x="14" y="51"/>
                </a:lnTo>
                <a:lnTo>
                  <a:pt x="17" y="50"/>
                </a:lnTo>
                <a:lnTo>
                  <a:pt x="17" y="49"/>
                </a:lnTo>
                <a:lnTo>
                  <a:pt x="19" y="50"/>
                </a:lnTo>
                <a:lnTo>
                  <a:pt x="21" y="50"/>
                </a:lnTo>
                <a:lnTo>
                  <a:pt x="22" y="50"/>
                </a:lnTo>
                <a:lnTo>
                  <a:pt x="23" y="50"/>
                </a:lnTo>
                <a:lnTo>
                  <a:pt x="25" y="50"/>
                </a:lnTo>
                <a:lnTo>
                  <a:pt x="26" y="49"/>
                </a:lnTo>
                <a:lnTo>
                  <a:pt x="25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5"/>
                </a:lnTo>
                <a:lnTo>
                  <a:pt x="27" y="44"/>
                </a:lnTo>
                <a:lnTo>
                  <a:pt x="28" y="44"/>
                </a:lnTo>
                <a:lnTo>
                  <a:pt x="28" y="43"/>
                </a:lnTo>
                <a:lnTo>
                  <a:pt x="27" y="43"/>
                </a:lnTo>
                <a:lnTo>
                  <a:pt x="25" y="44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4" y="41"/>
                </a:lnTo>
                <a:lnTo>
                  <a:pt x="23" y="40"/>
                </a:lnTo>
                <a:lnTo>
                  <a:pt x="23" y="38"/>
                </a:lnTo>
                <a:lnTo>
                  <a:pt x="22" y="36"/>
                </a:lnTo>
                <a:lnTo>
                  <a:pt x="22" y="35"/>
                </a:lnTo>
                <a:lnTo>
                  <a:pt x="23" y="35"/>
                </a:lnTo>
                <a:lnTo>
                  <a:pt x="26" y="35"/>
                </a:lnTo>
                <a:lnTo>
                  <a:pt x="29" y="35"/>
                </a:lnTo>
                <a:lnTo>
                  <a:pt x="31" y="35"/>
                </a:lnTo>
                <a:lnTo>
                  <a:pt x="33" y="35"/>
                </a:lnTo>
                <a:lnTo>
                  <a:pt x="34" y="35"/>
                </a:lnTo>
                <a:lnTo>
                  <a:pt x="34" y="36"/>
                </a:lnTo>
                <a:lnTo>
                  <a:pt x="34" y="37"/>
                </a:lnTo>
                <a:lnTo>
                  <a:pt x="33" y="38"/>
                </a:lnTo>
                <a:lnTo>
                  <a:pt x="32" y="38"/>
                </a:lnTo>
                <a:lnTo>
                  <a:pt x="32" y="39"/>
                </a:lnTo>
                <a:lnTo>
                  <a:pt x="33" y="39"/>
                </a:lnTo>
                <a:lnTo>
                  <a:pt x="33" y="40"/>
                </a:lnTo>
                <a:lnTo>
                  <a:pt x="34" y="40"/>
                </a:lnTo>
                <a:lnTo>
                  <a:pt x="35" y="39"/>
                </a:lnTo>
                <a:lnTo>
                  <a:pt x="36" y="39"/>
                </a:lnTo>
                <a:lnTo>
                  <a:pt x="37" y="38"/>
                </a:lnTo>
                <a:lnTo>
                  <a:pt x="38" y="38"/>
                </a:lnTo>
                <a:lnTo>
                  <a:pt x="40" y="38"/>
                </a:lnTo>
                <a:lnTo>
                  <a:pt x="41" y="37"/>
                </a:lnTo>
                <a:lnTo>
                  <a:pt x="42" y="34"/>
                </a:lnTo>
                <a:lnTo>
                  <a:pt x="43" y="33"/>
                </a:lnTo>
                <a:lnTo>
                  <a:pt x="45" y="30"/>
                </a:lnTo>
                <a:lnTo>
                  <a:pt x="46" y="29"/>
                </a:lnTo>
                <a:lnTo>
                  <a:pt x="47" y="29"/>
                </a:lnTo>
                <a:lnTo>
                  <a:pt x="47" y="28"/>
                </a:lnTo>
                <a:lnTo>
                  <a:pt x="47" y="27"/>
                </a:lnTo>
                <a:lnTo>
                  <a:pt x="46" y="26"/>
                </a:lnTo>
                <a:lnTo>
                  <a:pt x="44" y="24"/>
                </a:lnTo>
                <a:lnTo>
                  <a:pt x="43" y="24"/>
                </a:lnTo>
                <a:lnTo>
                  <a:pt x="42" y="25"/>
                </a:lnTo>
                <a:lnTo>
                  <a:pt x="41" y="25"/>
                </a:lnTo>
                <a:lnTo>
                  <a:pt x="40" y="24"/>
                </a:lnTo>
                <a:lnTo>
                  <a:pt x="41" y="24"/>
                </a:lnTo>
                <a:lnTo>
                  <a:pt x="41" y="23"/>
                </a:lnTo>
                <a:lnTo>
                  <a:pt x="42" y="22"/>
                </a:lnTo>
                <a:lnTo>
                  <a:pt x="42" y="21"/>
                </a:lnTo>
                <a:lnTo>
                  <a:pt x="42" y="20"/>
                </a:lnTo>
                <a:lnTo>
                  <a:pt x="43" y="20"/>
                </a:lnTo>
                <a:lnTo>
                  <a:pt x="46" y="19"/>
                </a:lnTo>
                <a:lnTo>
                  <a:pt x="47" y="19"/>
                </a:lnTo>
                <a:lnTo>
                  <a:pt x="48" y="18"/>
                </a:lnTo>
                <a:lnTo>
                  <a:pt x="49" y="17"/>
                </a:lnTo>
                <a:lnTo>
                  <a:pt x="50" y="17"/>
                </a:lnTo>
                <a:lnTo>
                  <a:pt x="51" y="16"/>
                </a:lnTo>
                <a:lnTo>
                  <a:pt x="53" y="16"/>
                </a:lnTo>
                <a:lnTo>
                  <a:pt x="54" y="16"/>
                </a:lnTo>
                <a:lnTo>
                  <a:pt x="55" y="17"/>
                </a:lnTo>
                <a:lnTo>
                  <a:pt x="55" y="18"/>
                </a:lnTo>
                <a:lnTo>
                  <a:pt x="54" y="19"/>
                </a:lnTo>
                <a:lnTo>
                  <a:pt x="54" y="20"/>
                </a:lnTo>
                <a:lnTo>
                  <a:pt x="55" y="21"/>
                </a:lnTo>
                <a:lnTo>
                  <a:pt x="56" y="21"/>
                </a:lnTo>
                <a:lnTo>
                  <a:pt x="57" y="21"/>
                </a:lnTo>
                <a:lnTo>
                  <a:pt x="58" y="21"/>
                </a:lnTo>
                <a:lnTo>
                  <a:pt x="59" y="22"/>
                </a:lnTo>
                <a:lnTo>
                  <a:pt x="60" y="23"/>
                </a:lnTo>
                <a:lnTo>
                  <a:pt x="60" y="22"/>
                </a:lnTo>
                <a:lnTo>
                  <a:pt x="61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1"/>
                </a:lnTo>
                <a:lnTo>
                  <a:pt x="65" y="19"/>
                </a:lnTo>
                <a:lnTo>
                  <a:pt x="66" y="19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1" y="7"/>
                </a:lnTo>
                <a:lnTo>
                  <a:pt x="70" y="7"/>
                </a:lnTo>
                <a:lnTo>
                  <a:pt x="69" y="7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69" y="10"/>
                </a:lnTo>
                <a:lnTo>
                  <a:pt x="68" y="11"/>
                </a:lnTo>
                <a:lnTo>
                  <a:pt x="68" y="13"/>
                </a:lnTo>
                <a:lnTo>
                  <a:pt x="69" y="15"/>
                </a:lnTo>
                <a:lnTo>
                  <a:pt x="70" y="16"/>
                </a:lnTo>
                <a:lnTo>
                  <a:pt x="70" y="17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2" y="7"/>
                </a:lnTo>
                <a:lnTo>
                  <a:pt x="74" y="7"/>
                </a:lnTo>
                <a:lnTo>
                  <a:pt x="74" y="6"/>
                </a:lnTo>
                <a:lnTo>
                  <a:pt x="75" y="5"/>
                </a:lnTo>
                <a:lnTo>
                  <a:pt x="77" y="5"/>
                </a:lnTo>
                <a:lnTo>
                  <a:pt x="78" y="6"/>
                </a:lnTo>
                <a:lnTo>
                  <a:pt x="80" y="6"/>
                </a:lnTo>
                <a:lnTo>
                  <a:pt x="81" y="6"/>
                </a:lnTo>
                <a:lnTo>
                  <a:pt x="81" y="5"/>
                </a:lnTo>
                <a:lnTo>
                  <a:pt x="80" y="5"/>
                </a:lnTo>
                <a:lnTo>
                  <a:pt x="80" y="4"/>
                </a:lnTo>
                <a:lnTo>
                  <a:pt x="79" y="4"/>
                </a:lnTo>
                <a:lnTo>
                  <a:pt x="78" y="3"/>
                </a:lnTo>
                <a:lnTo>
                  <a:pt x="78" y="2"/>
                </a:lnTo>
                <a:lnTo>
                  <a:pt x="77" y="2"/>
                </a:lnTo>
                <a:lnTo>
                  <a:pt x="77" y="1"/>
                </a:lnTo>
                <a:lnTo>
                  <a:pt x="77" y="0"/>
                </a:lnTo>
                <a:lnTo>
                  <a:pt x="78" y="0"/>
                </a:lnTo>
                <a:lnTo>
                  <a:pt x="79" y="0"/>
                </a:lnTo>
                <a:lnTo>
                  <a:pt x="81" y="0"/>
                </a:lnTo>
                <a:lnTo>
                  <a:pt x="83" y="0"/>
                </a:lnTo>
                <a:lnTo>
                  <a:pt x="84" y="0"/>
                </a:lnTo>
                <a:lnTo>
                  <a:pt x="85" y="0"/>
                </a:lnTo>
                <a:lnTo>
                  <a:pt x="86" y="1"/>
                </a:lnTo>
                <a:lnTo>
                  <a:pt x="85" y="2"/>
                </a:lnTo>
                <a:lnTo>
                  <a:pt x="84" y="3"/>
                </a:lnTo>
                <a:lnTo>
                  <a:pt x="86" y="4"/>
                </a:lnTo>
                <a:lnTo>
                  <a:pt x="88" y="4"/>
                </a:lnTo>
                <a:lnTo>
                  <a:pt x="89" y="4"/>
                </a:lnTo>
                <a:lnTo>
                  <a:pt x="90" y="4"/>
                </a:lnTo>
                <a:lnTo>
                  <a:pt x="90" y="5"/>
                </a:lnTo>
                <a:lnTo>
                  <a:pt x="90" y="6"/>
                </a:lnTo>
                <a:lnTo>
                  <a:pt x="90" y="7"/>
                </a:lnTo>
                <a:lnTo>
                  <a:pt x="89" y="8"/>
                </a:lnTo>
                <a:lnTo>
                  <a:pt x="89" y="9"/>
                </a:lnTo>
                <a:lnTo>
                  <a:pt x="88" y="10"/>
                </a:lnTo>
                <a:lnTo>
                  <a:pt x="89" y="11"/>
                </a:lnTo>
                <a:lnTo>
                  <a:pt x="90" y="11"/>
                </a:lnTo>
                <a:lnTo>
                  <a:pt x="91" y="12"/>
                </a:lnTo>
                <a:lnTo>
                  <a:pt x="92" y="12"/>
                </a:lnTo>
                <a:lnTo>
                  <a:pt x="93" y="12"/>
                </a:lnTo>
                <a:lnTo>
                  <a:pt x="94" y="11"/>
                </a:lnTo>
                <a:lnTo>
                  <a:pt x="95" y="11"/>
                </a:lnTo>
                <a:lnTo>
                  <a:pt x="94" y="11"/>
                </a:lnTo>
                <a:lnTo>
                  <a:pt x="94" y="10"/>
                </a:lnTo>
                <a:lnTo>
                  <a:pt x="93" y="10"/>
                </a:lnTo>
                <a:lnTo>
                  <a:pt x="92" y="10"/>
                </a:lnTo>
                <a:lnTo>
                  <a:pt x="92" y="9"/>
                </a:lnTo>
                <a:lnTo>
                  <a:pt x="93" y="8"/>
                </a:lnTo>
                <a:lnTo>
                  <a:pt x="94" y="8"/>
                </a:lnTo>
                <a:lnTo>
                  <a:pt x="94" y="7"/>
                </a:lnTo>
                <a:lnTo>
                  <a:pt x="96" y="8"/>
                </a:lnTo>
                <a:lnTo>
                  <a:pt x="97" y="9"/>
                </a:lnTo>
                <a:lnTo>
                  <a:pt x="98" y="11"/>
                </a:lnTo>
                <a:lnTo>
                  <a:pt x="99" y="11"/>
                </a:lnTo>
                <a:lnTo>
                  <a:pt x="101" y="13"/>
                </a:lnTo>
                <a:lnTo>
                  <a:pt x="101" y="12"/>
                </a:lnTo>
                <a:lnTo>
                  <a:pt x="101" y="13"/>
                </a:lnTo>
                <a:lnTo>
                  <a:pt x="105" y="17"/>
                </a:lnTo>
                <a:lnTo>
                  <a:pt x="105" y="20"/>
                </a:lnTo>
                <a:lnTo>
                  <a:pt x="104" y="24"/>
                </a:lnTo>
                <a:lnTo>
                  <a:pt x="105" y="25"/>
                </a:lnTo>
                <a:lnTo>
                  <a:pt x="105" y="27"/>
                </a:lnTo>
                <a:lnTo>
                  <a:pt x="107" y="30"/>
                </a:lnTo>
                <a:lnTo>
                  <a:pt x="109" y="32"/>
                </a:lnTo>
                <a:lnTo>
                  <a:pt x="109" y="33"/>
                </a:lnTo>
                <a:lnTo>
                  <a:pt x="110" y="34"/>
                </a:lnTo>
                <a:lnTo>
                  <a:pt x="111" y="36"/>
                </a:lnTo>
                <a:lnTo>
                  <a:pt x="112" y="43"/>
                </a:lnTo>
                <a:lnTo>
                  <a:pt x="111" y="44"/>
                </a:lnTo>
                <a:lnTo>
                  <a:pt x="112" y="47"/>
                </a:lnTo>
                <a:lnTo>
                  <a:pt x="112" y="54"/>
                </a:lnTo>
                <a:lnTo>
                  <a:pt x="112" y="56"/>
                </a:lnTo>
                <a:lnTo>
                  <a:pt x="112" y="59"/>
                </a:lnTo>
                <a:lnTo>
                  <a:pt x="113" y="62"/>
                </a:lnTo>
                <a:lnTo>
                  <a:pt x="113" y="64"/>
                </a:lnTo>
                <a:lnTo>
                  <a:pt x="112" y="65"/>
                </a:lnTo>
                <a:lnTo>
                  <a:pt x="111" y="66"/>
                </a:lnTo>
                <a:lnTo>
                  <a:pt x="111" y="68"/>
                </a:lnTo>
                <a:lnTo>
                  <a:pt x="111" y="70"/>
                </a:lnTo>
                <a:lnTo>
                  <a:pt x="112" y="71"/>
                </a:lnTo>
                <a:lnTo>
                  <a:pt x="112" y="72"/>
                </a:lnTo>
                <a:lnTo>
                  <a:pt x="112" y="73"/>
                </a:lnTo>
                <a:lnTo>
                  <a:pt x="112" y="74"/>
                </a:lnTo>
                <a:lnTo>
                  <a:pt x="110" y="76"/>
                </a:lnTo>
                <a:lnTo>
                  <a:pt x="109" y="76"/>
                </a:lnTo>
                <a:lnTo>
                  <a:pt x="109" y="78"/>
                </a:lnTo>
                <a:lnTo>
                  <a:pt x="109" y="79"/>
                </a:lnTo>
                <a:lnTo>
                  <a:pt x="109" y="81"/>
                </a:lnTo>
                <a:lnTo>
                  <a:pt x="108" y="83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7"/>
                </a:lnTo>
                <a:lnTo>
                  <a:pt x="106" y="87"/>
                </a:lnTo>
                <a:lnTo>
                  <a:pt x="106" y="88"/>
                </a:lnTo>
                <a:lnTo>
                  <a:pt x="107" y="88"/>
                </a:lnTo>
                <a:lnTo>
                  <a:pt x="108" y="89"/>
                </a:lnTo>
                <a:lnTo>
                  <a:pt x="108" y="90"/>
                </a:lnTo>
                <a:lnTo>
                  <a:pt x="108" y="91"/>
                </a:lnTo>
                <a:lnTo>
                  <a:pt x="109" y="91"/>
                </a:lnTo>
                <a:lnTo>
                  <a:pt x="109" y="92"/>
                </a:lnTo>
                <a:lnTo>
                  <a:pt x="109" y="93"/>
                </a:lnTo>
                <a:lnTo>
                  <a:pt x="111" y="95"/>
                </a:lnTo>
                <a:lnTo>
                  <a:pt x="111" y="96"/>
                </a:lnTo>
                <a:lnTo>
                  <a:pt x="112" y="97"/>
                </a:lnTo>
                <a:lnTo>
                  <a:pt x="113" y="97"/>
                </a:lnTo>
                <a:lnTo>
                  <a:pt x="113" y="99"/>
                </a:lnTo>
                <a:lnTo>
                  <a:pt x="113" y="101"/>
                </a:lnTo>
                <a:lnTo>
                  <a:pt x="113" y="103"/>
                </a:lnTo>
                <a:lnTo>
                  <a:pt x="113" y="105"/>
                </a:lnTo>
                <a:lnTo>
                  <a:pt x="114" y="106"/>
                </a:lnTo>
                <a:lnTo>
                  <a:pt x="115" y="108"/>
                </a:lnTo>
                <a:lnTo>
                  <a:pt x="117" y="110"/>
                </a:lnTo>
                <a:lnTo>
                  <a:pt x="120" y="111"/>
                </a:lnTo>
                <a:lnTo>
                  <a:pt x="124" y="111"/>
                </a:lnTo>
                <a:lnTo>
                  <a:pt x="126" y="111"/>
                </a:lnTo>
                <a:lnTo>
                  <a:pt x="128" y="111"/>
                </a:lnTo>
                <a:lnTo>
                  <a:pt x="130" y="110"/>
                </a:lnTo>
                <a:lnTo>
                  <a:pt x="131" y="110"/>
                </a:lnTo>
                <a:lnTo>
                  <a:pt x="129" y="111"/>
                </a:lnTo>
                <a:lnTo>
                  <a:pt x="127" y="113"/>
                </a:lnTo>
                <a:lnTo>
                  <a:pt x="127" y="114"/>
                </a:lnTo>
                <a:lnTo>
                  <a:pt x="127" y="115"/>
                </a:lnTo>
                <a:lnTo>
                  <a:pt x="127" y="116"/>
                </a:lnTo>
                <a:lnTo>
                  <a:pt x="127" y="117"/>
                </a:lnTo>
                <a:lnTo>
                  <a:pt x="126" y="118"/>
                </a:lnTo>
                <a:lnTo>
                  <a:pt x="125" y="120"/>
                </a:lnTo>
                <a:lnTo>
                  <a:pt x="125" y="121"/>
                </a:lnTo>
                <a:lnTo>
                  <a:pt x="124" y="122"/>
                </a:lnTo>
                <a:lnTo>
                  <a:pt x="124" y="123"/>
                </a:lnTo>
                <a:lnTo>
                  <a:pt x="123" y="124"/>
                </a:lnTo>
                <a:lnTo>
                  <a:pt x="124" y="126"/>
                </a:lnTo>
                <a:lnTo>
                  <a:pt x="125" y="127"/>
                </a:lnTo>
                <a:lnTo>
                  <a:pt x="126" y="127"/>
                </a:lnTo>
                <a:lnTo>
                  <a:pt x="125" y="128"/>
                </a:lnTo>
                <a:lnTo>
                  <a:pt x="125" y="129"/>
                </a:lnTo>
                <a:lnTo>
                  <a:pt x="122" y="128"/>
                </a:lnTo>
                <a:lnTo>
                  <a:pt x="121" y="130"/>
                </a:lnTo>
                <a:lnTo>
                  <a:pt x="120" y="131"/>
                </a:lnTo>
                <a:lnTo>
                  <a:pt x="119" y="131"/>
                </a:lnTo>
                <a:lnTo>
                  <a:pt x="118" y="132"/>
                </a:lnTo>
                <a:lnTo>
                  <a:pt x="115" y="132"/>
                </a:lnTo>
                <a:lnTo>
                  <a:pt x="114" y="132"/>
                </a:lnTo>
                <a:lnTo>
                  <a:pt x="113" y="133"/>
                </a:lnTo>
                <a:lnTo>
                  <a:pt x="112" y="134"/>
                </a:lnTo>
                <a:lnTo>
                  <a:pt x="111" y="136"/>
                </a:lnTo>
                <a:lnTo>
                  <a:pt x="110" y="137"/>
                </a:lnTo>
                <a:lnTo>
                  <a:pt x="108" y="139"/>
                </a:lnTo>
                <a:lnTo>
                  <a:pt x="104" y="140"/>
                </a:lnTo>
                <a:lnTo>
                  <a:pt x="101" y="140"/>
                </a:lnTo>
                <a:lnTo>
                  <a:pt x="99" y="140"/>
                </a:lnTo>
                <a:lnTo>
                  <a:pt x="98" y="140"/>
                </a:lnTo>
                <a:lnTo>
                  <a:pt x="95" y="139"/>
                </a:lnTo>
                <a:lnTo>
                  <a:pt x="92" y="138"/>
                </a:lnTo>
                <a:lnTo>
                  <a:pt x="91" y="138"/>
                </a:lnTo>
                <a:lnTo>
                  <a:pt x="89" y="138"/>
                </a:lnTo>
                <a:lnTo>
                  <a:pt x="88" y="139"/>
                </a:lnTo>
                <a:lnTo>
                  <a:pt x="86" y="140"/>
                </a:lnTo>
                <a:lnTo>
                  <a:pt x="85" y="142"/>
                </a:lnTo>
                <a:lnTo>
                  <a:pt x="84" y="143"/>
                </a:lnTo>
                <a:lnTo>
                  <a:pt x="83" y="144"/>
                </a:lnTo>
                <a:lnTo>
                  <a:pt x="82" y="145"/>
                </a:lnTo>
                <a:lnTo>
                  <a:pt x="81" y="146"/>
                </a:lnTo>
                <a:lnTo>
                  <a:pt x="80" y="146"/>
                </a:lnTo>
                <a:lnTo>
                  <a:pt x="79" y="145"/>
                </a:lnTo>
                <a:lnTo>
                  <a:pt x="78" y="145"/>
                </a:lnTo>
                <a:lnTo>
                  <a:pt x="77" y="145"/>
                </a:lnTo>
                <a:lnTo>
                  <a:pt x="76" y="145"/>
                </a:lnTo>
                <a:lnTo>
                  <a:pt x="75" y="144"/>
                </a:lnTo>
                <a:lnTo>
                  <a:pt x="72" y="144"/>
                </a:lnTo>
                <a:lnTo>
                  <a:pt x="71" y="143"/>
                </a:lnTo>
                <a:lnTo>
                  <a:pt x="69" y="141"/>
                </a:lnTo>
                <a:lnTo>
                  <a:pt x="68" y="141"/>
                </a:lnTo>
                <a:lnTo>
                  <a:pt x="61" y="141"/>
                </a:lnTo>
                <a:lnTo>
                  <a:pt x="54" y="141"/>
                </a:lnTo>
                <a:lnTo>
                  <a:pt x="53" y="141"/>
                </a:lnTo>
                <a:lnTo>
                  <a:pt x="51" y="140"/>
                </a:lnTo>
                <a:lnTo>
                  <a:pt x="45" y="136"/>
                </a:lnTo>
                <a:lnTo>
                  <a:pt x="39" y="134"/>
                </a:lnTo>
                <a:lnTo>
                  <a:pt x="37" y="134"/>
                </a:lnTo>
                <a:lnTo>
                  <a:pt x="33" y="133"/>
                </a:lnTo>
                <a:lnTo>
                  <a:pt x="30" y="133"/>
                </a:lnTo>
                <a:lnTo>
                  <a:pt x="29" y="133"/>
                </a:lnTo>
                <a:lnTo>
                  <a:pt x="30" y="133"/>
                </a:lnTo>
                <a:lnTo>
                  <a:pt x="30" y="132"/>
                </a:lnTo>
                <a:lnTo>
                  <a:pt x="29" y="131"/>
                </a:lnTo>
                <a:lnTo>
                  <a:pt x="29" y="130"/>
                </a:lnTo>
                <a:lnTo>
                  <a:pt x="29" y="129"/>
                </a:lnTo>
                <a:lnTo>
                  <a:pt x="30" y="128"/>
                </a:lnTo>
                <a:lnTo>
                  <a:pt x="30" y="127"/>
                </a:lnTo>
                <a:lnTo>
                  <a:pt x="30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3"/>
                </a:lnTo>
                <a:lnTo>
                  <a:pt x="27" y="121"/>
                </a:lnTo>
                <a:lnTo>
                  <a:pt x="27" y="120"/>
                </a:lnTo>
                <a:lnTo>
                  <a:pt x="27" y="119"/>
                </a:lnTo>
                <a:lnTo>
                  <a:pt x="27" y="118"/>
                </a:lnTo>
                <a:lnTo>
                  <a:pt x="26" y="117"/>
                </a:lnTo>
                <a:lnTo>
                  <a:pt x="27" y="115"/>
                </a:lnTo>
                <a:lnTo>
                  <a:pt x="27" y="114"/>
                </a:lnTo>
                <a:lnTo>
                  <a:pt x="27" y="113"/>
                </a:lnTo>
                <a:lnTo>
                  <a:pt x="27" y="112"/>
                </a:lnTo>
                <a:lnTo>
                  <a:pt x="26" y="112"/>
                </a:lnTo>
                <a:lnTo>
                  <a:pt x="25" y="112"/>
                </a:lnTo>
                <a:lnTo>
                  <a:pt x="25" y="111"/>
                </a:lnTo>
                <a:lnTo>
                  <a:pt x="24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09"/>
                </a:lnTo>
                <a:lnTo>
                  <a:pt x="24" y="109"/>
                </a:lnTo>
                <a:lnTo>
                  <a:pt x="24" y="108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5" y="106"/>
                </a:lnTo>
                <a:lnTo>
                  <a:pt x="25" y="105"/>
                </a:lnTo>
                <a:lnTo>
                  <a:pt x="26" y="105"/>
                </a:lnTo>
                <a:lnTo>
                  <a:pt x="27" y="104"/>
                </a:lnTo>
                <a:lnTo>
                  <a:pt x="27" y="103"/>
                </a:lnTo>
                <a:lnTo>
                  <a:pt x="26" y="103"/>
                </a:lnTo>
                <a:lnTo>
                  <a:pt x="25" y="104"/>
                </a:lnTo>
                <a:lnTo>
                  <a:pt x="24" y="103"/>
                </a:lnTo>
                <a:lnTo>
                  <a:pt x="24" y="102"/>
                </a:lnTo>
                <a:lnTo>
                  <a:pt x="23" y="102"/>
                </a:lnTo>
                <a:lnTo>
                  <a:pt x="22" y="102"/>
                </a:lnTo>
                <a:lnTo>
                  <a:pt x="22" y="103"/>
                </a:lnTo>
                <a:lnTo>
                  <a:pt x="21" y="104"/>
                </a:lnTo>
                <a:lnTo>
                  <a:pt x="20" y="103"/>
                </a:lnTo>
                <a:lnTo>
                  <a:pt x="19" y="102"/>
                </a:lnTo>
                <a:lnTo>
                  <a:pt x="19" y="101"/>
                </a:lnTo>
                <a:lnTo>
                  <a:pt x="19" y="100"/>
                </a:lnTo>
                <a:lnTo>
                  <a:pt x="20" y="99"/>
                </a:lnTo>
                <a:lnTo>
                  <a:pt x="21" y="98"/>
                </a:lnTo>
                <a:lnTo>
                  <a:pt x="21" y="97"/>
                </a:lnTo>
                <a:lnTo>
                  <a:pt x="22" y="98"/>
                </a:lnTo>
                <a:lnTo>
                  <a:pt x="23" y="98"/>
                </a:lnTo>
                <a:lnTo>
                  <a:pt x="24" y="98"/>
                </a:lnTo>
                <a:lnTo>
                  <a:pt x="26" y="98"/>
                </a:lnTo>
                <a:lnTo>
                  <a:pt x="26" y="96"/>
                </a:lnTo>
                <a:lnTo>
                  <a:pt x="25" y="95"/>
                </a:lnTo>
                <a:lnTo>
                  <a:pt x="25" y="94"/>
                </a:lnTo>
                <a:lnTo>
                  <a:pt x="25" y="92"/>
                </a:lnTo>
                <a:lnTo>
                  <a:pt x="25" y="90"/>
                </a:lnTo>
                <a:lnTo>
                  <a:pt x="25" y="87"/>
                </a:lnTo>
                <a:lnTo>
                  <a:pt x="24" y="87"/>
                </a:lnTo>
                <a:lnTo>
                  <a:pt x="23" y="89"/>
                </a:lnTo>
                <a:lnTo>
                  <a:pt x="22" y="89"/>
                </a:lnTo>
                <a:lnTo>
                  <a:pt x="20" y="89"/>
                </a:lnTo>
                <a:lnTo>
                  <a:pt x="20" y="88"/>
                </a:lnTo>
                <a:lnTo>
                  <a:pt x="19" y="87"/>
                </a:lnTo>
                <a:lnTo>
                  <a:pt x="20" y="87"/>
                </a:lnTo>
                <a:lnTo>
                  <a:pt x="21" y="87"/>
                </a:lnTo>
                <a:lnTo>
                  <a:pt x="23" y="85"/>
                </a:lnTo>
                <a:lnTo>
                  <a:pt x="23" y="84"/>
                </a:lnTo>
                <a:lnTo>
                  <a:pt x="23" y="83"/>
                </a:lnTo>
                <a:lnTo>
                  <a:pt x="22" y="81"/>
                </a:lnTo>
                <a:lnTo>
                  <a:pt x="20" y="80"/>
                </a:lnTo>
                <a:lnTo>
                  <a:pt x="19" y="78"/>
                </a:lnTo>
                <a:lnTo>
                  <a:pt x="18" y="77"/>
                </a:lnTo>
                <a:lnTo>
                  <a:pt x="18" y="76"/>
                </a:lnTo>
                <a:lnTo>
                  <a:pt x="17" y="75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24211D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4107228" y="3581424"/>
            <a:ext cx="628501" cy="627268"/>
          </a:xfrm>
          <a:custGeom>
            <a:avLst/>
            <a:gdLst>
              <a:gd name="T0" fmla="*/ 2147483647 w 85"/>
              <a:gd name="T1" fmla="*/ 2147483647 h 91"/>
              <a:gd name="T2" fmla="*/ 2147483647 w 85"/>
              <a:gd name="T3" fmla="*/ 2147483647 h 91"/>
              <a:gd name="T4" fmla="*/ 2147483647 w 85"/>
              <a:gd name="T5" fmla="*/ 2147483647 h 91"/>
              <a:gd name="T6" fmla="*/ 2147483647 w 85"/>
              <a:gd name="T7" fmla="*/ 2147483647 h 91"/>
              <a:gd name="T8" fmla="*/ 2147483647 w 85"/>
              <a:gd name="T9" fmla="*/ 2147483647 h 91"/>
              <a:gd name="T10" fmla="*/ 2147483647 w 85"/>
              <a:gd name="T11" fmla="*/ 2147483647 h 91"/>
              <a:gd name="T12" fmla="*/ 2147483647 w 85"/>
              <a:gd name="T13" fmla="*/ 2147483647 h 91"/>
              <a:gd name="T14" fmla="*/ 2147483647 w 85"/>
              <a:gd name="T15" fmla="*/ 2147483647 h 91"/>
              <a:gd name="T16" fmla="*/ 2147483647 w 85"/>
              <a:gd name="T17" fmla="*/ 2147483647 h 91"/>
              <a:gd name="T18" fmla="*/ 2147483647 w 85"/>
              <a:gd name="T19" fmla="*/ 2147483647 h 91"/>
              <a:gd name="T20" fmla="*/ 2147483647 w 85"/>
              <a:gd name="T21" fmla="*/ 2147483647 h 91"/>
              <a:gd name="T22" fmla="*/ 2147483647 w 85"/>
              <a:gd name="T23" fmla="*/ 2147483647 h 91"/>
              <a:gd name="T24" fmla="*/ 2147483647 w 85"/>
              <a:gd name="T25" fmla="*/ 2147483647 h 91"/>
              <a:gd name="T26" fmla="*/ 2147483647 w 85"/>
              <a:gd name="T27" fmla="*/ 2147483647 h 91"/>
              <a:gd name="T28" fmla="*/ 2147483647 w 85"/>
              <a:gd name="T29" fmla="*/ 2147483647 h 91"/>
              <a:gd name="T30" fmla="*/ 2147483647 w 85"/>
              <a:gd name="T31" fmla="*/ 2147483647 h 91"/>
              <a:gd name="T32" fmla="*/ 2147483647 w 85"/>
              <a:gd name="T33" fmla="*/ 2147483647 h 91"/>
              <a:gd name="T34" fmla="*/ 2147483647 w 85"/>
              <a:gd name="T35" fmla="*/ 2147483647 h 91"/>
              <a:gd name="T36" fmla="*/ 2147483647 w 85"/>
              <a:gd name="T37" fmla="*/ 2147483647 h 91"/>
              <a:gd name="T38" fmla="*/ 2147483647 w 85"/>
              <a:gd name="T39" fmla="*/ 2147483647 h 91"/>
              <a:gd name="T40" fmla="*/ 2147483647 w 85"/>
              <a:gd name="T41" fmla="*/ 2147483647 h 91"/>
              <a:gd name="T42" fmla="*/ 2147483647 w 85"/>
              <a:gd name="T43" fmla="*/ 2147483647 h 91"/>
              <a:gd name="T44" fmla="*/ 2147483647 w 85"/>
              <a:gd name="T45" fmla="*/ 2147483647 h 91"/>
              <a:gd name="T46" fmla="*/ 2147483647 w 85"/>
              <a:gd name="T47" fmla="*/ 2147483647 h 91"/>
              <a:gd name="T48" fmla="*/ 2147483647 w 85"/>
              <a:gd name="T49" fmla="*/ 2147483647 h 91"/>
              <a:gd name="T50" fmla="*/ 2147483647 w 85"/>
              <a:gd name="T51" fmla="*/ 2147483647 h 91"/>
              <a:gd name="T52" fmla="*/ 2147483647 w 85"/>
              <a:gd name="T53" fmla="*/ 2147483647 h 91"/>
              <a:gd name="T54" fmla="*/ 2147483647 w 85"/>
              <a:gd name="T55" fmla="*/ 2147483647 h 91"/>
              <a:gd name="T56" fmla="*/ 2147483647 w 85"/>
              <a:gd name="T57" fmla="*/ 2147483647 h 91"/>
              <a:gd name="T58" fmla="*/ 2147483647 w 85"/>
              <a:gd name="T59" fmla="*/ 2147483647 h 91"/>
              <a:gd name="T60" fmla="*/ 2147483647 w 85"/>
              <a:gd name="T61" fmla="*/ 2147483647 h 91"/>
              <a:gd name="T62" fmla="*/ 2147483647 w 85"/>
              <a:gd name="T63" fmla="*/ 2147483647 h 91"/>
              <a:gd name="T64" fmla="*/ 2147483647 w 85"/>
              <a:gd name="T65" fmla="*/ 2147483647 h 91"/>
              <a:gd name="T66" fmla="*/ 2147483647 w 85"/>
              <a:gd name="T67" fmla="*/ 2147483647 h 91"/>
              <a:gd name="T68" fmla="*/ 2147483647 w 85"/>
              <a:gd name="T69" fmla="*/ 2147483647 h 91"/>
              <a:gd name="T70" fmla="*/ 2147483647 w 85"/>
              <a:gd name="T71" fmla="*/ 2147483647 h 91"/>
              <a:gd name="T72" fmla="*/ 2147483647 w 85"/>
              <a:gd name="T73" fmla="*/ 2147483647 h 91"/>
              <a:gd name="T74" fmla="*/ 2147483647 w 85"/>
              <a:gd name="T75" fmla="*/ 2147483647 h 91"/>
              <a:gd name="T76" fmla="*/ 2147483647 w 85"/>
              <a:gd name="T77" fmla="*/ 2147483647 h 91"/>
              <a:gd name="T78" fmla="*/ 2147483647 w 85"/>
              <a:gd name="T79" fmla="*/ 2147483647 h 91"/>
              <a:gd name="T80" fmla="*/ 2147483647 w 85"/>
              <a:gd name="T81" fmla="*/ 2147483647 h 91"/>
              <a:gd name="T82" fmla="*/ 2147483647 w 85"/>
              <a:gd name="T83" fmla="*/ 2147483647 h 91"/>
              <a:gd name="T84" fmla="*/ 2147483647 w 85"/>
              <a:gd name="T85" fmla="*/ 2147483647 h 91"/>
              <a:gd name="T86" fmla="*/ 2147483647 w 85"/>
              <a:gd name="T87" fmla="*/ 2147483647 h 91"/>
              <a:gd name="T88" fmla="*/ 2147483647 w 85"/>
              <a:gd name="T89" fmla="*/ 2147483647 h 91"/>
              <a:gd name="T90" fmla="*/ 2147483647 w 85"/>
              <a:gd name="T91" fmla="*/ 2147483647 h 91"/>
              <a:gd name="T92" fmla="*/ 2147483647 w 85"/>
              <a:gd name="T93" fmla="*/ 2147483647 h 91"/>
              <a:gd name="T94" fmla="*/ 2147483647 w 85"/>
              <a:gd name="T95" fmla="*/ 2147483647 h 91"/>
              <a:gd name="T96" fmla="*/ 2147483647 w 85"/>
              <a:gd name="T97" fmla="*/ 2147483647 h 91"/>
              <a:gd name="T98" fmla="*/ 2147483647 w 85"/>
              <a:gd name="T99" fmla="*/ 2147483647 h 91"/>
              <a:gd name="T100" fmla="*/ 2147483647 w 85"/>
              <a:gd name="T101" fmla="*/ 2147483647 h 91"/>
              <a:gd name="T102" fmla="*/ 2147483647 w 85"/>
              <a:gd name="T103" fmla="*/ 2147483647 h 9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5"/>
              <a:gd name="T157" fmla="*/ 0 h 91"/>
              <a:gd name="T158" fmla="*/ 85 w 85"/>
              <a:gd name="T159" fmla="*/ 91 h 9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5" h="91">
                <a:moveTo>
                  <a:pt x="1" y="27"/>
                </a:moveTo>
                <a:lnTo>
                  <a:pt x="1" y="27"/>
                </a:lnTo>
                <a:lnTo>
                  <a:pt x="2" y="28"/>
                </a:lnTo>
                <a:lnTo>
                  <a:pt x="1" y="30"/>
                </a:lnTo>
                <a:lnTo>
                  <a:pt x="0" y="32"/>
                </a:lnTo>
                <a:lnTo>
                  <a:pt x="1" y="32"/>
                </a:lnTo>
                <a:lnTo>
                  <a:pt x="2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5" y="32"/>
                </a:lnTo>
                <a:lnTo>
                  <a:pt x="7" y="33"/>
                </a:lnTo>
                <a:lnTo>
                  <a:pt x="7" y="35"/>
                </a:lnTo>
                <a:lnTo>
                  <a:pt x="8" y="36"/>
                </a:lnTo>
                <a:lnTo>
                  <a:pt x="9" y="36"/>
                </a:lnTo>
                <a:lnTo>
                  <a:pt x="10" y="39"/>
                </a:lnTo>
                <a:lnTo>
                  <a:pt x="11" y="41"/>
                </a:lnTo>
                <a:lnTo>
                  <a:pt x="13" y="41"/>
                </a:lnTo>
                <a:lnTo>
                  <a:pt x="14" y="42"/>
                </a:lnTo>
                <a:lnTo>
                  <a:pt x="14" y="43"/>
                </a:lnTo>
                <a:lnTo>
                  <a:pt x="15" y="43"/>
                </a:lnTo>
                <a:lnTo>
                  <a:pt x="16" y="44"/>
                </a:lnTo>
                <a:lnTo>
                  <a:pt x="17" y="44"/>
                </a:lnTo>
                <a:lnTo>
                  <a:pt x="16" y="45"/>
                </a:lnTo>
                <a:lnTo>
                  <a:pt x="16" y="46"/>
                </a:lnTo>
                <a:lnTo>
                  <a:pt x="18" y="47"/>
                </a:lnTo>
                <a:lnTo>
                  <a:pt x="19" y="48"/>
                </a:lnTo>
                <a:lnTo>
                  <a:pt x="19" y="50"/>
                </a:lnTo>
                <a:lnTo>
                  <a:pt x="19" y="53"/>
                </a:lnTo>
                <a:lnTo>
                  <a:pt x="23" y="55"/>
                </a:lnTo>
                <a:lnTo>
                  <a:pt x="26" y="56"/>
                </a:lnTo>
                <a:lnTo>
                  <a:pt x="30" y="59"/>
                </a:lnTo>
                <a:lnTo>
                  <a:pt x="33" y="60"/>
                </a:lnTo>
                <a:lnTo>
                  <a:pt x="36" y="63"/>
                </a:lnTo>
                <a:lnTo>
                  <a:pt x="36" y="64"/>
                </a:lnTo>
                <a:lnTo>
                  <a:pt x="36" y="66"/>
                </a:lnTo>
                <a:lnTo>
                  <a:pt x="35" y="66"/>
                </a:lnTo>
                <a:lnTo>
                  <a:pt x="36" y="68"/>
                </a:lnTo>
                <a:lnTo>
                  <a:pt x="26" y="68"/>
                </a:lnTo>
                <a:lnTo>
                  <a:pt x="25" y="70"/>
                </a:lnTo>
                <a:lnTo>
                  <a:pt x="22" y="75"/>
                </a:lnTo>
                <a:lnTo>
                  <a:pt x="25" y="75"/>
                </a:lnTo>
                <a:lnTo>
                  <a:pt x="26" y="75"/>
                </a:lnTo>
                <a:lnTo>
                  <a:pt x="29" y="76"/>
                </a:lnTo>
                <a:lnTo>
                  <a:pt x="30" y="78"/>
                </a:lnTo>
                <a:lnTo>
                  <a:pt x="28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4"/>
                </a:lnTo>
                <a:lnTo>
                  <a:pt x="26" y="85"/>
                </a:lnTo>
                <a:lnTo>
                  <a:pt x="23" y="86"/>
                </a:lnTo>
                <a:lnTo>
                  <a:pt x="25" y="86"/>
                </a:lnTo>
                <a:lnTo>
                  <a:pt x="26" y="87"/>
                </a:lnTo>
                <a:lnTo>
                  <a:pt x="27" y="88"/>
                </a:lnTo>
                <a:lnTo>
                  <a:pt x="27" y="89"/>
                </a:lnTo>
                <a:lnTo>
                  <a:pt x="28" y="90"/>
                </a:lnTo>
                <a:lnTo>
                  <a:pt x="29" y="90"/>
                </a:lnTo>
                <a:lnTo>
                  <a:pt x="29" y="89"/>
                </a:lnTo>
                <a:lnTo>
                  <a:pt x="28" y="88"/>
                </a:lnTo>
                <a:lnTo>
                  <a:pt x="28" y="87"/>
                </a:lnTo>
                <a:lnTo>
                  <a:pt x="29" y="87"/>
                </a:lnTo>
                <a:lnTo>
                  <a:pt x="30" y="87"/>
                </a:lnTo>
                <a:lnTo>
                  <a:pt x="31" y="88"/>
                </a:lnTo>
                <a:lnTo>
                  <a:pt x="32" y="89"/>
                </a:lnTo>
                <a:lnTo>
                  <a:pt x="33" y="89"/>
                </a:lnTo>
                <a:lnTo>
                  <a:pt x="34" y="89"/>
                </a:lnTo>
                <a:lnTo>
                  <a:pt x="34" y="87"/>
                </a:lnTo>
                <a:lnTo>
                  <a:pt x="35" y="87"/>
                </a:lnTo>
                <a:lnTo>
                  <a:pt x="36" y="86"/>
                </a:lnTo>
                <a:lnTo>
                  <a:pt x="37" y="87"/>
                </a:lnTo>
                <a:lnTo>
                  <a:pt x="39" y="87"/>
                </a:lnTo>
                <a:lnTo>
                  <a:pt x="39" y="88"/>
                </a:lnTo>
                <a:lnTo>
                  <a:pt x="39" y="89"/>
                </a:lnTo>
                <a:lnTo>
                  <a:pt x="39" y="90"/>
                </a:lnTo>
                <a:lnTo>
                  <a:pt x="40" y="91"/>
                </a:lnTo>
                <a:lnTo>
                  <a:pt x="42" y="91"/>
                </a:lnTo>
                <a:lnTo>
                  <a:pt x="43" y="90"/>
                </a:lnTo>
                <a:lnTo>
                  <a:pt x="43" y="88"/>
                </a:lnTo>
                <a:lnTo>
                  <a:pt x="43" y="87"/>
                </a:lnTo>
                <a:lnTo>
                  <a:pt x="42" y="86"/>
                </a:lnTo>
                <a:lnTo>
                  <a:pt x="44" y="86"/>
                </a:lnTo>
                <a:lnTo>
                  <a:pt x="44" y="85"/>
                </a:lnTo>
                <a:lnTo>
                  <a:pt x="46" y="85"/>
                </a:lnTo>
                <a:lnTo>
                  <a:pt x="47" y="81"/>
                </a:lnTo>
                <a:lnTo>
                  <a:pt x="49" y="82"/>
                </a:lnTo>
                <a:lnTo>
                  <a:pt x="50" y="80"/>
                </a:lnTo>
                <a:lnTo>
                  <a:pt x="51" y="79"/>
                </a:lnTo>
                <a:lnTo>
                  <a:pt x="52" y="78"/>
                </a:lnTo>
                <a:lnTo>
                  <a:pt x="53" y="78"/>
                </a:lnTo>
                <a:lnTo>
                  <a:pt x="54" y="79"/>
                </a:lnTo>
                <a:lnTo>
                  <a:pt x="54" y="77"/>
                </a:lnTo>
                <a:lnTo>
                  <a:pt x="55" y="76"/>
                </a:lnTo>
                <a:lnTo>
                  <a:pt x="56" y="75"/>
                </a:lnTo>
                <a:lnTo>
                  <a:pt x="57" y="75"/>
                </a:lnTo>
                <a:lnTo>
                  <a:pt x="59" y="75"/>
                </a:lnTo>
                <a:lnTo>
                  <a:pt x="60" y="76"/>
                </a:lnTo>
                <a:lnTo>
                  <a:pt x="60" y="75"/>
                </a:lnTo>
                <a:lnTo>
                  <a:pt x="60" y="74"/>
                </a:lnTo>
                <a:lnTo>
                  <a:pt x="63" y="73"/>
                </a:lnTo>
                <a:lnTo>
                  <a:pt x="64" y="71"/>
                </a:lnTo>
                <a:lnTo>
                  <a:pt x="63" y="71"/>
                </a:lnTo>
                <a:lnTo>
                  <a:pt x="69" y="68"/>
                </a:lnTo>
                <a:lnTo>
                  <a:pt x="74" y="66"/>
                </a:lnTo>
                <a:lnTo>
                  <a:pt x="77" y="65"/>
                </a:lnTo>
                <a:lnTo>
                  <a:pt x="77" y="62"/>
                </a:lnTo>
                <a:lnTo>
                  <a:pt x="75" y="63"/>
                </a:lnTo>
                <a:lnTo>
                  <a:pt x="74" y="63"/>
                </a:lnTo>
                <a:lnTo>
                  <a:pt x="72" y="62"/>
                </a:lnTo>
                <a:lnTo>
                  <a:pt x="71" y="63"/>
                </a:lnTo>
                <a:lnTo>
                  <a:pt x="71" y="61"/>
                </a:lnTo>
                <a:lnTo>
                  <a:pt x="71" y="60"/>
                </a:lnTo>
                <a:lnTo>
                  <a:pt x="70" y="59"/>
                </a:lnTo>
                <a:lnTo>
                  <a:pt x="70" y="60"/>
                </a:lnTo>
                <a:lnTo>
                  <a:pt x="70" y="61"/>
                </a:lnTo>
                <a:lnTo>
                  <a:pt x="67" y="59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7"/>
                </a:lnTo>
                <a:lnTo>
                  <a:pt x="68" y="58"/>
                </a:lnTo>
                <a:lnTo>
                  <a:pt x="69" y="58"/>
                </a:lnTo>
                <a:lnTo>
                  <a:pt x="69" y="56"/>
                </a:lnTo>
                <a:lnTo>
                  <a:pt x="69" y="55"/>
                </a:lnTo>
                <a:lnTo>
                  <a:pt x="70" y="53"/>
                </a:lnTo>
                <a:lnTo>
                  <a:pt x="72" y="54"/>
                </a:lnTo>
                <a:lnTo>
                  <a:pt x="73" y="54"/>
                </a:lnTo>
                <a:lnTo>
                  <a:pt x="72" y="55"/>
                </a:lnTo>
                <a:lnTo>
                  <a:pt x="73" y="56"/>
                </a:lnTo>
                <a:lnTo>
                  <a:pt x="74" y="55"/>
                </a:lnTo>
                <a:lnTo>
                  <a:pt x="74" y="54"/>
                </a:lnTo>
                <a:lnTo>
                  <a:pt x="75" y="55"/>
                </a:lnTo>
                <a:lnTo>
                  <a:pt x="76" y="56"/>
                </a:lnTo>
                <a:lnTo>
                  <a:pt x="78" y="57"/>
                </a:lnTo>
                <a:lnTo>
                  <a:pt x="77" y="58"/>
                </a:lnTo>
                <a:lnTo>
                  <a:pt x="78" y="60"/>
                </a:lnTo>
                <a:lnTo>
                  <a:pt x="79" y="60"/>
                </a:lnTo>
                <a:lnTo>
                  <a:pt x="80" y="60"/>
                </a:lnTo>
                <a:lnTo>
                  <a:pt x="81" y="59"/>
                </a:lnTo>
                <a:lnTo>
                  <a:pt x="82" y="60"/>
                </a:lnTo>
                <a:lnTo>
                  <a:pt x="83" y="59"/>
                </a:lnTo>
                <a:lnTo>
                  <a:pt x="84" y="59"/>
                </a:lnTo>
                <a:lnTo>
                  <a:pt x="84" y="56"/>
                </a:lnTo>
                <a:lnTo>
                  <a:pt x="85" y="50"/>
                </a:lnTo>
                <a:lnTo>
                  <a:pt x="84" y="49"/>
                </a:lnTo>
                <a:lnTo>
                  <a:pt x="84" y="48"/>
                </a:lnTo>
                <a:lnTo>
                  <a:pt x="84" y="44"/>
                </a:lnTo>
                <a:lnTo>
                  <a:pt x="82" y="42"/>
                </a:lnTo>
                <a:lnTo>
                  <a:pt x="80" y="42"/>
                </a:lnTo>
                <a:lnTo>
                  <a:pt x="77" y="44"/>
                </a:lnTo>
                <a:lnTo>
                  <a:pt x="75" y="45"/>
                </a:lnTo>
                <a:lnTo>
                  <a:pt x="73" y="45"/>
                </a:lnTo>
                <a:lnTo>
                  <a:pt x="72" y="46"/>
                </a:lnTo>
                <a:lnTo>
                  <a:pt x="71" y="46"/>
                </a:lnTo>
                <a:lnTo>
                  <a:pt x="71" y="45"/>
                </a:lnTo>
                <a:lnTo>
                  <a:pt x="71" y="44"/>
                </a:lnTo>
                <a:lnTo>
                  <a:pt x="69" y="43"/>
                </a:lnTo>
                <a:lnTo>
                  <a:pt x="69" y="41"/>
                </a:lnTo>
                <a:lnTo>
                  <a:pt x="68" y="41"/>
                </a:lnTo>
                <a:lnTo>
                  <a:pt x="66" y="41"/>
                </a:lnTo>
                <a:lnTo>
                  <a:pt x="65" y="44"/>
                </a:lnTo>
                <a:lnTo>
                  <a:pt x="64" y="45"/>
                </a:lnTo>
                <a:lnTo>
                  <a:pt x="63" y="47"/>
                </a:lnTo>
                <a:lnTo>
                  <a:pt x="59" y="49"/>
                </a:lnTo>
                <a:lnTo>
                  <a:pt x="57" y="47"/>
                </a:lnTo>
                <a:lnTo>
                  <a:pt x="56" y="47"/>
                </a:lnTo>
                <a:lnTo>
                  <a:pt x="56" y="44"/>
                </a:lnTo>
                <a:lnTo>
                  <a:pt x="57" y="44"/>
                </a:lnTo>
                <a:lnTo>
                  <a:pt x="58" y="43"/>
                </a:lnTo>
                <a:lnTo>
                  <a:pt x="58" y="41"/>
                </a:lnTo>
                <a:lnTo>
                  <a:pt x="60" y="38"/>
                </a:lnTo>
                <a:lnTo>
                  <a:pt x="58" y="36"/>
                </a:lnTo>
                <a:lnTo>
                  <a:pt x="55" y="35"/>
                </a:lnTo>
                <a:lnTo>
                  <a:pt x="57" y="31"/>
                </a:lnTo>
                <a:lnTo>
                  <a:pt x="55" y="25"/>
                </a:lnTo>
                <a:lnTo>
                  <a:pt x="54" y="25"/>
                </a:lnTo>
                <a:lnTo>
                  <a:pt x="50" y="26"/>
                </a:lnTo>
                <a:lnTo>
                  <a:pt x="47" y="26"/>
                </a:lnTo>
                <a:lnTo>
                  <a:pt x="44" y="24"/>
                </a:lnTo>
                <a:lnTo>
                  <a:pt x="43" y="21"/>
                </a:lnTo>
                <a:lnTo>
                  <a:pt x="42" y="20"/>
                </a:lnTo>
                <a:lnTo>
                  <a:pt x="36" y="17"/>
                </a:lnTo>
                <a:lnTo>
                  <a:pt x="32" y="13"/>
                </a:lnTo>
                <a:lnTo>
                  <a:pt x="34" y="10"/>
                </a:lnTo>
                <a:lnTo>
                  <a:pt x="29" y="8"/>
                </a:lnTo>
                <a:lnTo>
                  <a:pt x="28" y="7"/>
                </a:lnTo>
                <a:lnTo>
                  <a:pt x="27" y="3"/>
                </a:lnTo>
                <a:lnTo>
                  <a:pt x="23" y="1"/>
                </a:lnTo>
                <a:lnTo>
                  <a:pt x="19" y="1"/>
                </a:lnTo>
                <a:lnTo>
                  <a:pt x="18" y="0"/>
                </a:lnTo>
                <a:lnTo>
                  <a:pt x="18" y="3"/>
                </a:lnTo>
                <a:lnTo>
                  <a:pt x="18" y="5"/>
                </a:lnTo>
                <a:lnTo>
                  <a:pt x="17" y="6"/>
                </a:lnTo>
                <a:lnTo>
                  <a:pt x="16" y="6"/>
                </a:lnTo>
                <a:lnTo>
                  <a:pt x="15" y="6"/>
                </a:lnTo>
                <a:lnTo>
                  <a:pt x="14" y="5"/>
                </a:lnTo>
                <a:lnTo>
                  <a:pt x="12" y="6"/>
                </a:lnTo>
                <a:lnTo>
                  <a:pt x="11" y="6"/>
                </a:lnTo>
                <a:lnTo>
                  <a:pt x="13" y="6"/>
                </a:lnTo>
                <a:lnTo>
                  <a:pt x="15" y="8"/>
                </a:lnTo>
                <a:lnTo>
                  <a:pt x="15" y="9"/>
                </a:lnTo>
                <a:lnTo>
                  <a:pt x="16" y="10"/>
                </a:lnTo>
                <a:lnTo>
                  <a:pt x="16" y="11"/>
                </a:lnTo>
                <a:lnTo>
                  <a:pt x="15" y="11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11"/>
                </a:lnTo>
                <a:lnTo>
                  <a:pt x="12" y="12"/>
                </a:lnTo>
                <a:lnTo>
                  <a:pt x="11" y="14"/>
                </a:lnTo>
                <a:lnTo>
                  <a:pt x="10" y="14"/>
                </a:lnTo>
                <a:lnTo>
                  <a:pt x="10" y="15"/>
                </a:lnTo>
                <a:lnTo>
                  <a:pt x="11" y="16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9" y="17"/>
                </a:lnTo>
                <a:lnTo>
                  <a:pt x="10" y="17"/>
                </a:lnTo>
                <a:lnTo>
                  <a:pt x="8" y="17"/>
                </a:lnTo>
                <a:lnTo>
                  <a:pt x="7" y="18"/>
                </a:lnTo>
                <a:lnTo>
                  <a:pt x="7" y="19"/>
                </a:lnTo>
                <a:lnTo>
                  <a:pt x="8" y="21"/>
                </a:lnTo>
                <a:lnTo>
                  <a:pt x="9" y="22"/>
                </a:lnTo>
                <a:lnTo>
                  <a:pt x="9" y="23"/>
                </a:lnTo>
                <a:lnTo>
                  <a:pt x="8" y="24"/>
                </a:lnTo>
                <a:lnTo>
                  <a:pt x="8" y="23"/>
                </a:lnTo>
                <a:lnTo>
                  <a:pt x="7" y="22"/>
                </a:lnTo>
                <a:lnTo>
                  <a:pt x="6" y="23"/>
                </a:lnTo>
                <a:lnTo>
                  <a:pt x="5" y="24"/>
                </a:lnTo>
                <a:lnTo>
                  <a:pt x="4" y="23"/>
                </a:lnTo>
                <a:lnTo>
                  <a:pt x="4" y="24"/>
                </a:lnTo>
                <a:lnTo>
                  <a:pt x="3" y="24"/>
                </a:lnTo>
                <a:lnTo>
                  <a:pt x="2" y="24"/>
                </a:lnTo>
                <a:lnTo>
                  <a:pt x="2" y="26"/>
                </a:lnTo>
                <a:lnTo>
                  <a:pt x="2" y="27"/>
                </a:lnTo>
                <a:lnTo>
                  <a:pt x="1" y="2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Freeform 26"/>
          <p:cNvSpPr>
            <a:spLocks/>
          </p:cNvSpPr>
          <p:nvPr/>
        </p:nvSpPr>
        <p:spPr bwMode="auto">
          <a:xfrm>
            <a:off x="4477497" y="2994871"/>
            <a:ext cx="1265201" cy="806669"/>
          </a:xfrm>
          <a:custGeom>
            <a:avLst/>
            <a:gdLst>
              <a:gd name="T0" fmla="*/ 2147483647 w 171"/>
              <a:gd name="T1" fmla="*/ 2147483647 h 117"/>
              <a:gd name="T2" fmla="*/ 2147483647 w 171"/>
              <a:gd name="T3" fmla="*/ 2147483647 h 117"/>
              <a:gd name="T4" fmla="*/ 2147483647 w 171"/>
              <a:gd name="T5" fmla="*/ 2147483647 h 117"/>
              <a:gd name="T6" fmla="*/ 2147483647 w 171"/>
              <a:gd name="T7" fmla="*/ 2147483647 h 117"/>
              <a:gd name="T8" fmla="*/ 2147483647 w 171"/>
              <a:gd name="T9" fmla="*/ 2147483647 h 117"/>
              <a:gd name="T10" fmla="*/ 2147483647 w 171"/>
              <a:gd name="T11" fmla="*/ 2147483647 h 117"/>
              <a:gd name="T12" fmla="*/ 2147483647 w 171"/>
              <a:gd name="T13" fmla="*/ 2147483647 h 117"/>
              <a:gd name="T14" fmla="*/ 2147483647 w 171"/>
              <a:gd name="T15" fmla="*/ 2147483647 h 117"/>
              <a:gd name="T16" fmla="*/ 2147483647 w 171"/>
              <a:gd name="T17" fmla="*/ 2147483647 h 117"/>
              <a:gd name="T18" fmla="*/ 2147483647 w 171"/>
              <a:gd name="T19" fmla="*/ 2147483647 h 117"/>
              <a:gd name="T20" fmla="*/ 2147483647 w 171"/>
              <a:gd name="T21" fmla="*/ 2147483647 h 117"/>
              <a:gd name="T22" fmla="*/ 2147483647 w 171"/>
              <a:gd name="T23" fmla="*/ 2147483647 h 117"/>
              <a:gd name="T24" fmla="*/ 2147483647 w 171"/>
              <a:gd name="T25" fmla="*/ 2147483647 h 117"/>
              <a:gd name="T26" fmla="*/ 2147483647 w 171"/>
              <a:gd name="T27" fmla="*/ 2147483647 h 117"/>
              <a:gd name="T28" fmla="*/ 2147483647 w 171"/>
              <a:gd name="T29" fmla="*/ 2147483647 h 117"/>
              <a:gd name="T30" fmla="*/ 2147483647 w 171"/>
              <a:gd name="T31" fmla="*/ 2147483647 h 117"/>
              <a:gd name="T32" fmla="*/ 2147483647 w 171"/>
              <a:gd name="T33" fmla="*/ 2147483647 h 117"/>
              <a:gd name="T34" fmla="*/ 2147483647 w 171"/>
              <a:gd name="T35" fmla="*/ 2147483647 h 117"/>
              <a:gd name="T36" fmla="*/ 2147483647 w 171"/>
              <a:gd name="T37" fmla="*/ 2147483647 h 117"/>
              <a:gd name="T38" fmla="*/ 2147483647 w 171"/>
              <a:gd name="T39" fmla="*/ 2147483647 h 117"/>
              <a:gd name="T40" fmla="*/ 2147483647 w 171"/>
              <a:gd name="T41" fmla="*/ 2147483647 h 117"/>
              <a:gd name="T42" fmla="*/ 2147483647 w 171"/>
              <a:gd name="T43" fmla="*/ 2147483647 h 117"/>
              <a:gd name="T44" fmla="*/ 2147483647 w 171"/>
              <a:gd name="T45" fmla="*/ 2147483647 h 117"/>
              <a:gd name="T46" fmla="*/ 2147483647 w 171"/>
              <a:gd name="T47" fmla="*/ 2147483647 h 117"/>
              <a:gd name="T48" fmla="*/ 2147483647 w 171"/>
              <a:gd name="T49" fmla="*/ 2147483647 h 117"/>
              <a:gd name="T50" fmla="*/ 2147483647 w 171"/>
              <a:gd name="T51" fmla="*/ 2147483647 h 117"/>
              <a:gd name="T52" fmla="*/ 2147483647 w 171"/>
              <a:gd name="T53" fmla="*/ 2147483647 h 117"/>
              <a:gd name="T54" fmla="*/ 2147483647 w 171"/>
              <a:gd name="T55" fmla="*/ 2147483647 h 117"/>
              <a:gd name="T56" fmla="*/ 2147483647 w 171"/>
              <a:gd name="T57" fmla="*/ 2147483647 h 117"/>
              <a:gd name="T58" fmla="*/ 2147483647 w 171"/>
              <a:gd name="T59" fmla="*/ 2147483647 h 117"/>
              <a:gd name="T60" fmla="*/ 2147483647 w 171"/>
              <a:gd name="T61" fmla="*/ 2147483647 h 117"/>
              <a:gd name="T62" fmla="*/ 2147483647 w 171"/>
              <a:gd name="T63" fmla="*/ 2147483647 h 117"/>
              <a:gd name="T64" fmla="*/ 2147483647 w 171"/>
              <a:gd name="T65" fmla="*/ 2147483647 h 117"/>
              <a:gd name="T66" fmla="*/ 2147483647 w 171"/>
              <a:gd name="T67" fmla="*/ 2147483647 h 117"/>
              <a:gd name="T68" fmla="*/ 2147483647 w 171"/>
              <a:gd name="T69" fmla="*/ 2147483647 h 117"/>
              <a:gd name="T70" fmla="*/ 2147483647 w 171"/>
              <a:gd name="T71" fmla="*/ 2147483647 h 117"/>
              <a:gd name="T72" fmla="*/ 2147483647 w 171"/>
              <a:gd name="T73" fmla="*/ 2147483647 h 117"/>
              <a:gd name="T74" fmla="*/ 2147483647 w 171"/>
              <a:gd name="T75" fmla="*/ 2147483647 h 117"/>
              <a:gd name="T76" fmla="*/ 2147483647 w 171"/>
              <a:gd name="T77" fmla="*/ 2147483647 h 117"/>
              <a:gd name="T78" fmla="*/ 2147483647 w 171"/>
              <a:gd name="T79" fmla="*/ 2147483647 h 117"/>
              <a:gd name="T80" fmla="*/ 2147483647 w 171"/>
              <a:gd name="T81" fmla="*/ 2147483647 h 117"/>
              <a:gd name="T82" fmla="*/ 2147483647 w 171"/>
              <a:gd name="T83" fmla="*/ 2147483647 h 117"/>
              <a:gd name="T84" fmla="*/ 2147483647 w 171"/>
              <a:gd name="T85" fmla="*/ 2147483647 h 117"/>
              <a:gd name="T86" fmla="*/ 2147483647 w 171"/>
              <a:gd name="T87" fmla="*/ 2147483647 h 117"/>
              <a:gd name="T88" fmla="*/ 2147483647 w 171"/>
              <a:gd name="T89" fmla="*/ 2147483647 h 117"/>
              <a:gd name="T90" fmla="*/ 2147483647 w 171"/>
              <a:gd name="T91" fmla="*/ 2147483647 h 117"/>
              <a:gd name="T92" fmla="*/ 2147483647 w 171"/>
              <a:gd name="T93" fmla="*/ 2147483647 h 117"/>
              <a:gd name="T94" fmla="*/ 2147483647 w 171"/>
              <a:gd name="T95" fmla="*/ 2147483647 h 117"/>
              <a:gd name="T96" fmla="*/ 2147483647 w 171"/>
              <a:gd name="T97" fmla="*/ 2147483647 h 117"/>
              <a:gd name="T98" fmla="*/ 2147483647 w 171"/>
              <a:gd name="T99" fmla="*/ 2147483647 h 117"/>
              <a:gd name="T100" fmla="*/ 2147483647 w 171"/>
              <a:gd name="T101" fmla="*/ 2147483647 h 117"/>
              <a:gd name="T102" fmla="*/ 2147483647 w 171"/>
              <a:gd name="T103" fmla="*/ 2147483647 h 117"/>
              <a:gd name="T104" fmla="*/ 2147483647 w 171"/>
              <a:gd name="T105" fmla="*/ 2147483647 h 117"/>
              <a:gd name="T106" fmla="*/ 2147483647 w 171"/>
              <a:gd name="T107" fmla="*/ 2147483647 h 117"/>
              <a:gd name="T108" fmla="*/ 2147483647 w 171"/>
              <a:gd name="T109" fmla="*/ 2147483647 h 117"/>
              <a:gd name="T110" fmla="*/ 2147483647 w 171"/>
              <a:gd name="T111" fmla="*/ 2147483647 h 117"/>
              <a:gd name="T112" fmla="*/ 2147483647 w 171"/>
              <a:gd name="T113" fmla="*/ 2147483647 h 117"/>
              <a:gd name="T114" fmla="*/ 2147483647 w 171"/>
              <a:gd name="T115" fmla="*/ 2147483647 h 117"/>
              <a:gd name="T116" fmla="*/ 2147483647 w 171"/>
              <a:gd name="T117" fmla="*/ 2147483647 h 117"/>
              <a:gd name="T118" fmla="*/ 2147483647 w 171"/>
              <a:gd name="T119" fmla="*/ 2147483647 h 117"/>
              <a:gd name="T120" fmla="*/ 2147483647 w 171"/>
              <a:gd name="T121" fmla="*/ 2147483647 h 117"/>
              <a:gd name="T122" fmla="*/ 2147483647 w 171"/>
              <a:gd name="T123" fmla="*/ 2147483647 h 117"/>
              <a:gd name="T124" fmla="*/ 2147483647 w 171"/>
              <a:gd name="T125" fmla="*/ 2147483647 h 1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1"/>
              <a:gd name="T190" fmla="*/ 0 h 117"/>
              <a:gd name="T191" fmla="*/ 171 w 171"/>
              <a:gd name="T192" fmla="*/ 117 h 11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1" h="117">
                <a:moveTo>
                  <a:pt x="69" y="14"/>
                </a:moveTo>
                <a:lnTo>
                  <a:pt x="70" y="15"/>
                </a:lnTo>
                <a:lnTo>
                  <a:pt x="72" y="20"/>
                </a:lnTo>
                <a:lnTo>
                  <a:pt x="72" y="22"/>
                </a:lnTo>
                <a:lnTo>
                  <a:pt x="73" y="24"/>
                </a:lnTo>
                <a:lnTo>
                  <a:pt x="77" y="24"/>
                </a:lnTo>
                <a:lnTo>
                  <a:pt x="76" y="26"/>
                </a:lnTo>
                <a:lnTo>
                  <a:pt x="77" y="27"/>
                </a:lnTo>
                <a:lnTo>
                  <a:pt x="76" y="30"/>
                </a:lnTo>
                <a:lnTo>
                  <a:pt x="76" y="31"/>
                </a:lnTo>
                <a:lnTo>
                  <a:pt x="75" y="31"/>
                </a:lnTo>
                <a:lnTo>
                  <a:pt x="74" y="31"/>
                </a:lnTo>
                <a:lnTo>
                  <a:pt x="73" y="32"/>
                </a:lnTo>
                <a:lnTo>
                  <a:pt x="71" y="36"/>
                </a:lnTo>
                <a:lnTo>
                  <a:pt x="70" y="36"/>
                </a:lnTo>
                <a:lnTo>
                  <a:pt x="68" y="38"/>
                </a:lnTo>
                <a:lnTo>
                  <a:pt x="66" y="39"/>
                </a:lnTo>
                <a:lnTo>
                  <a:pt x="67" y="40"/>
                </a:lnTo>
                <a:lnTo>
                  <a:pt x="67" y="42"/>
                </a:lnTo>
                <a:lnTo>
                  <a:pt x="68" y="43"/>
                </a:lnTo>
                <a:lnTo>
                  <a:pt x="71" y="44"/>
                </a:lnTo>
                <a:lnTo>
                  <a:pt x="71" y="46"/>
                </a:lnTo>
                <a:lnTo>
                  <a:pt x="71" y="47"/>
                </a:lnTo>
                <a:lnTo>
                  <a:pt x="71" y="48"/>
                </a:lnTo>
                <a:lnTo>
                  <a:pt x="71" y="49"/>
                </a:lnTo>
                <a:lnTo>
                  <a:pt x="72" y="49"/>
                </a:lnTo>
                <a:lnTo>
                  <a:pt x="73" y="49"/>
                </a:lnTo>
                <a:lnTo>
                  <a:pt x="73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79" y="50"/>
                </a:lnTo>
                <a:lnTo>
                  <a:pt x="80" y="50"/>
                </a:lnTo>
                <a:lnTo>
                  <a:pt x="83" y="49"/>
                </a:lnTo>
                <a:lnTo>
                  <a:pt x="87" y="48"/>
                </a:lnTo>
                <a:lnTo>
                  <a:pt x="87" y="49"/>
                </a:lnTo>
                <a:lnTo>
                  <a:pt x="85" y="52"/>
                </a:lnTo>
                <a:lnTo>
                  <a:pt x="85" y="54"/>
                </a:lnTo>
                <a:lnTo>
                  <a:pt x="85" y="55"/>
                </a:lnTo>
                <a:lnTo>
                  <a:pt x="84" y="56"/>
                </a:lnTo>
                <a:lnTo>
                  <a:pt x="86" y="60"/>
                </a:lnTo>
                <a:lnTo>
                  <a:pt x="89" y="61"/>
                </a:lnTo>
                <a:lnTo>
                  <a:pt x="90" y="63"/>
                </a:lnTo>
                <a:lnTo>
                  <a:pt x="92" y="64"/>
                </a:lnTo>
                <a:lnTo>
                  <a:pt x="95" y="64"/>
                </a:lnTo>
                <a:lnTo>
                  <a:pt x="96" y="64"/>
                </a:lnTo>
                <a:lnTo>
                  <a:pt x="97" y="65"/>
                </a:lnTo>
                <a:lnTo>
                  <a:pt x="96" y="66"/>
                </a:lnTo>
                <a:lnTo>
                  <a:pt x="96" y="67"/>
                </a:lnTo>
                <a:lnTo>
                  <a:pt x="95" y="68"/>
                </a:lnTo>
                <a:lnTo>
                  <a:pt x="95" y="69"/>
                </a:lnTo>
                <a:lnTo>
                  <a:pt x="96" y="69"/>
                </a:lnTo>
                <a:lnTo>
                  <a:pt x="97" y="69"/>
                </a:lnTo>
                <a:lnTo>
                  <a:pt x="99" y="69"/>
                </a:lnTo>
                <a:lnTo>
                  <a:pt x="99" y="67"/>
                </a:lnTo>
                <a:lnTo>
                  <a:pt x="100" y="67"/>
                </a:lnTo>
                <a:lnTo>
                  <a:pt x="99" y="65"/>
                </a:lnTo>
                <a:lnTo>
                  <a:pt x="99" y="64"/>
                </a:lnTo>
                <a:lnTo>
                  <a:pt x="100" y="64"/>
                </a:lnTo>
                <a:lnTo>
                  <a:pt x="101" y="64"/>
                </a:lnTo>
                <a:lnTo>
                  <a:pt x="102" y="64"/>
                </a:lnTo>
                <a:lnTo>
                  <a:pt x="103" y="65"/>
                </a:lnTo>
                <a:lnTo>
                  <a:pt x="103" y="64"/>
                </a:lnTo>
                <a:lnTo>
                  <a:pt x="104" y="64"/>
                </a:lnTo>
                <a:lnTo>
                  <a:pt x="104" y="63"/>
                </a:lnTo>
                <a:lnTo>
                  <a:pt x="105" y="64"/>
                </a:lnTo>
                <a:lnTo>
                  <a:pt x="105" y="65"/>
                </a:lnTo>
                <a:lnTo>
                  <a:pt x="106" y="66"/>
                </a:lnTo>
                <a:lnTo>
                  <a:pt x="107" y="66"/>
                </a:lnTo>
                <a:lnTo>
                  <a:pt x="108" y="66"/>
                </a:lnTo>
                <a:lnTo>
                  <a:pt x="110" y="66"/>
                </a:lnTo>
                <a:lnTo>
                  <a:pt x="111" y="66"/>
                </a:lnTo>
                <a:lnTo>
                  <a:pt x="112" y="66"/>
                </a:lnTo>
                <a:lnTo>
                  <a:pt x="113" y="66"/>
                </a:lnTo>
                <a:lnTo>
                  <a:pt x="115" y="66"/>
                </a:lnTo>
                <a:lnTo>
                  <a:pt x="114" y="67"/>
                </a:lnTo>
                <a:lnTo>
                  <a:pt x="114" y="69"/>
                </a:lnTo>
                <a:lnTo>
                  <a:pt x="115" y="70"/>
                </a:lnTo>
                <a:lnTo>
                  <a:pt x="114" y="70"/>
                </a:lnTo>
                <a:lnTo>
                  <a:pt x="114" y="71"/>
                </a:lnTo>
                <a:lnTo>
                  <a:pt x="115" y="71"/>
                </a:lnTo>
                <a:lnTo>
                  <a:pt x="115" y="72"/>
                </a:lnTo>
                <a:lnTo>
                  <a:pt x="116" y="73"/>
                </a:lnTo>
                <a:lnTo>
                  <a:pt x="115" y="74"/>
                </a:lnTo>
                <a:lnTo>
                  <a:pt x="115" y="75"/>
                </a:lnTo>
                <a:lnTo>
                  <a:pt x="116" y="75"/>
                </a:lnTo>
                <a:lnTo>
                  <a:pt x="118" y="76"/>
                </a:lnTo>
                <a:lnTo>
                  <a:pt x="120" y="76"/>
                </a:lnTo>
                <a:lnTo>
                  <a:pt x="121" y="76"/>
                </a:lnTo>
                <a:lnTo>
                  <a:pt x="123" y="76"/>
                </a:lnTo>
                <a:lnTo>
                  <a:pt x="124" y="75"/>
                </a:lnTo>
                <a:lnTo>
                  <a:pt x="125" y="75"/>
                </a:lnTo>
                <a:lnTo>
                  <a:pt x="126" y="76"/>
                </a:lnTo>
                <a:lnTo>
                  <a:pt x="127" y="76"/>
                </a:lnTo>
                <a:lnTo>
                  <a:pt x="127" y="77"/>
                </a:lnTo>
                <a:lnTo>
                  <a:pt x="128" y="78"/>
                </a:lnTo>
                <a:lnTo>
                  <a:pt x="129" y="79"/>
                </a:lnTo>
                <a:lnTo>
                  <a:pt x="130" y="81"/>
                </a:lnTo>
                <a:lnTo>
                  <a:pt x="131" y="81"/>
                </a:lnTo>
                <a:lnTo>
                  <a:pt x="130" y="80"/>
                </a:lnTo>
                <a:lnTo>
                  <a:pt x="131" y="79"/>
                </a:lnTo>
                <a:lnTo>
                  <a:pt x="132" y="79"/>
                </a:lnTo>
                <a:lnTo>
                  <a:pt x="133" y="78"/>
                </a:lnTo>
                <a:lnTo>
                  <a:pt x="133" y="77"/>
                </a:lnTo>
                <a:lnTo>
                  <a:pt x="132" y="75"/>
                </a:lnTo>
                <a:lnTo>
                  <a:pt x="133" y="74"/>
                </a:lnTo>
                <a:lnTo>
                  <a:pt x="134" y="73"/>
                </a:lnTo>
                <a:lnTo>
                  <a:pt x="136" y="72"/>
                </a:lnTo>
                <a:lnTo>
                  <a:pt x="137" y="71"/>
                </a:lnTo>
                <a:lnTo>
                  <a:pt x="138" y="70"/>
                </a:lnTo>
                <a:lnTo>
                  <a:pt x="140" y="68"/>
                </a:lnTo>
                <a:lnTo>
                  <a:pt x="142" y="68"/>
                </a:lnTo>
                <a:lnTo>
                  <a:pt x="143" y="67"/>
                </a:lnTo>
                <a:lnTo>
                  <a:pt x="145" y="66"/>
                </a:lnTo>
                <a:lnTo>
                  <a:pt x="146" y="66"/>
                </a:lnTo>
                <a:lnTo>
                  <a:pt x="147" y="66"/>
                </a:lnTo>
                <a:lnTo>
                  <a:pt x="149" y="66"/>
                </a:lnTo>
                <a:lnTo>
                  <a:pt x="151" y="66"/>
                </a:lnTo>
                <a:lnTo>
                  <a:pt x="153" y="67"/>
                </a:lnTo>
                <a:lnTo>
                  <a:pt x="156" y="66"/>
                </a:lnTo>
                <a:lnTo>
                  <a:pt x="158" y="64"/>
                </a:lnTo>
                <a:lnTo>
                  <a:pt x="158" y="63"/>
                </a:lnTo>
                <a:lnTo>
                  <a:pt x="159" y="62"/>
                </a:lnTo>
                <a:lnTo>
                  <a:pt x="160" y="62"/>
                </a:lnTo>
                <a:lnTo>
                  <a:pt x="161" y="62"/>
                </a:lnTo>
                <a:lnTo>
                  <a:pt x="162" y="63"/>
                </a:lnTo>
                <a:lnTo>
                  <a:pt x="163" y="64"/>
                </a:lnTo>
                <a:lnTo>
                  <a:pt x="164" y="65"/>
                </a:lnTo>
                <a:lnTo>
                  <a:pt x="165" y="65"/>
                </a:lnTo>
                <a:lnTo>
                  <a:pt x="167" y="65"/>
                </a:lnTo>
                <a:lnTo>
                  <a:pt x="168" y="64"/>
                </a:lnTo>
                <a:lnTo>
                  <a:pt x="169" y="64"/>
                </a:lnTo>
                <a:lnTo>
                  <a:pt x="170" y="63"/>
                </a:lnTo>
                <a:lnTo>
                  <a:pt x="170" y="65"/>
                </a:lnTo>
                <a:lnTo>
                  <a:pt x="170" y="66"/>
                </a:lnTo>
                <a:lnTo>
                  <a:pt x="171" y="67"/>
                </a:lnTo>
                <a:lnTo>
                  <a:pt x="171" y="68"/>
                </a:lnTo>
                <a:lnTo>
                  <a:pt x="171" y="70"/>
                </a:lnTo>
                <a:lnTo>
                  <a:pt x="170" y="72"/>
                </a:lnTo>
                <a:lnTo>
                  <a:pt x="169" y="73"/>
                </a:lnTo>
                <a:lnTo>
                  <a:pt x="168" y="74"/>
                </a:lnTo>
                <a:lnTo>
                  <a:pt x="167" y="74"/>
                </a:lnTo>
                <a:lnTo>
                  <a:pt x="166" y="74"/>
                </a:lnTo>
                <a:lnTo>
                  <a:pt x="164" y="74"/>
                </a:lnTo>
                <a:lnTo>
                  <a:pt x="163" y="75"/>
                </a:lnTo>
                <a:lnTo>
                  <a:pt x="161" y="75"/>
                </a:lnTo>
                <a:lnTo>
                  <a:pt x="160" y="76"/>
                </a:lnTo>
                <a:lnTo>
                  <a:pt x="159" y="76"/>
                </a:lnTo>
                <a:lnTo>
                  <a:pt x="158" y="76"/>
                </a:lnTo>
                <a:lnTo>
                  <a:pt x="156" y="77"/>
                </a:lnTo>
                <a:lnTo>
                  <a:pt x="156" y="78"/>
                </a:lnTo>
                <a:lnTo>
                  <a:pt x="154" y="78"/>
                </a:lnTo>
                <a:lnTo>
                  <a:pt x="153" y="78"/>
                </a:lnTo>
                <a:lnTo>
                  <a:pt x="152" y="78"/>
                </a:lnTo>
                <a:lnTo>
                  <a:pt x="151" y="79"/>
                </a:lnTo>
                <a:lnTo>
                  <a:pt x="150" y="81"/>
                </a:lnTo>
                <a:lnTo>
                  <a:pt x="150" y="82"/>
                </a:lnTo>
                <a:lnTo>
                  <a:pt x="149" y="83"/>
                </a:lnTo>
                <a:lnTo>
                  <a:pt x="148" y="84"/>
                </a:lnTo>
                <a:lnTo>
                  <a:pt x="147" y="85"/>
                </a:lnTo>
                <a:lnTo>
                  <a:pt x="146" y="86"/>
                </a:lnTo>
                <a:lnTo>
                  <a:pt x="145" y="87"/>
                </a:lnTo>
                <a:lnTo>
                  <a:pt x="144" y="87"/>
                </a:lnTo>
                <a:lnTo>
                  <a:pt x="142" y="86"/>
                </a:lnTo>
                <a:lnTo>
                  <a:pt x="141" y="85"/>
                </a:lnTo>
                <a:lnTo>
                  <a:pt x="140" y="86"/>
                </a:lnTo>
                <a:lnTo>
                  <a:pt x="139" y="87"/>
                </a:lnTo>
                <a:lnTo>
                  <a:pt x="139" y="88"/>
                </a:lnTo>
                <a:lnTo>
                  <a:pt x="139" y="89"/>
                </a:lnTo>
                <a:lnTo>
                  <a:pt x="138" y="89"/>
                </a:lnTo>
                <a:lnTo>
                  <a:pt x="138" y="90"/>
                </a:lnTo>
                <a:lnTo>
                  <a:pt x="136" y="88"/>
                </a:lnTo>
                <a:lnTo>
                  <a:pt x="135" y="88"/>
                </a:lnTo>
                <a:lnTo>
                  <a:pt x="134" y="86"/>
                </a:lnTo>
                <a:lnTo>
                  <a:pt x="133" y="85"/>
                </a:lnTo>
                <a:lnTo>
                  <a:pt x="131" y="84"/>
                </a:lnTo>
                <a:lnTo>
                  <a:pt x="131" y="85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7"/>
                </a:lnTo>
                <a:lnTo>
                  <a:pt x="131" y="87"/>
                </a:lnTo>
                <a:lnTo>
                  <a:pt x="131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7" y="88"/>
                </a:lnTo>
                <a:lnTo>
                  <a:pt x="126" y="88"/>
                </a:lnTo>
                <a:lnTo>
                  <a:pt x="125" y="87"/>
                </a:lnTo>
                <a:lnTo>
                  <a:pt x="126" y="86"/>
                </a:lnTo>
                <a:lnTo>
                  <a:pt x="126" y="85"/>
                </a:lnTo>
                <a:lnTo>
                  <a:pt x="127" y="84"/>
                </a:lnTo>
                <a:lnTo>
                  <a:pt x="127" y="83"/>
                </a:lnTo>
                <a:lnTo>
                  <a:pt x="127" y="82"/>
                </a:lnTo>
                <a:lnTo>
                  <a:pt x="127" y="81"/>
                </a:lnTo>
                <a:lnTo>
                  <a:pt x="126" y="81"/>
                </a:lnTo>
                <a:lnTo>
                  <a:pt x="125" y="81"/>
                </a:lnTo>
                <a:lnTo>
                  <a:pt x="123" y="81"/>
                </a:lnTo>
                <a:lnTo>
                  <a:pt x="121" y="80"/>
                </a:lnTo>
                <a:lnTo>
                  <a:pt x="122" y="79"/>
                </a:lnTo>
                <a:lnTo>
                  <a:pt x="123" y="78"/>
                </a:lnTo>
                <a:lnTo>
                  <a:pt x="122" y="77"/>
                </a:lnTo>
                <a:lnTo>
                  <a:pt x="121" y="77"/>
                </a:lnTo>
                <a:lnTo>
                  <a:pt x="120" y="77"/>
                </a:lnTo>
                <a:lnTo>
                  <a:pt x="118" y="77"/>
                </a:lnTo>
                <a:lnTo>
                  <a:pt x="116" y="77"/>
                </a:lnTo>
                <a:lnTo>
                  <a:pt x="115" y="77"/>
                </a:lnTo>
                <a:lnTo>
                  <a:pt x="114" y="77"/>
                </a:lnTo>
                <a:lnTo>
                  <a:pt x="114" y="78"/>
                </a:lnTo>
                <a:lnTo>
                  <a:pt x="114" y="79"/>
                </a:lnTo>
                <a:lnTo>
                  <a:pt x="115" y="79"/>
                </a:lnTo>
                <a:lnTo>
                  <a:pt x="115" y="80"/>
                </a:lnTo>
                <a:lnTo>
                  <a:pt x="116" y="81"/>
                </a:lnTo>
                <a:lnTo>
                  <a:pt x="117" y="81"/>
                </a:lnTo>
                <a:lnTo>
                  <a:pt x="117" y="82"/>
                </a:lnTo>
                <a:lnTo>
                  <a:pt x="118" y="82"/>
                </a:lnTo>
                <a:lnTo>
                  <a:pt x="118" y="83"/>
                </a:lnTo>
                <a:lnTo>
                  <a:pt x="117" y="83"/>
                </a:lnTo>
                <a:lnTo>
                  <a:pt x="115" y="83"/>
                </a:lnTo>
                <a:lnTo>
                  <a:pt x="114" y="82"/>
                </a:lnTo>
                <a:lnTo>
                  <a:pt x="112" y="82"/>
                </a:lnTo>
                <a:lnTo>
                  <a:pt x="111" y="83"/>
                </a:lnTo>
                <a:lnTo>
                  <a:pt x="111" y="84"/>
                </a:lnTo>
                <a:lnTo>
                  <a:pt x="109" y="85"/>
                </a:lnTo>
                <a:lnTo>
                  <a:pt x="108" y="84"/>
                </a:lnTo>
                <a:lnTo>
                  <a:pt x="107" y="84"/>
                </a:lnTo>
                <a:lnTo>
                  <a:pt x="106" y="84"/>
                </a:lnTo>
                <a:lnTo>
                  <a:pt x="106" y="85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0"/>
                </a:lnTo>
                <a:lnTo>
                  <a:pt x="106" y="92"/>
                </a:lnTo>
                <a:lnTo>
                  <a:pt x="107" y="93"/>
                </a:lnTo>
                <a:lnTo>
                  <a:pt x="107" y="94"/>
                </a:lnTo>
                <a:lnTo>
                  <a:pt x="106" y="95"/>
                </a:lnTo>
                <a:lnTo>
                  <a:pt x="103" y="96"/>
                </a:lnTo>
                <a:lnTo>
                  <a:pt x="102" y="96"/>
                </a:lnTo>
                <a:lnTo>
                  <a:pt x="101" y="98"/>
                </a:lnTo>
                <a:lnTo>
                  <a:pt x="100" y="99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7" y="99"/>
                </a:lnTo>
                <a:lnTo>
                  <a:pt x="97" y="100"/>
                </a:lnTo>
                <a:lnTo>
                  <a:pt x="96" y="99"/>
                </a:lnTo>
                <a:lnTo>
                  <a:pt x="95" y="98"/>
                </a:lnTo>
                <a:lnTo>
                  <a:pt x="94" y="98"/>
                </a:lnTo>
                <a:lnTo>
                  <a:pt x="93" y="98"/>
                </a:lnTo>
                <a:lnTo>
                  <a:pt x="92" y="98"/>
                </a:lnTo>
                <a:lnTo>
                  <a:pt x="91" y="97"/>
                </a:lnTo>
                <a:lnTo>
                  <a:pt x="91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0" y="93"/>
                </a:lnTo>
                <a:lnTo>
                  <a:pt x="88" y="93"/>
                </a:lnTo>
                <a:lnTo>
                  <a:pt x="87" y="94"/>
                </a:lnTo>
                <a:lnTo>
                  <a:pt x="86" y="94"/>
                </a:lnTo>
                <a:lnTo>
                  <a:pt x="85" y="95"/>
                </a:lnTo>
                <a:lnTo>
                  <a:pt x="84" y="96"/>
                </a:lnTo>
                <a:lnTo>
                  <a:pt x="83" y="96"/>
                </a:lnTo>
                <a:lnTo>
                  <a:pt x="80" y="97"/>
                </a:lnTo>
                <a:lnTo>
                  <a:pt x="79" y="97"/>
                </a:lnTo>
                <a:lnTo>
                  <a:pt x="79" y="98"/>
                </a:lnTo>
                <a:lnTo>
                  <a:pt x="79" y="99"/>
                </a:lnTo>
                <a:lnTo>
                  <a:pt x="78" y="100"/>
                </a:lnTo>
                <a:lnTo>
                  <a:pt x="78" y="101"/>
                </a:lnTo>
                <a:lnTo>
                  <a:pt x="77" y="101"/>
                </a:lnTo>
                <a:lnTo>
                  <a:pt x="78" y="102"/>
                </a:lnTo>
                <a:lnTo>
                  <a:pt x="79" y="102"/>
                </a:lnTo>
                <a:lnTo>
                  <a:pt x="80" y="101"/>
                </a:lnTo>
                <a:lnTo>
                  <a:pt x="81" y="101"/>
                </a:lnTo>
                <a:lnTo>
                  <a:pt x="83" y="103"/>
                </a:lnTo>
                <a:lnTo>
                  <a:pt x="84" y="104"/>
                </a:lnTo>
                <a:lnTo>
                  <a:pt x="84" y="105"/>
                </a:lnTo>
                <a:lnTo>
                  <a:pt x="84" y="106"/>
                </a:lnTo>
                <a:lnTo>
                  <a:pt x="83" y="106"/>
                </a:lnTo>
                <a:lnTo>
                  <a:pt x="82" y="107"/>
                </a:lnTo>
                <a:lnTo>
                  <a:pt x="80" y="110"/>
                </a:lnTo>
                <a:lnTo>
                  <a:pt x="79" y="111"/>
                </a:lnTo>
                <a:lnTo>
                  <a:pt x="78" y="114"/>
                </a:lnTo>
                <a:lnTo>
                  <a:pt x="77" y="115"/>
                </a:lnTo>
                <a:lnTo>
                  <a:pt x="75" y="115"/>
                </a:lnTo>
                <a:lnTo>
                  <a:pt x="74" y="115"/>
                </a:lnTo>
                <a:lnTo>
                  <a:pt x="73" y="116"/>
                </a:lnTo>
                <a:lnTo>
                  <a:pt x="72" y="116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69" y="116"/>
                </a:lnTo>
                <a:lnTo>
                  <a:pt x="69" y="115"/>
                </a:lnTo>
                <a:lnTo>
                  <a:pt x="70" y="115"/>
                </a:lnTo>
                <a:lnTo>
                  <a:pt x="71" y="114"/>
                </a:lnTo>
                <a:lnTo>
                  <a:pt x="71" y="113"/>
                </a:lnTo>
                <a:lnTo>
                  <a:pt x="71" y="112"/>
                </a:lnTo>
                <a:lnTo>
                  <a:pt x="70" y="112"/>
                </a:lnTo>
                <a:lnTo>
                  <a:pt x="68" y="112"/>
                </a:lnTo>
                <a:lnTo>
                  <a:pt x="66" y="112"/>
                </a:lnTo>
                <a:lnTo>
                  <a:pt x="63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1"/>
                </a:lnTo>
                <a:lnTo>
                  <a:pt x="58" y="110"/>
                </a:lnTo>
                <a:lnTo>
                  <a:pt x="57" y="107"/>
                </a:lnTo>
                <a:lnTo>
                  <a:pt x="56" y="104"/>
                </a:lnTo>
                <a:lnTo>
                  <a:pt x="54" y="101"/>
                </a:lnTo>
                <a:lnTo>
                  <a:pt x="53" y="100"/>
                </a:lnTo>
                <a:lnTo>
                  <a:pt x="52" y="99"/>
                </a:lnTo>
                <a:lnTo>
                  <a:pt x="51" y="95"/>
                </a:lnTo>
                <a:lnTo>
                  <a:pt x="50" y="93"/>
                </a:lnTo>
                <a:lnTo>
                  <a:pt x="50" y="91"/>
                </a:lnTo>
                <a:lnTo>
                  <a:pt x="50" y="86"/>
                </a:lnTo>
                <a:lnTo>
                  <a:pt x="49" y="76"/>
                </a:lnTo>
                <a:lnTo>
                  <a:pt x="48" y="74"/>
                </a:lnTo>
                <a:lnTo>
                  <a:pt x="47" y="74"/>
                </a:lnTo>
                <a:lnTo>
                  <a:pt x="47" y="73"/>
                </a:lnTo>
                <a:lnTo>
                  <a:pt x="44" y="73"/>
                </a:lnTo>
                <a:lnTo>
                  <a:pt x="42" y="73"/>
                </a:lnTo>
                <a:lnTo>
                  <a:pt x="42" y="69"/>
                </a:lnTo>
                <a:lnTo>
                  <a:pt x="40" y="69"/>
                </a:lnTo>
                <a:lnTo>
                  <a:pt x="38" y="68"/>
                </a:lnTo>
                <a:lnTo>
                  <a:pt x="37" y="67"/>
                </a:lnTo>
                <a:lnTo>
                  <a:pt x="35" y="67"/>
                </a:lnTo>
                <a:lnTo>
                  <a:pt x="34" y="68"/>
                </a:lnTo>
                <a:lnTo>
                  <a:pt x="33" y="65"/>
                </a:lnTo>
                <a:lnTo>
                  <a:pt x="32" y="65"/>
                </a:lnTo>
                <a:lnTo>
                  <a:pt x="32" y="63"/>
                </a:lnTo>
                <a:lnTo>
                  <a:pt x="32" y="61"/>
                </a:lnTo>
                <a:lnTo>
                  <a:pt x="31" y="60"/>
                </a:lnTo>
                <a:lnTo>
                  <a:pt x="29" y="60"/>
                </a:lnTo>
                <a:lnTo>
                  <a:pt x="29" y="57"/>
                </a:lnTo>
                <a:lnTo>
                  <a:pt x="26" y="55"/>
                </a:lnTo>
                <a:lnTo>
                  <a:pt x="25" y="51"/>
                </a:lnTo>
                <a:lnTo>
                  <a:pt x="23" y="50"/>
                </a:lnTo>
                <a:lnTo>
                  <a:pt x="21" y="53"/>
                </a:lnTo>
                <a:lnTo>
                  <a:pt x="19" y="55"/>
                </a:lnTo>
                <a:lnTo>
                  <a:pt x="17" y="55"/>
                </a:lnTo>
                <a:lnTo>
                  <a:pt x="15" y="55"/>
                </a:lnTo>
                <a:lnTo>
                  <a:pt x="15" y="52"/>
                </a:lnTo>
                <a:lnTo>
                  <a:pt x="14" y="50"/>
                </a:lnTo>
                <a:lnTo>
                  <a:pt x="13" y="50"/>
                </a:lnTo>
                <a:lnTo>
                  <a:pt x="12" y="49"/>
                </a:lnTo>
                <a:lnTo>
                  <a:pt x="11" y="48"/>
                </a:lnTo>
                <a:lnTo>
                  <a:pt x="9" y="47"/>
                </a:lnTo>
                <a:lnTo>
                  <a:pt x="9" y="46"/>
                </a:lnTo>
                <a:lnTo>
                  <a:pt x="7" y="45"/>
                </a:lnTo>
                <a:lnTo>
                  <a:pt x="5" y="44"/>
                </a:lnTo>
                <a:lnTo>
                  <a:pt x="5" y="43"/>
                </a:lnTo>
                <a:lnTo>
                  <a:pt x="4" y="42"/>
                </a:lnTo>
                <a:lnTo>
                  <a:pt x="4" y="41"/>
                </a:lnTo>
                <a:lnTo>
                  <a:pt x="3" y="40"/>
                </a:lnTo>
                <a:lnTo>
                  <a:pt x="2" y="40"/>
                </a:lnTo>
                <a:lnTo>
                  <a:pt x="2" y="38"/>
                </a:lnTo>
                <a:lnTo>
                  <a:pt x="0" y="38"/>
                </a:lnTo>
                <a:lnTo>
                  <a:pt x="0" y="35"/>
                </a:lnTo>
                <a:lnTo>
                  <a:pt x="8" y="30"/>
                </a:lnTo>
                <a:lnTo>
                  <a:pt x="10" y="31"/>
                </a:lnTo>
                <a:lnTo>
                  <a:pt x="11" y="32"/>
                </a:lnTo>
                <a:lnTo>
                  <a:pt x="12" y="30"/>
                </a:lnTo>
                <a:lnTo>
                  <a:pt x="17" y="30"/>
                </a:lnTo>
                <a:lnTo>
                  <a:pt x="18" y="27"/>
                </a:lnTo>
                <a:lnTo>
                  <a:pt x="19" y="24"/>
                </a:lnTo>
                <a:lnTo>
                  <a:pt x="20" y="20"/>
                </a:lnTo>
                <a:lnTo>
                  <a:pt x="22" y="17"/>
                </a:lnTo>
                <a:lnTo>
                  <a:pt x="22" y="15"/>
                </a:lnTo>
                <a:lnTo>
                  <a:pt x="23" y="13"/>
                </a:lnTo>
                <a:lnTo>
                  <a:pt x="24" y="11"/>
                </a:lnTo>
                <a:lnTo>
                  <a:pt x="25" y="11"/>
                </a:lnTo>
                <a:lnTo>
                  <a:pt x="25" y="9"/>
                </a:lnTo>
                <a:lnTo>
                  <a:pt x="31" y="5"/>
                </a:lnTo>
                <a:lnTo>
                  <a:pt x="33" y="4"/>
                </a:lnTo>
                <a:lnTo>
                  <a:pt x="34" y="3"/>
                </a:lnTo>
                <a:lnTo>
                  <a:pt x="36" y="4"/>
                </a:lnTo>
                <a:lnTo>
                  <a:pt x="38" y="3"/>
                </a:lnTo>
                <a:lnTo>
                  <a:pt x="40" y="0"/>
                </a:lnTo>
                <a:lnTo>
                  <a:pt x="42" y="1"/>
                </a:lnTo>
                <a:lnTo>
                  <a:pt x="41" y="2"/>
                </a:lnTo>
                <a:lnTo>
                  <a:pt x="42" y="3"/>
                </a:lnTo>
                <a:lnTo>
                  <a:pt x="40" y="4"/>
                </a:lnTo>
                <a:lnTo>
                  <a:pt x="39" y="6"/>
                </a:lnTo>
                <a:lnTo>
                  <a:pt x="39" y="9"/>
                </a:lnTo>
                <a:lnTo>
                  <a:pt x="36" y="11"/>
                </a:lnTo>
                <a:lnTo>
                  <a:pt x="35" y="11"/>
                </a:lnTo>
                <a:lnTo>
                  <a:pt x="36" y="10"/>
                </a:lnTo>
                <a:lnTo>
                  <a:pt x="33" y="12"/>
                </a:lnTo>
                <a:lnTo>
                  <a:pt x="34" y="14"/>
                </a:lnTo>
                <a:lnTo>
                  <a:pt x="39" y="13"/>
                </a:lnTo>
                <a:lnTo>
                  <a:pt x="39" y="15"/>
                </a:lnTo>
                <a:lnTo>
                  <a:pt x="41" y="18"/>
                </a:lnTo>
                <a:lnTo>
                  <a:pt x="44" y="19"/>
                </a:lnTo>
                <a:lnTo>
                  <a:pt x="45" y="18"/>
                </a:lnTo>
                <a:lnTo>
                  <a:pt x="50" y="20"/>
                </a:lnTo>
                <a:lnTo>
                  <a:pt x="55" y="21"/>
                </a:lnTo>
                <a:lnTo>
                  <a:pt x="56" y="21"/>
                </a:lnTo>
                <a:lnTo>
                  <a:pt x="57" y="19"/>
                </a:lnTo>
                <a:lnTo>
                  <a:pt x="59" y="19"/>
                </a:lnTo>
                <a:lnTo>
                  <a:pt x="61" y="18"/>
                </a:lnTo>
                <a:lnTo>
                  <a:pt x="60" y="17"/>
                </a:lnTo>
                <a:lnTo>
                  <a:pt x="62" y="16"/>
                </a:lnTo>
                <a:lnTo>
                  <a:pt x="65" y="15"/>
                </a:lnTo>
                <a:lnTo>
                  <a:pt x="65" y="14"/>
                </a:lnTo>
                <a:lnTo>
                  <a:pt x="62" y="10"/>
                </a:lnTo>
                <a:lnTo>
                  <a:pt x="59" y="6"/>
                </a:lnTo>
                <a:lnTo>
                  <a:pt x="57" y="3"/>
                </a:lnTo>
                <a:lnTo>
                  <a:pt x="56" y="2"/>
                </a:lnTo>
                <a:lnTo>
                  <a:pt x="55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60" y="1"/>
                </a:lnTo>
                <a:lnTo>
                  <a:pt x="61" y="2"/>
                </a:lnTo>
                <a:lnTo>
                  <a:pt x="62" y="2"/>
                </a:lnTo>
                <a:lnTo>
                  <a:pt x="63" y="3"/>
                </a:lnTo>
                <a:lnTo>
                  <a:pt x="64" y="4"/>
                </a:lnTo>
                <a:lnTo>
                  <a:pt x="65" y="3"/>
                </a:lnTo>
                <a:lnTo>
                  <a:pt x="67" y="5"/>
                </a:lnTo>
                <a:lnTo>
                  <a:pt x="69" y="7"/>
                </a:lnTo>
                <a:lnTo>
                  <a:pt x="71" y="8"/>
                </a:lnTo>
                <a:lnTo>
                  <a:pt x="72" y="9"/>
                </a:lnTo>
                <a:lnTo>
                  <a:pt x="73" y="9"/>
                </a:lnTo>
                <a:lnTo>
                  <a:pt x="72" y="10"/>
                </a:lnTo>
                <a:lnTo>
                  <a:pt x="72" y="11"/>
                </a:lnTo>
                <a:lnTo>
                  <a:pt x="71" y="11"/>
                </a:lnTo>
                <a:lnTo>
                  <a:pt x="70" y="12"/>
                </a:lnTo>
                <a:lnTo>
                  <a:pt x="69" y="12"/>
                </a:lnTo>
                <a:lnTo>
                  <a:pt x="69" y="13"/>
                </a:lnTo>
                <a:lnTo>
                  <a:pt x="69" y="1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Freeform 27"/>
          <p:cNvSpPr>
            <a:spLocks/>
          </p:cNvSpPr>
          <p:nvPr/>
        </p:nvSpPr>
        <p:spPr bwMode="auto">
          <a:xfrm>
            <a:off x="4239761" y="3236617"/>
            <a:ext cx="718678" cy="764682"/>
          </a:xfrm>
          <a:custGeom>
            <a:avLst/>
            <a:gdLst>
              <a:gd name="T0" fmla="*/ 2147483647 w 97"/>
              <a:gd name="T1" fmla="*/ 2147483647 h 111"/>
              <a:gd name="T2" fmla="*/ 2147483647 w 97"/>
              <a:gd name="T3" fmla="*/ 2147483647 h 111"/>
              <a:gd name="T4" fmla="*/ 2147483647 w 97"/>
              <a:gd name="T5" fmla="*/ 2147483647 h 111"/>
              <a:gd name="T6" fmla="*/ 2147483647 w 97"/>
              <a:gd name="T7" fmla="*/ 2147483647 h 111"/>
              <a:gd name="T8" fmla="*/ 2147483647 w 97"/>
              <a:gd name="T9" fmla="*/ 2147483647 h 111"/>
              <a:gd name="T10" fmla="*/ 2147483647 w 97"/>
              <a:gd name="T11" fmla="*/ 2147483647 h 111"/>
              <a:gd name="T12" fmla="*/ 2147483647 w 97"/>
              <a:gd name="T13" fmla="*/ 2147483647 h 111"/>
              <a:gd name="T14" fmla="*/ 2147483647 w 97"/>
              <a:gd name="T15" fmla="*/ 2147483647 h 111"/>
              <a:gd name="T16" fmla="*/ 2147483647 w 97"/>
              <a:gd name="T17" fmla="*/ 2147483647 h 111"/>
              <a:gd name="T18" fmla="*/ 2147483647 w 97"/>
              <a:gd name="T19" fmla="*/ 2147483647 h 111"/>
              <a:gd name="T20" fmla="*/ 2147483647 w 97"/>
              <a:gd name="T21" fmla="*/ 2147483647 h 111"/>
              <a:gd name="T22" fmla="*/ 2147483647 w 97"/>
              <a:gd name="T23" fmla="*/ 2147483647 h 111"/>
              <a:gd name="T24" fmla="*/ 2147483647 w 97"/>
              <a:gd name="T25" fmla="*/ 2147483647 h 111"/>
              <a:gd name="T26" fmla="*/ 2147483647 w 97"/>
              <a:gd name="T27" fmla="*/ 2147483647 h 111"/>
              <a:gd name="T28" fmla="*/ 2147483647 w 97"/>
              <a:gd name="T29" fmla="*/ 2147483647 h 111"/>
              <a:gd name="T30" fmla="*/ 2147483647 w 97"/>
              <a:gd name="T31" fmla="*/ 2147483647 h 111"/>
              <a:gd name="T32" fmla="*/ 2147483647 w 97"/>
              <a:gd name="T33" fmla="*/ 2147483647 h 111"/>
              <a:gd name="T34" fmla="*/ 2147483647 w 97"/>
              <a:gd name="T35" fmla="*/ 2147483647 h 111"/>
              <a:gd name="T36" fmla="*/ 2147483647 w 97"/>
              <a:gd name="T37" fmla="*/ 2147483647 h 111"/>
              <a:gd name="T38" fmla="*/ 2147483647 w 97"/>
              <a:gd name="T39" fmla="*/ 2147483647 h 111"/>
              <a:gd name="T40" fmla="*/ 2147483647 w 97"/>
              <a:gd name="T41" fmla="*/ 2147483647 h 111"/>
              <a:gd name="T42" fmla="*/ 2147483647 w 97"/>
              <a:gd name="T43" fmla="*/ 2147483647 h 111"/>
              <a:gd name="T44" fmla="*/ 2147483647 w 97"/>
              <a:gd name="T45" fmla="*/ 2147483647 h 111"/>
              <a:gd name="T46" fmla="*/ 2147483647 w 97"/>
              <a:gd name="T47" fmla="*/ 2147483647 h 111"/>
              <a:gd name="T48" fmla="*/ 2147483647 w 97"/>
              <a:gd name="T49" fmla="*/ 2147483647 h 111"/>
              <a:gd name="T50" fmla="*/ 2147483647 w 97"/>
              <a:gd name="T51" fmla="*/ 2147483647 h 111"/>
              <a:gd name="T52" fmla="*/ 2147483647 w 97"/>
              <a:gd name="T53" fmla="*/ 2147483647 h 111"/>
              <a:gd name="T54" fmla="*/ 2147483647 w 97"/>
              <a:gd name="T55" fmla="*/ 2147483647 h 111"/>
              <a:gd name="T56" fmla="*/ 2147483647 w 97"/>
              <a:gd name="T57" fmla="*/ 2147483647 h 111"/>
              <a:gd name="T58" fmla="*/ 2147483647 w 97"/>
              <a:gd name="T59" fmla="*/ 2147483647 h 111"/>
              <a:gd name="T60" fmla="*/ 2147483647 w 97"/>
              <a:gd name="T61" fmla="*/ 2147483647 h 111"/>
              <a:gd name="T62" fmla="*/ 2147483647 w 97"/>
              <a:gd name="T63" fmla="*/ 2147483647 h 111"/>
              <a:gd name="T64" fmla="*/ 2147483647 w 97"/>
              <a:gd name="T65" fmla="*/ 2147483647 h 111"/>
              <a:gd name="T66" fmla="*/ 2147483647 w 97"/>
              <a:gd name="T67" fmla="*/ 2147483647 h 111"/>
              <a:gd name="T68" fmla="*/ 2147483647 w 97"/>
              <a:gd name="T69" fmla="*/ 2147483647 h 111"/>
              <a:gd name="T70" fmla="*/ 2147483647 w 97"/>
              <a:gd name="T71" fmla="*/ 2147483647 h 111"/>
              <a:gd name="T72" fmla="*/ 2147483647 w 97"/>
              <a:gd name="T73" fmla="*/ 2147483647 h 111"/>
              <a:gd name="T74" fmla="*/ 2147483647 w 97"/>
              <a:gd name="T75" fmla="*/ 2147483647 h 111"/>
              <a:gd name="T76" fmla="*/ 2147483647 w 97"/>
              <a:gd name="T77" fmla="*/ 2147483647 h 111"/>
              <a:gd name="T78" fmla="*/ 2147483647 w 97"/>
              <a:gd name="T79" fmla="*/ 2147483647 h 111"/>
              <a:gd name="T80" fmla="*/ 2147483647 w 97"/>
              <a:gd name="T81" fmla="*/ 2147483647 h 111"/>
              <a:gd name="T82" fmla="*/ 2147483647 w 97"/>
              <a:gd name="T83" fmla="*/ 2147483647 h 111"/>
              <a:gd name="T84" fmla="*/ 2147483647 w 97"/>
              <a:gd name="T85" fmla="*/ 2147483647 h 111"/>
              <a:gd name="T86" fmla="*/ 2147483647 w 97"/>
              <a:gd name="T87" fmla="*/ 2147483647 h 111"/>
              <a:gd name="T88" fmla="*/ 2147483647 w 97"/>
              <a:gd name="T89" fmla="*/ 2147483647 h 111"/>
              <a:gd name="T90" fmla="*/ 2147483647 w 97"/>
              <a:gd name="T91" fmla="*/ 2147483647 h 111"/>
              <a:gd name="T92" fmla="*/ 2147483647 w 97"/>
              <a:gd name="T93" fmla="*/ 2147483647 h 111"/>
              <a:gd name="T94" fmla="*/ 2147483647 w 97"/>
              <a:gd name="T95" fmla="*/ 2147483647 h 111"/>
              <a:gd name="T96" fmla="*/ 2147483647 w 97"/>
              <a:gd name="T97" fmla="*/ 2147483647 h 111"/>
              <a:gd name="T98" fmla="*/ 2147483647 w 97"/>
              <a:gd name="T99" fmla="*/ 2147483647 h 111"/>
              <a:gd name="T100" fmla="*/ 2147483647 w 97"/>
              <a:gd name="T101" fmla="*/ 2147483647 h 111"/>
              <a:gd name="T102" fmla="*/ 2147483647 w 97"/>
              <a:gd name="T103" fmla="*/ 2147483647 h 111"/>
              <a:gd name="T104" fmla="*/ 2147483647 w 97"/>
              <a:gd name="T105" fmla="*/ 2147483647 h 111"/>
              <a:gd name="T106" fmla="*/ 2147483647 w 97"/>
              <a:gd name="T107" fmla="*/ 2147483647 h 111"/>
              <a:gd name="T108" fmla="*/ 2147483647 w 97"/>
              <a:gd name="T109" fmla="*/ 2147483647 h 111"/>
              <a:gd name="T110" fmla="*/ 2147483647 w 97"/>
              <a:gd name="T111" fmla="*/ 2147483647 h 111"/>
              <a:gd name="T112" fmla="*/ 2147483647 w 97"/>
              <a:gd name="T113" fmla="*/ 2147483647 h 111"/>
              <a:gd name="T114" fmla="*/ 2147483647 w 97"/>
              <a:gd name="T115" fmla="*/ 2147483647 h 11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"/>
              <a:gd name="T175" fmla="*/ 0 h 111"/>
              <a:gd name="T176" fmla="*/ 97 w 97"/>
              <a:gd name="T177" fmla="*/ 111 h 11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" h="111">
                <a:moveTo>
                  <a:pt x="86" y="66"/>
                </a:moveTo>
                <a:lnTo>
                  <a:pt x="88" y="69"/>
                </a:lnTo>
                <a:lnTo>
                  <a:pt x="89" y="72"/>
                </a:lnTo>
                <a:lnTo>
                  <a:pt x="90" y="75"/>
                </a:lnTo>
                <a:lnTo>
                  <a:pt x="91" y="76"/>
                </a:lnTo>
                <a:lnTo>
                  <a:pt x="91" y="78"/>
                </a:lnTo>
                <a:lnTo>
                  <a:pt x="92" y="80"/>
                </a:lnTo>
                <a:lnTo>
                  <a:pt x="92" y="82"/>
                </a:lnTo>
                <a:lnTo>
                  <a:pt x="93" y="84"/>
                </a:lnTo>
                <a:lnTo>
                  <a:pt x="93" y="87"/>
                </a:lnTo>
                <a:lnTo>
                  <a:pt x="97" y="85"/>
                </a:lnTo>
                <a:lnTo>
                  <a:pt x="97" y="86"/>
                </a:lnTo>
                <a:lnTo>
                  <a:pt x="96" y="86"/>
                </a:lnTo>
                <a:lnTo>
                  <a:pt x="96" y="88"/>
                </a:lnTo>
                <a:lnTo>
                  <a:pt x="96" y="89"/>
                </a:lnTo>
                <a:lnTo>
                  <a:pt x="95" y="90"/>
                </a:lnTo>
                <a:lnTo>
                  <a:pt x="95" y="91"/>
                </a:lnTo>
                <a:lnTo>
                  <a:pt x="94" y="92"/>
                </a:lnTo>
                <a:lnTo>
                  <a:pt x="92" y="92"/>
                </a:lnTo>
                <a:lnTo>
                  <a:pt x="90" y="92"/>
                </a:lnTo>
                <a:lnTo>
                  <a:pt x="88" y="92"/>
                </a:lnTo>
                <a:lnTo>
                  <a:pt x="86" y="91"/>
                </a:lnTo>
                <a:lnTo>
                  <a:pt x="80" y="95"/>
                </a:lnTo>
                <a:lnTo>
                  <a:pt x="81" y="96"/>
                </a:lnTo>
                <a:lnTo>
                  <a:pt x="82" y="97"/>
                </a:lnTo>
                <a:lnTo>
                  <a:pt x="83" y="99"/>
                </a:lnTo>
                <a:lnTo>
                  <a:pt x="79" y="100"/>
                </a:lnTo>
                <a:lnTo>
                  <a:pt x="79" y="101"/>
                </a:lnTo>
                <a:lnTo>
                  <a:pt x="77" y="102"/>
                </a:lnTo>
                <a:lnTo>
                  <a:pt x="76" y="102"/>
                </a:lnTo>
                <a:lnTo>
                  <a:pt x="74" y="105"/>
                </a:lnTo>
                <a:lnTo>
                  <a:pt x="70" y="108"/>
                </a:lnTo>
                <a:lnTo>
                  <a:pt x="69" y="111"/>
                </a:lnTo>
                <a:lnTo>
                  <a:pt x="67" y="109"/>
                </a:lnTo>
                <a:lnTo>
                  <a:pt x="66" y="109"/>
                </a:lnTo>
                <a:lnTo>
                  <a:pt x="66" y="106"/>
                </a:lnTo>
                <a:lnTo>
                  <a:pt x="67" y="100"/>
                </a:lnTo>
                <a:lnTo>
                  <a:pt x="66" y="99"/>
                </a:lnTo>
                <a:lnTo>
                  <a:pt x="66" y="98"/>
                </a:lnTo>
                <a:lnTo>
                  <a:pt x="66" y="94"/>
                </a:lnTo>
                <a:lnTo>
                  <a:pt x="64" y="92"/>
                </a:lnTo>
                <a:lnTo>
                  <a:pt x="62" y="92"/>
                </a:lnTo>
                <a:lnTo>
                  <a:pt x="59" y="94"/>
                </a:lnTo>
                <a:lnTo>
                  <a:pt x="57" y="95"/>
                </a:lnTo>
                <a:lnTo>
                  <a:pt x="55" y="95"/>
                </a:lnTo>
                <a:lnTo>
                  <a:pt x="54" y="96"/>
                </a:lnTo>
                <a:lnTo>
                  <a:pt x="53" y="96"/>
                </a:lnTo>
                <a:lnTo>
                  <a:pt x="53" y="95"/>
                </a:lnTo>
                <a:lnTo>
                  <a:pt x="53" y="94"/>
                </a:lnTo>
                <a:lnTo>
                  <a:pt x="51" y="93"/>
                </a:lnTo>
                <a:lnTo>
                  <a:pt x="51" y="91"/>
                </a:lnTo>
                <a:lnTo>
                  <a:pt x="50" y="91"/>
                </a:lnTo>
                <a:lnTo>
                  <a:pt x="48" y="91"/>
                </a:lnTo>
                <a:lnTo>
                  <a:pt x="47" y="94"/>
                </a:lnTo>
                <a:lnTo>
                  <a:pt x="46" y="95"/>
                </a:lnTo>
                <a:lnTo>
                  <a:pt x="45" y="97"/>
                </a:lnTo>
                <a:lnTo>
                  <a:pt x="41" y="99"/>
                </a:lnTo>
                <a:lnTo>
                  <a:pt x="39" y="97"/>
                </a:lnTo>
                <a:lnTo>
                  <a:pt x="38" y="97"/>
                </a:lnTo>
                <a:lnTo>
                  <a:pt x="38" y="94"/>
                </a:lnTo>
                <a:lnTo>
                  <a:pt x="39" y="94"/>
                </a:lnTo>
                <a:lnTo>
                  <a:pt x="40" y="93"/>
                </a:lnTo>
                <a:lnTo>
                  <a:pt x="40" y="91"/>
                </a:lnTo>
                <a:lnTo>
                  <a:pt x="42" y="88"/>
                </a:lnTo>
                <a:lnTo>
                  <a:pt x="40" y="86"/>
                </a:lnTo>
                <a:lnTo>
                  <a:pt x="37" y="85"/>
                </a:lnTo>
                <a:lnTo>
                  <a:pt x="39" y="81"/>
                </a:lnTo>
                <a:lnTo>
                  <a:pt x="37" y="75"/>
                </a:lnTo>
                <a:lnTo>
                  <a:pt x="36" y="75"/>
                </a:lnTo>
                <a:lnTo>
                  <a:pt x="32" y="76"/>
                </a:lnTo>
                <a:lnTo>
                  <a:pt x="29" y="76"/>
                </a:lnTo>
                <a:lnTo>
                  <a:pt x="26" y="74"/>
                </a:lnTo>
                <a:lnTo>
                  <a:pt x="25" y="71"/>
                </a:lnTo>
                <a:lnTo>
                  <a:pt x="24" y="70"/>
                </a:lnTo>
                <a:lnTo>
                  <a:pt x="18" y="67"/>
                </a:lnTo>
                <a:lnTo>
                  <a:pt x="14" y="63"/>
                </a:lnTo>
                <a:lnTo>
                  <a:pt x="16" y="60"/>
                </a:lnTo>
                <a:lnTo>
                  <a:pt x="11" y="58"/>
                </a:lnTo>
                <a:lnTo>
                  <a:pt x="10" y="57"/>
                </a:lnTo>
                <a:lnTo>
                  <a:pt x="9" y="53"/>
                </a:lnTo>
                <a:lnTo>
                  <a:pt x="5" y="51"/>
                </a:lnTo>
                <a:lnTo>
                  <a:pt x="1" y="51"/>
                </a:lnTo>
                <a:lnTo>
                  <a:pt x="0" y="50"/>
                </a:lnTo>
                <a:lnTo>
                  <a:pt x="2" y="49"/>
                </a:lnTo>
                <a:lnTo>
                  <a:pt x="6" y="48"/>
                </a:lnTo>
                <a:lnTo>
                  <a:pt x="10" y="46"/>
                </a:lnTo>
                <a:lnTo>
                  <a:pt x="8" y="44"/>
                </a:lnTo>
                <a:lnTo>
                  <a:pt x="8" y="42"/>
                </a:lnTo>
                <a:lnTo>
                  <a:pt x="7" y="40"/>
                </a:lnTo>
                <a:lnTo>
                  <a:pt x="8" y="38"/>
                </a:lnTo>
                <a:lnTo>
                  <a:pt x="8" y="35"/>
                </a:lnTo>
                <a:lnTo>
                  <a:pt x="10" y="33"/>
                </a:lnTo>
                <a:lnTo>
                  <a:pt x="9" y="32"/>
                </a:lnTo>
                <a:lnTo>
                  <a:pt x="8" y="31"/>
                </a:lnTo>
                <a:lnTo>
                  <a:pt x="10" y="30"/>
                </a:lnTo>
                <a:lnTo>
                  <a:pt x="10" y="29"/>
                </a:lnTo>
                <a:lnTo>
                  <a:pt x="11" y="30"/>
                </a:lnTo>
                <a:lnTo>
                  <a:pt x="12" y="29"/>
                </a:lnTo>
                <a:lnTo>
                  <a:pt x="13" y="31"/>
                </a:lnTo>
                <a:lnTo>
                  <a:pt x="14" y="31"/>
                </a:lnTo>
                <a:lnTo>
                  <a:pt x="19" y="29"/>
                </a:lnTo>
                <a:lnTo>
                  <a:pt x="20" y="29"/>
                </a:lnTo>
                <a:lnTo>
                  <a:pt x="25" y="26"/>
                </a:lnTo>
                <a:lnTo>
                  <a:pt x="25" y="25"/>
                </a:lnTo>
                <a:lnTo>
                  <a:pt x="24" y="24"/>
                </a:lnTo>
                <a:lnTo>
                  <a:pt x="23" y="24"/>
                </a:lnTo>
                <a:lnTo>
                  <a:pt x="24" y="22"/>
                </a:lnTo>
                <a:lnTo>
                  <a:pt x="24" y="20"/>
                </a:lnTo>
                <a:lnTo>
                  <a:pt x="26" y="20"/>
                </a:lnTo>
                <a:lnTo>
                  <a:pt x="27" y="18"/>
                </a:lnTo>
                <a:lnTo>
                  <a:pt x="28" y="16"/>
                </a:lnTo>
                <a:lnTo>
                  <a:pt x="28" y="15"/>
                </a:lnTo>
                <a:lnTo>
                  <a:pt x="27" y="14"/>
                </a:lnTo>
                <a:lnTo>
                  <a:pt x="29" y="11"/>
                </a:lnTo>
                <a:lnTo>
                  <a:pt x="29" y="7"/>
                </a:lnTo>
                <a:lnTo>
                  <a:pt x="29" y="6"/>
                </a:lnTo>
                <a:lnTo>
                  <a:pt x="25" y="6"/>
                </a:lnTo>
                <a:lnTo>
                  <a:pt x="24" y="7"/>
                </a:lnTo>
                <a:lnTo>
                  <a:pt x="22" y="8"/>
                </a:lnTo>
                <a:lnTo>
                  <a:pt x="20" y="6"/>
                </a:lnTo>
                <a:lnTo>
                  <a:pt x="32" y="0"/>
                </a:lnTo>
                <a:lnTo>
                  <a:pt x="32" y="3"/>
                </a:lnTo>
                <a:lnTo>
                  <a:pt x="34" y="3"/>
                </a:lnTo>
                <a:lnTo>
                  <a:pt x="34" y="5"/>
                </a:lnTo>
                <a:lnTo>
                  <a:pt x="35" y="5"/>
                </a:lnTo>
                <a:lnTo>
                  <a:pt x="36" y="6"/>
                </a:lnTo>
                <a:lnTo>
                  <a:pt x="36" y="7"/>
                </a:lnTo>
                <a:lnTo>
                  <a:pt x="37" y="8"/>
                </a:lnTo>
                <a:lnTo>
                  <a:pt x="37" y="9"/>
                </a:lnTo>
                <a:lnTo>
                  <a:pt x="39" y="10"/>
                </a:lnTo>
                <a:lnTo>
                  <a:pt x="41" y="11"/>
                </a:lnTo>
                <a:lnTo>
                  <a:pt x="41" y="12"/>
                </a:lnTo>
                <a:lnTo>
                  <a:pt x="43" y="13"/>
                </a:lnTo>
                <a:lnTo>
                  <a:pt x="44" y="14"/>
                </a:lnTo>
                <a:lnTo>
                  <a:pt x="45" y="15"/>
                </a:lnTo>
                <a:lnTo>
                  <a:pt x="46" y="15"/>
                </a:lnTo>
                <a:lnTo>
                  <a:pt x="47" y="17"/>
                </a:lnTo>
                <a:lnTo>
                  <a:pt x="47" y="20"/>
                </a:lnTo>
                <a:lnTo>
                  <a:pt x="49" y="20"/>
                </a:lnTo>
                <a:lnTo>
                  <a:pt x="51" y="20"/>
                </a:lnTo>
                <a:lnTo>
                  <a:pt x="53" y="18"/>
                </a:lnTo>
                <a:lnTo>
                  <a:pt x="55" y="15"/>
                </a:lnTo>
                <a:lnTo>
                  <a:pt x="57" y="16"/>
                </a:lnTo>
                <a:lnTo>
                  <a:pt x="58" y="20"/>
                </a:lnTo>
                <a:lnTo>
                  <a:pt x="61" y="22"/>
                </a:lnTo>
                <a:lnTo>
                  <a:pt x="61" y="25"/>
                </a:lnTo>
                <a:lnTo>
                  <a:pt x="63" y="25"/>
                </a:lnTo>
                <a:lnTo>
                  <a:pt x="64" y="26"/>
                </a:lnTo>
                <a:lnTo>
                  <a:pt x="64" y="28"/>
                </a:lnTo>
                <a:lnTo>
                  <a:pt x="64" y="30"/>
                </a:lnTo>
                <a:lnTo>
                  <a:pt x="65" y="30"/>
                </a:lnTo>
                <a:lnTo>
                  <a:pt x="66" y="33"/>
                </a:lnTo>
                <a:lnTo>
                  <a:pt x="67" y="32"/>
                </a:lnTo>
                <a:lnTo>
                  <a:pt x="69" y="32"/>
                </a:lnTo>
                <a:lnTo>
                  <a:pt x="70" y="33"/>
                </a:lnTo>
                <a:lnTo>
                  <a:pt x="72" y="34"/>
                </a:lnTo>
                <a:lnTo>
                  <a:pt x="74" y="34"/>
                </a:lnTo>
                <a:lnTo>
                  <a:pt x="74" y="38"/>
                </a:lnTo>
                <a:lnTo>
                  <a:pt x="76" y="38"/>
                </a:lnTo>
                <a:lnTo>
                  <a:pt x="79" y="38"/>
                </a:lnTo>
                <a:lnTo>
                  <a:pt x="79" y="39"/>
                </a:lnTo>
                <a:lnTo>
                  <a:pt x="80" y="39"/>
                </a:lnTo>
                <a:lnTo>
                  <a:pt x="81" y="41"/>
                </a:lnTo>
                <a:lnTo>
                  <a:pt x="82" y="51"/>
                </a:lnTo>
                <a:lnTo>
                  <a:pt x="82" y="58"/>
                </a:lnTo>
                <a:lnTo>
                  <a:pt x="83" y="60"/>
                </a:lnTo>
                <a:lnTo>
                  <a:pt x="84" y="64"/>
                </a:lnTo>
                <a:lnTo>
                  <a:pt x="85" y="65"/>
                </a:lnTo>
                <a:lnTo>
                  <a:pt x="86" y="66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Freeform 28"/>
          <p:cNvSpPr>
            <a:spLocks/>
          </p:cNvSpPr>
          <p:nvPr/>
        </p:nvSpPr>
        <p:spPr bwMode="auto">
          <a:xfrm>
            <a:off x="3182239" y="4043287"/>
            <a:ext cx="931822" cy="833389"/>
          </a:xfrm>
          <a:custGeom>
            <a:avLst/>
            <a:gdLst>
              <a:gd name="T0" fmla="*/ 2147483647 w 126"/>
              <a:gd name="T1" fmla="*/ 2147483647 h 121"/>
              <a:gd name="T2" fmla="*/ 2147483647 w 126"/>
              <a:gd name="T3" fmla="*/ 2147483647 h 121"/>
              <a:gd name="T4" fmla="*/ 2147483647 w 126"/>
              <a:gd name="T5" fmla="*/ 2147483647 h 121"/>
              <a:gd name="T6" fmla="*/ 2147483647 w 126"/>
              <a:gd name="T7" fmla="*/ 2147483647 h 121"/>
              <a:gd name="T8" fmla="*/ 2147483647 w 126"/>
              <a:gd name="T9" fmla="*/ 2147483647 h 121"/>
              <a:gd name="T10" fmla="*/ 2147483647 w 126"/>
              <a:gd name="T11" fmla="*/ 2147483647 h 121"/>
              <a:gd name="T12" fmla="*/ 2147483647 w 126"/>
              <a:gd name="T13" fmla="*/ 2147483647 h 121"/>
              <a:gd name="T14" fmla="*/ 2147483647 w 126"/>
              <a:gd name="T15" fmla="*/ 2147483647 h 121"/>
              <a:gd name="T16" fmla="*/ 2147483647 w 126"/>
              <a:gd name="T17" fmla="*/ 2147483647 h 121"/>
              <a:gd name="T18" fmla="*/ 2147483647 w 126"/>
              <a:gd name="T19" fmla="*/ 2147483647 h 121"/>
              <a:gd name="T20" fmla="*/ 2147483647 w 126"/>
              <a:gd name="T21" fmla="*/ 2147483647 h 121"/>
              <a:gd name="T22" fmla="*/ 2147483647 w 126"/>
              <a:gd name="T23" fmla="*/ 2147483647 h 121"/>
              <a:gd name="T24" fmla="*/ 2147483647 w 126"/>
              <a:gd name="T25" fmla="*/ 2147483647 h 121"/>
              <a:gd name="T26" fmla="*/ 2147483647 w 126"/>
              <a:gd name="T27" fmla="*/ 2147483647 h 121"/>
              <a:gd name="T28" fmla="*/ 2147483647 w 126"/>
              <a:gd name="T29" fmla="*/ 2147483647 h 121"/>
              <a:gd name="T30" fmla="*/ 2147483647 w 126"/>
              <a:gd name="T31" fmla="*/ 2147483647 h 121"/>
              <a:gd name="T32" fmla="*/ 2147483647 w 126"/>
              <a:gd name="T33" fmla="*/ 2147483647 h 121"/>
              <a:gd name="T34" fmla="*/ 2147483647 w 126"/>
              <a:gd name="T35" fmla="*/ 2147483647 h 121"/>
              <a:gd name="T36" fmla="*/ 2147483647 w 126"/>
              <a:gd name="T37" fmla="*/ 2147483647 h 121"/>
              <a:gd name="T38" fmla="*/ 2147483647 w 126"/>
              <a:gd name="T39" fmla="*/ 2147483647 h 121"/>
              <a:gd name="T40" fmla="*/ 2147483647 w 126"/>
              <a:gd name="T41" fmla="*/ 2147483647 h 121"/>
              <a:gd name="T42" fmla="*/ 2147483647 w 126"/>
              <a:gd name="T43" fmla="*/ 2147483647 h 121"/>
              <a:gd name="T44" fmla="*/ 2147483647 w 126"/>
              <a:gd name="T45" fmla="*/ 2147483647 h 121"/>
              <a:gd name="T46" fmla="*/ 2147483647 w 126"/>
              <a:gd name="T47" fmla="*/ 2147483647 h 121"/>
              <a:gd name="T48" fmla="*/ 2147483647 w 126"/>
              <a:gd name="T49" fmla="*/ 2147483647 h 121"/>
              <a:gd name="T50" fmla="*/ 2147483647 w 126"/>
              <a:gd name="T51" fmla="*/ 2147483647 h 121"/>
              <a:gd name="T52" fmla="*/ 2147483647 w 126"/>
              <a:gd name="T53" fmla="*/ 2147483647 h 121"/>
              <a:gd name="T54" fmla="*/ 2147483647 w 126"/>
              <a:gd name="T55" fmla="*/ 2147483647 h 121"/>
              <a:gd name="T56" fmla="*/ 2147483647 w 126"/>
              <a:gd name="T57" fmla="*/ 2147483647 h 121"/>
              <a:gd name="T58" fmla="*/ 2147483647 w 126"/>
              <a:gd name="T59" fmla="*/ 2147483647 h 121"/>
              <a:gd name="T60" fmla="*/ 2147483647 w 126"/>
              <a:gd name="T61" fmla="*/ 2147483647 h 121"/>
              <a:gd name="T62" fmla="*/ 2147483647 w 126"/>
              <a:gd name="T63" fmla="*/ 2147483647 h 121"/>
              <a:gd name="T64" fmla="*/ 2147483647 w 126"/>
              <a:gd name="T65" fmla="*/ 2147483647 h 121"/>
              <a:gd name="T66" fmla="*/ 2147483647 w 126"/>
              <a:gd name="T67" fmla="*/ 2147483647 h 121"/>
              <a:gd name="T68" fmla="*/ 2147483647 w 126"/>
              <a:gd name="T69" fmla="*/ 2147483647 h 121"/>
              <a:gd name="T70" fmla="*/ 2147483647 w 126"/>
              <a:gd name="T71" fmla="*/ 2147483647 h 121"/>
              <a:gd name="T72" fmla="*/ 2147483647 w 126"/>
              <a:gd name="T73" fmla="*/ 2147483647 h 121"/>
              <a:gd name="T74" fmla="*/ 2147483647 w 126"/>
              <a:gd name="T75" fmla="*/ 2147483647 h 121"/>
              <a:gd name="T76" fmla="*/ 2147483647 w 126"/>
              <a:gd name="T77" fmla="*/ 2147483647 h 121"/>
              <a:gd name="T78" fmla="*/ 2147483647 w 126"/>
              <a:gd name="T79" fmla="*/ 2147483647 h 121"/>
              <a:gd name="T80" fmla="*/ 2147483647 w 126"/>
              <a:gd name="T81" fmla="*/ 2147483647 h 121"/>
              <a:gd name="T82" fmla="*/ 2147483647 w 126"/>
              <a:gd name="T83" fmla="*/ 2147483647 h 121"/>
              <a:gd name="T84" fmla="*/ 2147483647 w 126"/>
              <a:gd name="T85" fmla="*/ 2147483647 h 121"/>
              <a:gd name="T86" fmla="*/ 2147483647 w 126"/>
              <a:gd name="T87" fmla="*/ 2147483647 h 121"/>
              <a:gd name="T88" fmla="*/ 2147483647 w 126"/>
              <a:gd name="T89" fmla="*/ 2147483647 h 121"/>
              <a:gd name="T90" fmla="*/ 2147483647 w 126"/>
              <a:gd name="T91" fmla="*/ 2147483647 h 121"/>
              <a:gd name="T92" fmla="*/ 2147483647 w 126"/>
              <a:gd name="T93" fmla="*/ 2147483647 h 121"/>
              <a:gd name="T94" fmla="*/ 2147483647 w 126"/>
              <a:gd name="T95" fmla="*/ 2147483647 h 121"/>
              <a:gd name="T96" fmla="*/ 2147483647 w 126"/>
              <a:gd name="T97" fmla="*/ 2147483647 h 121"/>
              <a:gd name="T98" fmla="*/ 2147483647 w 126"/>
              <a:gd name="T99" fmla="*/ 2147483647 h 121"/>
              <a:gd name="T100" fmla="*/ 2147483647 w 126"/>
              <a:gd name="T101" fmla="*/ 2147483647 h 121"/>
              <a:gd name="T102" fmla="*/ 2147483647 w 126"/>
              <a:gd name="T103" fmla="*/ 2147483647 h 121"/>
              <a:gd name="T104" fmla="*/ 2147483647 w 126"/>
              <a:gd name="T105" fmla="*/ 2147483647 h 121"/>
              <a:gd name="T106" fmla="*/ 2147483647 w 126"/>
              <a:gd name="T107" fmla="*/ 2147483647 h 121"/>
              <a:gd name="T108" fmla="*/ 2147483647 w 126"/>
              <a:gd name="T109" fmla="*/ 0 h 121"/>
              <a:gd name="T110" fmla="*/ 2147483647 w 126"/>
              <a:gd name="T111" fmla="*/ 2147483647 h 121"/>
              <a:gd name="T112" fmla="*/ 2147483647 w 126"/>
              <a:gd name="T113" fmla="*/ 2147483647 h 121"/>
              <a:gd name="T114" fmla="*/ 2147483647 w 126"/>
              <a:gd name="T115" fmla="*/ 2147483647 h 121"/>
              <a:gd name="T116" fmla="*/ 2147483647 w 126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6"/>
              <a:gd name="T178" fmla="*/ 0 h 121"/>
              <a:gd name="T179" fmla="*/ 126 w 126"/>
              <a:gd name="T180" fmla="*/ 121 h 12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6" h="121">
                <a:moveTo>
                  <a:pt x="62" y="21"/>
                </a:moveTo>
                <a:lnTo>
                  <a:pt x="62" y="21"/>
                </a:lnTo>
                <a:lnTo>
                  <a:pt x="64" y="22"/>
                </a:lnTo>
                <a:lnTo>
                  <a:pt x="67" y="24"/>
                </a:lnTo>
                <a:lnTo>
                  <a:pt x="70" y="26"/>
                </a:lnTo>
                <a:lnTo>
                  <a:pt x="71" y="24"/>
                </a:lnTo>
                <a:lnTo>
                  <a:pt x="72" y="24"/>
                </a:lnTo>
                <a:lnTo>
                  <a:pt x="73" y="23"/>
                </a:lnTo>
                <a:lnTo>
                  <a:pt x="73" y="21"/>
                </a:lnTo>
                <a:lnTo>
                  <a:pt x="76" y="20"/>
                </a:lnTo>
                <a:lnTo>
                  <a:pt x="75" y="21"/>
                </a:lnTo>
                <a:lnTo>
                  <a:pt x="76" y="22"/>
                </a:lnTo>
                <a:lnTo>
                  <a:pt x="77" y="23"/>
                </a:lnTo>
                <a:lnTo>
                  <a:pt x="76" y="24"/>
                </a:lnTo>
                <a:lnTo>
                  <a:pt x="76" y="25"/>
                </a:lnTo>
                <a:lnTo>
                  <a:pt x="76" y="26"/>
                </a:lnTo>
                <a:lnTo>
                  <a:pt x="74" y="26"/>
                </a:lnTo>
                <a:lnTo>
                  <a:pt x="74" y="27"/>
                </a:lnTo>
                <a:lnTo>
                  <a:pt x="73" y="28"/>
                </a:lnTo>
                <a:lnTo>
                  <a:pt x="73" y="27"/>
                </a:lnTo>
                <a:lnTo>
                  <a:pt x="72" y="27"/>
                </a:lnTo>
                <a:lnTo>
                  <a:pt x="71" y="28"/>
                </a:lnTo>
                <a:lnTo>
                  <a:pt x="73" y="29"/>
                </a:lnTo>
                <a:lnTo>
                  <a:pt x="73" y="30"/>
                </a:lnTo>
                <a:lnTo>
                  <a:pt x="74" y="31"/>
                </a:lnTo>
                <a:lnTo>
                  <a:pt x="79" y="33"/>
                </a:lnTo>
                <a:lnTo>
                  <a:pt x="80" y="32"/>
                </a:lnTo>
                <a:lnTo>
                  <a:pt x="82" y="32"/>
                </a:lnTo>
                <a:lnTo>
                  <a:pt x="83" y="29"/>
                </a:lnTo>
                <a:lnTo>
                  <a:pt x="83" y="28"/>
                </a:lnTo>
                <a:lnTo>
                  <a:pt x="84" y="26"/>
                </a:lnTo>
                <a:lnTo>
                  <a:pt x="85" y="26"/>
                </a:lnTo>
                <a:lnTo>
                  <a:pt x="87" y="26"/>
                </a:lnTo>
                <a:lnTo>
                  <a:pt x="87" y="27"/>
                </a:lnTo>
                <a:lnTo>
                  <a:pt x="87" y="28"/>
                </a:lnTo>
                <a:lnTo>
                  <a:pt x="88" y="28"/>
                </a:lnTo>
                <a:lnTo>
                  <a:pt x="90" y="28"/>
                </a:lnTo>
                <a:lnTo>
                  <a:pt x="90" y="29"/>
                </a:lnTo>
                <a:lnTo>
                  <a:pt x="92" y="29"/>
                </a:lnTo>
                <a:lnTo>
                  <a:pt x="95" y="27"/>
                </a:lnTo>
                <a:lnTo>
                  <a:pt x="96" y="27"/>
                </a:lnTo>
                <a:lnTo>
                  <a:pt x="97" y="27"/>
                </a:lnTo>
                <a:lnTo>
                  <a:pt x="101" y="33"/>
                </a:lnTo>
                <a:lnTo>
                  <a:pt x="105" y="37"/>
                </a:lnTo>
                <a:lnTo>
                  <a:pt x="107" y="39"/>
                </a:lnTo>
                <a:lnTo>
                  <a:pt x="108" y="41"/>
                </a:lnTo>
                <a:lnTo>
                  <a:pt x="109" y="42"/>
                </a:lnTo>
                <a:lnTo>
                  <a:pt x="112" y="42"/>
                </a:lnTo>
                <a:lnTo>
                  <a:pt x="112" y="43"/>
                </a:lnTo>
                <a:lnTo>
                  <a:pt x="113" y="45"/>
                </a:lnTo>
                <a:lnTo>
                  <a:pt x="115" y="46"/>
                </a:lnTo>
                <a:lnTo>
                  <a:pt x="116" y="45"/>
                </a:lnTo>
                <a:lnTo>
                  <a:pt x="117" y="46"/>
                </a:lnTo>
                <a:lnTo>
                  <a:pt x="114" y="48"/>
                </a:lnTo>
                <a:lnTo>
                  <a:pt x="114" y="49"/>
                </a:lnTo>
                <a:lnTo>
                  <a:pt x="113" y="51"/>
                </a:lnTo>
                <a:lnTo>
                  <a:pt x="114" y="53"/>
                </a:lnTo>
                <a:lnTo>
                  <a:pt x="114" y="54"/>
                </a:lnTo>
                <a:lnTo>
                  <a:pt x="112" y="56"/>
                </a:lnTo>
                <a:lnTo>
                  <a:pt x="109" y="57"/>
                </a:lnTo>
                <a:lnTo>
                  <a:pt x="107" y="57"/>
                </a:lnTo>
                <a:lnTo>
                  <a:pt x="106" y="59"/>
                </a:lnTo>
                <a:lnTo>
                  <a:pt x="105" y="59"/>
                </a:lnTo>
                <a:lnTo>
                  <a:pt x="105" y="61"/>
                </a:lnTo>
                <a:lnTo>
                  <a:pt x="108" y="62"/>
                </a:lnTo>
                <a:lnTo>
                  <a:pt x="109" y="63"/>
                </a:lnTo>
                <a:lnTo>
                  <a:pt x="109" y="65"/>
                </a:lnTo>
                <a:lnTo>
                  <a:pt x="109" y="66"/>
                </a:lnTo>
                <a:lnTo>
                  <a:pt x="107" y="67"/>
                </a:lnTo>
                <a:lnTo>
                  <a:pt x="108" y="69"/>
                </a:lnTo>
                <a:lnTo>
                  <a:pt x="110" y="70"/>
                </a:lnTo>
                <a:lnTo>
                  <a:pt x="112" y="71"/>
                </a:lnTo>
                <a:lnTo>
                  <a:pt x="113" y="74"/>
                </a:lnTo>
                <a:lnTo>
                  <a:pt x="113" y="76"/>
                </a:lnTo>
                <a:lnTo>
                  <a:pt x="112" y="79"/>
                </a:lnTo>
                <a:lnTo>
                  <a:pt x="112" y="81"/>
                </a:lnTo>
                <a:lnTo>
                  <a:pt x="113" y="83"/>
                </a:lnTo>
                <a:lnTo>
                  <a:pt x="115" y="86"/>
                </a:lnTo>
                <a:lnTo>
                  <a:pt x="117" y="87"/>
                </a:lnTo>
                <a:lnTo>
                  <a:pt x="118" y="87"/>
                </a:lnTo>
                <a:lnTo>
                  <a:pt x="118" y="86"/>
                </a:lnTo>
                <a:lnTo>
                  <a:pt x="119" y="86"/>
                </a:lnTo>
                <a:lnTo>
                  <a:pt x="119" y="87"/>
                </a:lnTo>
                <a:lnTo>
                  <a:pt x="120" y="88"/>
                </a:lnTo>
                <a:lnTo>
                  <a:pt x="121" y="87"/>
                </a:lnTo>
                <a:lnTo>
                  <a:pt x="123" y="87"/>
                </a:lnTo>
                <a:lnTo>
                  <a:pt x="123" y="86"/>
                </a:lnTo>
                <a:lnTo>
                  <a:pt x="122" y="86"/>
                </a:lnTo>
                <a:lnTo>
                  <a:pt x="121" y="86"/>
                </a:lnTo>
                <a:lnTo>
                  <a:pt x="120" y="85"/>
                </a:lnTo>
                <a:lnTo>
                  <a:pt x="121" y="85"/>
                </a:lnTo>
                <a:lnTo>
                  <a:pt x="122" y="84"/>
                </a:lnTo>
                <a:lnTo>
                  <a:pt x="124" y="84"/>
                </a:lnTo>
                <a:lnTo>
                  <a:pt x="125" y="85"/>
                </a:lnTo>
                <a:lnTo>
                  <a:pt x="125" y="86"/>
                </a:lnTo>
                <a:lnTo>
                  <a:pt x="126" y="86"/>
                </a:lnTo>
                <a:lnTo>
                  <a:pt x="125" y="88"/>
                </a:lnTo>
                <a:lnTo>
                  <a:pt x="124" y="89"/>
                </a:lnTo>
                <a:lnTo>
                  <a:pt x="123" y="91"/>
                </a:lnTo>
                <a:lnTo>
                  <a:pt x="121" y="93"/>
                </a:lnTo>
                <a:lnTo>
                  <a:pt x="119" y="94"/>
                </a:lnTo>
                <a:lnTo>
                  <a:pt x="117" y="94"/>
                </a:lnTo>
                <a:lnTo>
                  <a:pt x="113" y="94"/>
                </a:lnTo>
                <a:lnTo>
                  <a:pt x="109" y="93"/>
                </a:lnTo>
                <a:lnTo>
                  <a:pt x="107" y="93"/>
                </a:lnTo>
                <a:lnTo>
                  <a:pt x="106" y="93"/>
                </a:lnTo>
                <a:lnTo>
                  <a:pt x="105" y="93"/>
                </a:lnTo>
                <a:lnTo>
                  <a:pt x="102" y="92"/>
                </a:lnTo>
                <a:lnTo>
                  <a:pt x="101" y="92"/>
                </a:lnTo>
                <a:lnTo>
                  <a:pt x="101" y="93"/>
                </a:lnTo>
                <a:lnTo>
                  <a:pt x="101" y="94"/>
                </a:lnTo>
                <a:lnTo>
                  <a:pt x="98" y="94"/>
                </a:lnTo>
                <a:lnTo>
                  <a:pt x="97" y="94"/>
                </a:lnTo>
                <a:lnTo>
                  <a:pt x="96" y="93"/>
                </a:lnTo>
                <a:lnTo>
                  <a:pt x="96" y="92"/>
                </a:lnTo>
                <a:lnTo>
                  <a:pt x="95" y="91"/>
                </a:lnTo>
                <a:lnTo>
                  <a:pt x="94" y="91"/>
                </a:lnTo>
                <a:lnTo>
                  <a:pt x="92" y="90"/>
                </a:lnTo>
                <a:lnTo>
                  <a:pt x="90" y="90"/>
                </a:lnTo>
                <a:lnTo>
                  <a:pt x="89" y="91"/>
                </a:lnTo>
                <a:lnTo>
                  <a:pt x="89" y="92"/>
                </a:lnTo>
                <a:lnTo>
                  <a:pt x="88" y="93"/>
                </a:lnTo>
                <a:lnTo>
                  <a:pt x="86" y="94"/>
                </a:lnTo>
                <a:lnTo>
                  <a:pt x="84" y="94"/>
                </a:lnTo>
                <a:lnTo>
                  <a:pt x="83" y="95"/>
                </a:lnTo>
                <a:lnTo>
                  <a:pt x="81" y="95"/>
                </a:lnTo>
                <a:lnTo>
                  <a:pt x="80" y="96"/>
                </a:lnTo>
                <a:lnTo>
                  <a:pt x="78" y="96"/>
                </a:lnTo>
                <a:lnTo>
                  <a:pt x="76" y="96"/>
                </a:lnTo>
                <a:lnTo>
                  <a:pt x="74" y="97"/>
                </a:lnTo>
                <a:lnTo>
                  <a:pt x="72" y="97"/>
                </a:lnTo>
                <a:lnTo>
                  <a:pt x="72" y="99"/>
                </a:lnTo>
                <a:lnTo>
                  <a:pt x="72" y="100"/>
                </a:lnTo>
                <a:lnTo>
                  <a:pt x="74" y="102"/>
                </a:lnTo>
                <a:lnTo>
                  <a:pt x="75" y="104"/>
                </a:lnTo>
                <a:lnTo>
                  <a:pt x="78" y="110"/>
                </a:lnTo>
                <a:lnTo>
                  <a:pt x="79" y="114"/>
                </a:lnTo>
                <a:lnTo>
                  <a:pt x="77" y="115"/>
                </a:lnTo>
                <a:lnTo>
                  <a:pt x="76" y="115"/>
                </a:lnTo>
                <a:lnTo>
                  <a:pt x="74" y="114"/>
                </a:lnTo>
                <a:lnTo>
                  <a:pt x="73" y="114"/>
                </a:lnTo>
                <a:lnTo>
                  <a:pt x="73" y="116"/>
                </a:lnTo>
                <a:lnTo>
                  <a:pt x="72" y="117"/>
                </a:lnTo>
                <a:lnTo>
                  <a:pt x="71" y="119"/>
                </a:lnTo>
                <a:lnTo>
                  <a:pt x="68" y="120"/>
                </a:lnTo>
                <a:lnTo>
                  <a:pt x="65" y="121"/>
                </a:lnTo>
                <a:lnTo>
                  <a:pt x="62" y="120"/>
                </a:lnTo>
                <a:lnTo>
                  <a:pt x="59" y="116"/>
                </a:lnTo>
                <a:lnTo>
                  <a:pt x="58" y="114"/>
                </a:lnTo>
                <a:lnTo>
                  <a:pt x="57" y="113"/>
                </a:lnTo>
                <a:lnTo>
                  <a:pt x="56" y="112"/>
                </a:lnTo>
                <a:lnTo>
                  <a:pt x="55" y="113"/>
                </a:lnTo>
                <a:lnTo>
                  <a:pt x="51" y="118"/>
                </a:lnTo>
                <a:lnTo>
                  <a:pt x="50" y="120"/>
                </a:lnTo>
                <a:lnTo>
                  <a:pt x="49" y="121"/>
                </a:lnTo>
                <a:lnTo>
                  <a:pt x="48" y="121"/>
                </a:lnTo>
                <a:lnTo>
                  <a:pt x="47" y="120"/>
                </a:lnTo>
                <a:lnTo>
                  <a:pt x="47" y="119"/>
                </a:lnTo>
                <a:lnTo>
                  <a:pt x="47" y="118"/>
                </a:lnTo>
                <a:lnTo>
                  <a:pt x="45" y="118"/>
                </a:lnTo>
                <a:lnTo>
                  <a:pt x="44" y="117"/>
                </a:lnTo>
                <a:lnTo>
                  <a:pt x="42" y="116"/>
                </a:lnTo>
                <a:lnTo>
                  <a:pt x="42" y="115"/>
                </a:lnTo>
                <a:lnTo>
                  <a:pt x="41" y="114"/>
                </a:lnTo>
                <a:lnTo>
                  <a:pt x="41" y="113"/>
                </a:lnTo>
                <a:lnTo>
                  <a:pt x="38" y="113"/>
                </a:lnTo>
                <a:lnTo>
                  <a:pt x="37" y="113"/>
                </a:lnTo>
                <a:lnTo>
                  <a:pt x="36" y="111"/>
                </a:lnTo>
                <a:lnTo>
                  <a:pt x="34" y="110"/>
                </a:lnTo>
                <a:lnTo>
                  <a:pt x="33" y="109"/>
                </a:lnTo>
                <a:lnTo>
                  <a:pt x="32" y="106"/>
                </a:lnTo>
                <a:lnTo>
                  <a:pt x="30" y="103"/>
                </a:lnTo>
                <a:lnTo>
                  <a:pt x="30" y="99"/>
                </a:lnTo>
                <a:lnTo>
                  <a:pt x="28" y="96"/>
                </a:lnTo>
                <a:lnTo>
                  <a:pt x="28" y="97"/>
                </a:lnTo>
                <a:lnTo>
                  <a:pt x="28" y="98"/>
                </a:lnTo>
                <a:lnTo>
                  <a:pt x="28" y="100"/>
                </a:lnTo>
                <a:lnTo>
                  <a:pt x="28" y="101"/>
                </a:lnTo>
                <a:lnTo>
                  <a:pt x="27" y="101"/>
                </a:lnTo>
                <a:lnTo>
                  <a:pt x="26" y="98"/>
                </a:lnTo>
                <a:lnTo>
                  <a:pt x="24" y="93"/>
                </a:lnTo>
                <a:lnTo>
                  <a:pt x="19" y="85"/>
                </a:lnTo>
                <a:lnTo>
                  <a:pt x="20" y="85"/>
                </a:lnTo>
                <a:lnTo>
                  <a:pt x="19" y="83"/>
                </a:lnTo>
                <a:lnTo>
                  <a:pt x="17" y="79"/>
                </a:lnTo>
                <a:lnTo>
                  <a:pt x="16" y="76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8" y="72"/>
                </a:lnTo>
                <a:lnTo>
                  <a:pt x="16" y="70"/>
                </a:lnTo>
                <a:lnTo>
                  <a:pt x="14" y="68"/>
                </a:lnTo>
                <a:lnTo>
                  <a:pt x="12" y="68"/>
                </a:lnTo>
                <a:lnTo>
                  <a:pt x="11" y="68"/>
                </a:lnTo>
                <a:lnTo>
                  <a:pt x="10" y="68"/>
                </a:lnTo>
                <a:lnTo>
                  <a:pt x="9" y="67"/>
                </a:lnTo>
                <a:lnTo>
                  <a:pt x="10" y="65"/>
                </a:lnTo>
                <a:lnTo>
                  <a:pt x="10" y="64"/>
                </a:lnTo>
                <a:lnTo>
                  <a:pt x="10" y="62"/>
                </a:lnTo>
                <a:lnTo>
                  <a:pt x="9" y="60"/>
                </a:lnTo>
                <a:lnTo>
                  <a:pt x="9" y="59"/>
                </a:lnTo>
                <a:lnTo>
                  <a:pt x="10" y="58"/>
                </a:lnTo>
                <a:lnTo>
                  <a:pt x="10" y="56"/>
                </a:lnTo>
                <a:lnTo>
                  <a:pt x="9" y="55"/>
                </a:lnTo>
                <a:lnTo>
                  <a:pt x="8" y="51"/>
                </a:lnTo>
                <a:lnTo>
                  <a:pt x="7" y="48"/>
                </a:lnTo>
                <a:lnTo>
                  <a:pt x="6" y="47"/>
                </a:lnTo>
                <a:lnTo>
                  <a:pt x="5" y="43"/>
                </a:lnTo>
                <a:lnTo>
                  <a:pt x="4" y="39"/>
                </a:lnTo>
                <a:lnTo>
                  <a:pt x="3" y="36"/>
                </a:lnTo>
                <a:lnTo>
                  <a:pt x="1" y="29"/>
                </a:lnTo>
                <a:lnTo>
                  <a:pt x="0" y="26"/>
                </a:lnTo>
                <a:lnTo>
                  <a:pt x="0" y="21"/>
                </a:lnTo>
                <a:lnTo>
                  <a:pt x="0" y="18"/>
                </a:lnTo>
                <a:lnTo>
                  <a:pt x="4" y="7"/>
                </a:lnTo>
                <a:lnTo>
                  <a:pt x="8" y="1"/>
                </a:lnTo>
                <a:lnTo>
                  <a:pt x="9" y="1"/>
                </a:lnTo>
                <a:lnTo>
                  <a:pt x="11" y="3"/>
                </a:lnTo>
                <a:lnTo>
                  <a:pt x="13" y="3"/>
                </a:lnTo>
                <a:lnTo>
                  <a:pt x="14" y="4"/>
                </a:lnTo>
                <a:lnTo>
                  <a:pt x="11" y="8"/>
                </a:lnTo>
                <a:lnTo>
                  <a:pt x="13" y="8"/>
                </a:lnTo>
                <a:lnTo>
                  <a:pt x="16" y="9"/>
                </a:lnTo>
                <a:lnTo>
                  <a:pt x="18" y="6"/>
                </a:lnTo>
                <a:lnTo>
                  <a:pt x="20" y="4"/>
                </a:lnTo>
                <a:lnTo>
                  <a:pt x="21" y="4"/>
                </a:lnTo>
                <a:lnTo>
                  <a:pt x="23" y="7"/>
                </a:lnTo>
                <a:lnTo>
                  <a:pt x="25" y="9"/>
                </a:lnTo>
                <a:lnTo>
                  <a:pt x="26" y="8"/>
                </a:lnTo>
                <a:lnTo>
                  <a:pt x="28" y="10"/>
                </a:lnTo>
                <a:lnTo>
                  <a:pt x="28" y="9"/>
                </a:lnTo>
                <a:lnTo>
                  <a:pt x="28" y="8"/>
                </a:lnTo>
                <a:lnTo>
                  <a:pt x="27" y="8"/>
                </a:lnTo>
                <a:lnTo>
                  <a:pt x="26" y="6"/>
                </a:lnTo>
                <a:lnTo>
                  <a:pt x="28" y="6"/>
                </a:lnTo>
                <a:lnTo>
                  <a:pt x="26" y="4"/>
                </a:lnTo>
                <a:lnTo>
                  <a:pt x="27" y="3"/>
                </a:lnTo>
                <a:lnTo>
                  <a:pt x="28" y="2"/>
                </a:lnTo>
                <a:lnTo>
                  <a:pt x="28" y="1"/>
                </a:lnTo>
                <a:lnTo>
                  <a:pt x="29" y="1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1"/>
                </a:lnTo>
                <a:lnTo>
                  <a:pt x="39" y="1"/>
                </a:lnTo>
                <a:lnTo>
                  <a:pt x="39" y="0"/>
                </a:lnTo>
                <a:lnTo>
                  <a:pt x="41" y="0"/>
                </a:lnTo>
                <a:lnTo>
                  <a:pt x="41" y="1"/>
                </a:lnTo>
                <a:lnTo>
                  <a:pt x="40" y="2"/>
                </a:lnTo>
                <a:lnTo>
                  <a:pt x="42" y="3"/>
                </a:lnTo>
                <a:lnTo>
                  <a:pt x="43" y="2"/>
                </a:lnTo>
                <a:lnTo>
                  <a:pt x="45" y="3"/>
                </a:lnTo>
                <a:lnTo>
                  <a:pt x="47" y="6"/>
                </a:lnTo>
                <a:lnTo>
                  <a:pt x="49" y="7"/>
                </a:lnTo>
                <a:lnTo>
                  <a:pt x="51" y="7"/>
                </a:lnTo>
                <a:lnTo>
                  <a:pt x="52" y="9"/>
                </a:lnTo>
                <a:lnTo>
                  <a:pt x="53" y="9"/>
                </a:lnTo>
                <a:lnTo>
                  <a:pt x="54" y="10"/>
                </a:lnTo>
                <a:lnTo>
                  <a:pt x="54" y="11"/>
                </a:lnTo>
                <a:lnTo>
                  <a:pt x="56" y="13"/>
                </a:lnTo>
                <a:lnTo>
                  <a:pt x="57" y="13"/>
                </a:lnTo>
                <a:lnTo>
                  <a:pt x="58" y="15"/>
                </a:lnTo>
                <a:lnTo>
                  <a:pt x="59" y="17"/>
                </a:lnTo>
                <a:lnTo>
                  <a:pt x="60" y="18"/>
                </a:lnTo>
                <a:lnTo>
                  <a:pt x="61" y="19"/>
                </a:lnTo>
                <a:lnTo>
                  <a:pt x="62" y="2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Freeform 29"/>
          <p:cNvSpPr>
            <a:spLocks/>
          </p:cNvSpPr>
          <p:nvPr/>
        </p:nvSpPr>
        <p:spPr bwMode="auto">
          <a:xfrm>
            <a:off x="3721929" y="5118423"/>
            <a:ext cx="673589" cy="909730"/>
          </a:xfrm>
          <a:custGeom>
            <a:avLst/>
            <a:gdLst>
              <a:gd name="T0" fmla="*/ 2147483647 w 91"/>
              <a:gd name="T1" fmla="*/ 2147483647 h 132"/>
              <a:gd name="T2" fmla="*/ 2147483647 w 91"/>
              <a:gd name="T3" fmla="*/ 2147483647 h 132"/>
              <a:gd name="T4" fmla="*/ 2147483647 w 91"/>
              <a:gd name="T5" fmla="*/ 2147483647 h 132"/>
              <a:gd name="T6" fmla="*/ 2147483647 w 91"/>
              <a:gd name="T7" fmla="*/ 2147483647 h 132"/>
              <a:gd name="T8" fmla="*/ 2147483647 w 91"/>
              <a:gd name="T9" fmla="*/ 2147483647 h 132"/>
              <a:gd name="T10" fmla="*/ 2147483647 w 91"/>
              <a:gd name="T11" fmla="*/ 2147483647 h 132"/>
              <a:gd name="T12" fmla="*/ 2147483647 w 91"/>
              <a:gd name="T13" fmla="*/ 2147483647 h 132"/>
              <a:gd name="T14" fmla="*/ 2147483647 w 91"/>
              <a:gd name="T15" fmla="*/ 2147483647 h 132"/>
              <a:gd name="T16" fmla="*/ 2147483647 w 91"/>
              <a:gd name="T17" fmla="*/ 2147483647 h 132"/>
              <a:gd name="T18" fmla="*/ 2147483647 w 91"/>
              <a:gd name="T19" fmla="*/ 2147483647 h 132"/>
              <a:gd name="T20" fmla="*/ 2147483647 w 91"/>
              <a:gd name="T21" fmla="*/ 2147483647 h 132"/>
              <a:gd name="T22" fmla="*/ 2147483647 w 91"/>
              <a:gd name="T23" fmla="*/ 2147483647 h 132"/>
              <a:gd name="T24" fmla="*/ 2147483647 w 91"/>
              <a:gd name="T25" fmla="*/ 2147483647 h 132"/>
              <a:gd name="T26" fmla="*/ 2147483647 w 91"/>
              <a:gd name="T27" fmla="*/ 2147483647 h 132"/>
              <a:gd name="T28" fmla="*/ 2147483647 w 91"/>
              <a:gd name="T29" fmla="*/ 2147483647 h 132"/>
              <a:gd name="T30" fmla="*/ 2147483647 w 91"/>
              <a:gd name="T31" fmla="*/ 2147483647 h 132"/>
              <a:gd name="T32" fmla="*/ 2147483647 w 91"/>
              <a:gd name="T33" fmla="*/ 2147483647 h 132"/>
              <a:gd name="T34" fmla="*/ 2147483647 w 91"/>
              <a:gd name="T35" fmla="*/ 2147483647 h 132"/>
              <a:gd name="T36" fmla="*/ 2147483647 w 91"/>
              <a:gd name="T37" fmla="*/ 2147483647 h 132"/>
              <a:gd name="T38" fmla="*/ 2147483647 w 91"/>
              <a:gd name="T39" fmla="*/ 2147483647 h 132"/>
              <a:gd name="T40" fmla="*/ 2147483647 w 91"/>
              <a:gd name="T41" fmla="*/ 2147483647 h 132"/>
              <a:gd name="T42" fmla="*/ 2147483647 w 91"/>
              <a:gd name="T43" fmla="*/ 2147483647 h 132"/>
              <a:gd name="T44" fmla="*/ 2147483647 w 91"/>
              <a:gd name="T45" fmla="*/ 2147483647 h 132"/>
              <a:gd name="T46" fmla="*/ 2147483647 w 91"/>
              <a:gd name="T47" fmla="*/ 2147483647 h 132"/>
              <a:gd name="T48" fmla="*/ 2147483647 w 91"/>
              <a:gd name="T49" fmla="*/ 2147483647 h 132"/>
              <a:gd name="T50" fmla="*/ 2147483647 w 91"/>
              <a:gd name="T51" fmla="*/ 2147483647 h 132"/>
              <a:gd name="T52" fmla="*/ 0 w 91"/>
              <a:gd name="T53" fmla="*/ 2147483647 h 132"/>
              <a:gd name="T54" fmla="*/ 2147483647 w 91"/>
              <a:gd name="T55" fmla="*/ 2147483647 h 132"/>
              <a:gd name="T56" fmla="*/ 2147483647 w 91"/>
              <a:gd name="T57" fmla="*/ 2147483647 h 132"/>
              <a:gd name="T58" fmla="*/ 2147483647 w 91"/>
              <a:gd name="T59" fmla="*/ 2147483647 h 132"/>
              <a:gd name="T60" fmla="*/ 2147483647 w 91"/>
              <a:gd name="T61" fmla="*/ 2147483647 h 132"/>
              <a:gd name="T62" fmla="*/ 2147483647 w 91"/>
              <a:gd name="T63" fmla="*/ 2147483647 h 132"/>
              <a:gd name="T64" fmla="*/ 2147483647 w 91"/>
              <a:gd name="T65" fmla="*/ 2147483647 h 132"/>
              <a:gd name="T66" fmla="*/ 2147483647 w 91"/>
              <a:gd name="T67" fmla="*/ 2147483647 h 132"/>
              <a:gd name="T68" fmla="*/ 2147483647 w 91"/>
              <a:gd name="T69" fmla="*/ 2147483647 h 132"/>
              <a:gd name="T70" fmla="*/ 2147483647 w 91"/>
              <a:gd name="T71" fmla="*/ 2147483647 h 132"/>
              <a:gd name="T72" fmla="*/ 2147483647 w 91"/>
              <a:gd name="T73" fmla="*/ 2147483647 h 132"/>
              <a:gd name="T74" fmla="*/ 2147483647 w 91"/>
              <a:gd name="T75" fmla="*/ 2147483647 h 132"/>
              <a:gd name="T76" fmla="*/ 2147483647 w 91"/>
              <a:gd name="T77" fmla="*/ 2147483647 h 132"/>
              <a:gd name="T78" fmla="*/ 2147483647 w 91"/>
              <a:gd name="T79" fmla="*/ 2147483647 h 132"/>
              <a:gd name="T80" fmla="*/ 2147483647 w 91"/>
              <a:gd name="T81" fmla="*/ 2147483647 h 132"/>
              <a:gd name="T82" fmla="*/ 2147483647 w 91"/>
              <a:gd name="T83" fmla="*/ 2147483647 h 132"/>
              <a:gd name="T84" fmla="*/ 2147483647 w 91"/>
              <a:gd name="T85" fmla="*/ 2147483647 h 132"/>
              <a:gd name="T86" fmla="*/ 2147483647 w 91"/>
              <a:gd name="T87" fmla="*/ 2147483647 h 132"/>
              <a:gd name="T88" fmla="*/ 2147483647 w 91"/>
              <a:gd name="T89" fmla="*/ 2147483647 h 132"/>
              <a:gd name="T90" fmla="*/ 2147483647 w 91"/>
              <a:gd name="T91" fmla="*/ 2147483647 h 132"/>
              <a:gd name="T92" fmla="*/ 2147483647 w 91"/>
              <a:gd name="T93" fmla="*/ 2147483647 h 132"/>
              <a:gd name="T94" fmla="*/ 2147483647 w 91"/>
              <a:gd name="T95" fmla="*/ 2147483647 h 132"/>
              <a:gd name="T96" fmla="*/ 2147483647 w 91"/>
              <a:gd name="T97" fmla="*/ 2147483647 h 132"/>
              <a:gd name="T98" fmla="*/ 2147483647 w 91"/>
              <a:gd name="T99" fmla="*/ 2147483647 h 132"/>
              <a:gd name="T100" fmla="*/ 2147483647 w 91"/>
              <a:gd name="T101" fmla="*/ 2147483647 h 132"/>
              <a:gd name="T102" fmla="*/ 2147483647 w 91"/>
              <a:gd name="T103" fmla="*/ 2147483647 h 132"/>
              <a:gd name="T104" fmla="*/ 2147483647 w 91"/>
              <a:gd name="T105" fmla="*/ 2147483647 h 132"/>
              <a:gd name="T106" fmla="*/ 2147483647 w 91"/>
              <a:gd name="T107" fmla="*/ 2147483647 h 132"/>
              <a:gd name="T108" fmla="*/ 2147483647 w 91"/>
              <a:gd name="T109" fmla="*/ 2147483647 h 132"/>
              <a:gd name="T110" fmla="*/ 2147483647 w 91"/>
              <a:gd name="T111" fmla="*/ 2147483647 h 132"/>
              <a:gd name="T112" fmla="*/ 2147483647 w 91"/>
              <a:gd name="T113" fmla="*/ 2147483647 h 132"/>
              <a:gd name="T114" fmla="*/ 2147483647 w 91"/>
              <a:gd name="T115" fmla="*/ 2147483647 h 13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1"/>
              <a:gd name="T175" fmla="*/ 0 h 132"/>
              <a:gd name="T176" fmla="*/ 91 w 91"/>
              <a:gd name="T177" fmla="*/ 132 h 13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1" h="132">
                <a:moveTo>
                  <a:pt x="88" y="72"/>
                </a:moveTo>
                <a:lnTo>
                  <a:pt x="88" y="70"/>
                </a:lnTo>
                <a:lnTo>
                  <a:pt x="91" y="70"/>
                </a:lnTo>
                <a:lnTo>
                  <a:pt x="91" y="69"/>
                </a:lnTo>
                <a:lnTo>
                  <a:pt x="88" y="69"/>
                </a:lnTo>
                <a:lnTo>
                  <a:pt x="88" y="68"/>
                </a:lnTo>
                <a:lnTo>
                  <a:pt x="89" y="66"/>
                </a:lnTo>
                <a:lnTo>
                  <a:pt x="89" y="64"/>
                </a:lnTo>
                <a:lnTo>
                  <a:pt x="89" y="63"/>
                </a:lnTo>
                <a:lnTo>
                  <a:pt x="89" y="61"/>
                </a:lnTo>
                <a:lnTo>
                  <a:pt x="89" y="58"/>
                </a:lnTo>
                <a:lnTo>
                  <a:pt x="89" y="54"/>
                </a:lnTo>
                <a:lnTo>
                  <a:pt x="88" y="54"/>
                </a:lnTo>
                <a:lnTo>
                  <a:pt x="86" y="54"/>
                </a:lnTo>
                <a:lnTo>
                  <a:pt x="86" y="51"/>
                </a:lnTo>
                <a:lnTo>
                  <a:pt x="88" y="49"/>
                </a:lnTo>
                <a:lnTo>
                  <a:pt x="88" y="48"/>
                </a:lnTo>
                <a:lnTo>
                  <a:pt x="89" y="48"/>
                </a:lnTo>
                <a:lnTo>
                  <a:pt x="88" y="47"/>
                </a:lnTo>
                <a:lnTo>
                  <a:pt x="87" y="46"/>
                </a:lnTo>
                <a:lnTo>
                  <a:pt x="85" y="44"/>
                </a:lnTo>
                <a:lnTo>
                  <a:pt x="83" y="41"/>
                </a:lnTo>
                <a:lnTo>
                  <a:pt x="81" y="39"/>
                </a:lnTo>
                <a:lnTo>
                  <a:pt x="79" y="36"/>
                </a:lnTo>
                <a:lnTo>
                  <a:pt x="77" y="33"/>
                </a:lnTo>
                <a:lnTo>
                  <a:pt x="75" y="34"/>
                </a:lnTo>
                <a:lnTo>
                  <a:pt x="73" y="34"/>
                </a:lnTo>
                <a:lnTo>
                  <a:pt x="72" y="33"/>
                </a:lnTo>
                <a:lnTo>
                  <a:pt x="72" y="31"/>
                </a:lnTo>
                <a:lnTo>
                  <a:pt x="73" y="31"/>
                </a:lnTo>
                <a:lnTo>
                  <a:pt x="73" y="30"/>
                </a:lnTo>
                <a:lnTo>
                  <a:pt x="73" y="29"/>
                </a:lnTo>
                <a:lnTo>
                  <a:pt x="74" y="28"/>
                </a:lnTo>
                <a:lnTo>
                  <a:pt x="73" y="27"/>
                </a:lnTo>
                <a:lnTo>
                  <a:pt x="73" y="26"/>
                </a:lnTo>
                <a:lnTo>
                  <a:pt x="73" y="25"/>
                </a:lnTo>
                <a:lnTo>
                  <a:pt x="74" y="24"/>
                </a:lnTo>
                <a:lnTo>
                  <a:pt x="74" y="23"/>
                </a:lnTo>
                <a:lnTo>
                  <a:pt x="75" y="23"/>
                </a:lnTo>
                <a:lnTo>
                  <a:pt x="74" y="21"/>
                </a:lnTo>
                <a:lnTo>
                  <a:pt x="73" y="21"/>
                </a:lnTo>
                <a:lnTo>
                  <a:pt x="72" y="21"/>
                </a:lnTo>
                <a:lnTo>
                  <a:pt x="71" y="21"/>
                </a:lnTo>
                <a:lnTo>
                  <a:pt x="71" y="20"/>
                </a:lnTo>
                <a:lnTo>
                  <a:pt x="72" y="19"/>
                </a:lnTo>
                <a:lnTo>
                  <a:pt x="73" y="19"/>
                </a:lnTo>
                <a:lnTo>
                  <a:pt x="73" y="18"/>
                </a:lnTo>
                <a:lnTo>
                  <a:pt x="73" y="17"/>
                </a:lnTo>
                <a:lnTo>
                  <a:pt x="74" y="16"/>
                </a:lnTo>
                <a:lnTo>
                  <a:pt x="74" y="15"/>
                </a:lnTo>
                <a:lnTo>
                  <a:pt x="74" y="14"/>
                </a:lnTo>
                <a:lnTo>
                  <a:pt x="75" y="14"/>
                </a:lnTo>
                <a:lnTo>
                  <a:pt x="75" y="13"/>
                </a:lnTo>
                <a:lnTo>
                  <a:pt x="74" y="13"/>
                </a:lnTo>
                <a:lnTo>
                  <a:pt x="74" y="14"/>
                </a:lnTo>
                <a:lnTo>
                  <a:pt x="73" y="15"/>
                </a:lnTo>
                <a:lnTo>
                  <a:pt x="72" y="15"/>
                </a:lnTo>
                <a:lnTo>
                  <a:pt x="72" y="14"/>
                </a:lnTo>
                <a:lnTo>
                  <a:pt x="72" y="13"/>
                </a:lnTo>
                <a:lnTo>
                  <a:pt x="71" y="13"/>
                </a:lnTo>
                <a:lnTo>
                  <a:pt x="70" y="13"/>
                </a:lnTo>
                <a:lnTo>
                  <a:pt x="70" y="14"/>
                </a:lnTo>
                <a:lnTo>
                  <a:pt x="69" y="14"/>
                </a:lnTo>
                <a:lnTo>
                  <a:pt x="70" y="12"/>
                </a:lnTo>
                <a:lnTo>
                  <a:pt x="70" y="11"/>
                </a:lnTo>
                <a:lnTo>
                  <a:pt x="69" y="11"/>
                </a:lnTo>
                <a:lnTo>
                  <a:pt x="67" y="11"/>
                </a:lnTo>
                <a:lnTo>
                  <a:pt x="66" y="11"/>
                </a:lnTo>
                <a:lnTo>
                  <a:pt x="66" y="10"/>
                </a:lnTo>
                <a:lnTo>
                  <a:pt x="67" y="9"/>
                </a:lnTo>
                <a:lnTo>
                  <a:pt x="70" y="8"/>
                </a:lnTo>
                <a:lnTo>
                  <a:pt x="71" y="8"/>
                </a:lnTo>
                <a:lnTo>
                  <a:pt x="71" y="6"/>
                </a:lnTo>
                <a:lnTo>
                  <a:pt x="71" y="5"/>
                </a:lnTo>
                <a:lnTo>
                  <a:pt x="70" y="4"/>
                </a:lnTo>
                <a:lnTo>
                  <a:pt x="69" y="5"/>
                </a:lnTo>
                <a:lnTo>
                  <a:pt x="68" y="5"/>
                </a:lnTo>
                <a:lnTo>
                  <a:pt x="68" y="6"/>
                </a:lnTo>
                <a:lnTo>
                  <a:pt x="64" y="7"/>
                </a:lnTo>
                <a:lnTo>
                  <a:pt x="64" y="8"/>
                </a:lnTo>
                <a:lnTo>
                  <a:pt x="62" y="8"/>
                </a:lnTo>
                <a:lnTo>
                  <a:pt x="62" y="9"/>
                </a:lnTo>
                <a:lnTo>
                  <a:pt x="63" y="9"/>
                </a:lnTo>
                <a:lnTo>
                  <a:pt x="63" y="10"/>
                </a:lnTo>
                <a:lnTo>
                  <a:pt x="62" y="11"/>
                </a:lnTo>
                <a:lnTo>
                  <a:pt x="59" y="11"/>
                </a:lnTo>
                <a:lnTo>
                  <a:pt x="56" y="11"/>
                </a:lnTo>
                <a:lnTo>
                  <a:pt x="55" y="11"/>
                </a:lnTo>
                <a:lnTo>
                  <a:pt x="53" y="9"/>
                </a:lnTo>
                <a:lnTo>
                  <a:pt x="51" y="9"/>
                </a:lnTo>
                <a:lnTo>
                  <a:pt x="44" y="8"/>
                </a:lnTo>
                <a:lnTo>
                  <a:pt x="43" y="8"/>
                </a:lnTo>
                <a:lnTo>
                  <a:pt x="44" y="7"/>
                </a:lnTo>
                <a:lnTo>
                  <a:pt x="44" y="6"/>
                </a:lnTo>
                <a:lnTo>
                  <a:pt x="44" y="5"/>
                </a:lnTo>
                <a:lnTo>
                  <a:pt x="43" y="4"/>
                </a:lnTo>
                <a:lnTo>
                  <a:pt x="43" y="2"/>
                </a:lnTo>
                <a:lnTo>
                  <a:pt x="42" y="2"/>
                </a:lnTo>
                <a:lnTo>
                  <a:pt x="38" y="0"/>
                </a:lnTo>
                <a:lnTo>
                  <a:pt x="35" y="4"/>
                </a:lnTo>
                <a:lnTo>
                  <a:pt x="34" y="4"/>
                </a:lnTo>
                <a:lnTo>
                  <a:pt x="31" y="2"/>
                </a:lnTo>
                <a:lnTo>
                  <a:pt x="30" y="3"/>
                </a:lnTo>
                <a:lnTo>
                  <a:pt x="28" y="6"/>
                </a:lnTo>
                <a:lnTo>
                  <a:pt x="27" y="6"/>
                </a:lnTo>
                <a:lnTo>
                  <a:pt x="24" y="10"/>
                </a:lnTo>
                <a:lnTo>
                  <a:pt x="25" y="11"/>
                </a:lnTo>
                <a:lnTo>
                  <a:pt x="26" y="11"/>
                </a:lnTo>
                <a:lnTo>
                  <a:pt x="26" y="12"/>
                </a:lnTo>
                <a:lnTo>
                  <a:pt x="25" y="12"/>
                </a:lnTo>
                <a:lnTo>
                  <a:pt x="26" y="13"/>
                </a:lnTo>
                <a:lnTo>
                  <a:pt x="27" y="14"/>
                </a:lnTo>
                <a:lnTo>
                  <a:pt x="25" y="16"/>
                </a:lnTo>
                <a:lnTo>
                  <a:pt x="20" y="21"/>
                </a:lnTo>
                <a:lnTo>
                  <a:pt x="19" y="22"/>
                </a:lnTo>
                <a:lnTo>
                  <a:pt x="18" y="21"/>
                </a:lnTo>
                <a:lnTo>
                  <a:pt x="17" y="21"/>
                </a:lnTo>
                <a:lnTo>
                  <a:pt x="17" y="22"/>
                </a:lnTo>
                <a:lnTo>
                  <a:pt x="17" y="26"/>
                </a:lnTo>
                <a:lnTo>
                  <a:pt x="15" y="25"/>
                </a:lnTo>
                <a:lnTo>
                  <a:pt x="15" y="26"/>
                </a:lnTo>
                <a:lnTo>
                  <a:pt x="14" y="27"/>
                </a:lnTo>
                <a:lnTo>
                  <a:pt x="13" y="27"/>
                </a:lnTo>
                <a:lnTo>
                  <a:pt x="12" y="27"/>
                </a:lnTo>
                <a:lnTo>
                  <a:pt x="11" y="28"/>
                </a:lnTo>
                <a:lnTo>
                  <a:pt x="10" y="29"/>
                </a:lnTo>
                <a:lnTo>
                  <a:pt x="11" y="29"/>
                </a:lnTo>
                <a:lnTo>
                  <a:pt x="10" y="30"/>
                </a:lnTo>
                <a:lnTo>
                  <a:pt x="9" y="30"/>
                </a:lnTo>
                <a:lnTo>
                  <a:pt x="8" y="30"/>
                </a:lnTo>
                <a:lnTo>
                  <a:pt x="7" y="31"/>
                </a:lnTo>
                <a:lnTo>
                  <a:pt x="7" y="32"/>
                </a:lnTo>
                <a:lnTo>
                  <a:pt x="5" y="32"/>
                </a:lnTo>
                <a:lnTo>
                  <a:pt x="3" y="32"/>
                </a:lnTo>
                <a:lnTo>
                  <a:pt x="3" y="34"/>
                </a:lnTo>
                <a:lnTo>
                  <a:pt x="1" y="34"/>
                </a:lnTo>
                <a:lnTo>
                  <a:pt x="0" y="35"/>
                </a:lnTo>
                <a:lnTo>
                  <a:pt x="0" y="36"/>
                </a:lnTo>
                <a:lnTo>
                  <a:pt x="3" y="39"/>
                </a:lnTo>
                <a:lnTo>
                  <a:pt x="4" y="39"/>
                </a:lnTo>
                <a:lnTo>
                  <a:pt x="5" y="40"/>
                </a:lnTo>
                <a:lnTo>
                  <a:pt x="6" y="40"/>
                </a:lnTo>
                <a:lnTo>
                  <a:pt x="7" y="41"/>
                </a:lnTo>
                <a:lnTo>
                  <a:pt x="6" y="42"/>
                </a:lnTo>
                <a:lnTo>
                  <a:pt x="7" y="43"/>
                </a:lnTo>
                <a:lnTo>
                  <a:pt x="7" y="44"/>
                </a:lnTo>
                <a:lnTo>
                  <a:pt x="5" y="44"/>
                </a:lnTo>
                <a:lnTo>
                  <a:pt x="7" y="45"/>
                </a:lnTo>
                <a:lnTo>
                  <a:pt x="8" y="46"/>
                </a:lnTo>
                <a:lnTo>
                  <a:pt x="8" y="47"/>
                </a:lnTo>
                <a:lnTo>
                  <a:pt x="7" y="47"/>
                </a:lnTo>
                <a:lnTo>
                  <a:pt x="5" y="48"/>
                </a:lnTo>
                <a:lnTo>
                  <a:pt x="3" y="49"/>
                </a:lnTo>
                <a:lnTo>
                  <a:pt x="1" y="53"/>
                </a:lnTo>
                <a:lnTo>
                  <a:pt x="1" y="58"/>
                </a:lnTo>
                <a:lnTo>
                  <a:pt x="1" y="61"/>
                </a:lnTo>
                <a:lnTo>
                  <a:pt x="1" y="62"/>
                </a:lnTo>
                <a:lnTo>
                  <a:pt x="2" y="63"/>
                </a:lnTo>
                <a:lnTo>
                  <a:pt x="2" y="65"/>
                </a:lnTo>
                <a:lnTo>
                  <a:pt x="2" y="66"/>
                </a:lnTo>
                <a:lnTo>
                  <a:pt x="4" y="67"/>
                </a:lnTo>
                <a:lnTo>
                  <a:pt x="6" y="67"/>
                </a:lnTo>
                <a:lnTo>
                  <a:pt x="7" y="69"/>
                </a:lnTo>
                <a:lnTo>
                  <a:pt x="7" y="70"/>
                </a:lnTo>
                <a:lnTo>
                  <a:pt x="6" y="70"/>
                </a:lnTo>
                <a:lnTo>
                  <a:pt x="6" y="71"/>
                </a:lnTo>
                <a:lnTo>
                  <a:pt x="6" y="72"/>
                </a:lnTo>
                <a:lnTo>
                  <a:pt x="7" y="73"/>
                </a:lnTo>
                <a:lnTo>
                  <a:pt x="8" y="73"/>
                </a:lnTo>
                <a:lnTo>
                  <a:pt x="9" y="73"/>
                </a:lnTo>
                <a:lnTo>
                  <a:pt x="10" y="74"/>
                </a:lnTo>
                <a:lnTo>
                  <a:pt x="11" y="76"/>
                </a:lnTo>
                <a:lnTo>
                  <a:pt x="11" y="78"/>
                </a:lnTo>
                <a:lnTo>
                  <a:pt x="11" y="79"/>
                </a:lnTo>
                <a:lnTo>
                  <a:pt x="11" y="80"/>
                </a:lnTo>
                <a:lnTo>
                  <a:pt x="11" y="82"/>
                </a:lnTo>
                <a:lnTo>
                  <a:pt x="11" y="83"/>
                </a:lnTo>
                <a:lnTo>
                  <a:pt x="12" y="84"/>
                </a:lnTo>
                <a:lnTo>
                  <a:pt x="13" y="85"/>
                </a:lnTo>
                <a:lnTo>
                  <a:pt x="13" y="86"/>
                </a:lnTo>
                <a:lnTo>
                  <a:pt x="13" y="87"/>
                </a:lnTo>
                <a:lnTo>
                  <a:pt x="13" y="88"/>
                </a:lnTo>
                <a:lnTo>
                  <a:pt x="12" y="89"/>
                </a:lnTo>
                <a:lnTo>
                  <a:pt x="11" y="90"/>
                </a:lnTo>
                <a:lnTo>
                  <a:pt x="11" y="91"/>
                </a:lnTo>
                <a:lnTo>
                  <a:pt x="12" y="91"/>
                </a:lnTo>
                <a:lnTo>
                  <a:pt x="13" y="91"/>
                </a:lnTo>
                <a:lnTo>
                  <a:pt x="14" y="92"/>
                </a:lnTo>
                <a:lnTo>
                  <a:pt x="15" y="92"/>
                </a:lnTo>
                <a:lnTo>
                  <a:pt x="16" y="91"/>
                </a:lnTo>
                <a:lnTo>
                  <a:pt x="17" y="90"/>
                </a:lnTo>
                <a:lnTo>
                  <a:pt x="18" y="90"/>
                </a:lnTo>
                <a:lnTo>
                  <a:pt x="18" y="91"/>
                </a:lnTo>
                <a:lnTo>
                  <a:pt x="19" y="93"/>
                </a:lnTo>
                <a:lnTo>
                  <a:pt x="20" y="93"/>
                </a:lnTo>
                <a:lnTo>
                  <a:pt x="21" y="93"/>
                </a:lnTo>
                <a:lnTo>
                  <a:pt x="22" y="93"/>
                </a:lnTo>
                <a:lnTo>
                  <a:pt x="23" y="93"/>
                </a:lnTo>
                <a:lnTo>
                  <a:pt x="24" y="93"/>
                </a:lnTo>
                <a:lnTo>
                  <a:pt x="25" y="94"/>
                </a:lnTo>
                <a:lnTo>
                  <a:pt x="26" y="96"/>
                </a:lnTo>
                <a:lnTo>
                  <a:pt x="26" y="97"/>
                </a:lnTo>
                <a:lnTo>
                  <a:pt x="27" y="98"/>
                </a:lnTo>
                <a:lnTo>
                  <a:pt x="26" y="99"/>
                </a:lnTo>
                <a:lnTo>
                  <a:pt x="27" y="99"/>
                </a:lnTo>
                <a:lnTo>
                  <a:pt x="28" y="100"/>
                </a:lnTo>
                <a:lnTo>
                  <a:pt x="28" y="99"/>
                </a:lnTo>
                <a:lnTo>
                  <a:pt x="29" y="98"/>
                </a:lnTo>
                <a:lnTo>
                  <a:pt x="29" y="97"/>
                </a:lnTo>
                <a:lnTo>
                  <a:pt x="28" y="96"/>
                </a:lnTo>
                <a:lnTo>
                  <a:pt x="29" y="96"/>
                </a:lnTo>
                <a:lnTo>
                  <a:pt x="30" y="96"/>
                </a:lnTo>
                <a:lnTo>
                  <a:pt x="31" y="97"/>
                </a:lnTo>
                <a:lnTo>
                  <a:pt x="32" y="98"/>
                </a:lnTo>
                <a:lnTo>
                  <a:pt x="32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5"/>
                </a:lnTo>
                <a:lnTo>
                  <a:pt x="34" y="107"/>
                </a:lnTo>
                <a:lnTo>
                  <a:pt x="31" y="107"/>
                </a:lnTo>
                <a:lnTo>
                  <a:pt x="30" y="107"/>
                </a:lnTo>
                <a:lnTo>
                  <a:pt x="29" y="108"/>
                </a:lnTo>
                <a:lnTo>
                  <a:pt x="28" y="109"/>
                </a:lnTo>
                <a:lnTo>
                  <a:pt x="28" y="110"/>
                </a:lnTo>
                <a:lnTo>
                  <a:pt x="28" y="111"/>
                </a:lnTo>
                <a:lnTo>
                  <a:pt x="28" y="112"/>
                </a:lnTo>
                <a:lnTo>
                  <a:pt x="27" y="112"/>
                </a:lnTo>
                <a:lnTo>
                  <a:pt x="25" y="112"/>
                </a:lnTo>
                <a:lnTo>
                  <a:pt x="25" y="113"/>
                </a:lnTo>
                <a:lnTo>
                  <a:pt x="26" y="114"/>
                </a:lnTo>
                <a:lnTo>
                  <a:pt x="27" y="115"/>
                </a:lnTo>
                <a:lnTo>
                  <a:pt x="29" y="114"/>
                </a:lnTo>
                <a:lnTo>
                  <a:pt x="30" y="114"/>
                </a:lnTo>
                <a:lnTo>
                  <a:pt x="31" y="114"/>
                </a:lnTo>
                <a:lnTo>
                  <a:pt x="32" y="115"/>
                </a:lnTo>
                <a:lnTo>
                  <a:pt x="33" y="116"/>
                </a:lnTo>
                <a:lnTo>
                  <a:pt x="33" y="117"/>
                </a:lnTo>
                <a:lnTo>
                  <a:pt x="34" y="117"/>
                </a:lnTo>
                <a:lnTo>
                  <a:pt x="34" y="118"/>
                </a:lnTo>
                <a:lnTo>
                  <a:pt x="35" y="119"/>
                </a:lnTo>
                <a:lnTo>
                  <a:pt x="35" y="120"/>
                </a:lnTo>
                <a:lnTo>
                  <a:pt x="40" y="121"/>
                </a:lnTo>
                <a:lnTo>
                  <a:pt x="46" y="121"/>
                </a:lnTo>
                <a:lnTo>
                  <a:pt x="48" y="120"/>
                </a:lnTo>
                <a:lnTo>
                  <a:pt x="50" y="123"/>
                </a:lnTo>
                <a:lnTo>
                  <a:pt x="50" y="125"/>
                </a:lnTo>
                <a:lnTo>
                  <a:pt x="50" y="126"/>
                </a:lnTo>
                <a:lnTo>
                  <a:pt x="49" y="127"/>
                </a:lnTo>
                <a:lnTo>
                  <a:pt x="50" y="127"/>
                </a:lnTo>
                <a:lnTo>
                  <a:pt x="51" y="128"/>
                </a:lnTo>
                <a:lnTo>
                  <a:pt x="52" y="129"/>
                </a:lnTo>
                <a:lnTo>
                  <a:pt x="53" y="127"/>
                </a:lnTo>
                <a:lnTo>
                  <a:pt x="54" y="126"/>
                </a:lnTo>
                <a:lnTo>
                  <a:pt x="55" y="125"/>
                </a:lnTo>
                <a:lnTo>
                  <a:pt x="56" y="126"/>
                </a:lnTo>
                <a:lnTo>
                  <a:pt x="59" y="127"/>
                </a:lnTo>
                <a:lnTo>
                  <a:pt x="62" y="127"/>
                </a:lnTo>
                <a:lnTo>
                  <a:pt x="65" y="128"/>
                </a:lnTo>
                <a:lnTo>
                  <a:pt x="70" y="129"/>
                </a:lnTo>
                <a:lnTo>
                  <a:pt x="74" y="129"/>
                </a:lnTo>
                <a:lnTo>
                  <a:pt x="77" y="129"/>
                </a:lnTo>
                <a:lnTo>
                  <a:pt x="80" y="130"/>
                </a:lnTo>
                <a:lnTo>
                  <a:pt x="82" y="130"/>
                </a:lnTo>
                <a:lnTo>
                  <a:pt x="85" y="132"/>
                </a:lnTo>
                <a:lnTo>
                  <a:pt x="85" y="131"/>
                </a:lnTo>
                <a:lnTo>
                  <a:pt x="85" y="127"/>
                </a:lnTo>
                <a:lnTo>
                  <a:pt x="86" y="121"/>
                </a:lnTo>
                <a:lnTo>
                  <a:pt x="86" y="120"/>
                </a:lnTo>
                <a:lnTo>
                  <a:pt x="85" y="118"/>
                </a:lnTo>
                <a:lnTo>
                  <a:pt x="84" y="116"/>
                </a:lnTo>
                <a:lnTo>
                  <a:pt x="84" y="114"/>
                </a:lnTo>
                <a:lnTo>
                  <a:pt x="84" y="112"/>
                </a:lnTo>
                <a:lnTo>
                  <a:pt x="85" y="111"/>
                </a:lnTo>
                <a:lnTo>
                  <a:pt x="81" y="102"/>
                </a:lnTo>
                <a:lnTo>
                  <a:pt x="82" y="102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1" y="98"/>
                </a:lnTo>
                <a:lnTo>
                  <a:pt x="78" y="98"/>
                </a:lnTo>
                <a:lnTo>
                  <a:pt x="76" y="97"/>
                </a:lnTo>
                <a:lnTo>
                  <a:pt x="76" y="96"/>
                </a:lnTo>
                <a:lnTo>
                  <a:pt x="76" y="93"/>
                </a:lnTo>
                <a:lnTo>
                  <a:pt x="76" y="92"/>
                </a:lnTo>
                <a:lnTo>
                  <a:pt x="76" y="91"/>
                </a:lnTo>
                <a:lnTo>
                  <a:pt x="78" y="90"/>
                </a:lnTo>
                <a:lnTo>
                  <a:pt x="79" y="89"/>
                </a:lnTo>
                <a:lnTo>
                  <a:pt x="81" y="88"/>
                </a:lnTo>
                <a:lnTo>
                  <a:pt x="83" y="86"/>
                </a:lnTo>
                <a:lnTo>
                  <a:pt x="86" y="83"/>
                </a:lnTo>
                <a:lnTo>
                  <a:pt x="89" y="79"/>
                </a:lnTo>
                <a:lnTo>
                  <a:pt x="88" y="79"/>
                </a:lnTo>
                <a:lnTo>
                  <a:pt x="88" y="77"/>
                </a:lnTo>
                <a:lnTo>
                  <a:pt x="88" y="74"/>
                </a:lnTo>
                <a:lnTo>
                  <a:pt x="88" y="7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Freeform 30"/>
          <p:cNvSpPr>
            <a:spLocks/>
          </p:cNvSpPr>
          <p:nvPr/>
        </p:nvSpPr>
        <p:spPr bwMode="auto">
          <a:xfrm>
            <a:off x="3892718" y="3946588"/>
            <a:ext cx="1080750" cy="744325"/>
          </a:xfrm>
          <a:custGeom>
            <a:avLst/>
            <a:gdLst>
              <a:gd name="T0" fmla="*/ 2147483647 w 146"/>
              <a:gd name="T1" fmla="*/ 2147483647 h 108"/>
              <a:gd name="T2" fmla="*/ 2147483647 w 146"/>
              <a:gd name="T3" fmla="*/ 2147483647 h 108"/>
              <a:gd name="T4" fmla="*/ 2147483647 w 146"/>
              <a:gd name="T5" fmla="*/ 2147483647 h 108"/>
              <a:gd name="T6" fmla="*/ 2147483647 w 146"/>
              <a:gd name="T7" fmla="*/ 2147483647 h 108"/>
              <a:gd name="T8" fmla="*/ 2147483647 w 146"/>
              <a:gd name="T9" fmla="*/ 2147483647 h 108"/>
              <a:gd name="T10" fmla="*/ 2147483647 w 146"/>
              <a:gd name="T11" fmla="*/ 2147483647 h 108"/>
              <a:gd name="T12" fmla="*/ 2147483647 w 146"/>
              <a:gd name="T13" fmla="*/ 2147483647 h 108"/>
              <a:gd name="T14" fmla="*/ 2147483647 w 146"/>
              <a:gd name="T15" fmla="*/ 2147483647 h 108"/>
              <a:gd name="T16" fmla="*/ 2147483647 w 146"/>
              <a:gd name="T17" fmla="*/ 2147483647 h 108"/>
              <a:gd name="T18" fmla="*/ 2147483647 w 146"/>
              <a:gd name="T19" fmla="*/ 2147483647 h 108"/>
              <a:gd name="T20" fmla="*/ 2147483647 w 146"/>
              <a:gd name="T21" fmla="*/ 2147483647 h 108"/>
              <a:gd name="T22" fmla="*/ 2147483647 w 146"/>
              <a:gd name="T23" fmla="*/ 2147483647 h 108"/>
              <a:gd name="T24" fmla="*/ 2147483647 w 146"/>
              <a:gd name="T25" fmla="*/ 2147483647 h 108"/>
              <a:gd name="T26" fmla="*/ 2147483647 w 146"/>
              <a:gd name="T27" fmla="*/ 2147483647 h 108"/>
              <a:gd name="T28" fmla="*/ 2147483647 w 146"/>
              <a:gd name="T29" fmla="*/ 2147483647 h 108"/>
              <a:gd name="T30" fmla="*/ 2147483647 w 146"/>
              <a:gd name="T31" fmla="*/ 2147483647 h 108"/>
              <a:gd name="T32" fmla="*/ 2147483647 w 146"/>
              <a:gd name="T33" fmla="*/ 2147483647 h 108"/>
              <a:gd name="T34" fmla="*/ 2147483647 w 146"/>
              <a:gd name="T35" fmla="*/ 2147483647 h 108"/>
              <a:gd name="T36" fmla="*/ 2147483647 w 146"/>
              <a:gd name="T37" fmla="*/ 2147483647 h 108"/>
              <a:gd name="T38" fmla="*/ 2147483647 w 146"/>
              <a:gd name="T39" fmla="*/ 2147483647 h 108"/>
              <a:gd name="T40" fmla="*/ 2147483647 w 146"/>
              <a:gd name="T41" fmla="*/ 2147483647 h 108"/>
              <a:gd name="T42" fmla="*/ 2147483647 w 146"/>
              <a:gd name="T43" fmla="*/ 2147483647 h 108"/>
              <a:gd name="T44" fmla="*/ 2147483647 w 146"/>
              <a:gd name="T45" fmla="*/ 2147483647 h 108"/>
              <a:gd name="T46" fmla="*/ 2147483647 w 146"/>
              <a:gd name="T47" fmla="*/ 2147483647 h 108"/>
              <a:gd name="T48" fmla="*/ 2147483647 w 146"/>
              <a:gd name="T49" fmla="*/ 2147483647 h 108"/>
              <a:gd name="T50" fmla="*/ 2147483647 w 146"/>
              <a:gd name="T51" fmla="*/ 2147483647 h 108"/>
              <a:gd name="T52" fmla="*/ 2147483647 w 146"/>
              <a:gd name="T53" fmla="*/ 2147483647 h 108"/>
              <a:gd name="T54" fmla="*/ 2147483647 w 146"/>
              <a:gd name="T55" fmla="*/ 2147483647 h 108"/>
              <a:gd name="T56" fmla="*/ 2147483647 w 146"/>
              <a:gd name="T57" fmla="*/ 2147483647 h 108"/>
              <a:gd name="T58" fmla="*/ 2147483647 w 146"/>
              <a:gd name="T59" fmla="*/ 2147483647 h 108"/>
              <a:gd name="T60" fmla="*/ 2147483647 w 146"/>
              <a:gd name="T61" fmla="*/ 2147483647 h 108"/>
              <a:gd name="T62" fmla="*/ 2147483647 w 146"/>
              <a:gd name="T63" fmla="*/ 2147483647 h 108"/>
              <a:gd name="T64" fmla="*/ 2147483647 w 146"/>
              <a:gd name="T65" fmla="*/ 2147483647 h 108"/>
              <a:gd name="T66" fmla="*/ 2147483647 w 146"/>
              <a:gd name="T67" fmla="*/ 2147483647 h 108"/>
              <a:gd name="T68" fmla="*/ 2147483647 w 146"/>
              <a:gd name="T69" fmla="*/ 2147483647 h 108"/>
              <a:gd name="T70" fmla="*/ 2147483647 w 146"/>
              <a:gd name="T71" fmla="*/ 2147483647 h 108"/>
              <a:gd name="T72" fmla="*/ 2147483647 w 146"/>
              <a:gd name="T73" fmla="*/ 2147483647 h 108"/>
              <a:gd name="T74" fmla="*/ 2147483647 w 146"/>
              <a:gd name="T75" fmla="*/ 2147483647 h 108"/>
              <a:gd name="T76" fmla="*/ 2147483647 w 146"/>
              <a:gd name="T77" fmla="*/ 2147483647 h 108"/>
              <a:gd name="T78" fmla="*/ 2147483647 w 146"/>
              <a:gd name="T79" fmla="*/ 2147483647 h 108"/>
              <a:gd name="T80" fmla="*/ 2147483647 w 146"/>
              <a:gd name="T81" fmla="*/ 2147483647 h 108"/>
              <a:gd name="T82" fmla="*/ 2147483647 w 146"/>
              <a:gd name="T83" fmla="*/ 2147483647 h 108"/>
              <a:gd name="T84" fmla="*/ 2147483647 w 146"/>
              <a:gd name="T85" fmla="*/ 2147483647 h 108"/>
              <a:gd name="T86" fmla="*/ 2147483647 w 146"/>
              <a:gd name="T87" fmla="*/ 2147483647 h 108"/>
              <a:gd name="T88" fmla="*/ 2147483647 w 146"/>
              <a:gd name="T89" fmla="*/ 2147483647 h 108"/>
              <a:gd name="T90" fmla="*/ 2147483647 w 146"/>
              <a:gd name="T91" fmla="*/ 2147483647 h 108"/>
              <a:gd name="T92" fmla="*/ 2147483647 w 146"/>
              <a:gd name="T93" fmla="*/ 2147483647 h 108"/>
              <a:gd name="T94" fmla="*/ 2147483647 w 146"/>
              <a:gd name="T95" fmla="*/ 2147483647 h 108"/>
              <a:gd name="T96" fmla="*/ 2147483647 w 146"/>
              <a:gd name="T97" fmla="*/ 2147483647 h 108"/>
              <a:gd name="T98" fmla="*/ 2147483647 w 146"/>
              <a:gd name="T99" fmla="*/ 2147483647 h 108"/>
              <a:gd name="T100" fmla="*/ 2147483647 w 146"/>
              <a:gd name="T101" fmla="*/ 2147483647 h 108"/>
              <a:gd name="T102" fmla="*/ 2147483647 w 146"/>
              <a:gd name="T103" fmla="*/ 2147483647 h 108"/>
              <a:gd name="T104" fmla="*/ 2147483647 w 146"/>
              <a:gd name="T105" fmla="*/ 2147483647 h 108"/>
              <a:gd name="T106" fmla="*/ 2147483647 w 146"/>
              <a:gd name="T107" fmla="*/ 2147483647 h 108"/>
              <a:gd name="T108" fmla="*/ 2147483647 w 146"/>
              <a:gd name="T109" fmla="*/ 2147483647 h 108"/>
              <a:gd name="T110" fmla="*/ 2147483647 w 146"/>
              <a:gd name="T111" fmla="*/ 2147483647 h 1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6"/>
              <a:gd name="T169" fmla="*/ 0 h 108"/>
              <a:gd name="T170" fmla="*/ 146 w 146"/>
              <a:gd name="T171" fmla="*/ 108 h 1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6" h="108">
                <a:moveTo>
                  <a:pt x="131" y="83"/>
                </a:moveTo>
                <a:lnTo>
                  <a:pt x="133" y="81"/>
                </a:lnTo>
                <a:lnTo>
                  <a:pt x="133" y="82"/>
                </a:lnTo>
                <a:lnTo>
                  <a:pt x="134" y="81"/>
                </a:lnTo>
                <a:lnTo>
                  <a:pt x="135" y="80"/>
                </a:lnTo>
                <a:lnTo>
                  <a:pt x="138" y="78"/>
                </a:lnTo>
                <a:lnTo>
                  <a:pt x="142" y="74"/>
                </a:lnTo>
                <a:lnTo>
                  <a:pt x="143" y="74"/>
                </a:lnTo>
                <a:lnTo>
                  <a:pt x="144" y="73"/>
                </a:lnTo>
                <a:lnTo>
                  <a:pt x="145" y="72"/>
                </a:lnTo>
                <a:lnTo>
                  <a:pt x="146" y="72"/>
                </a:lnTo>
                <a:lnTo>
                  <a:pt x="146" y="71"/>
                </a:lnTo>
                <a:lnTo>
                  <a:pt x="145" y="70"/>
                </a:lnTo>
                <a:lnTo>
                  <a:pt x="145" y="69"/>
                </a:lnTo>
                <a:lnTo>
                  <a:pt x="145" y="68"/>
                </a:lnTo>
                <a:lnTo>
                  <a:pt x="146" y="67"/>
                </a:lnTo>
                <a:lnTo>
                  <a:pt x="146" y="66"/>
                </a:lnTo>
                <a:lnTo>
                  <a:pt x="146" y="65"/>
                </a:lnTo>
                <a:lnTo>
                  <a:pt x="145" y="64"/>
                </a:lnTo>
                <a:lnTo>
                  <a:pt x="144" y="63"/>
                </a:lnTo>
                <a:lnTo>
                  <a:pt x="143" y="62"/>
                </a:lnTo>
                <a:lnTo>
                  <a:pt x="143" y="60"/>
                </a:lnTo>
                <a:lnTo>
                  <a:pt x="143" y="59"/>
                </a:lnTo>
                <a:lnTo>
                  <a:pt x="143" y="58"/>
                </a:lnTo>
                <a:lnTo>
                  <a:pt x="143" y="57"/>
                </a:lnTo>
                <a:lnTo>
                  <a:pt x="142" y="56"/>
                </a:lnTo>
                <a:lnTo>
                  <a:pt x="143" y="54"/>
                </a:lnTo>
                <a:lnTo>
                  <a:pt x="143" y="53"/>
                </a:lnTo>
                <a:lnTo>
                  <a:pt x="143" y="52"/>
                </a:lnTo>
                <a:lnTo>
                  <a:pt x="143" y="51"/>
                </a:lnTo>
                <a:lnTo>
                  <a:pt x="142" y="51"/>
                </a:lnTo>
                <a:lnTo>
                  <a:pt x="141" y="51"/>
                </a:lnTo>
                <a:lnTo>
                  <a:pt x="141" y="50"/>
                </a:lnTo>
                <a:lnTo>
                  <a:pt x="140" y="50"/>
                </a:lnTo>
                <a:lnTo>
                  <a:pt x="139" y="50"/>
                </a:lnTo>
                <a:lnTo>
                  <a:pt x="139" y="49"/>
                </a:lnTo>
                <a:lnTo>
                  <a:pt x="139" y="48"/>
                </a:lnTo>
                <a:lnTo>
                  <a:pt x="140" y="48"/>
                </a:lnTo>
                <a:lnTo>
                  <a:pt x="140" y="47"/>
                </a:lnTo>
                <a:lnTo>
                  <a:pt x="139" y="46"/>
                </a:lnTo>
                <a:lnTo>
                  <a:pt x="140" y="46"/>
                </a:lnTo>
                <a:lnTo>
                  <a:pt x="141" y="46"/>
                </a:lnTo>
                <a:lnTo>
                  <a:pt x="141" y="45"/>
                </a:lnTo>
                <a:lnTo>
                  <a:pt x="141" y="44"/>
                </a:lnTo>
                <a:lnTo>
                  <a:pt x="142" y="44"/>
                </a:lnTo>
                <a:lnTo>
                  <a:pt x="143" y="43"/>
                </a:lnTo>
                <a:lnTo>
                  <a:pt x="143" y="42"/>
                </a:lnTo>
                <a:lnTo>
                  <a:pt x="142" y="42"/>
                </a:lnTo>
                <a:lnTo>
                  <a:pt x="141" y="43"/>
                </a:lnTo>
                <a:lnTo>
                  <a:pt x="140" y="42"/>
                </a:lnTo>
                <a:lnTo>
                  <a:pt x="140" y="41"/>
                </a:lnTo>
                <a:lnTo>
                  <a:pt x="139" y="41"/>
                </a:lnTo>
                <a:lnTo>
                  <a:pt x="138" y="41"/>
                </a:lnTo>
                <a:lnTo>
                  <a:pt x="138" y="42"/>
                </a:lnTo>
                <a:lnTo>
                  <a:pt x="137" y="43"/>
                </a:lnTo>
                <a:lnTo>
                  <a:pt x="136" y="42"/>
                </a:lnTo>
                <a:lnTo>
                  <a:pt x="135" y="41"/>
                </a:lnTo>
                <a:lnTo>
                  <a:pt x="135" y="40"/>
                </a:lnTo>
                <a:lnTo>
                  <a:pt x="135" y="39"/>
                </a:lnTo>
                <a:lnTo>
                  <a:pt x="136" y="38"/>
                </a:lnTo>
                <a:lnTo>
                  <a:pt x="137" y="37"/>
                </a:lnTo>
                <a:lnTo>
                  <a:pt x="137" y="36"/>
                </a:lnTo>
                <a:lnTo>
                  <a:pt x="138" y="37"/>
                </a:lnTo>
                <a:lnTo>
                  <a:pt x="139" y="37"/>
                </a:lnTo>
                <a:lnTo>
                  <a:pt x="140" y="37"/>
                </a:lnTo>
                <a:lnTo>
                  <a:pt x="142" y="37"/>
                </a:lnTo>
                <a:lnTo>
                  <a:pt x="142" y="35"/>
                </a:lnTo>
                <a:lnTo>
                  <a:pt x="141" y="34"/>
                </a:lnTo>
                <a:lnTo>
                  <a:pt x="141" y="33"/>
                </a:lnTo>
                <a:lnTo>
                  <a:pt x="141" y="31"/>
                </a:lnTo>
                <a:lnTo>
                  <a:pt x="141" y="29"/>
                </a:lnTo>
                <a:lnTo>
                  <a:pt x="141" y="26"/>
                </a:lnTo>
                <a:lnTo>
                  <a:pt x="140" y="26"/>
                </a:lnTo>
                <a:lnTo>
                  <a:pt x="139" y="28"/>
                </a:lnTo>
                <a:lnTo>
                  <a:pt x="138" y="28"/>
                </a:lnTo>
                <a:lnTo>
                  <a:pt x="136" y="28"/>
                </a:lnTo>
                <a:lnTo>
                  <a:pt x="136" y="27"/>
                </a:lnTo>
                <a:lnTo>
                  <a:pt x="135" y="26"/>
                </a:lnTo>
                <a:lnTo>
                  <a:pt x="136" y="26"/>
                </a:lnTo>
                <a:lnTo>
                  <a:pt x="137" y="26"/>
                </a:lnTo>
                <a:lnTo>
                  <a:pt x="139" y="24"/>
                </a:lnTo>
                <a:lnTo>
                  <a:pt x="139" y="23"/>
                </a:lnTo>
                <a:lnTo>
                  <a:pt x="139" y="22"/>
                </a:lnTo>
                <a:lnTo>
                  <a:pt x="138" y="20"/>
                </a:lnTo>
                <a:lnTo>
                  <a:pt x="136" y="19"/>
                </a:lnTo>
                <a:lnTo>
                  <a:pt x="135" y="17"/>
                </a:lnTo>
                <a:lnTo>
                  <a:pt x="134" y="16"/>
                </a:lnTo>
                <a:lnTo>
                  <a:pt x="134" y="15"/>
                </a:lnTo>
                <a:lnTo>
                  <a:pt x="133" y="14"/>
                </a:lnTo>
                <a:lnTo>
                  <a:pt x="129" y="12"/>
                </a:lnTo>
                <a:lnTo>
                  <a:pt x="128" y="11"/>
                </a:lnTo>
                <a:lnTo>
                  <a:pt x="126" y="10"/>
                </a:lnTo>
                <a:lnTo>
                  <a:pt x="125" y="10"/>
                </a:lnTo>
                <a:lnTo>
                  <a:pt x="124" y="10"/>
                </a:lnTo>
                <a:lnTo>
                  <a:pt x="122" y="11"/>
                </a:lnTo>
                <a:lnTo>
                  <a:pt x="121" y="11"/>
                </a:lnTo>
                <a:lnTo>
                  <a:pt x="118" y="10"/>
                </a:lnTo>
                <a:lnTo>
                  <a:pt x="116" y="10"/>
                </a:lnTo>
                <a:lnTo>
                  <a:pt x="116" y="9"/>
                </a:lnTo>
                <a:lnTo>
                  <a:pt x="116" y="8"/>
                </a:lnTo>
                <a:lnTo>
                  <a:pt x="116" y="7"/>
                </a:lnTo>
                <a:lnTo>
                  <a:pt x="116" y="8"/>
                </a:lnTo>
                <a:lnTo>
                  <a:pt x="114" y="6"/>
                </a:lnTo>
                <a:lnTo>
                  <a:pt x="113" y="6"/>
                </a:lnTo>
                <a:lnTo>
                  <a:pt x="112" y="6"/>
                </a:lnTo>
                <a:lnTo>
                  <a:pt x="111" y="7"/>
                </a:lnTo>
                <a:lnTo>
                  <a:pt x="110" y="6"/>
                </a:lnTo>
                <a:lnTo>
                  <a:pt x="109" y="7"/>
                </a:lnTo>
                <a:lnTo>
                  <a:pt x="108" y="7"/>
                </a:lnTo>
                <a:lnTo>
                  <a:pt x="107" y="7"/>
                </a:lnTo>
                <a:lnTo>
                  <a:pt x="106" y="5"/>
                </a:lnTo>
                <a:lnTo>
                  <a:pt x="107" y="4"/>
                </a:lnTo>
                <a:lnTo>
                  <a:pt x="105" y="3"/>
                </a:lnTo>
                <a:lnTo>
                  <a:pt x="104" y="2"/>
                </a:lnTo>
                <a:lnTo>
                  <a:pt x="103" y="1"/>
                </a:lnTo>
                <a:lnTo>
                  <a:pt x="103" y="2"/>
                </a:lnTo>
                <a:lnTo>
                  <a:pt x="102" y="3"/>
                </a:lnTo>
                <a:lnTo>
                  <a:pt x="101" y="2"/>
                </a:lnTo>
                <a:lnTo>
                  <a:pt x="102" y="1"/>
                </a:lnTo>
                <a:lnTo>
                  <a:pt x="101" y="1"/>
                </a:lnTo>
                <a:lnTo>
                  <a:pt x="99" y="0"/>
                </a:lnTo>
                <a:lnTo>
                  <a:pt x="98" y="2"/>
                </a:lnTo>
                <a:lnTo>
                  <a:pt x="98" y="3"/>
                </a:lnTo>
                <a:lnTo>
                  <a:pt x="98" y="5"/>
                </a:lnTo>
                <a:lnTo>
                  <a:pt x="97" y="5"/>
                </a:lnTo>
                <a:lnTo>
                  <a:pt x="97" y="4"/>
                </a:lnTo>
                <a:lnTo>
                  <a:pt x="96" y="4"/>
                </a:lnTo>
                <a:lnTo>
                  <a:pt x="95" y="4"/>
                </a:lnTo>
                <a:lnTo>
                  <a:pt x="95" y="5"/>
                </a:lnTo>
                <a:lnTo>
                  <a:pt x="96" y="6"/>
                </a:lnTo>
                <a:lnTo>
                  <a:pt x="99" y="8"/>
                </a:lnTo>
                <a:lnTo>
                  <a:pt x="99" y="7"/>
                </a:lnTo>
                <a:lnTo>
                  <a:pt x="99" y="6"/>
                </a:lnTo>
                <a:lnTo>
                  <a:pt x="100" y="7"/>
                </a:lnTo>
                <a:lnTo>
                  <a:pt x="100" y="8"/>
                </a:lnTo>
                <a:lnTo>
                  <a:pt x="100" y="10"/>
                </a:lnTo>
                <a:lnTo>
                  <a:pt x="101" y="9"/>
                </a:lnTo>
                <a:lnTo>
                  <a:pt x="103" y="10"/>
                </a:lnTo>
                <a:lnTo>
                  <a:pt x="104" y="10"/>
                </a:lnTo>
                <a:lnTo>
                  <a:pt x="106" y="9"/>
                </a:lnTo>
                <a:lnTo>
                  <a:pt x="106" y="12"/>
                </a:lnTo>
                <a:lnTo>
                  <a:pt x="103" y="13"/>
                </a:lnTo>
                <a:lnTo>
                  <a:pt x="98" y="15"/>
                </a:lnTo>
                <a:lnTo>
                  <a:pt x="92" y="18"/>
                </a:lnTo>
                <a:lnTo>
                  <a:pt x="93" y="18"/>
                </a:lnTo>
                <a:lnTo>
                  <a:pt x="92" y="20"/>
                </a:lnTo>
                <a:lnTo>
                  <a:pt x="89" y="21"/>
                </a:lnTo>
                <a:lnTo>
                  <a:pt x="89" y="22"/>
                </a:lnTo>
                <a:lnTo>
                  <a:pt x="89" y="23"/>
                </a:lnTo>
                <a:lnTo>
                  <a:pt x="88" y="22"/>
                </a:lnTo>
                <a:lnTo>
                  <a:pt x="86" y="22"/>
                </a:lnTo>
                <a:lnTo>
                  <a:pt x="85" y="22"/>
                </a:lnTo>
                <a:lnTo>
                  <a:pt x="84" y="23"/>
                </a:lnTo>
                <a:lnTo>
                  <a:pt x="83" y="24"/>
                </a:lnTo>
                <a:lnTo>
                  <a:pt x="83" y="26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7"/>
                </a:lnTo>
                <a:lnTo>
                  <a:pt x="78" y="29"/>
                </a:lnTo>
                <a:lnTo>
                  <a:pt x="76" y="28"/>
                </a:lnTo>
                <a:lnTo>
                  <a:pt x="75" y="32"/>
                </a:lnTo>
                <a:lnTo>
                  <a:pt x="73" y="32"/>
                </a:lnTo>
                <a:lnTo>
                  <a:pt x="73" y="33"/>
                </a:lnTo>
                <a:lnTo>
                  <a:pt x="71" y="33"/>
                </a:lnTo>
                <a:lnTo>
                  <a:pt x="72" y="34"/>
                </a:lnTo>
                <a:lnTo>
                  <a:pt x="72" y="35"/>
                </a:lnTo>
                <a:lnTo>
                  <a:pt x="72" y="37"/>
                </a:lnTo>
                <a:lnTo>
                  <a:pt x="71" y="38"/>
                </a:lnTo>
                <a:lnTo>
                  <a:pt x="69" y="38"/>
                </a:lnTo>
                <a:lnTo>
                  <a:pt x="68" y="37"/>
                </a:lnTo>
                <a:lnTo>
                  <a:pt x="68" y="36"/>
                </a:lnTo>
                <a:lnTo>
                  <a:pt x="68" y="35"/>
                </a:lnTo>
                <a:lnTo>
                  <a:pt x="68" y="34"/>
                </a:lnTo>
                <a:lnTo>
                  <a:pt x="66" y="34"/>
                </a:lnTo>
                <a:lnTo>
                  <a:pt x="65" y="33"/>
                </a:lnTo>
                <a:lnTo>
                  <a:pt x="64" y="34"/>
                </a:lnTo>
                <a:lnTo>
                  <a:pt x="63" y="34"/>
                </a:lnTo>
                <a:lnTo>
                  <a:pt x="63" y="36"/>
                </a:lnTo>
                <a:lnTo>
                  <a:pt x="62" y="36"/>
                </a:lnTo>
                <a:lnTo>
                  <a:pt x="61" y="36"/>
                </a:lnTo>
                <a:lnTo>
                  <a:pt x="60" y="35"/>
                </a:lnTo>
                <a:lnTo>
                  <a:pt x="59" y="34"/>
                </a:lnTo>
                <a:lnTo>
                  <a:pt x="58" y="34"/>
                </a:lnTo>
                <a:lnTo>
                  <a:pt x="57" y="34"/>
                </a:lnTo>
                <a:lnTo>
                  <a:pt x="57" y="35"/>
                </a:lnTo>
                <a:lnTo>
                  <a:pt x="58" y="36"/>
                </a:lnTo>
                <a:lnTo>
                  <a:pt x="58" y="37"/>
                </a:lnTo>
                <a:lnTo>
                  <a:pt x="57" y="37"/>
                </a:lnTo>
                <a:lnTo>
                  <a:pt x="56" y="36"/>
                </a:lnTo>
                <a:lnTo>
                  <a:pt x="56" y="35"/>
                </a:lnTo>
                <a:lnTo>
                  <a:pt x="55" y="34"/>
                </a:lnTo>
                <a:lnTo>
                  <a:pt x="54" y="33"/>
                </a:lnTo>
                <a:lnTo>
                  <a:pt x="52" y="33"/>
                </a:lnTo>
                <a:lnTo>
                  <a:pt x="55" y="32"/>
                </a:lnTo>
                <a:lnTo>
                  <a:pt x="57" y="31"/>
                </a:lnTo>
                <a:lnTo>
                  <a:pt x="58" y="31"/>
                </a:lnTo>
                <a:lnTo>
                  <a:pt x="58" y="30"/>
                </a:lnTo>
                <a:lnTo>
                  <a:pt x="58" y="29"/>
                </a:lnTo>
                <a:lnTo>
                  <a:pt x="57" y="27"/>
                </a:lnTo>
                <a:lnTo>
                  <a:pt x="59" y="25"/>
                </a:lnTo>
                <a:lnTo>
                  <a:pt x="58" y="23"/>
                </a:lnTo>
                <a:lnTo>
                  <a:pt x="55" y="22"/>
                </a:lnTo>
                <a:lnTo>
                  <a:pt x="54" y="22"/>
                </a:lnTo>
                <a:lnTo>
                  <a:pt x="52" y="26"/>
                </a:lnTo>
                <a:lnTo>
                  <a:pt x="50" y="25"/>
                </a:lnTo>
                <a:lnTo>
                  <a:pt x="48" y="24"/>
                </a:lnTo>
                <a:lnTo>
                  <a:pt x="47" y="24"/>
                </a:lnTo>
                <a:lnTo>
                  <a:pt x="46" y="23"/>
                </a:lnTo>
                <a:lnTo>
                  <a:pt x="46" y="25"/>
                </a:lnTo>
                <a:lnTo>
                  <a:pt x="47" y="30"/>
                </a:lnTo>
                <a:lnTo>
                  <a:pt x="47" y="35"/>
                </a:lnTo>
                <a:lnTo>
                  <a:pt x="47" y="36"/>
                </a:lnTo>
                <a:lnTo>
                  <a:pt x="46" y="35"/>
                </a:lnTo>
                <a:lnTo>
                  <a:pt x="45" y="36"/>
                </a:lnTo>
                <a:lnTo>
                  <a:pt x="44" y="39"/>
                </a:lnTo>
                <a:lnTo>
                  <a:pt x="43" y="39"/>
                </a:lnTo>
                <a:lnTo>
                  <a:pt x="42" y="38"/>
                </a:lnTo>
                <a:lnTo>
                  <a:pt x="41" y="36"/>
                </a:lnTo>
                <a:lnTo>
                  <a:pt x="38" y="37"/>
                </a:lnTo>
                <a:lnTo>
                  <a:pt x="37" y="38"/>
                </a:lnTo>
                <a:lnTo>
                  <a:pt x="36" y="37"/>
                </a:lnTo>
                <a:lnTo>
                  <a:pt x="33" y="35"/>
                </a:lnTo>
                <a:lnTo>
                  <a:pt x="31" y="34"/>
                </a:lnTo>
                <a:lnTo>
                  <a:pt x="30" y="33"/>
                </a:lnTo>
                <a:lnTo>
                  <a:pt x="25" y="33"/>
                </a:lnTo>
                <a:lnTo>
                  <a:pt x="23" y="34"/>
                </a:lnTo>
                <a:lnTo>
                  <a:pt x="22" y="36"/>
                </a:lnTo>
                <a:lnTo>
                  <a:pt x="19" y="41"/>
                </a:lnTo>
                <a:lnTo>
                  <a:pt x="17" y="42"/>
                </a:lnTo>
                <a:lnTo>
                  <a:pt x="14" y="42"/>
                </a:lnTo>
                <a:lnTo>
                  <a:pt x="13" y="40"/>
                </a:lnTo>
                <a:lnTo>
                  <a:pt x="12" y="40"/>
                </a:lnTo>
                <a:lnTo>
                  <a:pt x="12" y="41"/>
                </a:lnTo>
                <a:lnTo>
                  <a:pt x="9" y="41"/>
                </a:lnTo>
                <a:lnTo>
                  <a:pt x="7" y="39"/>
                </a:lnTo>
                <a:lnTo>
                  <a:pt x="6" y="39"/>
                </a:lnTo>
                <a:lnTo>
                  <a:pt x="5" y="38"/>
                </a:lnTo>
                <a:lnTo>
                  <a:pt x="2" y="40"/>
                </a:lnTo>
                <a:lnTo>
                  <a:pt x="0" y="41"/>
                </a:lnTo>
                <a:lnTo>
                  <a:pt x="1" y="41"/>
                </a:lnTo>
                <a:lnTo>
                  <a:pt x="5" y="47"/>
                </a:lnTo>
                <a:lnTo>
                  <a:pt x="9" y="51"/>
                </a:lnTo>
                <a:lnTo>
                  <a:pt x="11" y="53"/>
                </a:lnTo>
                <a:lnTo>
                  <a:pt x="12" y="55"/>
                </a:lnTo>
                <a:lnTo>
                  <a:pt x="13" y="56"/>
                </a:lnTo>
                <a:lnTo>
                  <a:pt x="16" y="56"/>
                </a:lnTo>
                <a:lnTo>
                  <a:pt x="16" y="57"/>
                </a:lnTo>
                <a:lnTo>
                  <a:pt x="17" y="59"/>
                </a:lnTo>
                <a:lnTo>
                  <a:pt x="19" y="60"/>
                </a:lnTo>
                <a:lnTo>
                  <a:pt x="20" y="59"/>
                </a:lnTo>
                <a:lnTo>
                  <a:pt x="21" y="60"/>
                </a:lnTo>
                <a:lnTo>
                  <a:pt x="18" y="62"/>
                </a:lnTo>
                <a:lnTo>
                  <a:pt x="18" y="63"/>
                </a:lnTo>
                <a:lnTo>
                  <a:pt x="17" y="65"/>
                </a:lnTo>
                <a:lnTo>
                  <a:pt x="18" y="67"/>
                </a:lnTo>
                <a:lnTo>
                  <a:pt x="18" y="68"/>
                </a:lnTo>
                <a:lnTo>
                  <a:pt x="16" y="70"/>
                </a:lnTo>
                <a:lnTo>
                  <a:pt x="13" y="71"/>
                </a:lnTo>
                <a:lnTo>
                  <a:pt x="11" y="71"/>
                </a:lnTo>
                <a:lnTo>
                  <a:pt x="10" y="73"/>
                </a:lnTo>
                <a:lnTo>
                  <a:pt x="9" y="73"/>
                </a:lnTo>
                <a:lnTo>
                  <a:pt x="9" y="75"/>
                </a:lnTo>
                <a:lnTo>
                  <a:pt x="12" y="76"/>
                </a:lnTo>
                <a:lnTo>
                  <a:pt x="13" y="77"/>
                </a:lnTo>
                <a:lnTo>
                  <a:pt x="13" y="79"/>
                </a:lnTo>
                <a:lnTo>
                  <a:pt x="13" y="80"/>
                </a:lnTo>
                <a:lnTo>
                  <a:pt x="11" y="81"/>
                </a:lnTo>
                <a:lnTo>
                  <a:pt x="12" y="83"/>
                </a:lnTo>
                <a:lnTo>
                  <a:pt x="14" y="84"/>
                </a:lnTo>
                <a:lnTo>
                  <a:pt x="16" y="85"/>
                </a:lnTo>
                <a:lnTo>
                  <a:pt x="17" y="88"/>
                </a:lnTo>
                <a:lnTo>
                  <a:pt x="17" y="90"/>
                </a:lnTo>
                <a:lnTo>
                  <a:pt x="16" y="93"/>
                </a:lnTo>
                <a:lnTo>
                  <a:pt x="16" y="95"/>
                </a:lnTo>
                <a:lnTo>
                  <a:pt x="17" y="97"/>
                </a:lnTo>
                <a:lnTo>
                  <a:pt x="18" y="99"/>
                </a:lnTo>
                <a:lnTo>
                  <a:pt x="19" y="100"/>
                </a:lnTo>
                <a:lnTo>
                  <a:pt x="21" y="101"/>
                </a:lnTo>
                <a:lnTo>
                  <a:pt x="22" y="101"/>
                </a:lnTo>
                <a:lnTo>
                  <a:pt x="22" y="100"/>
                </a:lnTo>
                <a:lnTo>
                  <a:pt x="23" y="100"/>
                </a:lnTo>
                <a:lnTo>
                  <a:pt x="23" y="101"/>
                </a:lnTo>
                <a:lnTo>
                  <a:pt x="24" y="102"/>
                </a:lnTo>
                <a:lnTo>
                  <a:pt x="25" y="101"/>
                </a:lnTo>
                <a:lnTo>
                  <a:pt x="27" y="101"/>
                </a:lnTo>
                <a:lnTo>
                  <a:pt x="27" y="100"/>
                </a:lnTo>
                <a:lnTo>
                  <a:pt x="26" y="100"/>
                </a:lnTo>
                <a:lnTo>
                  <a:pt x="25" y="100"/>
                </a:lnTo>
                <a:lnTo>
                  <a:pt x="24" y="99"/>
                </a:lnTo>
                <a:lnTo>
                  <a:pt x="25" y="99"/>
                </a:lnTo>
                <a:lnTo>
                  <a:pt x="26" y="98"/>
                </a:lnTo>
                <a:lnTo>
                  <a:pt x="28" y="98"/>
                </a:lnTo>
                <a:lnTo>
                  <a:pt x="29" y="99"/>
                </a:lnTo>
                <a:lnTo>
                  <a:pt x="29" y="100"/>
                </a:lnTo>
                <a:lnTo>
                  <a:pt x="31" y="100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6" y="108"/>
                </a:lnTo>
                <a:lnTo>
                  <a:pt x="39" y="105"/>
                </a:lnTo>
                <a:lnTo>
                  <a:pt x="43" y="102"/>
                </a:lnTo>
                <a:lnTo>
                  <a:pt x="41" y="98"/>
                </a:lnTo>
                <a:lnTo>
                  <a:pt x="39" y="95"/>
                </a:lnTo>
                <a:lnTo>
                  <a:pt x="46" y="91"/>
                </a:lnTo>
                <a:lnTo>
                  <a:pt x="49" y="90"/>
                </a:lnTo>
                <a:lnTo>
                  <a:pt x="51" y="94"/>
                </a:lnTo>
                <a:lnTo>
                  <a:pt x="56" y="91"/>
                </a:lnTo>
                <a:lnTo>
                  <a:pt x="57" y="93"/>
                </a:lnTo>
                <a:lnTo>
                  <a:pt x="57" y="94"/>
                </a:lnTo>
                <a:lnTo>
                  <a:pt x="61" y="91"/>
                </a:lnTo>
                <a:lnTo>
                  <a:pt x="62" y="89"/>
                </a:lnTo>
                <a:lnTo>
                  <a:pt x="63" y="89"/>
                </a:lnTo>
                <a:lnTo>
                  <a:pt x="63" y="90"/>
                </a:lnTo>
                <a:lnTo>
                  <a:pt x="63" y="91"/>
                </a:lnTo>
                <a:lnTo>
                  <a:pt x="63" y="93"/>
                </a:lnTo>
                <a:lnTo>
                  <a:pt x="64" y="95"/>
                </a:lnTo>
                <a:lnTo>
                  <a:pt x="67" y="96"/>
                </a:lnTo>
                <a:lnTo>
                  <a:pt x="69" y="95"/>
                </a:lnTo>
                <a:lnTo>
                  <a:pt x="73" y="93"/>
                </a:lnTo>
                <a:lnTo>
                  <a:pt x="74" y="91"/>
                </a:lnTo>
                <a:lnTo>
                  <a:pt x="77" y="90"/>
                </a:lnTo>
                <a:lnTo>
                  <a:pt x="78" y="90"/>
                </a:lnTo>
                <a:lnTo>
                  <a:pt x="80" y="90"/>
                </a:lnTo>
                <a:lnTo>
                  <a:pt x="83" y="91"/>
                </a:lnTo>
                <a:lnTo>
                  <a:pt x="87" y="91"/>
                </a:lnTo>
                <a:lnTo>
                  <a:pt x="94" y="91"/>
                </a:lnTo>
                <a:lnTo>
                  <a:pt x="97" y="90"/>
                </a:lnTo>
                <a:lnTo>
                  <a:pt x="98" y="89"/>
                </a:lnTo>
                <a:lnTo>
                  <a:pt x="99" y="89"/>
                </a:lnTo>
                <a:lnTo>
                  <a:pt x="101" y="88"/>
                </a:lnTo>
                <a:lnTo>
                  <a:pt x="104" y="88"/>
                </a:lnTo>
                <a:lnTo>
                  <a:pt x="106" y="89"/>
                </a:lnTo>
                <a:lnTo>
                  <a:pt x="107" y="92"/>
                </a:lnTo>
                <a:lnTo>
                  <a:pt x="110" y="95"/>
                </a:lnTo>
                <a:lnTo>
                  <a:pt x="111" y="97"/>
                </a:lnTo>
                <a:lnTo>
                  <a:pt x="114" y="97"/>
                </a:lnTo>
                <a:lnTo>
                  <a:pt x="116" y="97"/>
                </a:lnTo>
                <a:lnTo>
                  <a:pt x="117" y="96"/>
                </a:lnTo>
                <a:lnTo>
                  <a:pt x="120" y="93"/>
                </a:lnTo>
                <a:lnTo>
                  <a:pt x="122" y="91"/>
                </a:lnTo>
                <a:lnTo>
                  <a:pt x="125" y="89"/>
                </a:lnTo>
                <a:lnTo>
                  <a:pt x="129" y="85"/>
                </a:lnTo>
                <a:lnTo>
                  <a:pt x="131" y="8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" name="Freeform 31"/>
          <p:cNvSpPr>
            <a:spLocks/>
          </p:cNvSpPr>
          <p:nvPr/>
        </p:nvSpPr>
        <p:spPr bwMode="auto">
          <a:xfrm>
            <a:off x="3715097" y="4559861"/>
            <a:ext cx="976911" cy="889373"/>
          </a:xfrm>
          <a:custGeom>
            <a:avLst/>
            <a:gdLst>
              <a:gd name="T0" fmla="*/ 2147483647 w 132"/>
              <a:gd name="T1" fmla="*/ 2147483647 h 129"/>
              <a:gd name="T2" fmla="*/ 2147483647 w 132"/>
              <a:gd name="T3" fmla="*/ 2147483647 h 129"/>
              <a:gd name="T4" fmla="*/ 2147483647 w 132"/>
              <a:gd name="T5" fmla="*/ 2147483647 h 129"/>
              <a:gd name="T6" fmla="*/ 2147483647 w 132"/>
              <a:gd name="T7" fmla="*/ 2147483647 h 129"/>
              <a:gd name="T8" fmla="*/ 2147483647 w 132"/>
              <a:gd name="T9" fmla="*/ 2147483647 h 129"/>
              <a:gd name="T10" fmla="*/ 2147483647 w 132"/>
              <a:gd name="T11" fmla="*/ 2147483647 h 129"/>
              <a:gd name="T12" fmla="*/ 2147483647 w 132"/>
              <a:gd name="T13" fmla="*/ 2147483647 h 129"/>
              <a:gd name="T14" fmla="*/ 2147483647 w 132"/>
              <a:gd name="T15" fmla="*/ 2147483647 h 129"/>
              <a:gd name="T16" fmla="*/ 0 w 132"/>
              <a:gd name="T17" fmla="*/ 2147483647 h 129"/>
              <a:gd name="T18" fmla="*/ 2147483647 w 132"/>
              <a:gd name="T19" fmla="*/ 2147483647 h 129"/>
              <a:gd name="T20" fmla="*/ 2147483647 w 132"/>
              <a:gd name="T21" fmla="*/ 2147483647 h 129"/>
              <a:gd name="T22" fmla="*/ 2147483647 w 132"/>
              <a:gd name="T23" fmla="*/ 2147483647 h 129"/>
              <a:gd name="T24" fmla="*/ 2147483647 w 132"/>
              <a:gd name="T25" fmla="*/ 2147483647 h 129"/>
              <a:gd name="T26" fmla="*/ 2147483647 w 132"/>
              <a:gd name="T27" fmla="*/ 2147483647 h 129"/>
              <a:gd name="T28" fmla="*/ 2147483647 w 132"/>
              <a:gd name="T29" fmla="*/ 2147483647 h 129"/>
              <a:gd name="T30" fmla="*/ 2147483647 w 132"/>
              <a:gd name="T31" fmla="*/ 2147483647 h 129"/>
              <a:gd name="T32" fmla="*/ 2147483647 w 132"/>
              <a:gd name="T33" fmla="*/ 2147483647 h 129"/>
              <a:gd name="T34" fmla="*/ 2147483647 w 132"/>
              <a:gd name="T35" fmla="*/ 2147483647 h 129"/>
              <a:gd name="T36" fmla="*/ 2147483647 w 132"/>
              <a:gd name="T37" fmla="*/ 2147483647 h 129"/>
              <a:gd name="T38" fmla="*/ 2147483647 w 132"/>
              <a:gd name="T39" fmla="*/ 2147483647 h 129"/>
              <a:gd name="T40" fmla="*/ 2147483647 w 132"/>
              <a:gd name="T41" fmla="*/ 2147483647 h 129"/>
              <a:gd name="T42" fmla="*/ 2147483647 w 132"/>
              <a:gd name="T43" fmla="*/ 2147483647 h 129"/>
              <a:gd name="T44" fmla="*/ 2147483647 w 132"/>
              <a:gd name="T45" fmla="*/ 2147483647 h 129"/>
              <a:gd name="T46" fmla="*/ 2147483647 w 132"/>
              <a:gd name="T47" fmla="*/ 2147483647 h 129"/>
              <a:gd name="T48" fmla="*/ 2147483647 w 132"/>
              <a:gd name="T49" fmla="*/ 2147483647 h 129"/>
              <a:gd name="T50" fmla="*/ 2147483647 w 132"/>
              <a:gd name="T51" fmla="*/ 2147483647 h 129"/>
              <a:gd name="T52" fmla="*/ 2147483647 w 132"/>
              <a:gd name="T53" fmla="*/ 2147483647 h 129"/>
              <a:gd name="T54" fmla="*/ 2147483647 w 132"/>
              <a:gd name="T55" fmla="*/ 2147483647 h 129"/>
              <a:gd name="T56" fmla="*/ 2147483647 w 132"/>
              <a:gd name="T57" fmla="*/ 2147483647 h 129"/>
              <a:gd name="T58" fmla="*/ 2147483647 w 132"/>
              <a:gd name="T59" fmla="*/ 2147483647 h 129"/>
              <a:gd name="T60" fmla="*/ 2147483647 w 132"/>
              <a:gd name="T61" fmla="*/ 2147483647 h 129"/>
              <a:gd name="T62" fmla="*/ 2147483647 w 132"/>
              <a:gd name="T63" fmla="*/ 2147483647 h 129"/>
              <a:gd name="T64" fmla="*/ 2147483647 w 132"/>
              <a:gd name="T65" fmla="*/ 2147483647 h 129"/>
              <a:gd name="T66" fmla="*/ 2147483647 w 132"/>
              <a:gd name="T67" fmla="*/ 2147483647 h 129"/>
              <a:gd name="T68" fmla="*/ 2147483647 w 132"/>
              <a:gd name="T69" fmla="*/ 2147483647 h 129"/>
              <a:gd name="T70" fmla="*/ 2147483647 w 132"/>
              <a:gd name="T71" fmla="*/ 2147483647 h 129"/>
              <a:gd name="T72" fmla="*/ 2147483647 w 132"/>
              <a:gd name="T73" fmla="*/ 2147483647 h 129"/>
              <a:gd name="T74" fmla="*/ 2147483647 w 132"/>
              <a:gd name="T75" fmla="*/ 2147483647 h 129"/>
              <a:gd name="T76" fmla="*/ 2147483647 w 132"/>
              <a:gd name="T77" fmla="*/ 2147483647 h 129"/>
              <a:gd name="T78" fmla="*/ 2147483647 w 132"/>
              <a:gd name="T79" fmla="*/ 2147483647 h 129"/>
              <a:gd name="T80" fmla="*/ 2147483647 w 132"/>
              <a:gd name="T81" fmla="*/ 2147483647 h 129"/>
              <a:gd name="T82" fmla="*/ 2147483647 w 132"/>
              <a:gd name="T83" fmla="*/ 2147483647 h 129"/>
              <a:gd name="T84" fmla="*/ 2147483647 w 132"/>
              <a:gd name="T85" fmla="*/ 2147483647 h 129"/>
              <a:gd name="T86" fmla="*/ 2147483647 w 132"/>
              <a:gd name="T87" fmla="*/ 2147483647 h 129"/>
              <a:gd name="T88" fmla="*/ 2147483647 w 132"/>
              <a:gd name="T89" fmla="*/ 2147483647 h 129"/>
              <a:gd name="T90" fmla="*/ 2147483647 w 132"/>
              <a:gd name="T91" fmla="*/ 2147483647 h 129"/>
              <a:gd name="T92" fmla="*/ 2147483647 w 132"/>
              <a:gd name="T93" fmla="*/ 2147483647 h 129"/>
              <a:gd name="T94" fmla="*/ 2147483647 w 132"/>
              <a:gd name="T95" fmla="*/ 2147483647 h 129"/>
              <a:gd name="T96" fmla="*/ 2147483647 w 132"/>
              <a:gd name="T97" fmla="*/ 2147483647 h 129"/>
              <a:gd name="T98" fmla="*/ 2147483647 w 132"/>
              <a:gd name="T99" fmla="*/ 2147483647 h 129"/>
              <a:gd name="T100" fmla="*/ 2147483647 w 132"/>
              <a:gd name="T101" fmla="*/ 2147483647 h 129"/>
              <a:gd name="T102" fmla="*/ 2147483647 w 132"/>
              <a:gd name="T103" fmla="*/ 2147483647 h 129"/>
              <a:gd name="T104" fmla="*/ 2147483647 w 132"/>
              <a:gd name="T105" fmla="*/ 2147483647 h 129"/>
              <a:gd name="T106" fmla="*/ 2147483647 w 132"/>
              <a:gd name="T107" fmla="*/ 2147483647 h 129"/>
              <a:gd name="T108" fmla="*/ 2147483647 w 132"/>
              <a:gd name="T109" fmla="*/ 2147483647 h 129"/>
              <a:gd name="T110" fmla="*/ 2147483647 w 132"/>
              <a:gd name="T111" fmla="*/ 2147483647 h 129"/>
              <a:gd name="T112" fmla="*/ 2147483647 w 132"/>
              <a:gd name="T113" fmla="*/ 2147483647 h 129"/>
              <a:gd name="T114" fmla="*/ 2147483647 w 132"/>
              <a:gd name="T115" fmla="*/ 2147483647 h 129"/>
              <a:gd name="T116" fmla="*/ 2147483647 w 132"/>
              <a:gd name="T117" fmla="*/ 2147483647 h 129"/>
              <a:gd name="T118" fmla="*/ 2147483647 w 132"/>
              <a:gd name="T119" fmla="*/ 2147483647 h 129"/>
              <a:gd name="T120" fmla="*/ 2147483647 w 132"/>
              <a:gd name="T121" fmla="*/ 2147483647 h 129"/>
              <a:gd name="T122" fmla="*/ 2147483647 w 132"/>
              <a:gd name="T123" fmla="*/ 2147483647 h 129"/>
              <a:gd name="T124" fmla="*/ 2147483647 w 132"/>
              <a:gd name="T125" fmla="*/ 2147483647 h 12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2"/>
              <a:gd name="T190" fmla="*/ 0 h 129"/>
              <a:gd name="T191" fmla="*/ 132 w 132"/>
              <a:gd name="T192" fmla="*/ 129 h 12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2" h="129">
                <a:moveTo>
                  <a:pt x="65" y="9"/>
                </a:moveTo>
                <a:lnTo>
                  <a:pt x="65" y="9"/>
                </a:lnTo>
                <a:lnTo>
                  <a:pt x="67" y="13"/>
                </a:lnTo>
                <a:lnTo>
                  <a:pt x="63" y="16"/>
                </a:lnTo>
                <a:lnTo>
                  <a:pt x="60" y="19"/>
                </a:lnTo>
                <a:lnTo>
                  <a:pt x="59" y="17"/>
                </a:lnTo>
                <a:lnTo>
                  <a:pt x="58" y="15"/>
                </a:lnTo>
                <a:lnTo>
                  <a:pt x="57" y="14"/>
                </a:lnTo>
                <a:lnTo>
                  <a:pt x="55" y="11"/>
                </a:lnTo>
                <a:lnTo>
                  <a:pt x="54" y="11"/>
                </a:lnTo>
                <a:lnTo>
                  <a:pt x="53" y="13"/>
                </a:lnTo>
                <a:lnTo>
                  <a:pt x="52" y="14"/>
                </a:lnTo>
                <a:lnTo>
                  <a:pt x="51" y="16"/>
                </a:lnTo>
                <a:lnTo>
                  <a:pt x="49" y="18"/>
                </a:lnTo>
                <a:lnTo>
                  <a:pt x="47" y="19"/>
                </a:lnTo>
                <a:lnTo>
                  <a:pt x="45" y="19"/>
                </a:lnTo>
                <a:lnTo>
                  <a:pt x="41" y="19"/>
                </a:lnTo>
                <a:lnTo>
                  <a:pt x="37" y="18"/>
                </a:lnTo>
                <a:lnTo>
                  <a:pt x="35" y="18"/>
                </a:lnTo>
                <a:lnTo>
                  <a:pt x="34" y="18"/>
                </a:lnTo>
                <a:lnTo>
                  <a:pt x="33" y="18"/>
                </a:lnTo>
                <a:lnTo>
                  <a:pt x="30" y="17"/>
                </a:lnTo>
                <a:lnTo>
                  <a:pt x="29" y="17"/>
                </a:lnTo>
                <a:lnTo>
                  <a:pt x="29" y="18"/>
                </a:lnTo>
                <a:lnTo>
                  <a:pt x="29" y="19"/>
                </a:lnTo>
                <a:lnTo>
                  <a:pt x="26" y="19"/>
                </a:lnTo>
                <a:lnTo>
                  <a:pt x="25" y="19"/>
                </a:lnTo>
                <a:lnTo>
                  <a:pt x="24" y="18"/>
                </a:lnTo>
                <a:lnTo>
                  <a:pt x="24" y="17"/>
                </a:lnTo>
                <a:lnTo>
                  <a:pt x="23" y="16"/>
                </a:lnTo>
                <a:lnTo>
                  <a:pt x="22" y="16"/>
                </a:lnTo>
                <a:lnTo>
                  <a:pt x="20" y="15"/>
                </a:lnTo>
                <a:lnTo>
                  <a:pt x="18" y="15"/>
                </a:lnTo>
                <a:lnTo>
                  <a:pt x="17" y="16"/>
                </a:lnTo>
                <a:lnTo>
                  <a:pt x="17" y="17"/>
                </a:lnTo>
                <a:lnTo>
                  <a:pt x="16" y="18"/>
                </a:lnTo>
                <a:lnTo>
                  <a:pt x="14" y="19"/>
                </a:lnTo>
                <a:lnTo>
                  <a:pt x="12" y="19"/>
                </a:lnTo>
                <a:lnTo>
                  <a:pt x="11" y="20"/>
                </a:lnTo>
                <a:lnTo>
                  <a:pt x="9" y="20"/>
                </a:lnTo>
                <a:lnTo>
                  <a:pt x="8" y="21"/>
                </a:lnTo>
                <a:lnTo>
                  <a:pt x="6" y="21"/>
                </a:lnTo>
                <a:lnTo>
                  <a:pt x="4" y="21"/>
                </a:lnTo>
                <a:lnTo>
                  <a:pt x="2" y="22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2" y="27"/>
                </a:lnTo>
                <a:lnTo>
                  <a:pt x="3" y="29"/>
                </a:lnTo>
                <a:lnTo>
                  <a:pt x="6" y="35"/>
                </a:lnTo>
                <a:lnTo>
                  <a:pt x="7" y="39"/>
                </a:lnTo>
                <a:lnTo>
                  <a:pt x="9" y="42"/>
                </a:lnTo>
                <a:lnTo>
                  <a:pt x="10" y="45"/>
                </a:lnTo>
                <a:lnTo>
                  <a:pt x="11" y="46"/>
                </a:lnTo>
                <a:lnTo>
                  <a:pt x="12" y="48"/>
                </a:lnTo>
                <a:lnTo>
                  <a:pt x="15" y="54"/>
                </a:lnTo>
                <a:lnTo>
                  <a:pt x="16" y="55"/>
                </a:lnTo>
                <a:lnTo>
                  <a:pt x="19" y="59"/>
                </a:lnTo>
                <a:lnTo>
                  <a:pt x="20" y="61"/>
                </a:lnTo>
                <a:lnTo>
                  <a:pt x="21" y="65"/>
                </a:lnTo>
                <a:lnTo>
                  <a:pt x="21" y="67"/>
                </a:lnTo>
                <a:lnTo>
                  <a:pt x="23" y="68"/>
                </a:lnTo>
                <a:lnTo>
                  <a:pt x="25" y="72"/>
                </a:lnTo>
                <a:lnTo>
                  <a:pt x="23" y="84"/>
                </a:lnTo>
                <a:lnTo>
                  <a:pt x="26" y="85"/>
                </a:lnTo>
                <a:lnTo>
                  <a:pt x="28" y="87"/>
                </a:lnTo>
                <a:lnTo>
                  <a:pt x="29" y="87"/>
                </a:lnTo>
                <a:lnTo>
                  <a:pt x="31" y="84"/>
                </a:lnTo>
                <a:lnTo>
                  <a:pt x="32" y="83"/>
                </a:lnTo>
                <a:lnTo>
                  <a:pt x="35" y="85"/>
                </a:lnTo>
                <a:lnTo>
                  <a:pt x="36" y="85"/>
                </a:lnTo>
                <a:lnTo>
                  <a:pt x="39" y="81"/>
                </a:lnTo>
                <a:lnTo>
                  <a:pt x="43" y="83"/>
                </a:lnTo>
                <a:lnTo>
                  <a:pt x="44" y="83"/>
                </a:lnTo>
                <a:lnTo>
                  <a:pt x="44" y="85"/>
                </a:lnTo>
                <a:lnTo>
                  <a:pt x="45" y="86"/>
                </a:lnTo>
                <a:lnTo>
                  <a:pt x="45" y="87"/>
                </a:lnTo>
                <a:lnTo>
                  <a:pt x="45" y="88"/>
                </a:lnTo>
                <a:lnTo>
                  <a:pt x="44" y="89"/>
                </a:lnTo>
                <a:lnTo>
                  <a:pt x="45" y="89"/>
                </a:lnTo>
                <a:lnTo>
                  <a:pt x="52" y="90"/>
                </a:lnTo>
                <a:lnTo>
                  <a:pt x="54" y="90"/>
                </a:lnTo>
                <a:lnTo>
                  <a:pt x="56" y="92"/>
                </a:lnTo>
                <a:lnTo>
                  <a:pt x="57" y="92"/>
                </a:lnTo>
                <a:lnTo>
                  <a:pt x="60" y="92"/>
                </a:lnTo>
                <a:lnTo>
                  <a:pt x="63" y="92"/>
                </a:lnTo>
                <a:lnTo>
                  <a:pt x="64" y="91"/>
                </a:lnTo>
                <a:lnTo>
                  <a:pt x="64" y="90"/>
                </a:lnTo>
                <a:lnTo>
                  <a:pt x="63" y="90"/>
                </a:lnTo>
                <a:lnTo>
                  <a:pt x="63" y="89"/>
                </a:lnTo>
                <a:lnTo>
                  <a:pt x="65" y="89"/>
                </a:lnTo>
                <a:lnTo>
                  <a:pt x="65" y="88"/>
                </a:lnTo>
                <a:lnTo>
                  <a:pt x="69" y="87"/>
                </a:lnTo>
                <a:lnTo>
                  <a:pt x="69" y="86"/>
                </a:lnTo>
                <a:lnTo>
                  <a:pt x="70" y="86"/>
                </a:lnTo>
                <a:lnTo>
                  <a:pt x="71" y="85"/>
                </a:lnTo>
                <a:lnTo>
                  <a:pt x="72" y="86"/>
                </a:lnTo>
                <a:lnTo>
                  <a:pt x="72" y="87"/>
                </a:lnTo>
                <a:lnTo>
                  <a:pt x="72" y="89"/>
                </a:lnTo>
                <a:lnTo>
                  <a:pt x="71" y="89"/>
                </a:lnTo>
                <a:lnTo>
                  <a:pt x="68" y="90"/>
                </a:lnTo>
                <a:lnTo>
                  <a:pt x="67" y="91"/>
                </a:lnTo>
                <a:lnTo>
                  <a:pt x="67" y="92"/>
                </a:lnTo>
                <a:lnTo>
                  <a:pt x="68" y="92"/>
                </a:lnTo>
                <a:lnTo>
                  <a:pt x="70" y="92"/>
                </a:lnTo>
                <a:lnTo>
                  <a:pt x="71" y="92"/>
                </a:lnTo>
                <a:lnTo>
                  <a:pt x="71" y="93"/>
                </a:lnTo>
                <a:lnTo>
                  <a:pt x="70" y="95"/>
                </a:lnTo>
                <a:lnTo>
                  <a:pt x="71" y="95"/>
                </a:lnTo>
                <a:lnTo>
                  <a:pt x="71" y="94"/>
                </a:lnTo>
                <a:lnTo>
                  <a:pt x="72" y="94"/>
                </a:lnTo>
                <a:lnTo>
                  <a:pt x="73" y="94"/>
                </a:lnTo>
                <a:lnTo>
                  <a:pt x="73" y="95"/>
                </a:lnTo>
                <a:lnTo>
                  <a:pt x="73" y="96"/>
                </a:lnTo>
                <a:lnTo>
                  <a:pt x="74" y="96"/>
                </a:lnTo>
                <a:lnTo>
                  <a:pt x="75" y="95"/>
                </a:lnTo>
                <a:lnTo>
                  <a:pt x="75" y="94"/>
                </a:lnTo>
                <a:lnTo>
                  <a:pt x="76" y="94"/>
                </a:lnTo>
                <a:lnTo>
                  <a:pt x="76" y="95"/>
                </a:lnTo>
                <a:lnTo>
                  <a:pt x="75" y="95"/>
                </a:lnTo>
                <a:lnTo>
                  <a:pt x="75" y="96"/>
                </a:lnTo>
                <a:lnTo>
                  <a:pt x="75" y="97"/>
                </a:lnTo>
                <a:lnTo>
                  <a:pt x="74" y="98"/>
                </a:lnTo>
                <a:lnTo>
                  <a:pt x="74" y="99"/>
                </a:lnTo>
                <a:lnTo>
                  <a:pt x="74" y="100"/>
                </a:lnTo>
                <a:lnTo>
                  <a:pt x="73" y="100"/>
                </a:lnTo>
                <a:lnTo>
                  <a:pt x="72" y="101"/>
                </a:lnTo>
                <a:lnTo>
                  <a:pt x="72" y="102"/>
                </a:lnTo>
                <a:lnTo>
                  <a:pt x="73" y="102"/>
                </a:lnTo>
                <a:lnTo>
                  <a:pt x="74" y="102"/>
                </a:lnTo>
                <a:lnTo>
                  <a:pt x="75" y="102"/>
                </a:lnTo>
                <a:lnTo>
                  <a:pt x="76" y="104"/>
                </a:lnTo>
                <a:lnTo>
                  <a:pt x="75" y="104"/>
                </a:lnTo>
                <a:lnTo>
                  <a:pt x="75" y="105"/>
                </a:lnTo>
                <a:lnTo>
                  <a:pt x="74" y="106"/>
                </a:lnTo>
                <a:lnTo>
                  <a:pt x="74" y="107"/>
                </a:lnTo>
                <a:lnTo>
                  <a:pt x="74" y="108"/>
                </a:lnTo>
                <a:lnTo>
                  <a:pt x="75" y="109"/>
                </a:lnTo>
                <a:lnTo>
                  <a:pt x="74" y="110"/>
                </a:lnTo>
                <a:lnTo>
                  <a:pt x="74" y="111"/>
                </a:lnTo>
                <a:lnTo>
                  <a:pt x="74" y="112"/>
                </a:lnTo>
                <a:lnTo>
                  <a:pt x="73" y="112"/>
                </a:lnTo>
                <a:lnTo>
                  <a:pt x="73" y="114"/>
                </a:lnTo>
                <a:lnTo>
                  <a:pt x="74" y="115"/>
                </a:lnTo>
                <a:lnTo>
                  <a:pt x="76" y="115"/>
                </a:lnTo>
                <a:lnTo>
                  <a:pt x="78" y="114"/>
                </a:lnTo>
                <a:lnTo>
                  <a:pt x="80" y="117"/>
                </a:lnTo>
                <a:lnTo>
                  <a:pt x="82" y="120"/>
                </a:lnTo>
                <a:lnTo>
                  <a:pt x="84" y="122"/>
                </a:lnTo>
                <a:lnTo>
                  <a:pt x="86" y="125"/>
                </a:lnTo>
                <a:lnTo>
                  <a:pt x="88" y="127"/>
                </a:lnTo>
                <a:lnTo>
                  <a:pt x="89" y="128"/>
                </a:lnTo>
                <a:lnTo>
                  <a:pt x="90" y="129"/>
                </a:lnTo>
                <a:lnTo>
                  <a:pt x="92" y="129"/>
                </a:lnTo>
                <a:lnTo>
                  <a:pt x="97" y="128"/>
                </a:lnTo>
                <a:lnTo>
                  <a:pt x="98" y="128"/>
                </a:lnTo>
                <a:lnTo>
                  <a:pt x="99" y="126"/>
                </a:lnTo>
                <a:lnTo>
                  <a:pt x="101" y="125"/>
                </a:lnTo>
                <a:lnTo>
                  <a:pt x="102" y="124"/>
                </a:lnTo>
                <a:lnTo>
                  <a:pt x="103" y="124"/>
                </a:lnTo>
                <a:lnTo>
                  <a:pt x="105" y="123"/>
                </a:lnTo>
                <a:lnTo>
                  <a:pt x="107" y="123"/>
                </a:lnTo>
                <a:lnTo>
                  <a:pt x="110" y="121"/>
                </a:lnTo>
                <a:lnTo>
                  <a:pt x="121" y="123"/>
                </a:lnTo>
                <a:lnTo>
                  <a:pt x="125" y="123"/>
                </a:lnTo>
                <a:lnTo>
                  <a:pt x="125" y="122"/>
                </a:lnTo>
                <a:lnTo>
                  <a:pt x="125" y="120"/>
                </a:lnTo>
                <a:lnTo>
                  <a:pt x="125" y="119"/>
                </a:lnTo>
                <a:lnTo>
                  <a:pt x="127" y="116"/>
                </a:lnTo>
                <a:lnTo>
                  <a:pt x="128" y="115"/>
                </a:lnTo>
                <a:lnTo>
                  <a:pt x="127" y="115"/>
                </a:lnTo>
                <a:lnTo>
                  <a:pt x="126" y="114"/>
                </a:lnTo>
                <a:lnTo>
                  <a:pt x="126" y="113"/>
                </a:lnTo>
                <a:lnTo>
                  <a:pt x="127" y="112"/>
                </a:lnTo>
                <a:lnTo>
                  <a:pt x="126" y="111"/>
                </a:lnTo>
                <a:lnTo>
                  <a:pt x="125" y="111"/>
                </a:lnTo>
                <a:lnTo>
                  <a:pt x="124" y="111"/>
                </a:lnTo>
                <a:lnTo>
                  <a:pt x="124" y="112"/>
                </a:lnTo>
                <a:lnTo>
                  <a:pt x="123" y="113"/>
                </a:lnTo>
                <a:lnTo>
                  <a:pt x="122" y="113"/>
                </a:lnTo>
                <a:lnTo>
                  <a:pt x="122" y="112"/>
                </a:lnTo>
                <a:lnTo>
                  <a:pt x="123" y="111"/>
                </a:lnTo>
                <a:lnTo>
                  <a:pt x="123" y="109"/>
                </a:lnTo>
                <a:lnTo>
                  <a:pt x="124" y="107"/>
                </a:lnTo>
                <a:lnTo>
                  <a:pt x="125" y="106"/>
                </a:lnTo>
                <a:lnTo>
                  <a:pt x="126" y="107"/>
                </a:lnTo>
                <a:lnTo>
                  <a:pt x="127" y="106"/>
                </a:lnTo>
                <a:lnTo>
                  <a:pt x="127" y="105"/>
                </a:lnTo>
                <a:lnTo>
                  <a:pt x="127" y="104"/>
                </a:lnTo>
                <a:lnTo>
                  <a:pt x="126" y="104"/>
                </a:lnTo>
                <a:lnTo>
                  <a:pt x="126" y="102"/>
                </a:lnTo>
                <a:lnTo>
                  <a:pt x="125" y="99"/>
                </a:lnTo>
                <a:lnTo>
                  <a:pt x="123" y="96"/>
                </a:lnTo>
                <a:lnTo>
                  <a:pt x="121" y="94"/>
                </a:lnTo>
                <a:lnTo>
                  <a:pt x="120" y="91"/>
                </a:lnTo>
                <a:lnTo>
                  <a:pt x="123" y="91"/>
                </a:lnTo>
                <a:lnTo>
                  <a:pt x="123" y="90"/>
                </a:lnTo>
                <a:lnTo>
                  <a:pt x="123" y="89"/>
                </a:lnTo>
                <a:lnTo>
                  <a:pt x="124" y="88"/>
                </a:lnTo>
                <a:lnTo>
                  <a:pt x="125" y="89"/>
                </a:lnTo>
                <a:lnTo>
                  <a:pt x="126" y="88"/>
                </a:lnTo>
                <a:lnTo>
                  <a:pt x="126" y="87"/>
                </a:lnTo>
                <a:lnTo>
                  <a:pt x="126" y="85"/>
                </a:lnTo>
                <a:lnTo>
                  <a:pt x="127" y="85"/>
                </a:lnTo>
                <a:lnTo>
                  <a:pt x="128" y="86"/>
                </a:lnTo>
                <a:lnTo>
                  <a:pt x="129" y="85"/>
                </a:lnTo>
                <a:lnTo>
                  <a:pt x="130" y="85"/>
                </a:lnTo>
                <a:lnTo>
                  <a:pt x="131" y="85"/>
                </a:lnTo>
                <a:lnTo>
                  <a:pt x="131" y="84"/>
                </a:lnTo>
                <a:lnTo>
                  <a:pt x="131" y="83"/>
                </a:lnTo>
                <a:lnTo>
                  <a:pt x="132" y="83"/>
                </a:lnTo>
                <a:lnTo>
                  <a:pt x="132" y="81"/>
                </a:lnTo>
                <a:lnTo>
                  <a:pt x="131" y="80"/>
                </a:lnTo>
                <a:lnTo>
                  <a:pt x="130" y="80"/>
                </a:lnTo>
                <a:lnTo>
                  <a:pt x="129" y="80"/>
                </a:lnTo>
                <a:lnTo>
                  <a:pt x="128" y="80"/>
                </a:lnTo>
                <a:lnTo>
                  <a:pt x="128" y="79"/>
                </a:lnTo>
                <a:lnTo>
                  <a:pt x="128" y="78"/>
                </a:lnTo>
                <a:lnTo>
                  <a:pt x="127" y="77"/>
                </a:lnTo>
                <a:lnTo>
                  <a:pt x="126" y="76"/>
                </a:lnTo>
                <a:lnTo>
                  <a:pt x="124" y="73"/>
                </a:lnTo>
                <a:lnTo>
                  <a:pt x="123" y="72"/>
                </a:lnTo>
                <a:lnTo>
                  <a:pt x="122" y="71"/>
                </a:lnTo>
                <a:lnTo>
                  <a:pt x="122" y="70"/>
                </a:lnTo>
                <a:lnTo>
                  <a:pt x="121" y="69"/>
                </a:lnTo>
                <a:lnTo>
                  <a:pt x="120" y="68"/>
                </a:lnTo>
                <a:lnTo>
                  <a:pt x="120" y="67"/>
                </a:lnTo>
                <a:lnTo>
                  <a:pt x="119" y="66"/>
                </a:lnTo>
                <a:lnTo>
                  <a:pt x="118" y="67"/>
                </a:lnTo>
                <a:lnTo>
                  <a:pt x="117" y="67"/>
                </a:lnTo>
                <a:lnTo>
                  <a:pt x="116" y="67"/>
                </a:lnTo>
                <a:lnTo>
                  <a:pt x="116" y="68"/>
                </a:lnTo>
                <a:lnTo>
                  <a:pt x="115" y="68"/>
                </a:lnTo>
                <a:lnTo>
                  <a:pt x="114" y="67"/>
                </a:lnTo>
                <a:lnTo>
                  <a:pt x="114" y="68"/>
                </a:lnTo>
                <a:lnTo>
                  <a:pt x="113" y="68"/>
                </a:lnTo>
                <a:lnTo>
                  <a:pt x="112" y="69"/>
                </a:lnTo>
                <a:lnTo>
                  <a:pt x="112" y="68"/>
                </a:lnTo>
                <a:lnTo>
                  <a:pt x="111" y="68"/>
                </a:lnTo>
                <a:lnTo>
                  <a:pt x="111" y="67"/>
                </a:lnTo>
                <a:lnTo>
                  <a:pt x="110" y="67"/>
                </a:lnTo>
                <a:lnTo>
                  <a:pt x="109" y="67"/>
                </a:lnTo>
                <a:lnTo>
                  <a:pt x="109" y="66"/>
                </a:lnTo>
                <a:lnTo>
                  <a:pt x="109" y="65"/>
                </a:lnTo>
                <a:lnTo>
                  <a:pt x="108" y="65"/>
                </a:lnTo>
                <a:lnTo>
                  <a:pt x="107" y="64"/>
                </a:lnTo>
                <a:lnTo>
                  <a:pt x="106" y="64"/>
                </a:lnTo>
                <a:lnTo>
                  <a:pt x="106" y="63"/>
                </a:lnTo>
                <a:lnTo>
                  <a:pt x="105" y="62"/>
                </a:lnTo>
                <a:lnTo>
                  <a:pt x="104" y="61"/>
                </a:lnTo>
                <a:lnTo>
                  <a:pt x="103" y="60"/>
                </a:lnTo>
                <a:lnTo>
                  <a:pt x="102" y="60"/>
                </a:lnTo>
                <a:lnTo>
                  <a:pt x="101" y="60"/>
                </a:lnTo>
                <a:lnTo>
                  <a:pt x="100" y="58"/>
                </a:lnTo>
                <a:lnTo>
                  <a:pt x="102" y="57"/>
                </a:lnTo>
                <a:lnTo>
                  <a:pt x="103" y="55"/>
                </a:lnTo>
                <a:lnTo>
                  <a:pt x="102" y="54"/>
                </a:lnTo>
                <a:lnTo>
                  <a:pt x="100" y="53"/>
                </a:lnTo>
                <a:lnTo>
                  <a:pt x="97" y="52"/>
                </a:lnTo>
                <a:lnTo>
                  <a:pt x="95" y="52"/>
                </a:lnTo>
                <a:lnTo>
                  <a:pt x="95" y="51"/>
                </a:lnTo>
                <a:lnTo>
                  <a:pt x="95" y="49"/>
                </a:lnTo>
                <a:lnTo>
                  <a:pt x="96" y="48"/>
                </a:lnTo>
                <a:lnTo>
                  <a:pt x="98" y="48"/>
                </a:lnTo>
                <a:lnTo>
                  <a:pt x="99" y="48"/>
                </a:lnTo>
                <a:lnTo>
                  <a:pt x="101" y="47"/>
                </a:lnTo>
                <a:lnTo>
                  <a:pt x="101" y="45"/>
                </a:lnTo>
                <a:lnTo>
                  <a:pt x="101" y="44"/>
                </a:lnTo>
                <a:lnTo>
                  <a:pt x="99" y="44"/>
                </a:lnTo>
                <a:lnTo>
                  <a:pt x="97" y="44"/>
                </a:lnTo>
                <a:lnTo>
                  <a:pt x="96" y="44"/>
                </a:lnTo>
                <a:lnTo>
                  <a:pt x="97" y="42"/>
                </a:lnTo>
                <a:lnTo>
                  <a:pt x="98" y="41"/>
                </a:lnTo>
                <a:lnTo>
                  <a:pt x="100" y="40"/>
                </a:lnTo>
                <a:lnTo>
                  <a:pt x="102" y="38"/>
                </a:lnTo>
                <a:lnTo>
                  <a:pt x="104" y="36"/>
                </a:lnTo>
                <a:lnTo>
                  <a:pt x="106" y="34"/>
                </a:lnTo>
                <a:lnTo>
                  <a:pt x="107" y="33"/>
                </a:lnTo>
                <a:lnTo>
                  <a:pt x="108" y="31"/>
                </a:lnTo>
                <a:lnTo>
                  <a:pt x="109" y="29"/>
                </a:lnTo>
                <a:lnTo>
                  <a:pt x="108" y="28"/>
                </a:lnTo>
                <a:lnTo>
                  <a:pt x="105" y="26"/>
                </a:lnTo>
                <a:lnTo>
                  <a:pt x="104" y="26"/>
                </a:lnTo>
                <a:lnTo>
                  <a:pt x="103" y="25"/>
                </a:lnTo>
                <a:lnTo>
                  <a:pt x="103" y="23"/>
                </a:lnTo>
                <a:lnTo>
                  <a:pt x="102" y="22"/>
                </a:lnTo>
                <a:lnTo>
                  <a:pt x="101" y="20"/>
                </a:lnTo>
                <a:lnTo>
                  <a:pt x="101" y="18"/>
                </a:lnTo>
                <a:lnTo>
                  <a:pt x="101" y="17"/>
                </a:lnTo>
                <a:lnTo>
                  <a:pt x="102" y="16"/>
                </a:lnTo>
                <a:lnTo>
                  <a:pt x="102" y="15"/>
                </a:lnTo>
                <a:lnTo>
                  <a:pt x="103" y="12"/>
                </a:lnTo>
                <a:lnTo>
                  <a:pt x="103" y="11"/>
                </a:lnTo>
                <a:lnTo>
                  <a:pt x="102" y="9"/>
                </a:lnTo>
                <a:lnTo>
                  <a:pt x="102" y="8"/>
                </a:lnTo>
                <a:lnTo>
                  <a:pt x="102" y="5"/>
                </a:lnTo>
                <a:lnTo>
                  <a:pt x="102" y="1"/>
                </a:lnTo>
                <a:lnTo>
                  <a:pt x="101" y="1"/>
                </a:lnTo>
                <a:lnTo>
                  <a:pt x="98" y="2"/>
                </a:lnTo>
                <a:lnTo>
                  <a:pt x="97" y="4"/>
                </a:lnTo>
                <a:lnTo>
                  <a:pt x="93" y="6"/>
                </a:lnTo>
                <a:lnTo>
                  <a:pt x="91" y="7"/>
                </a:lnTo>
                <a:lnTo>
                  <a:pt x="88" y="6"/>
                </a:lnTo>
                <a:lnTo>
                  <a:pt x="87" y="4"/>
                </a:lnTo>
                <a:lnTo>
                  <a:pt x="87" y="2"/>
                </a:lnTo>
                <a:lnTo>
                  <a:pt x="87" y="1"/>
                </a:lnTo>
                <a:lnTo>
                  <a:pt x="87" y="0"/>
                </a:lnTo>
                <a:lnTo>
                  <a:pt x="86" y="0"/>
                </a:lnTo>
                <a:lnTo>
                  <a:pt x="85" y="2"/>
                </a:lnTo>
                <a:lnTo>
                  <a:pt x="81" y="5"/>
                </a:lnTo>
                <a:lnTo>
                  <a:pt x="81" y="4"/>
                </a:lnTo>
                <a:lnTo>
                  <a:pt x="80" y="2"/>
                </a:lnTo>
                <a:lnTo>
                  <a:pt x="75" y="5"/>
                </a:lnTo>
                <a:lnTo>
                  <a:pt x="73" y="1"/>
                </a:lnTo>
                <a:lnTo>
                  <a:pt x="70" y="2"/>
                </a:lnTo>
                <a:lnTo>
                  <a:pt x="63" y="6"/>
                </a:lnTo>
                <a:lnTo>
                  <a:pt x="65" y="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" name="Freeform 32"/>
          <p:cNvSpPr>
            <a:spLocks/>
          </p:cNvSpPr>
          <p:nvPr/>
        </p:nvSpPr>
        <p:spPr bwMode="auto">
          <a:xfrm>
            <a:off x="3026478" y="4815604"/>
            <a:ext cx="946851" cy="1095493"/>
          </a:xfrm>
          <a:custGeom>
            <a:avLst/>
            <a:gdLst>
              <a:gd name="T0" fmla="*/ 2147483647 w 128"/>
              <a:gd name="T1" fmla="*/ 2147483647 h 159"/>
              <a:gd name="T2" fmla="*/ 2147483647 w 128"/>
              <a:gd name="T3" fmla="*/ 2147483647 h 159"/>
              <a:gd name="T4" fmla="*/ 2147483647 w 128"/>
              <a:gd name="T5" fmla="*/ 2147483647 h 159"/>
              <a:gd name="T6" fmla="*/ 2147483647 w 128"/>
              <a:gd name="T7" fmla="*/ 2147483647 h 159"/>
              <a:gd name="T8" fmla="*/ 2147483647 w 128"/>
              <a:gd name="T9" fmla="*/ 2147483647 h 159"/>
              <a:gd name="T10" fmla="*/ 2147483647 w 128"/>
              <a:gd name="T11" fmla="*/ 2147483647 h 159"/>
              <a:gd name="T12" fmla="*/ 2147483647 w 128"/>
              <a:gd name="T13" fmla="*/ 2147483647 h 159"/>
              <a:gd name="T14" fmla="*/ 2147483647 w 128"/>
              <a:gd name="T15" fmla="*/ 2147483647 h 159"/>
              <a:gd name="T16" fmla="*/ 2147483647 w 128"/>
              <a:gd name="T17" fmla="*/ 2147483647 h 159"/>
              <a:gd name="T18" fmla="*/ 2147483647 w 128"/>
              <a:gd name="T19" fmla="*/ 2147483647 h 159"/>
              <a:gd name="T20" fmla="*/ 2147483647 w 128"/>
              <a:gd name="T21" fmla="*/ 2147483647 h 159"/>
              <a:gd name="T22" fmla="*/ 2147483647 w 128"/>
              <a:gd name="T23" fmla="*/ 2147483647 h 159"/>
              <a:gd name="T24" fmla="*/ 2147483647 w 128"/>
              <a:gd name="T25" fmla="*/ 2147483647 h 159"/>
              <a:gd name="T26" fmla="*/ 2147483647 w 128"/>
              <a:gd name="T27" fmla="*/ 2147483647 h 159"/>
              <a:gd name="T28" fmla="*/ 2147483647 w 128"/>
              <a:gd name="T29" fmla="*/ 2147483647 h 159"/>
              <a:gd name="T30" fmla="*/ 2147483647 w 128"/>
              <a:gd name="T31" fmla="*/ 2147483647 h 159"/>
              <a:gd name="T32" fmla="*/ 2147483647 w 128"/>
              <a:gd name="T33" fmla="*/ 2147483647 h 159"/>
              <a:gd name="T34" fmla="*/ 2147483647 w 128"/>
              <a:gd name="T35" fmla="*/ 2147483647 h 159"/>
              <a:gd name="T36" fmla="*/ 2147483647 w 128"/>
              <a:gd name="T37" fmla="*/ 2147483647 h 159"/>
              <a:gd name="T38" fmla="*/ 2147483647 w 128"/>
              <a:gd name="T39" fmla="*/ 2147483647 h 159"/>
              <a:gd name="T40" fmla="*/ 2147483647 w 128"/>
              <a:gd name="T41" fmla="*/ 2147483647 h 159"/>
              <a:gd name="T42" fmla="*/ 2147483647 w 128"/>
              <a:gd name="T43" fmla="*/ 2147483647 h 159"/>
              <a:gd name="T44" fmla="*/ 2147483647 w 128"/>
              <a:gd name="T45" fmla="*/ 2147483647 h 159"/>
              <a:gd name="T46" fmla="*/ 2147483647 w 128"/>
              <a:gd name="T47" fmla="*/ 2147483647 h 159"/>
              <a:gd name="T48" fmla="*/ 2147483647 w 128"/>
              <a:gd name="T49" fmla="*/ 2147483647 h 159"/>
              <a:gd name="T50" fmla="*/ 2147483647 w 128"/>
              <a:gd name="T51" fmla="*/ 2147483647 h 159"/>
              <a:gd name="T52" fmla="*/ 2147483647 w 128"/>
              <a:gd name="T53" fmla="*/ 2147483647 h 159"/>
              <a:gd name="T54" fmla="*/ 2147483647 w 128"/>
              <a:gd name="T55" fmla="*/ 2147483647 h 159"/>
              <a:gd name="T56" fmla="*/ 2147483647 w 128"/>
              <a:gd name="T57" fmla="*/ 2147483647 h 159"/>
              <a:gd name="T58" fmla="*/ 2147483647 w 128"/>
              <a:gd name="T59" fmla="*/ 2147483647 h 159"/>
              <a:gd name="T60" fmla="*/ 2147483647 w 128"/>
              <a:gd name="T61" fmla="*/ 2147483647 h 159"/>
              <a:gd name="T62" fmla="*/ 2147483647 w 128"/>
              <a:gd name="T63" fmla="*/ 2147483647 h 159"/>
              <a:gd name="T64" fmla="*/ 2147483647 w 128"/>
              <a:gd name="T65" fmla="*/ 2147483647 h 159"/>
              <a:gd name="T66" fmla="*/ 2147483647 w 128"/>
              <a:gd name="T67" fmla="*/ 2147483647 h 159"/>
              <a:gd name="T68" fmla="*/ 2147483647 w 128"/>
              <a:gd name="T69" fmla="*/ 2147483647 h 159"/>
              <a:gd name="T70" fmla="*/ 2147483647 w 128"/>
              <a:gd name="T71" fmla="*/ 2147483647 h 159"/>
              <a:gd name="T72" fmla="*/ 2147483647 w 128"/>
              <a:gd name="T73" fmla="*/ 2147483647 h 159"/>
              <a:gd name="T74" fmla="*/ 2147483647 w 128"/>
              <a:gd name="T75" fmla="*/ 2147483647 h 159"/>
              <a:gd name="T76" fmla="*/ 2147483647 w 128"/>
              <a:gd name="T77" fmla="*/ 2147483647 h 159"/>
              <a:gd name="T78" fmla="*/ 2147483647 w 128"/>
              <a:gd name="T79" fmla="*/ 2147483647 h 159"/>
              <a:gd name="T80" fmla="*/ 2147483647 w 128"/>
              <a:gd name="T81" fmla="*/ 2147483647 h 159"/>
              <a:gd name="T82" fmla="*/ 2147483647 w 128"/>
              <a:gd name="T83" fmla="*/ 2147483647 h 159"/>
              <a:gd name="T84" fmla="*/ 2147483647 w 128"/>
              <a:gd name="T85" fmla="*/ 2147483647 h 159"/>
              <a:gd name="T86" fmla="*/ 2147483647 w 128"/>
              <a:gd name="T87" fmla="*/ 2147483647 h 159"/>
              <a:gd name="T88" fmla="*/ 2147483647 w 128"/>
              <a:gd name="T89" fmla="*/ 2147483647 h 159"/>
              <a:gd name="T90" fmla="*/ 2147483647 w 128"/>
              <a:gd name="T91" fmla="*/ 2147483647 h 159"/>
              <a:gd name="T92" fmla="*/ 2147483647 w 128"/>
              <a:gd name="T93" fmla="*/ 2147483647 h 159"/>
              <a:gd name="T94" fmla="*/ 2147483647 w 128"/>
              <a:gd name="T95" fmla="*/ 2147483647 h 159"/>
              <a:gd name="T96" fmla="*/ 2147483647 w 128"/>
              <a:gd name="T97" fmla="*/ 2147483647 h 159"/>
              <a:gd name="T98" fmla="*/ 2147483647 w 128"/>
              <a:gd name="T99" fmla="*/ 2147483647 h 159"/>
              <a:gd name="T100" fmla="*/ 2147483647 w 128"/>
              <a:gd name="T101" fmla="*/ 2147483647 h 159"/>
              <a:gd name="T102" fmla="*/ 2147483647 w 128"/>
              <a:gd name="T103" fmla="*/ 2147483647 h 159"/>
              <a:gd name="T104" fmla="*/ 2147483647 w 128"/>
              <a:gd name="T105" fmla="*/ 2147483647 h 159"/>
              <a:gd name="T106" fmla="*/ 2147483647 w 128"/>
              <a:gd name="T107" fmla="*/ 2147483647 h 159"/>
              <a:gd name="T108" fmla="*/ 2147483647 w 128"/>
              <a:gd name="T109" fmla="*/ 2147483647 h 159"/>
              <a:gd name="T110" fmla="*/ 2147483647 w 128"/>
              <a:gd name="T111" fmla="*/ 2147483647 h 159"/>
              <a:gd name="T112" fmla="*/ 2147483647 w 128"/>
              <a:gd name="T113" fmla="*/ 2147483647 h 159"/>
              <a:gd name="T114" fmla="*/ 2147483647 w 128"/>
              <a:gd name="T115" fmla="*/ 2147483647 h 159"/>
              <a:gd name="T116" fmla="*/ 2147483647 w 128"/>
              <a:gd name="T117" fmla="*/ 2147483647 h 159"/>
              <a:gd name="T118" fmla="*/ 2147483647 w 128"/>
              <a:gd name="T119" fmla="*/ 2147483647 h 159"/>
              <a:gd name="T120" fmla="*/ 2147483647 w 128"/>
              <a:gd name="T121" fmla="*/ 2147483647 h 15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8"/>
              <a:gd name="T184" fmla="*/ 0 h 159"/>
              <a:gd name="T185" fmla="*/ 128 w 128"/>
              <a:gd name="T186" fmla="*/ 159 h 15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8" h="159">
                <a:moveTo>
                  <a:pt x="83" y="114"/>
                </a:moveTo>
                <a:lnTo>
                  <a:pt x="82" y="114"/>
                </a:lnTo>
                <a:lnTo>
                  <a:pt x="81" y="109"/>
                </a:lnTo>
                <a:lnTo>
                  <a:pt x="80" y="105"/>
                </a:lnTo>
                <a:lnTo>
                  <a:pt x="69" y="97"/>
                </a:lnTo>
                <a:lnTo>
                  <a:pt x="71" y="96"/>
                </a:lnTo>
                <a:lnTo>
                  <a:pt x="72" y="96"/>
                </a:lnTo>
                <a:lnTo>
                  <a:pt x="72" y="94"/>
                </a:lnTo>
                <a:lnTo>
                  <a:pt x="69" y="94"/>
                </a:lnTo>
                <a:lnTo>
                  <a:pt x="66" y="94"/>
                </a:lnTo>
                <a:lnTo>
                  <a:pt x="64" y="91"/>
                </a:lnTo>
                <a:lnTo>
                  <a:pt x="63" y="88"/>
                </a:lnTo>
                <a:lnTo>
                  <a:pt x="62" y="87"/>
                </a:lnTo>
                <a:lnTo>
                  <a:pt x="60" y="86"/>
                </a:lnTo>
                <a:lnTo>
                  <a:pt x="59" y="83"/>
                </a:lnTo>
                <a:lnTo>
                  <a:pt x="57" y="82"/>
                </a:lnTo>
                <a:lnTo>
                  <a:pt x="51" y="84"/>
                </a:lnTo>
                <a:lnTo>
                  <a:pt x="50" y="84"/>
                </a:lnTo>
                <a:lnTo>
                  <a:pt x="50" y="85"/>
                </a:lnTo>
                <a:lnTo>
                  <a:pt x="52" y="87"/>
                </a:lnTo>
                <a:lnTo>
                  <a:pt x="54" y="89"/>
                </a:lnTo>
                <a:lnTo>
                  <a:pt x="52" y="91"/>
                </a:lnTo>
                <a:lnTo>
                  <a:pt x="49" y="93"/>
                </a:lnTo>
                <a:lnTo>
                  <a:pt x="47" y="92"/>
                </a:lnTo>
                <a:lnTo>
                  <a:pt x="46" y="92"/>
                </a:lnTo>
                <a:lnTo>
                  <a:pt x="45" y="90"/>
                </a:lnTo>
                <a:lnTo>
                  <a:pt x="41" y="90"/>
                </a:lnTo>
                <a:lnTo>
                  <a:pt x="38" y="93"/>
                </a:lnTo>
                <a:lnTo>
                  <a:pt x="36" y="97"/>
                </a:lnTo>
                <a:lnTo>
                  <a:pt x="34" y="101"/>
                </a:lnTo>
                <a:lnTo>
                  <a:pt x="34" y="102"/>
                </a:lnTo>
                <a:lnTo>
                  <a:pt x="33" y="103"/>
                </a:lnTo>
                <a:lnTo>
                  <a:pt x="31" y="103"/>
                </a:lnTo>
                <a:lnTo>
                  <a:pt x="30" y="103"/>
                </a:lnTo>
                <a:lnTo>
                  <a:pt x="29" y="104"/>
                </a:lnTo>
                <a:lnTo>
                  <a:pt x="30" y="103"/>
                </a:lnTo>
                <a:lnTo>
                  <a:pt x="29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1"/>
                </a:lnTo>
                <a:lnTo>
                  <a:pt x="27" y="102"/>
                </a:lnTo>
                <a:lnTo>
                  <a:pt x="26" y="103"/>
                </a:lnTo>
                <a:lnTo>
                  <a:pt x="25" y="102"/>
                </a:lnTo>
                <a:lnTo>
                  <a:pt x="25" y="101"/>
                </a:lnTo>
                <a:lnTo>
                  <a:pt x="24" y="101"/>
                </a:lnTo>
                <a:lnTo>
                  <a:pt x="23" y="100"/>
                </a:lnTo>
                <a:lnTo>
                  <a:pt x="22" y="100"/>
                </a:lnTo>
                <a:lnTo>
                  <a:pt x="22" y="98"/>
                </a:lnTo>
                <a:lnTo>
                  <a:pt x="22" y="97"/>
                </a:lnTo>
                <a:lnTo>
                  <a:pt x="20" y="98"/>
                </a:lnTo>
                <a:lnTo>
                  <a:pt x="19" y="100"/>
                </a:lnTo>
                <a:lnTo>
                  <a:pt x="20" y="101"/>
                </a:lnTo>
                <a:lnTo>
                  <a:pt x="20" y="103"/>
                </a:lnTo>
                <a:lnTo>
                  <a:pt x="20" y="104"/>
                </a:lnTo>
                <a:lnTo>
                  <a:pt x="20" y="103"/>
                </a:lnTo>
                <a:lnTo>
                  <a:pt x="19" y="102"/>
                </a:lnTo>
                <a:lnTo>
                  <a:pt x="14" y="102"/>
                </a:lnTo>
                <a:lnTo>
                  <a:pt x="9" y="102"/>
                </a:lnTo>
                <a:lnTo>
                  <a:pt x="3" y="103"/>
                </a:lnTo>
                <a:lnTo>
                  <a:pt x="2" y="103"/>
                </a:lnTo>
                <a:lnTo>
                  <a:pt x="2" y="102"/>
                </a:lnTo>
                <a:lnTo>
                  <a:pt x="5" y="97"/>
                </a:lnTo>
                <a:lnTo>
                  <a:pt x="6" y="90"/>
                </a:lnTo>
                <a:lnTo>
                  <a:pt x="6" y="86"/>
                </a:lnTo>
                <a:lnTo>
                  <a:pt x="5" y="81"/>
                </a:lnTo>
                <a:lnTo>
                  <a:pt x="3" y="77"/>
                </a:lnTo>
                <a:lnTo>
                  <a:pt x="2" y="74"/>
                </a:lnTo>
                <a:lnTo>
                  <a:pt x="1" y="69"/>
                </a:lnTo>
                <a:lnTo>
                  <a:pt x="5" y="69"/>
                </a:lnTo>
                <a:lnTo>
                  <a:pt x="7" y="68"/>
                </a:lnTo>
                <a:lnTo>
                  <a:pt x="8" y="64"/>
                </a:lnTo>
                <a:lnTo>
                  <a:pt x="6" y="63"/>
                </a:lnTo>
                <a:lnTo>
                  <a:pt x="7" y="61"/>
                </a:lnTo>
                <a:lnTo>
                  <a:pt x="8" y="59"/>
                </a:lnTo>
                <a:lnTo>
                  <a:pt x="8" y="58"/>
                </a:lnTo>
                <a:lnTo>
                  <a:pt x="7" y="58"/>
                </a:lnTo>
                <a:lnTo>
                  <a:pt x="6" y="58"/>
                </a:lnTo>
                <a:lnTo>
                  <a:pt x="5" y="60"/>
                </a:lnTo>
                <a:lnTo>
                  <a:pt x="3" y="61"/>
                </a:lnTo>
                <a:lnTo>
                  <a:pt x="2" y="61"/>
                </a:lnTo>
                <a:lnTo>
                  <a:pt x="1" y="63"/>
                </a:lnTo>
                <a:lnTo>
                  <a:pt x="0" y="63"/>
                </a:lnTo>
                <a:lnTo>
                  <a:pt x="0" y="61"/>
                </a:lnTo>
                <a:lnTo>
                  <a:pt x="1" y="57"/>
                </a:lnTo>
                <a:lnTo>
                  <a:pt x="2" y="55"/>
                </a:lnTo>
                <a:lnTo>
                  <a:pt x="5" y="52"/>
                </a:lnTo>
                <a:lnTo>
                  <a:pt x="8" y="49"/>
                </a:lnTo>
                <a:lnTo>
                  <a:pt x="16" y="45"/>
                </a:lnTo>
                <a:lnTo>
                  <a:pt x="21" y="43"/>
                </a:lnTo>
                <a:lnTo>
                  <a:pt x="26" y="41"/>
                </a:lnTo>
                <a:lnTo>
                  <a:pt x="28" y="41"/>
                </a:lnTo>
                <a:lnTo>
                  <a:pt x="33" y="43"/>
                </a:lnTo>
                <a:lnTo>
                  <a:pt x="36" y="44"/>
                </a:lnTo>
                <a:lnTo>
                  <a:pt x="37" y="43"/>
                </a:lnTo>
                <a:lnTo>
                  <a:pt x="39" y="41"/>
                </a:lnTo>
                <a:lnTo>
                  <a:pt x="40" y="37"/>
                </a:lnTo>
                <a:lnTo>
                  <a:pt x="41" y="36"/>
                </a:lnTo>
                <a:lnTo>
                  <a:pt x="42" y="34"/>
                </a:lnTo>
                <a:lnTo>
                  <a:pt x="47" y="32"/>
                </a:lnTo>
                <a:lnTo>
                  <a:pt x="51" y="31"/>
                </a:lnTo>
                <a:lnTo>
                  <a:pt x="52" y="31"/>
                </a:lnTo>
                <a:lnTo>
                  <a:pt x="53" y="32"/>
                </a:lnTo>
                <a:lnTo>
                  <a:pt x="55" y="32"/>
                </a:lnTo>
                <a:lnTo>
                  <a:pt x="57" y="31"/>
                </a:lnTo>
                <a:lnTo>
                  <a:pt x="58" y="30"/>
                </a:lnTo>
                <a:lnTo>
                  <a:pt x="57" y="29"/>
                </a:lnTo>
                <a:lnTo>
                  <a:pt x="57" y="28"/>
                </a:lnTo>
                <a:lnTo>
                  <a:pt x="57" y="27"/>
                </a:lnTo>
                <a:lnTo>
                  <a:pt x="60" y="27"/>
                </a:lnTo>
                <a:lnTo>
                  <a:pt x="61" y="26"/>
                </a:lnTo>
                <a:lnTo>
                  <a:pt x="64" y="26"/>
                </a:lnTo>
                <a:lnTo>
                  <a:pt x="68" y="26"/>
                </a:lnTo>
                <a:lnTo>
                  <a:pt x="70" y="25"/>
                </a:lnTo>
                <a:lnTo>
                  <a:pt x="70" y="24"/>
                </a:lnTo>
                <a:lnTo>
                  <a:pt x="73" y="20"/>
                </a:lnTo>
                <a:lnTo>
                  <a:pt x="72" y="20"/>
                </a:lnTo>
                <a:lnTo>
                  <a:pt x="71" y="20"/>
                </a:lnTo>
                <a:lnTo>
                  <a:pt x="70" y="19"/>
                </a:lnTo>
                <a:lnTo>
                  <a:pt x="68" y="19"/>
                </a:lnTo>
                <a:lnTo>
                  <a:pt x="68" y="18"/>
                </a:lnTo>
                <a:lnTo>
                  <a:pt x="68" y="17"/>
                </a:lnTo>
                <a:lnTo>
                  <a:pt x="70" y="15"/>
                </a:lnTo>
                <a:lnTo>
                  <a:pt x="72" y="12"/>
                </a:lnTo>
                <a:lnTo>
                  <a:pt x="71" y="9"/>
                </a:lnTo>
                <a:lnTo>
                  <a:pt x="70" y="9"/>
                </a:lnTo>
                <a:lnTo>
                  <a:pt x="71" y="8"/>
                </a:lnTo>
                <a:lnTo>
                  <a:pt x="72" y="6"/>
                </a:lnTo>
                <a:lnTo>
                  <a:pt x="76" y="1"/>
                </a:lnTo>
                <a:lnTo>
                  <a:pt x="77" y="0"/>
                </a:lnTo>
                <a:lnTo>
                  <a:pt x="78" y="1"/>
                </a:lnTo>
                <a:lnTo>
                  <a:pt x="79" y="2"/>
                </a:lnTo>
                <a:lnTo>
                  <a:pt x="80" y="4"/>
                </a:lnTo>
                <a:lnTo>
                  <a:pt x="83" y="8"/>
                </a:lnTo>
                <a:lnTo>
                  <a:pt x="86" y="9"/>
                </a:lnTo>
                <a:lnTo>
                  <a:pt x="89" y="8"/>
                </a:lnTo>
                <a:lnTo>
                  <a:pt x="92" y="7"/>
                </a:lnTo>
                <a:lnTo>
                  <a:pt x="93" y="5"/>
                </a:lnTo>
                <a:lnTo>
                  <a:pt x="94" y="4"/>
                </a:lnTo>
                <a:lnTo>
                  <a:pt x="94" y="2"/>
                </a:lnTo>
                <a:lnTo>
                  <a:pt x="95" y="2"/>
                </a:lnTo>
                <a:lnTo>
                  <a:pt x="97" y="3"/>
                </a:lnTo>
                <a:lnTo>
                  <a:pt x="98" y="3"/>
                </a:lnTo>
                <a:lnTo>
                  <a:pt x="100" y="2"/>
                </a:lnTo>
                <a:lnTo>
                  <a:pt x="103" y="8"/>
                </a:lnTo>
                <a:lnTo>
                  <a:pt x="104" y="9"/>
                </a:lnTo>
                <a:lnTo>
                  <a:pt x="105" y="11"/>
                </a:lnTo>
                <a:lnTo>
                  <a:pt x="108" y="17"/>
                </a:lnTo>
                <a:lnTo>
                  <a:pt x="109" y="18"/>
                </a:lnTo>
                <a:lnTo>
                  <a:pt x="113" y="24"/>
                </a:lnTo>
                <a:lnTo>
                  <a:pt x="114" y="28"/>
                </a:lnTo>
                <a:lnTo>
                  <a:pt x="114" y="30"/>
                </a:lnTo>
                <a:lnTo>
                  <a:pt x="116" y="31"/>
                </a:lnTo>
                <a:lnTo>
                  <a:pt x="118" y="35"/>
                </a:lnTo>
                <a:lnTo>
                  <a:pt x="116" y="47"/>
                </a:lnTo>
                <a:lnTo>
                  <a:pt x="119" y="48"/>
                </a:lnTo>
                <a:lnTo>
                  <a:pt x="121" y="50"/>
                </a:lnTo>
                <a:lnTo>
                  <a:pt x="118" y="54"/>
                </a:lnTo>
                <a:lnTo>
                  <a:pt x="119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6"/>
                </a:lnTo>
                <a:lnTo>
                  <a:pt x="120" y="57"/>
                </a:lnTo>
                <a:lnTo>
                  <a:pt x="121" y="58"/>
                </a:lnTo>
                <a:lnTo>
                  <a:pt x="119" y="60"/>
                </a:lnTo>
                <a:lnTo>
                  <a:pt x="114" y="65"/>
                </a:lnTo>
                <a:lnTo>
                  <a:pt x="113" y="66"/>
                </a:lnTo>
                <a:lnTo>
                  <a:pt x="112" y="65"/>
                </a:lnTo>
                <a:lnTo>
                  <a:pt x="111" y="65"/>
                </a:lnTo>
                <a:lnTo>
                  <a:pt x="111" y="66"/>
                </a:lnTo>
                <a:lnTo>
                  <a:pt x="111" y="70"/>
                </a:lnTo>
                <a:lnTo>
                  <a:pt x="109" y="69"/>
                </a:lnTo>
                <a:lnTo>
                  <a:pt x="109" y="70"/>
                </a:lnTo>
                <a:lnTo>
                  <a:pt x="108" y="71"/>
                </a:lnTo>
                <a:lnTo>
                  <a:pt x="107" y="71"/>
                </a:lnTo>
                <a:lnTo>
                  <a:pt x="106" y="71"/>
                </a:lnTo>
                <a:lnTo>
                  <a:pt x="105" y="72"/>
                </a:lnTo>
                <a:lnTo>
                  <a:pt x="104" y="73"/>
                </a:lnTo>
                <a:lnTo>
                  <a:pt x="105" y="73"/>
                </a:lnTo>
                <a:lnTo>
                  <a:pt x="104" y="74"/>
                </a:lnTo>
                <a:lnTo>
                  <a:pt x="103" y="74"/>
                </a:lnTo>
                <a:lnTo>
                  <a:pt x="102" y="74"/>
                </a:lnTo>
                <a:lnTo>
                  <a:pt x="101" y="75"/>
                </a:lnTo>
                <a:lnTo>
                  <a:pt x="101" y="76"/>
                </a:lnTo>
                <a:lnTo>
                  <a:pt x="99" y="76"/>
                </a:lnTo>
                <a:lnTo>
                  <a:pt x="97" y="76"/>
                </a:lnTo>
                <a:lnTo>
                  <a:pt x="97" y="78"/>
                </a:lnTo>
                <a:lnTo>
                  <a:pt x="95" y="78"/>
                </a:lnTo>
                <a:lnTo>
                  <a:pt x="94" y="79"/>
                </a:lnTo>
                <a:lnTo>
                  <a:pt x="94" y="80"/>
                </a:lnTo>
                <a:lnTo>
                  <a:pt x="97" y="83"/>
                </a:lnTo>
                <a:lnTo>
                  <a:pt x="98" y="83"/>
                </a:lnTo>
                <a:lnTo>
                  <a:pt x="99" y="84"/>
                </a:lnTo>
                <a:lnTo>
                  <a:pt x="100" y="84"/>
                </a:lnTo>
                <a:lnTo>
                  <a:pt x="101" y="85"/>
                </a:lnTo>
                <a:lnTo>
                  <a:pt x="100" y="86"/>
                </a:lnTo>
                <a:lnTo>
                  <a:pt x="101" y="87"/>
                </a:lnTo>
                <a:lnTo>
                  <a:pt x="101" y="88"/>
                </a:lnTo>
                <a:lnTo>
                  <a:pt x="99" y="88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101" y="91"/>
                </a:lnTo>
                <a:lnTo>
                  <a:pt x="99" y="92"/>
                </a:lnTo>
                <a:lnTo>
                  <a:pt x="97" y="93"/>
                </a:lnTo>
                <a:lnTo>
                  <a:pt x="95" y="97"/>
                </a:lnTo>
                <a:lnTo>
                  <a:pt x="95" y="102"/>
                </a:lnTo>
                <a:lnTo>
                  <a:pt x="95" y="105"/>
                </a:lnTo>
                <a:lnTo>
                  <a:pt x="95" y="106"/>
                </a:lnTo>
                <a:lnTo>
                  <a:pt x="96" y="107"/>
                </a:lnTo>
                <a:lnTo>
                  <a:pt x="96" y="109"/>
                </a:lnTo>
                <a:lnTo>
                  <a:pt x="96" y="110"/>
                </a:lnTo>
                <a:lnTo>
                  <a:pt x="98" y="111"/>
                </a:lnTo>
                <a:lnTo>
                  <a:pt x="100" y="111"/>
                </a:lnTo>
                <a:lnTo>
                  <a:pt x="101" y="113"/>
                </a:lnTo>
                <a:lnTo>
                  <a:pt x="101" y="114"/>
                </a:lnTo>
                <a:lnTo>
                  <a:pt x="100" y="114"/>
                </a:lnTo>
                <a:lnTo>
                  <a:pt x="100" y="115"/>
                </a:lnTo>
                <a:lnTo>
                  <a:pt x="100" y="116"/>
                </a:lnTo>
                <a:lnTo>
                  <a:pt x="101" y="117"/>
                </a:lnTo>
                <a:lnTo>
                  <a:pt x="102" y="117"/>
                </a:lnTo>
                <a:lnTo>
                  <a:pt x="103" y="117"/>
                </a:lnTo>
                <a:lnTo>
                  <a:pt x="104" y="118"/>
                </a:lnTo>
                <a:lnTo>
                  <a:pt x="105" y="120"/>
                </a:lnTo>
                <a:lnTo>
                  <a:pt x="105" y="122"/>
                </a:lnTo>
                <a:lnTo>
                  <a:pt x="105" y="123"/>
                </a:lnTo>
                <a:lnTo>
                  <a:pt x="105" y="124"/>
                </a:lnTo>
                <a:lnTo>
                  <a:pt x="105" y="126"/>
                </a:lnTo>
                <a:lnTo>
                  <a:pt x="105" y="127"/>
                </a:lnTo>
                <a:lnTo>
                  <a:pt x="106" y="128"/>
                </a:lnTo>
                <a:lnTo>
                  <a:pt x="107" y="129"/>
                </a:lnTo>
                <a:lnTo>
                  <a:pt x="107" y="130"/>
                </a:lnTo>
                <a:lnTo>
                  <a:pt x="107" y="131"/>
                </a:lnTo>
                <a:lnTo>
                  <a:pt x="107" y="132"/>
                </a:lnTo>
                <a:lnTo>
                  <a:pt x="106" y="133"/>
                </a:lnTo>
                <a:lnTo>
                  <a:pt x="105" y="134"/>
                </a:lnTo>
                <a:lnTo>
                  <a:pt x="105" y="135"/>
                </a:lnTo>
                <a:lnTo>
                  <a:pt x="106" y="135"/>
                </a:lnTo>
                <a:lnTo>
                  <a:pt x="107" y="135"/>
                </a:lnTo>
                <a:lnTo>
                  <a:pt x="108" y="136"/>
                </a:lnTo>
                <a:lnTo>
                  <a:pt x="109" y="136"/>
                </a:lnTo>
                <a:lnTo>
                  <a:pt x="110" y="135"/>
                </a:lnTo>
                <a:lnTo>
                  <a:pt x="111" y="134"/>
                </a:lnTo>
                <a:lnTo>
                  <a:pt x="112" y="134"/>
                </a:lnTo>
                <a:lnTo>
                  <a:pt x="112" y="135"/>
                </a:lnTo>
                <a:lnTo>
                  <a:pt x="113" y="137"/>
                </a:lnTo>
                <a:lnTo>
                  <a:pt x="114" y="137"/>
                </a:lnTo>
                <a:lnTo>
                  <a:pt x="115" y="137"/>
                </a:lnTo>
                <a:lnTo>
                  <a:pt x="116" y="137"/>
                </a:lnTo>
                <a:lnTo>
                  <a:pt x="117" y="137"/>
                </a:lnTo>
                <a:lnTo>
                  <a:pt x="118" y="137"/>
                </a:lnTo>
                <a:lnTo>
                  <a:pt x="119" y="138"/>
                </a:lnTo>
                <a:lnTo>
                  <a:pt x="120" y="140"/>
                </a:lnTo>
                <a:lnTo>
                  <a:pt x="120" y="141"/>
                </a:lnTo>
                <a:lnTo>
                  <a:pt x="121" y="142"/>
                </a:lnTo>
                <a:lnTo>
                  <a:pt x="120" y="143"/>
                </a:lnTo>
                <a:lnTo>
                  <a:pt x="121" y="143"/>
                </a:lnTo>
                <a:lnTo>
                  <a:pt x="122" y="144"/>
                </a:lnTo>
                <a:lnTo>
                  <a:pt x="122" y="143"/>
                </a:lnTo>
                <a:lnTo>
                  <a:pt x="123" y="142"/>
                </a:lnTo>
                <a:lnTo>
                  <a:pt x="123" y="141"/>
                </a:lnTo>
                <a:lnTo>
                  <a:pt x="122" y="140"/>
                </a:lnTo>
                <a:lnTo>
                  <a:pt x="123" y="140"/>
                </a:lnTo>
                <a:lnTo>
                  <a:pt x="124" y="140"/>
                </a:lnTo>
                <a:lnTo>
                  <a:pt x="125" y="141"/>
                </a:lnTo>
                <a:lnTo>
                  <a:pt x="126" y="142"/>
                </a:lnTo>
                <a:lnTo>
                  <a:pt x="126" y="144"/>
                </a:lnTo>
                <a:lnTo>
                  <a:pt x="126" y="145"/>
                </a:lnTo>
                <a:lnTo>
                  <a:pt x="127" y="146"/>
                </a:lnTo>
                <a:lnTo>
                  <a:pt x="128" y="149"/>
                </a:lnTo>
                <a:lnTo>
                  <a:pt x="128" y="151"/>
                </a:lnTo>
                <a:lnTo>
                  <a:pt x="125" y="151"/>
                </a:lnTo>
                <a:lnTo>
                  <a:pt x="124" y="151"/>
                </a:lnTo>
                <a:lnTo>
                  <a:pt x="123" y="152"/>
                </a:lnTo>
                <a:lnTo>
                  <a:pt x="122" y="153"/>
                </a:lnTo>
                <a:lnTo>
                  <a:pt x="122" y="154"/>
                </a:lnTo>
                <a:lnTo>
                  <a:pt x="122" y="155"/>
                </a:lnTo>
                <a:lnTo>
                  <a:pt x="122" y="156"/>
                </a:lnTo>
                <a:lnTo>
                  <a:pt x="121" y="156"/>
                </a:lnTo>
                <a:lnTo>
                  <a:pt x="119" y="156"/>
                </a:lnTo>
                <a:lnTo>
                  <a:pt x="119" y="157"/>
                </a:lnTo>
                <a:lnTo>
                  <a:pt x="119" y="156"/>
                </a:lnTo>
                <a:lnTo>
                  <a:pt x="118" y="156"/>
                </a:lnTo>
                <a:lnTo>
                  <a:pt x="117" y="156"/>
                </a:lnTo>
                <a:lnTo>
                  <a:pt x="116" y="156"/>
                </a:lnTo>
                <a:lnTo>
                  <a:pt x="115" y="155"/>
                </a:lnTo>
                <a:lnTo>
                  <a:pt x="114" y="155"/>
                </a:lnTo>
                <a:lnTo>
                  <a:pt x="112" y="156"/>
                </a:lnTo>
                <a:lnTo>
                  <a:pt x="111" y="155"/>
                </a:lnTo>
                <a:lnTo>
                  <a:pt x="110" y="155"/>
                </a:lnTo>
                <a:lnTo>
                  <a:pt x="109" y="155"/>
                </a:lnTo>
                <a:lnTo>
                  <a:pt x="107" y="155"/>
                </a:lnTo>
                <a:lnTo>
                  <a:pt x="106" y="155"/>
                </a:lnTo>
                <a:lnTo>
                  <a:pt x="105" y="156"/>
                </a:lnTo>
                <a:lnTo>
                  <a:pt x="104" y="156"/>
                </a:lnTo>
                <a:lnTo>
                  <a:pt x="103" y="157"/>
                </a:lnTo>
                <a:lnTo>
                  <a:pt x="102" y="157"/>
                </a:lnTo>
                <a:lnTo>
                  <a:pt x="101" y="158"/>
                </a:lnTo>
                <a:lnTo>
                  <a:pt x="101" y="159"/>
                </a:lnTo>
                <a:lnTo>
                  <a:pt x="100" y="158"/>
                </a:lnTo>
                <a:lnTo>
                  <a:pt x="100" y="159"/>
                </a:lnTo>
                <a:lnTo>
                  <a:pt x="99" y="159"/>
                </a:lnTo>
                <a:lnTo>
                  <a:pt x="98" y="159"/>
                </a:lnTo>
                <a:lnTo>
                  <a:pt x="97" y="158"/>
                </a:lnTo>
                <a:lnTo>
                  <a:pt x="96" y="159"/>
                </a:lnTo>
                <a:lnTo>
                  <a:pt x="95" y="159"/>
                </a:lnTo>
                <a:lnTo>
                  <a:pt x="95" y="158"/>
                </a:lnTo>
                <a:lnTo>
                  <a:pt x="94" y="158"/>
                </a:lnTo>
                <a:lnTo>
                  <a:pt x="93" y="158"/>
                </a:lnTo>
                <a:lnTo>
                  <a:pt x="92" y="157"/>
                </a:lnTo>
                <a:lnTo>
                  <a:pt x="91" y="158"/>
                </a:lnTo>
                <a:lnTo>
                  <a:pt x="91" y="157"/>
                </a:lnTo>
                <a:lnTo>
                  <a:pt x="90" y="156"/>
                </a:lnTo>
                <a:lnTo>
                  <a:pt x="90" y="155"/>
                </a:lnTo>
                <a:lnTo>
                  <a:pt x="91" y="154"/>
                </a:lnTo>
                <a:lnTo>
                  <a:pt x="92" y="153"/>
                </a:lnTo>
                <a:lnTo>
                  <a:pt x="93" y="152"/>
                </a:lnTo>
                <a:lnTo>
                  <a:pt x="93" y="151"/>
                </a:lnTo>
                <a:lnTo>
                  <a:pt x="94" y="150"/>
                </a:lnTo>
                <a:lnTo>
                  <a:pt x="95" y="149"/>
                </a:lnTo>
                <a:lnTo>
                  <a:pt x="95" y="148"/>
                </a:lnTo>
                <a:lnTo>
                  <a:pt x="94" y="147"/>
                </a:lnTo>
                <a:lnTo>
                  <a:pt x="94" y="145"/>
                </a:lnTo>
                <a:lnTo>
                  <a:pt x="93" y="145"/>
                </a:lnTo>
                <a:lnTo>
                  <a:pt x="92" y="145"/>
                </a:lnTo>
                <a:lnTo>
                  <a:pt x="92" y="144"/>
                </a:lnTo>
                <a:lnTo>
                  <a:pt x="92" y="145"/>
                </a:lnTo>
                <a:lnTo>
                  <a:pt x="91" y="145"/>
                </a:lnTo>
                <a:lnTo>
                  <a:pt x="90" y="145"/>
                </a:lnTo>
                <a:lnTo>
                  <a:pt x="89" y="144"/>
                </a:lnTo>
                <a:lnTo>
                  <a:pt x="88" y="143"/>
                </a:lnTo>
                <a:lnTo>
                  <a:pt x="88" y="142"/>
                </a:lnTo>
                <a:lnTo>
                  <a:pt x="88" y="141"/>
                </a:lnTo>
                <a:lnTo>
                  <a:pt x="88" y="138"/>
                </a:lnTo>
                <a:lnTo>
                  <a:pt x="89" y="136"/>
                </a:lnTo>
                <a:lnTo>
                  <a:pt x="89" y="135"/>
                </a:lnTo>
                <a:lnTo>
                  <a:pt x="90" y="134"/>
                </a:lnTo>
                <a:lnTo>
                  <a:pt x="90" y="133"/>
                </a:lnTo>
                <a:lnTo>
                  <a:pt x="89" y="133"/>
                </a:lnTo>
                <a:lnTo>
                  <a:pt x="88" y="131"/>
                </a:lnTo>
                <a:lnTo>
                  <a:pt x="88" y="129"/>
                </a:lnTo>
                <a:lnTo>
                  <a:pt x="87" y="128"/>
                </a:lnTo>
                <a:lnTo>
                  <a:pt x="87" y="127"/>
                </a:lnTo>
                <a:lnTo>
                  <a:pt x="85" y="127"/>
                </a:lnTo>
                <a:lnTo>
                  <a:pt x="85" y="128"/>
                </a:lnTo>
                <a:lnTo>
                  <a:pt x="84" y="128"/>
                </a:lnTo>
                <a:lnTo>
                  <a:pt x="83" y="128"/>
                </a:lnTo>
                <a:lnTo>
                  <a:pt x="81" y="128"/>
                </a:lnTo>
                <a:lnTo>
                  <a:pt x="81" y="127"/>
                </a:lnTo>
                <a:lnTo>
                  <a:pt x="82" y="126"/>
                </a:lnTo>
                <a:lnTo>
                  <a:pt x="82" y="124"/>
                </a:lnTo>
                <a:lnTo>
                  <a:pt x="83" y="123"/>
                </a:lnTo>
                <a:lnTo>
                  <a:pt x="85" y="123"/>
                </a:lnTo>
                <a:lnTo>
                  <a:pt x="85" y="122"/>
                </a:lnTo>
                <a:lnTo>
                  <a:pt x="86" y="121"/>
                </a:lnTo>
                <a:lnTo>
                  <a:pt x="87" y="121"/>
                </a:lnTo>
                <a:lnTo>
                  <a:pt x="87" y="120"/>
                </a:lnTo>
                <a:lnTo>
                  <a:pt x="86" y="120"/>
                </a:lnTo>
                <a:lnTo>
                  <a:pt x="84" y="118"/>
                </a:lnTo>
                <a:lnTo>
                  <a:pt x="83" y="118"/>
                </a:lnTo>
                <a:lnTo>
                  <a:pt x="82" y="118"/>
                </a:lnTo>
                <a:lnTo>
                  <a:pt x="82" y="117"/>
                </a:lnTo>
                <a:lnTo>
                  <a:pt x="82" y="116"/>
                </a:lnTo>
                <a:lnTo>
                  <a:pt x="83" y="115"/>
                </a:lnTo>
                <a:lnTo>
                  <a:pt x="83" y="11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Freeform 33"/>
          <p:cNvSpPr>
            <a:spLocks/>
          </p:cNvSpPr>
          <p:nvPr/>
        </p:nvSpPr>
        <p:spPr bwMode="auto">
          <a:xfrm>
            <a:off x="3440471" y="3704842"/>
            <a:ext cx="933188" cy="566197"/>
          </a:xfrm>
          <a:custGeom>
            <a:avLst/>
            <a:gdLst>
              <a:gd name="T0" fmla="*/ 2147483647 w 126"/>
              <a:gd name="T1" fmla="*/ 2147483647 h 82"/>
              <a:gd name="T2" fmla="*/ 2147483647 w 126"/>
              <a:gd name="T3" fmla="*/ 2147483647 h 82"/>
              <a:gd name="T4" fmla="*/ 2147483647 w 126"/>
              <a:gd name="T5" fmla="*/ 2147483647 h 82"/>
              <a:gd name="T6" fmla="*/ 2147483647 w 126"/>
              <a:gd name="T7" fmla="*/ 2147483647 h 82"/>
              <a:gd name="T8" fmla="*/ 2147483647 w 126"/>
              <a:gd name="T9" fmla="*/ 2147483647 h 82"/>
              <a:gd name="T10" fmla="*/ 2147483647 w 126"/>
              <a:gd name="T11" fmla="*/ 2147483647 h 82"/>
              <a:gd name="T12" fmla="*/ 2147483647 w 126"/>
              <a:gd name="T13" fmla="*/ 2147483647 h 82"/>
              <a:gd name="T14" fmla="*/ 2147483647 w 126"/>
              <a:gd name="T15" fmla="*/ 2147483647 h 82"/>
              <a:gd name="T16" fmla="*/ 2147483647 w 126"/>
              <a:gd name="T17" fmla="*/ 2147483647 h 82"/>
              <a:gd name="T18" fmla="*/ 2147483647 w 126"/>
              <a:gd name="T19" fmla="*/ 2147483647 h 82"/>
              <a:gd name="T20" fmla="*/ 2147483647 w 126"/>
              <a:gd name="T21" fmla="*/ 2147483647 h 82"/>
              <a:gd name="T22" fmla="*/ 2147483647 w 126"/>
              <a:gd name="T23" fmla="*/ 2147483647 h 82"/>
              <a:gd name="T24" fmla="*/ 2147483647 w 126"/>
              <a:gd name="T25" fmla="*/ 2147483647 h 82"/>
              <a:gd name="T26" fmla="*/ 2147483647 w 126"/>
              <a:gd name="T27" fmla="*/ 2147483647 h 82"/>
              <a:gd name="T28" fmla="*/ 2147483647 w 126"/>
              <a:gd name="T29" fmla="*/ 2147483647 h 82"/>
              <a:gd name="T30" fmla="*/ 2147483647 w 126"/>
              <a:gd name="T31" fmla="*/ 2147483647 h 82"/>
              <a:gd name="T32" fmla="*/ 2147483647 w 126"/>
              <a:gd name="T33" fmla="*/ 2147483647 h 82"/>
              <a:gd name="T34" fmla="*/ 2147483647 w 126"/>
              <a:gd name="T35" fmla="*/ 2147483647 h 82"/>
              <a:gd name="T36" fmla="*/ 2147483647 w 126"/>
              <a:gd name="T37" fmla="*/ 2147483647 h 82"/>
              <a:gd name="T38" fmla="*/ 2147483647 w 126"/>
              <a:gd name="T39" fmla="*/ 2147483647 h 82"/>
              <a:gd name="T40" fmla="*/ 2147483647 w 126"/>
              <a:gd name="T41" fmla="*/ 2147483647 h 82"/>
              <a:gd name="T42" fmla="*/ 2147483647 w 126"/>
              <a:gd name="T43" fmla="*/ 2147483647 h 82"/>
              <a:gd name="T44" fmla="*/ 2147483647 w 126"/>
              <a:gd name="T45" fmla="*/ 2147483647 h 82"/>
              <a:gd name="T46" fmla="*/ 2147483647 w 126"/>
              <a:gd name="T47" fmla="*/ 2147483647 h 82"/>
              <a:gd name="T48" fmla="*/ 2147483647 w 126"/>
              <a:gd name="T49" fmla="*/ 2147483647 h 82"/>
              <a:gd name="T50" fmla="*/ 2147483647 w 126"/>
              <a:gd name="T51" fmla="*/ 2147483647 h 82"/>
              <a:gd name="T52" fmla="*/ 2147483647 w 126"/>
              <a:gd name="T53" fmla="*/ 2147483647 h 82"/>
              <a:gd name="T54" fmla="*/ 2147483647 w 126"/>
              <a:gd name="T55" fmla="*/ 2147483647 h 82"/>
              <a:gd name="T56" fmla="*/ 2147483647 w 126"/>
              <a:gd name="T57" fmla="*/ 2147483647 h 82"/>
              <a:gd name="T58" fmla="*/ 2147483647 w 126"/>
              <a:gd name="T59" fmla="*/ 2147483647 h 82"/>
              <a:gd name="T60" fmla="*/ 2147483647 w 126"/>
              <a:gd name="T61" fmla="*/ 2147483647 h 82"/>
              <a:gd name="T62" fmla="*/ 2147483647 w 126"/>
              <a:gd name="T63" fmla="*/ 2147483647 h 82"/>
              <a:gd name="T64" fmla="*/ 2147483647 w 126"/>
              <a:gd name="T65" fmla="*/ 2147483647 h 82"/>
              <a:gd name="T66" fmla="*/ 2147483647 w 126"/>
              <a:gd name="T67" fmla="*/ 2147483647 h 82"/>
              <a:gd name="T68" fmla="*/ 2147483647 w 126"/>
              <a:gd name="T69" fmla="*/ 2147483647 h 82"/>
              <a:gd name="T70" fmla="*/ 2147483647 w 126"/>
              <a:gd name="T71" fmla="*/ 2147483647 h 82"/>
              <a:gd name="T72" fmla="*/ 2147483647 w 126"/>
              <a:gd name="T73" fmla="*/ 2147483647 h 82"/>
              <a:gd name="T74" fmla="*/ 2147483647 w 126"/>
              <a:gd name="T75" fmla="*/ 2147483647 h 82"/>
              <a:gd name="T76" fmla="*/ 2147483647 w 126"/>
              <a:gd name="T77" fmla="*/ 2147483647 h 82"/>
              <a:gd name="T78" fmla="*/ 2147483647 w 126"/>
              <a:gd name="T79" fmla="*/ 2147483647 h 82"/>
              <a:gd name="T80" fmla="*/ 2147483647 w 126"/>
              <a:gd name="T81" fmla="*/ 2147483647 h 82"/>
              <a:gd name="T82" fmla="*/ 2147483647 w 126"/>
              <a:gd name="T83" fmla="*/ 2147483647 h 82"/>
              <a:gd name="T84" fmla="*/ 2147483647 w 126"/>
              <a:gd name="T85" fmla="*/ 2147483647 h 82"/>
              <a:gd name="T86" fmla="*/ 2147483647 w 126"/>
              <a:gd name="T87" fmla="*/ 2147483647 h 82"/>
              <a:gd name="T88" fmla="*/ 2147483647 w 126"/>
              <a:gd name="T89" fmla="*/ 2147483647 h 82"/>
              <a:gd name="T90" fmla="*/ 2147483647 w 126"/>
              <a:gd name="T91" fmla="*/ 2147483647 h 82"/>
              <a:gd name="T92" fmla="*/ 2147483647 w 126"/>
              <a:gd name="T93" fmla="*/ 2147483647 h 82"/>
              <a:gd name="T94" fmla="*/ 2147483647 w 126"/>
              <a:gd name="T95" fmla="*/ 2147483647 h 82"/>
              <a:gd name="T96" fmla="*/ 2147483647 w 126"/>
              <a:gd name="T97" fmla="*/ 2147483647 h 82"/>
              <a:gd name="T98" fmla="*/ 2147483647 w 126"/>
              <a:gd name="T99" fmla="*/ 2147483647 h 82"/>
              <a:gd name="T100" fmla="*/ 2147483647 w 126"/>
              <a:gd name="T101" fmla="*/ 2147483647 h 82"/>
              <a:gd name="T102" fmla="*/ 2147483647 w 126"/>
              <a:gd name="T103" fmla="*/ 2147483647 h 82"/>
              <a:gd name="T104" fmla="*/ 2147483647 w 126"/>
              <a:gd name="T105" fmla="*/ 2147483647 h 82"/>
              <a:gd name="T106" fmla="*/ 2147483647 w 126"/>
              <a:gd name="T107" fmla="*/ 2147483647 h 82"/>
              <a:gd name="T108" fmla="*/ 2147483647 w 126"/>
              <a:gd name="T109" fmla="*/ 2147483647 h 82"/>
              <a:gd name="T110" fmla="*/ 2147483647 w 126"/>
              <a:gd name="T111" fmla="*/ 2147483647 h 82"/>
              <a:gd name="T112" fmla="*/ 2147483647 w 126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6"/>
              <a:gd name="T172" fmla="*/ 0 h 82"/>
              <a:gd name="T173" fmla="*/ 126 w 126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6" h="82">
                <a:moveTo>
                  <a:pt x="35" y="20"/>
                </a:moveTo>
                <a:lnTo>
                  <a:pt x="35" y="20"/>
                </a:lnTo>
                <a:lnTo>
                  <a:pt x="36" y="21"/>
                </a:lnTo>
                <a:lnTo>
                  <a:pt x="38" y="22"/>
                </a:lnTo>
                <a:lnTo>
                  <a:pt x="39" y="24"/>
                </a:lnTo>
                <a:lnTo>
                  <a:pt x="41" y="24"/>
                </a:lnTo>
                <a:lnTo>
                  <a:pt x="45" y="22"/>
                </a:lnTo>
                <a:lnTo>
                  <a:pt x="47" y="21"/>
                </a:lnTo>
                <a:lnTo>
                  <a:pt x="49" y="20"/>
                </a:lnTo>
                <a:lnTo>
                  <a:pt x="50" y="19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2" y="13"/>
                </a:lnTo>
                <a:lnTo>
                  <a:pt x="54" y="10"/>
                </a:lnTo>
                <a:lnTo>
                  <a:pt x="56" y="9"/>
                </a:lnTo>
                <a:lnTo>
                  <a:pt x="60" y="10"/>
                </a:lnTo>
                <a:lnTo>
                  <a:pt x="62" y="10"/>
                </a:lnTo>
                <a:lnTo>
                  <a:pt x="64" y="11"/>
                </a:lnTo>
                <a:lnTo>
                  <a:pt x="66" y="11"/>
                </a:lnTo>
                <a:lnTo>
                  <a:pt x="68" y="10"/>
                </a:lnTo>
                <a:lnTo>
                  <a:pt x="69" y="9"/>
                </a:lnTo>
                <a:lnTo>
                  <a:pt x="69" y="8"/>
                </a:lnTo>
                <a:lnTo>
                  <a:pt x="68" y="8"/>
                </a:lnTo>
                <a:lnTo>
                  <a:pt x="68" y="6"/>
                </a:lnTo>
                <a:lnTo>
                  <a:pt x="68" y="5"/>
                </a:lnTo>
                <a:lnTo>
                  <a:pt x="68" y="4"/>
                </a:lnTo>
                <a:lnTo>
                  <a:pt x="74" y="4"/>
                </a:lnTo>
                <a:lnTo>
                  <a:pt x="75" y="2"/>
                </a:lnTo>
                <a:lnTo>
                  <a:pt x="76" y="2"/>
                </a:lnTo>
                <a:lnTo>
                  <a:pt x="77" y="1"/>
                </a:lnTo>
                <a:lnTo>
                  <a:pt x="78" y="0"/>
                </a:lnTo>
                <a:lnTo>
                  <a:pt x="80" y="0"/>
                </a:lnTo>
                <a:lnTo>
                  <a:pt x="81" y="2"/>
                </a:lnTo>
                <a:lnTo>
                  <a:pt x="81" y="3"/>
                </a:lnTo>
                <a:lnTo>
                  <a:pt x="80" y="4"/>
                </a:lnTo>
                <a:lnTo>
                  <a:pt x="81" y="5"/>
                </a:lnTo>
                <a:lnTo>
                  <a:pt x="84" y="7"/>
                </a:lnTo>
                <a:lnTo>
                  <a:pt x="87" y="8"/>
                </a:lnTo>
                <a:lnTo>
                  <a:pt x="89" y="9"/>
                </a:lnTo>
                <a:lnTo>
                  <a:pt x="90" y="9"/>
                </a:lnTo>
                <a:lnTo>
                  <a:pt x="91" y="9"/>
                </a:lnTo>
                <a:lnTo>
                  <a:pt x="92" y="10"/>
                </a:lnTo>
                <a:lnTo>
                  <a:pt x="91" y="12"/>
                </a:lnTo>
                <a:lnTo>
                  <a:pt x="90" y="14"/>
                </a:lnTo>
                <a:lnTo>
                  <a:pt x="91" y="14"/>
                </a:lnTo>
                <a:lnTo>
                  <a:pt x="92" y="15"/>
                </a:lnTo>
                <a:lnTo>
                  <a:pt x="93" y="15"/>
                </a:lnTo>
                <a:lnTo>
                  <a:pt x="94" y="15"/>
                </a:lnTo>
                <a:lnTo>
                  <a:pt x="94" y="14"/>
                </a:lnTo>
                <a:lnTo>
                  <a:pt x="95" y="14"/>
                </a:lnTo>
                <a:lnTo>
                  <a:pt x="97" y="15"/>
                </a:lnTo>
                <a:lnTo>
                  <a:pt x="97" y="17"/>
                </a:lnTo>
                <a:lnTo>
                  <a:pt x="98" y="18"/>
                </a:lnTo>
                <a:lnTo>
                  <a:pt x="99" y="18"/>
                </a:lnTo>
                <a:lnTo>
                  <a:pt x="100" y="21"/>
                </a:lnTo>
                <a:lnTo>
                  <a:pt x="101" y="23"/>
                </a:lnTo>
                <a:lnTo>
                  <a:pt x="103" y="23"/>
                </a:lnTo>
                <a:lnTo>
                  <a:pt x="104" y="24"/>
                </a:lnTo>
                <a:lnTo>
                  <a:pt x="104" y="25"/>
                </a:lnTo>
                <a:lnTo>
                  <a:pt x="105" y="25"/>
                </a:lnTo>
                <a:lnTo>
                  <a:pt x="106" y="26"/>
                </a:lnTo>
                <a:lnTo>
                  <a:pt x="107" y="26"/>
                </a:lnTo>
                <a:lnTo>
                  <a:pt x="106" y="27"/>
                </a:lnTo>
                <a:lnTo>
                  <a:pt x="106" y="28"/>
                </a:lnTo>
                <a:lnTo>
                  <a:pt x="108" y="29"/>
                </a:lnTo>
                <a:lnTo>
                  <a:pt x="109" y="30"/>
                </a:lnTo>
                <a:lnTo>
                  <a:pt x="109" y="32"/>
                </a:lnTo>
                <a:lnTo>
                  <a:pt x="109" y="35"/>
                </a:lnTo>
                <a:lnTo>
                  <a:pt x="113" y="37"/>
                </a:lnTo>
                <a:lnTo>
                  <a:pt x="116" y="38"/>
                </a:lnTo>
                <a:lnTo>
                  <a:pt x="120" y="41"/>
                </a:lnTo>
                <a:lnTo>
                  <a:pt x="123" y="42"/>
                </a:lnTo>
                <a:lnTo>
                  <a:pt x="126" y="45"/>
                </a:lnTo>
                <a:lnTo>
                  <a:pt x="126" y="46"/>
                </a:lnTo>
                <a:lnTo>
                  <a:pt x="126" y="48"/>
                </a:lnTo>
                <a:lnTo>
                  <a:pt x="125" y="48"/>
                </a:lnTo>
                <a:lnTo>
                  <a:pt x="126" y="50"/>
                </a:lnTo>
                <a:lnTo>
                  <a:pt x="116" y="50"/>
                </a:lnTo>
                <a:lnTo>
                  <a:pt x="115" y="52"/>
                </a:lnTo>
                <a:lnTo>
                  <a:pt x="112" y="57"/>
                </a:lnTo>
                <a:lnTo>
                  <a:pt x="115" y="57"/>
                </a:lnTo>
                <a:lnTo>
                  <a:pt x="113" y="61"/>
                </a:lnTo>
                <a:lnTo>
                  <a:pt x="111" y="60"/>
                </a:lnTo>
                <a:lnTo>
                  <a:pt x="109" y="59"/>
                </a:lnTo>
                <a:lnTo>
                  <a:pt x="108" y="59"/>
                </a:lnTo>
                <a:lnTo>
                  <a:pt x="107" y="58"/>
                </a:lnTo>
                <a:lnTo>
                  <a:pt x="107" y="60"/>
                </a:lnTo>
                <a:lnTo>
                  <a:pt x="108" y="65"/>
                </a:lnTo>
                <a:lnTo>
                  <a:pt x="108" y="70"/>
                </a:lnTo>
                <a:lnTo>
                  <a:pt x="108" y="71"/>
                </a:lnTo>
                <a:lnTo>
                  <a:pt x="107" y="70"/>
                </a:lnTo>
                <a:lnTo>
                  <a:pt x="106" y="71"/>
                </a:lnTo>
                <a:lnTo>
                  <a:pt x="105" y="74"/>
                </a:lnTo>
                <a:lnTo>
                  <a:pt x="104" y="74"/>
                </a:lnTo>
                <a:lnTo>
                  <a:pt x="103" y="73"/>
                </a:lnTo>
                <a:lnTo>
                  <a:pt x="102" y="71"/>
                </a:lnTo>
                <a:lnTo>
                  <a:pt x="99" y="72"/>
                </a:lnTo>
                <a:lnTo>
                  <a:pt x="98" y="73"/>
                </a:lnTo>
                <a:lnTo>
                  <a:pt x="97" y="72"/>
                </a:lnTo>
                <a:lnTo>
                  <a:pt x="94" y="70"/>
                </a:lnTo>
                <a:lnTo>
                  <a:pt x="92" y="69"/>
                </a:lnTo>
                <a:lnTo>
                  <a:pt x="91" y="68"/>
                </a:lnTo>
                <a:lnTo>
                  <a:pt x="86" y="68"/>
                </a:lnTo>
                <a:lnTo>
                  <a:pt x="84" y="69"/>
                </a:lnTo>
                <a:lnTo>
                  <a:pt x="83" y="71"/>
                </a:lnTo>
                <a:lnTo>
                  <a:pt x="80" y="76"/>
                </a:lnTo>
                <a:lnTo>
                  <a:pt x="78" y="77"/>
                </a:lnTo>
                <a:lnTo>
                  <a:pt x="75" y="77"/>
                </a:lnTo>
                <a:lnTo>
                  <a:pt x="74" y="75"/>
                </a:lnTo>
                <a:lnTo>
                  <a:pt x="73" y="75"/>
                </a:lnTo>
                <a:lnTo>
                  <a:pt x="73" y="76"/>
                </a:lnTo>
                <a:lnTo>
                  <a:pt x="70" y="76"/>
                </a:lnTo>
                <a:lnTo>
                  <a:pt x="68" y="74"/>
                </a:lnTo>
                <a:lnTo>
                  <a:pt x="67" y="74"/>
                </a:lnTo>
                <a:lnTo>
                  <a:pt x="66" y="73"/>
                </a:lnTo>
                <a:lnTo>
                  <a:pt x="63" y="75"/>
                </a:lnTo>
                <a:lnTo>
                  <a:pt x="60" y="76"/>
                </a:lnTo>
                <a:lnTo>
                  <a:pt x="57" y="78"/>
                </a:lnTo>
                <a:lnTo>
                  <a:pt x="55" y="78"/>
                </a:lnTo>
                <a:lnTo>
                  <a:pt x="55" y="77"/>
                </a:lnTo>
                <a:lnTo>
                  <a:pt x="53" y="77"/>
                </a:lnTo>
                <a:lnTo>
                  <a:pt x="52" y="77"/>
                </a:lnTo>
                <a:lnTo>
                  <a:pt x="52" y="76"/>
                </a:lnTo>
                <a:lnTo>
                  <a:pt x="52" y="75"/>
                </a:lnTo>
                <a:lnTo>
                  <a:pt x="50" y="75"/>
                </a:lnTo>
                <a:lnTo>
                  <a:pt x="49" y="75"/>
                </a:lnTo>
                <a:lnTo>
                  <a:pt x="48" y="77"/>
                </a:lnTo>
                <a:lnTo>
                  <a:pt x="48" y="78"/>
                </a:lnTo>
                <a:lnTo>
                  <a:pt x="47" y="81"/>
                </a:lnTo>
                <a:lnTo>
                  <a:pt x="45" y="81"/>
                </a:lnTo>
                <a:lnTo>
                  <a:pt x="44" y="82"/>
                </a:lnTo>
                <a:lnTo>
                  <a:pt x="39" y="80"/>
                </a:lnTo>
                <a:lnTo>
                  <a:pt x="38" y="79"/>
                </a:lnTo>
                <a:lnTo>
                  <a:pt x="38" y="78"/>
                </a:lnTo>
                <a:lnTo>
                  <a:pt x="36" y="77"/>
                </a:lnTo>
                <a:lnTo>
                  <a:pt x="37" y="76"/>
                </a:lnTo>
                <a:lnTo>
                  <a:pt x="38" y="76"/>
                </a:lnTo>
                <a:lnTo>
                  <a:pt x="38" y="77"/>
                </a:lnTo>
                <a:lnTo>
                  <a:pt x="39" y="76"/>
                </a:lnTo>
                <a:lnTo>
                  <a:pt x="39" y="75"/>
                </a:lnTo>
                <a:lnTo>
                  <a:pt x="41" y="75"/>
                </a:lnTo>
                <a:lnTo>
                  <a:pt x="41" y="74"/>
                </a:lnTo>
                <a:lnTo>
                  <a:pt x="41" y="73"/>
                </a:lnTo>
                <a:lnTo>
                  <a:pt x="42" y="72"/>
                </a:lnTo>
                <a:lnTo>
                  <a:pt x="41" y="71"/>
                </a:lnTo>
                <a:lnTo>
                  <a:pt x="40" y="70"/>
                </a:lnTo>
                <a:lnTo>
                  <a:pt x="41" y="69"/>
                </a:lnTo>
                <a:lnTo>
                  <a:pt x="38" y="70"/>
                </a:lnTo>
                <a:lnTo>
                  <a:pt x="38" y="72"/>
                </a:lnTo>
                <a:lnTo>
                  <a:pt x="37" y="73"/>
                </a:lnTo>
                <a:lnTo>
                  <a:pt x="36" y="73"/>
                </a:lnTo>
                <a:lnTo>
                  <a:pt x="35" y="75"/>
                </a:lnTo>
                <a:lnTo>
                  <a:pt x="32" y="73"/>
                </a:lnTo>
                <a:lnTo>
                  <a:pt x="29" y="71"/>
                </a:lnTo>
                <a:lnTo>
                  <a:pt x="27" y="70"/>
                </a:lnTo>
                <a:lnTo>
                  <a:pt x="26" y="68"/>
                </a:lnTo>
                <a:lnTo>
                  <a:pt x="25" y="67"/>
                </a:lnTo>
                <a:lnTo>
                  <a:pt x="24" y="66"/>
                </a:lnTo>
                <a:lnTo>
                  <a:pt x="23" y="64"/>
                </a:lnTo>
                <a:lnTo>
                  <a:pt x="22" y="62"/>
                </a:lnTo>
                <a:lnTo>
                  <a:pt x="21" y="62"/>
                </a:lnTo>
                <a:lnTo>
                  <a:pt x="19" y="60"/>
                </a:lnTo>
                <a:lnTo>
                  <a:pt x="19" y="59"/>
                </a:lnTo>
                <a:lnTo>
                  <a:pt x="18" y="58"/>
                </a:lnTo>
                <a:lnTo>
                  <a:pt x="17" y="58"/>
                </a:lnTo>
                <a:lnTo>
                  <a:pt x="16" y="56"/>
                </a:lnTo>
                <a:lnTo>
                  <a:pt x="14" y="56"/>
                </a:lnTo>
                <a:lnTo>
                  <a:pt x="12" y="55"/>
                </a:lnTo>
                <a:lnTo>
                  <a:pt x="10" y="52"/>
                </a:lnTo>
                <a:lnTo>
                  <a:pt x="8" y="51"/>
                </a:lnTo>
                <a:lnTo>
                  <a:pt x="7" y="52"/>
                </a:lnTo>
                <a:lnTo>
                  <a:pt x="5" y="51"/>
                </a:lnTo>
                <a:lnTo>
                  <a:pt x="6" y="50"/>
                </a:lnTo>
                <a:lnTo>
                  <a:pt x="6" y="49"/>
                </a:lnTo>
                <a:lnTo>
                  <a:pt x="4" y="49"/>
                </a:lnTo>
                <a:lnTo>
                  <a:pt x="4" y="50"/>
                </a:lnTo>
                <a:lnTo>
                  <a:pt x="3" y="50"/>
                </a:lnTo>
                <a:lnTo>
                  <a:pt x="2" y="51"/>
                </a:lnTo>
                <a:lnTo>
                  <a:pt x="1" y="51"/>
                </a:lnTo>
                <a:lnTo>
                  <a:pt x="0" y="51"/>
                </a:lnTo>
                <a:lnTo>
                  <a:pt x="1" y="50"/>
                </a:lnTo>
                <a:lnTo>
                  <a:pt x="1" y="48"/>
                </a:lnTo>
                <a:lnTo>
                  <a:pt x="2" y="48"/>
                </a:lnTo>
                <a:lnTo>
                  <a:pt x="1" y="47"/>
                </a:lnTo>
                <a:lnTo>
                  <a:pt x="2" y="45"/>
                </a:lnTo>
                <a:lnTo>
                  <a:pt x="4" y="43"/>
                </a:lnTo>
                <a:lnTo>
                  <a:pt x="6" y="44"/>
                </a:lnTo>
                <a:lnTo>
                  <a:pt x="5" y="45"/>
                </a:lnTo>
                <a:lnTo>
                  <a:pt x="5" y="46"/>
                </a:lnTo>
                <a:lnTo>
                  <a:pt x="6" y="47"/>
                </a:lnTo>
                <a:lnTo>
                  <a:pt x="7" y="45"/>
                </a:lnTo>
                <a:lnTo>
                  <a:pt x="8" y="45"/>
                </a:lnTo>
                <a:lnTo>
                  <a:pt x="8" y="44"/>
                </a:lnTo>
                <a:lnTo>
                  <a:pt x="9" y="43"/>
                </a:lnTo>
                <a:lnTo>
                  <a:pt x="10" y="42"/>
                </a:lnTo>
                <a:lnTo>
                  <a:pt x="10" y="41"/>
                </a:lnTo>
                <a:lnTo>
                  <a:pt x="8" y="40"/>
                </a:lnTo>
                <a:lnTo>
                  <a:pt x="7" y="39"/>
                </a:lnTo>
                <a:lnTo>
                  <a:pt x="9" y="39"/>
                </a:lnTo>
                <a:lnTo>
                  <a:pt x="11" y="39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9" y="37"/>
                </a:lnTo>
                <a:lnTo>
                  <a:pt x="10" y="36"/>
                </a:lnTo>
                <a:lnTo>
                  <a:pt x="10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1" y="35"/>
                </a:lnTo>
                <a:lnTo>
                  <a:pt x="11" y="34"/>
                </a:lnTo>
                <a:lnTo>
                  <a:pt x="12" y="32"/>
                </a:lnTo>
                <a:lnTo>
                  <a:pt x="13" y="30"/>
                </a:lnTo>
                <a:lnTo>
                  <a:pt x="13" y="28"/>
                </a:lnTo>
                <a:lnTo>
                  <a:pt x="14" y="26"/>
                </a:lnTo>
                <a:lnTo>
                  <a:pt x="15" y="27"/>
                </a:lnTo>
                <a:lnTo>
                  <a:pt x="16" y="28"/>
                </a:lnTo>
                <a:lnTo>
                  <a:pt x="17" y="29"/>
                </a:lnTo>
                <a:lnTo>
                  <a:pt x="18" y="29"/>
                </a:lnTo>
                <a:lnTo>
                  <a:pt x="18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6"/>
                </a:lnTo>
                <a:lnTo>
                  <a:pt x="24" y="27"/>
                </a:lnTo>
                <a:lnTo>
                  <a:pt x="25" y="26"/>
                </a:lnTo>
                <a:lnTo>
                  <a:pt x="25" y="24"/>
                </a:lnTo>
                <a:lnTo>
                  <a:pt x="25" y="23"/>
                </a:lnTo>
                <a:lnTo>
                  <a:pt x="25" y="21"/>
                </a:lnTo>
                <a:lnTo>
                  <a:pt x="26" y="20"/>
                </a:lnTo>
                <a:lnTo>
                  <a:pt x="27" y="20"/>
                </a:lnTo>
                <a:lnTo>
                  <a:pt x="27" y="19"/>
                </a:lnTo>
                <a:lnTo>
                  <a:pt x="29" y="20"/>
                </a:lnTo>
                <a:lnTo>
                  <a:pt x="30" y="20"/>
                </a:lnTo>
                <a:lnTo>
                  <a:pt x="32" y="20"/>
                </a:lnTo>
                <a:lnTo>
                  <a:pt x="33" y="20"/>
                </a:lnTo>
                <a:lnTo>
                  <a:pt x="33" y="18"/>
                </a:lnTo>
                <a:lnTo>
                  <a:pt x="33" y="19"/>
                </a:lnTo>
                <a:lnTo>
                  <a:pt x="32" y="19"/>
                </a:lnTo>
                <a:lnTo>
                  <a:pt x="32" y="18"/>
                </a:lnTo>
                <a:lnTo>
                  <a:pt x="32" y="17"/>
                </a:lnTo>
                <a:lnTo>
                  <a:pt x="32" y="16"/>
                </a:lnTo>
                <a:lnTo>
                  <a:pt x="33" y="16"/>
                </a:lnTo>
                <a:lnTo>
                  <a:pt x="34" y="16"/>
                </a:lnTo>
                <a:lnTo>
                  <a:pt x="35" y="17"/>
                </a:lnTo>
                <a:lnTo>
                  <a:pt x="36" y="17"/>
                </a:lnTo>
                <a:lnTo>
                  <a:pt x="35" y="18"/>
                </a:lnTo>
                <a:lnTo>
                  <a:pt x="37" y="18"/>
                </a:lnTo>
                <a:lnTo>
                  <a:pt x="37" y="19"/>
                </a:lnTo>
                <a:lnTo>
                  <a:pt x="36" y="19"/>
                </a:lnTo>
                <a:lnTo>
                  <a:pt x="35" y="2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Freeform 34"/>
          <p:cNvSpPr>
            <a:spLocks/>
          </p:cNvSpPr>
          <p:nvPr/>
        </p:nvSpPr>
        <p:spPr bwMode="auto">
          <a:xfrm>
            <a:off x="3670011" y="2788749"/>
            <a:ext cx="784260" cy="978438"/>
          </a:xfrm>
          <a:custGeom>
            <a:avLst/>
            <a:gdLst>
              <a:gd name="T0" fmla="*/ 2147483647 w 106"/>
              <a:gd name="T1" fmla="*/ 2147483647 h 142"/>
              <a:gd name="T2" fmla="*/ 2147483647 w 106"/>
              <a:gd name="T3" fmla="*/ 2147483647 h 142"/>
              <a:gd name="T4" fmla="*/ 2147483647 w 106"/>
              <a:gd name="T5" fmla="*/ 2147483647 h 142"/>
              <a:gd name="T6" fmla="*/ 2147483647 w 106"/>
              <a:gd name="T7" fmla="*/ 2147483647 h 142"/>
              <a:gd name="T8" fmla="*/ 2147483647 w 106"/>
              <a:gd name="T9" fmla="*/ 2147483647 h 142"/>
              <a:gd name="T10" fmla="*/ 2147483647 w 106"/>
              <a:gd name="T11" fmla="*/ 2147483647 h 142"/>
              <a:gd name="T12" fmla="*/ 2147483647 w 106"/>
              <a:gd name="T13" fmla="*/ 2147483647 h 142"/>
              <a:gd name="T14" fmla="*/ 2147483647 w 106"/>
              <a:gd name="T15" fmla="*/ 2147483647 h 142"/>
              <a:gd name="T16" fmla="*/ 2147483647 w 106"/>
              <a:gd name="T17" fmla="*/ 2147483647 h 142"/>
              <a:gd name="T18" fmla="*/ 2147483647 w 106"/>
              <a:gd name="T19" fmla="*/ 0 h 142"/>
              <a:gd name="T20" fmla="*/ 2147483647 w 106"/>
              <a:gd name="T21" fmla="*/ 2147483647 h 142"/>
              <a:gd name="T22" fmla="*/ 2147483647 w 106"/>
              <a:gd name="T23" fmla="*/ 2147483647 h 142"/>
              <a:gd name="T24" fmla="*/ 2147483647 w 106"/>
              <a:gd name="T25" fmla="*/ 2147483647 h 142"/>
              <a:gd name="T26" fmla="*/ 2147483647 w 106"/>
              <a:gd name="T27" fmla="*/ 2147483647 h 142"/>
              <a:gd name="T28" fmla="*/ 2147483647 w 106"/>
              <a:gd name="T29" fmla="*/ 2147483647 h 142"/>
              <a:gd name="T30" fmla="*/ 2147483647 w 106"/>
              <a:gd name="T31" fmla="*/ 2147483647 h 142"/>
              <a:gd name="T32" fmla="*/ 2147483647 w 106"/>
              <a:gd name="T33" fmla="*/ 2147483647 h 142"/>
              <a:gd name="T34" fmla="*/ 2147483647 w 106"/>
              <a:gd name="T35" fmla="*/ 2147483647 h 142"/>
              <a:gd name="T36" fmla="*/ 2147483647 w 106"/>
              <a:gd name="T37" fmla="*/ 2147483647 h 142"/>
              <a:gd name="T38" fmla="*/ 2147483647 w 106"/>
              <a:gd name="T39" fmla="*/ 2147483647 h 142"/>
              <a:gd name="T40" fmla="*/ 2147483647 w 106"/>
              <a:gd name="T41" fmla="*/ 2147483647 h 142"/>
              <a:gd name="T42" fmla="*/ 2147483647 w 106"/>
              <a:gd name="T43" fmla="*/ 2147483647 h 142"/>
              <a:gd name="T44" fmla="*/ 2147483647 w 106"/>
              <a:gd name="T45" fmla="*/ 2147483647 h 142"/>
              <a:gd name="T46" fmla="*/ 2147483647 w 106"/>
              <a:gd name="T47" fmla="*/ 2147483647 h 142"/>
              <a:gd name="T48" fmla="*/ 2147483647 w 106"/>
              <a:gd name="T49" fmla="*/ 2147483647 h 142"/>
              <a:gd name="T50" fmla="*/ 2147483647 w 106"/>
              <a:gd name="T51" fmla="*/ 2147483647 h 142"/>
              <a:gd name="T52" fmla="*/ 2147483647 w 106"/>
              <a:gd name="T53" fmla="*/ 2147483647 h 142"/>
              <a:gd name="T54" fmla="*/ 2147483647 w 106"/>
              <a:gd name="T55" fmla="*/ 2147483647 h 142"/>
              <a:gd name="T56" fmla="*/ 2147483647 w 106"/>
              <a:gd name="T57" fmla="*/ 2147483647 h 142"/>
              <a:gd name="T58" fmla="*/ 2147483647 w 106"/>
              <a:gd name="T59" fmla="*/ 2147483647 h 142"/>
              <a:gd name="T60" fmla="*/ 2147483647 w 106"/>
              <a:gd name="T61" fmla="*/ 2147483647 h 142"/>
              <a:gd name="T62" fmla="*/ 2147483647 w 106"/>
              <a:gd name="T63" fmla="*/ 2147483647 h 142"/>
              <a:gd name="T64" fmla="*/ 2147483647 w 106"/>
              <a:gd name="T65" fmla="*/ 2147483647 h 142"/>
              <a:gd name="T66" fmla="*/ 2147483647 w 106"/>
              <a:gd name="T67" fmla="*/ 2147483647 h 142"/>
              <a:gd name="T68" fmla="*/ 2147483647 w 106"/>
              <a:gd name="T69" fmla="*/ 2147483647 h 142"/>
              <a:gd name="T70" fmla="*/ 2147483647 w 106"/>
              <a:gd name="T71" fmla="*/ 2147483647 h 142"/>
              <a:gd name="T72" fmla="*/ 2147483647 w 106"/>
              <a:gd name="T73" fmla="*/ 2147483647 h 142"/>
              <a:gd name="T74" fmla="*/ 2147483647 w 106"/>
              <a:gd name="T75" fmla="*/ 2147483647 h 142"/>
              <a:gd name="T76" fmla="*/ 2147483647 w 106"/>
              <a:gd name="T77" fmla="*/ 2147483647 h 142"/>
              <a:gd name="T78" fmla="*/ 2147483647 w 106"/>
              <a:gd name="T79" fmla="*/ 2147483647 h 142"/>
              <a:gd name="T80" fmla="*/ 2147483647 w 106"/>
              <a:gd name="T81" fmla="*/ 2147483647 h 142"/>
              <a:gd name="T82" fmla="*/ 2147483647 w 106"/>
              <a:gd name="T83" fmla="*/ 2147483647 h 142"/>
              <a:gd name="T84" fmla="*/ 2147483647 w 106"/>
              <a:gd name="T85" fmla="*/ 2147483647 h 142"/>
              <a:gd name="T86" fmla="*/ 2147483647 w 106"/>
              <a:gd name="T87" fmla="*/ 2147483647 h 142"/>
              <a:gd name="T88" fmla="*/ 2147483647 w 106"/>
              <a:gd name="T89" fmla="*/ 2147483647 h 142"/>
              <a:gd name="T90" fmla="*/ 2147483647 w 106"/>
              <a:gd name="T91" fmla="*/ 2147483647 h 142"/>
              <a:gd name="T92" fmla="*/ 2147483647 w 106"/>
              <a:gd name="T93" fmla="*/ 2147483647 h 142"/>
              <a:gd name="T94" fmla="*/ 2147483647 w 106"/>
              <a:gd name="T95" fmla="*/ 2147483647 h 142"/>
              <a:gd name="T96" fmla="*/ 2147483647 w 106"/>
              <a:gd name="T97" fmla="*/ 2147483647 h 142"/>
              <a:gd name="T98" fmla="*/ 2147483647 w 106"/>
              <a:gd name="T99" fmla="*/ 2147483647 h 142"/>
              <a:gd name="T100" fmla="*/ 2147483647 w 106"/>
              <a:gd name="T101" fmla="*/ 2147483647 h 142"/>
              <a:gd name="T102" fmla="*/ 2147483647 w 106"/>
              <a:gd name="T103" fmla="*/ 2147483647 h 142"/>
              <a:gd name="T104" fmla="*/ 2147483647 w 106"/>
              <a:gd name="T105" fmla="*/ 2147483647 h 142"/>
              <a:gd name="T106" fmla="*/ 2147483647 w 106"/>
              <a:gd name="T107" fmla="*/ 2147483647 h 142"/>
              <a:gd name="T108" fmla="*/ 2147483647 w 106"/>
              <a:gd name="T109" fmla="*/ 2147483647 h 142"/>
              <a:gd name="T110" fmla="*/ 2147483647 w 106"/>
              <a:gd name="T111" fmla="*/ 2147483647 h 142"/>
              <a:gd name="T112" fmla="*/ 2147483647 w 106"/>
              <a:gd name="T113" fmla="*/ 2147483647 h 142"/>
              <a:gd name="T114" fmla="*/ 2147483647 w 106"/>
              <a:gd name="T115" fmla="*/ 2147483647 h 142"/>
              <a:gd name="T116" fmla="*/ 2147483647 w 106"/>
              <a:gd name="T117" fmla="*/ 2147483647 h 142"/>
              <a:gd name="T118" fmla="*/ 2147483647 w 106"/>
              <a:gd name="T119" fmla="*/ 2147483647 h 142"/>
              <a:gd name="T120" fmla="*/ 2147483647 w 106"/>
              <a:gd name="T121" fmla="*/ 2147483647 h 142"/>
              <a:gd name="T122" fmla="*/ 2147483647 w 106"/>
              <a:gd name="T123" fmla="*/ 2147483647 h 142"/>
              <a:gd name="T124" fmla="*/ 2147483647 w 106"/>
              <a:gd name="T125" fmla="*/ 2147483647 h 14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6"/>
              <a:gd name="T190" fmla="*/ 0 h 142"/>
              <a:gd name="T191" fmla="*/ 106 w 106"/>
              <a:gd name="T192" fmla="*/ 142 h 14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6" h="142">
                <a:moveTo>
                  <a:pt x="17" y="62"/>
                </a:moveTo>
                <a:lnTo>
                  <a:pt x="17" y="58"/>
                </a:lnTo>
                <a:lnTo>
                  <a:pt x="18" y="56"/>
                </a:lnTo>
                <a:lnTo>
                  <a:pt x="19" y="55"/>
                </a:lnTo>
                <a:lnTo>
                  <a:pt x="22" y="53"/>
                </a:lnTo>
                <a:lnTo>
                  <a:pt x="22" y="50"/>
                </a:lnTo>
                <a:lnTo>
                  <a:pt x="22" y="47"/>
                </a:lnTo>
                <a:lnTo>
                  <a:pt x="22" y="45"/>
                </a:lnTo>
                <a:lnTo>
                  <a:pt x="22" y="44"/>
                </a:lnTo>
                <a:lnTo>
                  <a:pt x="23" y="43"/>
                </a:lnTo>
                <a:lnTo>
                  <a:pt x="24" y="43"/>
                </a:lnTo>
                <a:lnTo>
                  <a:pt x="24" y="42"/>
                </a:lnTo>
                <a:lnTo>
                  <a:pt x="22" y="42"/>
                </a:lnTo>
                <a:lnTo>
                  <a:pt x="21" y="43"/>
                </a:lnTo>
                <a:lnTo>
                  <a:pt x="18" y="45"/>
                </a:lnTo>
                <a:lnTo>
                  <a:pt x="16" y="44"/>
                </a:lnTo>
                <a:lnTo>
                  <a:pt x="17" y="42"/>
                </a:lnTo>
                <a:lnTo>
                  <a:pt x="17" y="41"/>
                </a:lnTo>
                <a:lnTo>
                  <a:pt x="17" y="39"/>
                </a:lnTo>
                <a:lnTo>
                  <a:pt x="17" y="38"/>
                </a:lnTo>
                <a:lnTo>
                  <a:pt x="16" y="37"/>
                </a:lnTo>
                <a:lnTo>
                  <a:pt x="12" y="33"/>
                </a:lnTo>
                <a:lnTo>
                  <a:pt x="10" y="31"/>
                </a:lnTo>
                <a:lnTo>
                  <a:pt x="10" y="30"/>
                </a:lnTo>
                <a:lnTo>
                  <a:pt x="8" y="29"/>
                </a:lnTo>
                <a:lnTo>
                  <a:pt x="8" y="28"/>
                </a:lnTo>
                <a:lnTo>
                  <a:pt x="7" y="27"/>
                </a:lnTo>
                <a:lnTo>
                  <a:pt x="8" y="27"/>
                </a:lnTo>
                <a:lnTo>
                  <a:pt x="9" y="26"/>
                </a:lnTo>
                <a:lnTo>
                  <a:pt x="9" y="25"/>
                </a:lnTo>
                <a:lnTo>
                  <a:pt x="11" y="24"/>
                </a:lnTo>
                <a:lnTo>
                  <a:pt x="12" y="24"/>
                </a:lnTo>
                <a:lnTo>
                  <a:pt x="12" y="23"/>
                </a:lnTo>
                <a:lnTo>
                  <a:pt x="13" y="20"/>
                </a:lnTo>
                <a:lnTo>
                  <a:pt x="14" y="18"/>
                </a:lnTo>
                <a:lnTo>
                  <a:pt x="15" y="15"/>
                </a:lnTo>
                <a:lnTo>
                  <a:pt x="16" y="13"/>
                </a:lnTo>
                <a:lnTo>
                  <a:pt x="14" y="11"/>
                </a:lnTo>
                <a:lnTo>
                  <a:pt x="14" y="10"/>
                </a:lnTo>
                <a:lnTo>
                  <a:pt x="15" y="10"/>
                </a:lnTo>
                <a:lnTo>
                  <a:pt x="15" y="8"/>
                </a:lnTo>
                <a:lnTo>
                  <a:pt x="18" y="8"/>
                </a:lnTo>
                <a:lnTo>
                  <a:pt x="20" y="8"/>
                </a:lnTo>
                <a:lnTo>
                  <a:pt x="21" y="6"/>
                </a:lnTo>
                <a:lnTo>
                  <a:pt x="21" y="5"/>
                </a:lnTo>
                <a:lnTo>
                  <a:pt x="23" y="4"/>
                </a:lnTo>
                <a:lnTo>
                  <a:pt x="25" y="2"/>
                </a:lnTo>
                <a:lnTo>
                  <a:pt x="26" y="3"/>
                </a:lnTo>
                <a:lnTo>
                  <a:pt x="28" y="3"/>
                </a:lnTo>
                <a:lnTo>
                  <a:pt x="29" y="4"/>
                </a:lnTo>
                <a:lnTo>
                  <a:pt x="29" y="5"/>
                </a:lnTo>
                <a:lnTo>
                  <a:pt x="31" y="5"/>
                </a:lnTo>
                <a:lnTo>
                  <a:pt x="32" y="5"/>
                </a:lnTo>
                <a:lnTo>
                  <a:pt x="36" y="1"/>
                </a:lnTo>
                <a:lnTo>
                  <a:pt x="37" y="2"/>
                </a:lnTo>
                <a:lnTo>
                  <a:pt x="38" y="0"/>
                </a:lnTo>
                <a:lnTo>
                  <a:pt x="39" y="0"/>
                </a:lnTo>
                <a:lnTo>
                  <a:pt x="41" y="2"/>
                </a:lnTo>
                <a:lnTo>
                  <a:pt x="42" y="3"/>
                </a:lnTo>
                <a:lnTo>
                  <a:pt x="45" y="7"/>
                </a:lnTo>
                <a:lnTo>
                  <a:pt x="45" y="9"/>
                </a:lnTo>
                <a:lnTo>
                  <a:pt x="45" y="10"/>
                </a:lnTo>
                <a:lnTo>
                  <a:pt x="45" y="12"/>
                </a:lnTo>
                <a:lnTo>
                  <a:pt x="41" y="14"/>
                </a:lnTo>
                <a:lnTo>
                  <a:pt x="38" y="17"/>
                </a:lnTo>
                <a:lnTo>
                  <a:pt x="38" y="18"/>
                </a:lnTo>
                <a:lnTo>
                  <a:pt x="38" y="19"/>
                </a:lnTo>
                <a:lnTo>
                  <a:pt x="39" y="20"/>
                </a:lnTo>
                <a:lnTo>
                  <a:pt x="42" y="21"/>
                </a:lnTo>
                <a:lnTo>
                  <a:pt x="43" y="22"/>
                </a:lnTo>
                <a:lnTo>
                  <a:pt x="44" y="23"/>
                </a:lnTo>
                <a:lnTo>
                  <a:pt x="45" y="23"/>
                </a:lnTo>
                <a:lnTo>
                  <a:pt x="48" y="25"/>
                </a:lnTo>
                <a:lnTo>
                  <a:pt x="51" y="26"/>
                </a:lnTo>
                <a:lnTo>
                  <a:pt x="52" y="25"/>
                </a:lnTo>
                <a:lnTo>
                  <a:pt x="52" y="23"/>
                </a:lnTo>
                <a:lnTo>
                  <a:pt x="53" y="23"/>
                </a:lnTo>
                <a:lnTo>
                  <a:pt x="54" y="21"/>
                </a:lnTo>
                <a:lnTo>
                  <a:pt x="56" y="21"/>
                </a:lnTo>
                <a:lnTo>
                  <a:pt x="57" y="20"/>
                </a:lnTo>
                <a:lnTo>
                  <a:pt x="58" y="17"/>
                </a:lnTo>
                <a:lnTo>
                  <a:pt x="59" y="16"/>
                </a:lnTo>
                <a:lnTo>
                  <a:pt x="57" y="14"/>
                </a:lnTo>
                <a:lnTo>
                  <a:pt x="59" y="12"/>
                </a:lnTo>
                <a:lnTo>
                  <a:pt x="61" y="11"/>
                </a:lnTo>
                <a:lnTo>
                  <a:pt x="61" y="10"/>
                </a:lnTo>
                <a:lnTo>
                  <a:pt x="68" y="11"/>
                </a:lnTo>
                <a:lnTo>
                  <a:pt x="68" y="13"/>
                </a:lnTo>
                <a:lnTo>
                  <a:pt x="68" y="15"/>
                </a:lnTo>
                <a:lnTo>
                  <a:pt x="66" y="17"/>
                </a:lnTo>
                <a:lnTo>
                  <a:pt x="66" y="18"/>
                </a:lnTo>
                <a:lnTo>
                  <a:pt x="65" y="17"/>
                </a:lnTo>
                <a:lnTo>
                  <a:pt x="62" y="18"/>
                </a:lnTo>
                <a:lnTo>
                  <a:pt x="60" y="18"/>
                </a:lnTo>
                <a:lnTo>
                  <a:pt x="61" y="21"/>
                </a:lnTo>
                <a:lnTo>
                  <a:pt x="62" y="25"/>
                </a:lnTo>
                <a:lnTo>
                  <a:pt x="65" y="25"/>
                </a:lnTo>
                <a:lnTo>
                  <a:pt x="66" y="24"/>
                </a:lnTo>
                <a:lnTo>
                  <a:pt x="68" y="23"/>
                </a:lnTo>
                <a:lnTo>
                  <a:pt x="69" y="23"/>
                </a:lnTo>
                <a:lnTo>
                  <a:pt x="71" y="20"/>
                </a:lnTo>
                <a:lnTo>
                  <a:pt x="72" y="19"/>
                </a:lnTo>
                <a:lnTo>
                  <a:pt x="74" y="19"/>
                </a:lnTo>
                <a:lnTo>
                  <a:pt x="74" y="17"/>
                </a:lnTo>
                <a:lnTo>
                  <a:pt x="75" y="17"/>
                </a:lnTo>
                <a:lnTo>
                  <a:pt x="76" y="19"/>
                </a:lnTo>
                <a:lnTo>
                  <a:pt x="74" y="22"/>
                </a:lnTo>
                <a:lnTo>
                  <a:pt x="74" y="25"/>
                </a:lnTo>
                <a:lnTo>
                  <a:pt x="76" y="25"/>
                </a:lnTo>
                <a:lnTo>
                  <a:pt x="78" y="27"/>
                </a:lnTo>
                <a:lnTo>
                  <a:pt x="80" y="30"/>
                </a:lnTo>
                <a:lnTo>
                  <a:pt x="80" y="31"/>
                </a:lnTo>
                <a:lnTo>
                  <a:pt x="75" y="33"/>
                </a:lnTo>
                <a:lnTo>
                  <a:pt x="74" y="36"/>
                </a:lnTo>
                <a:lnTo>
                  <a:pt x="74" y="38"/>
                </a:lnTo>
                <a:lnTo>
                  <a:pt x="75" y="41"/>
                </a:lnTo>
                <a:lnTo>
                  <a:pt x="75" y="44"/>
                </a:lnTo>
                <a:lnTo>
                  <a:pt x="75" y="45"/>
                </a:lnTo>
                <a:lnTo>
                  <a:pt x="74" y="47"/>
                </a:lnTo>
                <a:lnTo>
                  <a:pt x="72" y="46"/>
                </a:lnTo>
                <a:lnTo>
                  <a:pt x="71" y="46"/>
                </a:lnTo>
                <a:lnTo>
                  <a:pt x="71" y="47"/>
                </a:lnTo>
                <a:lnTo>
                  <a:pt x="70" y="47"/>
                </a:lnTo>
                <a:lnTo>
                  <a:pt x="69" y="47"/>
                </a:lnTo>
                <a:lnTo>
                  <a:pt x="68" y="47"/>
                </a:lnTo>
                <a:lnTo>
                  <a:pt x="67" y="48"/>
                </a:lnTo>
                <a:lnTo>
                  <a:pt x="65" y="46"/>
                </a:lnTo>
                <a:lnTo>
                  <a:pt x="64" y="46"/>
                </a:lnTo>
                <a:lnTo>
                  <a:pt x="63" y="47"/>
                </a:lnTo>
                <a:lnTo>
                  <a:pt x="62" y="47"/>
                </a:lnTo>
                <a:lnTo>
                  <a:pt x="61" y="47"/>
                </a:lnTo>
                <a:lnTo>
                  <a:pt x="61" y="48"/>
                </a:lnTo>
                <a:lnTo>
                  <a:pt x="59" y="48"/>
                </a:lnTo>
                <a:lnTo>
                  <a:pt x="57" y="47"/>
                </a:lnTo>
                <a:lnTo>
                  <a:pt x="57" y="49"/>
                </a:lnTo>
                <a:lnTo>
                  <a:pt x="56" y="50"/>
                </a:lnTo>
                <a:lnTo>
                  <a:pt x="55" y="52"/>
                </a:lnTo>
                <a:lnTo>
                  <a:pt x="54" y="52"/>
                </a:lnTo>
                <a:lnTo>
                  <a:pt x="56" y="53"/>
                </a:lnTo>
                <a:lnTo>
                  <a:pt x="56" y="54"/>
                </a:lnTo>
                <a:lnTo>
                  <a:pt x="59" y="53"/>
                </a:lnTo>
                <a:lnTo>
                  <a:pt x="61" y="53"/>
                </a:lnTo>
                <a:lnTo>
                  <a:pt x="60" y="52"/>
                </a:lnTo>
                <a:lnTo>
                  <a:pt x="60" y="50"/>
                </a:lnTo>
                <a:lnTo>
                  <a:pt x="60" y="49"/>
                </a:lnTo>
                <a:lnTo>
                  <a:pt x="61" y="48"/>
                </a:lnTo>
                <a:lnTo>
                  <a:pt x="64" y="48"/>
                </a:lnTo>
                <a:lnTo>
                  <a:pt x="66" y="49"/>
                </a:lnTo>
                <a:lnTo>
                  <a:pt x="67" y="50"/>
                </a:lnTo>
                <a:lnTo>
                  <a:pt x="67" y="51"/>
                </a:lnTo>
                <a:lnTo>
                  <a:pt x="66" y="52"/>
                </a:lnTo>
                <a:lnTo>
                  <a:pt x="68" y="55"/>
                </a:lnTo>
                <a:lnTo>
                  <a:pt x="70" y="57"/>
                </a:lnTo>
                <a:lnTo>
                  <a:pt x="72" y="57"/>
                </a:lnTo>
                <a:lnTo>
                  <a:pt x="73" y="57"/>
                </a:lnTo>
                <a:lnTo>
                  <a:pt x="73" y="61"/>
                </a:lnTo>
                <a:lnTo>
                  <a:pt x="75" y="61"/>
                </a:lnTo>
                <a:lnTo>
                  <a:pt x="78" y="61"/>
                </a:lnTo>
                <a:lnTo>
                  <a:pt x="79" y="58"/>
                </a:lnTo>
                <a:lnTo>
                  <a:pt x="82" y="59"/>
                </a:lnTo>
                <a:lnTo>
                  <a:pt x="83" y="59"/>
                </a:lnTo>
                <a:lnTo>
                  <a:pt x="83" y="60"/>
                </a:lnTo>
                <a:lnTo>
                  <a:pt x="82" y="61"/>
                </a:lnTo>
                <a:lnTo>
                  <a:pt x="82" y="62"/>
                </a:lnTo>
                <a:lnTo>
                  <a:pt x="83" y="62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5"/>
                </a:lnTo>
                <a:lnTo>
                  <a:pt x="84" y="66"/>
                </a:lnTo>
                <a:lnTo>
                  <a:pt x="84" y="67"/>
                </a:lnTo>
                <a:lnTo>
                  <a:pt x="84" y="69"/>
                </a:lnTo>
                <a:lnTo>
                  <a:pt x="87" y="68"/>
                </a:lnTo>
                <a:lnTo>
                  <a:pt x="91" y="69"/>
                </a:lnTo>
                <a:lnTo>
                  <a:pt x="95" y="69"/>
                </a:lnTo>
                <a:lnTo>
                  <a:pt x="97" y="71"/>
                </a:lnTo>
                <a:lnTo>
                  <a:pt x="99" y="73"/>
                </a:lnTo>
                <a:lnTo>
                  <a:pt x="101" y="72"/>
                </a:lnTo>
                <a:lnTo>
                  <a:pt x="102" y="71"/>
                </a:lnTo>
                <a:lnTo>
                  <a:pt x="106" y="71"/>
                </a:lnTo>
                <a:lnTo>
                  <a:pt x="106" y="72"/>
                </a:lnTo>
                <a:lnTo>
                  <a:pt x="106" y="76"/>
                </a:lnTo>
                <a:lnTo>
                  <a:pt x="104" y="79"/>
                </a:lnTo>
                <a:lnTo>
                  <a:pt x="105" y="80"/>
                </a:lnTo>
                <a:lnTo>
                  <a:pt x="105" y="81"/>
                </a:lnTo>
                <a:lnTo>
                  <a:pt x="104" y="83"/>
                </a:lnTo>
                <a:lnTo>
                  <a:pt x="103" y="85"/>
                </a:lnTo>
                <a:lnTo>
                  <a:pt x="101" y="85"/>
                </a:lnTo>
                <a:lnTo>
                  <a:pt x="101" y="87"/>
                </a:lnTo>
                <a:lnTo>
                  <a:pt x="100" y="89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97" y="94"/>
                </a:lnTo>
                <a:lnTo>
                  <a:pt x="96" y="94"/>
                </a:lnTo>
                <a:lnTo>
                  <a:pt x="91" y="96"/>
                </a:lnTo>
                <a:lnTo>
                  <a:pt x="90" y="96"/>
                </a:lnTo>
                <a:lnTo>
                  <a:pt x="89" y="94"/>
                </a:lnTo>
                <a:lnTo>
                  <a:pt x="88" y="95"/>
                </a:lnTo>
                <a:lnTo>
                  <a:pt x="87" y="94"/>
                </a:lnTo>
                <a:lnTo>
                  <a:pt x="87" y="95"/>
                </a:lnTo>
                <a:lnTo>
                  <a:pt x="85" y="96"/>
                </a:lnTo>
                <a:lnTo>
                  <a:pt x="86" y="97"/>
                </a:lnTo>
                <a:lnTo>
                  <a:pt x="87" y="98"/>
                </a:lnTo>
                <a:lnTo>
                  <a:pt x="85" y="100"/>
                </a:lnTo>
                <a:lnTo>
                  <a:pt x="85" y="103"/>
                </a:lnTo>
                <a:lnTo>
                  <a:pt x="84" y="105"/>
                </a:lnTo>
                <a:lnTo>
                  <a:pt x="85" y="107"/>
                </a:lnTo>
                <a:lnTo>
                  <a:pt x="85" y="109"/>
                </a:lnTo>
                <a:lnTo>
                  <a:pt x="87" y="111"/>
                </a:lnTo>
                <a:lnTo>
                  <a:pt x="83" y="113"/>
                </a:lnTo>
                <a:lnTo>
                  <a:pt x="79" y="114"/>
                </a:lnTo>
                <a:lnTo>
                  <a:pt x="77" y="115"/>
                </a:lnTo>
                <a:lnTo>
                  <a:pt x="77" y="118"/>
                </a:lnTo>
                <a:lnTo>
                  <a:pt x="77" y="120"/>
                </a:lnTo>
                <a:lnTo>
                  <a:pt x="76" y="121"/>
                </a:lnTo>
                <a:lnTo>
                  <a:pt x="75" y="121"/>
                </a:lnTo>
                <a:lnTo>
                  <a:pt x="74" y="121"/>
                </a:lnTo>
                <a:lnTo>
                  <a:pt x="73" y="120"/>
                </a:lnTo>
                <a:lnTo>
                  <a:pt x="71" y="121"/>
                </a:lnTo>
                <a:lnTo>
                  <a:pt x="70" y="121"/>
                </a:lnTo>
                <a:lnTo>
                  <a:pt x="72" y="121"/>
                </a:lnTo>
                <a:lnTo>
                  <a:pt x="74" y="123"/>
                </a:lnTo>
                <a:lnTo>
                  <a:pt x="74" y="124"/>
                </a:lnTo>
                <a:lnTo>
                  <a:pt x="75" y="125"/>
                </a:lnTo>
                <a:lnTo>
                  <a:pt x="75" y="126"/>
                </a:lnTo>
                <a:lnTo>
                  <a:pt x="74" y="126"/>
                </a:lnTo>
                <a:lnTo>
                  <a:pt x="73" y="125"/>
                </a:lnTo>
                <a:lnTo>
                  <a:pt x="72" y="125"/>
                </a:lnTo>
                <a:lnTo>
                  <a:pt x="71" y="125"/>
                </a:lnTo>
                <a:lnTo>
                  <a:pt x="71" y="126"/>
                </a:lnTo>
                <a:lnTo>
                  <a:pt x="71" y="127"/>
                </a:lnTo>
                <a:lnTo>
                  <a:pt x="70" y="129"/>
                </a:lnTo>
                <a:lnTo>
                  <a:pt x="69" y="129"/>
                </a:lnTo>
                <a:lnTo>
                  <a:pt x="69" y="130"/>
                </a:lnTo>
                <a:lnTo>
                  <a:pt x="70" y="131"/>
                </a:lnTo>
                <a:lnTo>
                  <a:pt x="71" y="132"/>
                </a:lnTo>
                <a:lnTo>
                  <a:pt x="70" y="132"/>
                </a:lnTo>
                <a:lnTo>
                  <a:pt x="69" y="131"/>
                </a:lnTo>
                <a:lnTo>
                  <a:pt x="68" y="132"/>
                </a:lnTo>
                <a:lnTo>
                  <a:pt x="69" y="132"/>
                </a:lnTo>
                <a:lnTo>
                  <a:pt x="67" y="132"/>
                </a:lnTo>
                <a:lnTo>
                  <a:pt x="66" y="133"/>
                </a:lnTo>
                <a:lnTo>
                  <a:pt x="66" y="134"/>
                </a:lnTo>
                <a:lnTo>
                  <a:pt x="67" y="136"/>
                </a:lnTo>
                <a:lnTo>
                  <a:pt x="68" y="137"/>
                </a:lnTo>
                <a:lnTo>
                  <a:pt x="68" y="138"/>
                </a:lnTo>
                <a:lnTo>
                  <a:pt x="67" y="139"/>
                </a:lnTo>
                <a:lnTo>
                  <a:pt x="67" y="138"/>
                </a:lnTo>
                <a:lnTo>
                  <a:pt x="66" y="137"/>
                </a:lnTo>
                <a:lnTo>
                  <a:pt x="65" y="138"/>
                </a:lnTo>
                <a:lnTo>
                  <a:pt x="64" y="139"/>
                </a:lnTo>
                <a:lnTo>
                  <a:pt x="63" y="138"/>
                </a:lnTo>
                <a:lnTo>
                  <a:pt x="63" y="139"/>
                </a:lnTo>
                <a:lnTo>
                  <a:pt x="62" y="139"/>
                </a:lnTo>
                <a:lnTo>
                  <a:pt x="61" y="139"/>
                </a:lnTo>
                <a:lnTo>
                  <a:pt x="61" y="141"/>
                </a:lnTo>
                <a:lnTo>
                  <a:pt x="61" y="142"/>
                </a:lnTo>
                <a:lnTo>
                  <a:pt x="60" y="142"/>
                </a:lnTo>
                <a:lnTo>
                  <a:pt x="59" y="142"/>
                </a:lnTo>
                <a:lnTo>
                  <a:pt x="58" y="142"/>
                </a:lnTo>
                <a:lnTo>
                  <a:pt x="56" y="141"/>
                </a:lnTo>
                <a:lnTo>
                  <a:pt x="53" y="140"/>
                </a:lnTo>
                <a:lnTo>
                  <a:pt x="50" y="138"/>
                </a:lnTo>
                <a:lnTo>
                  <a:pt x="49" y="137"/>
                </a:lnTo>
                <a:lnTo>
                  <a:pt x="50" y="136"/>
                </a:lnTo>
                <a:lnTo>
                  <a:pt x="50" y="135"/>
                </a:lnTo>
                <a:lnTo>
                  <a:pt x="49" y="133"/>
                </a:lnTo>
                <a:lnTo>
                  <a:pt x="47" y="133"/>
                </a:lnTo>
                <a:lnTo>
                  <a:pt x="46" y="134"/>
                </a:lnTo>
                <a:lnTo>
                  <a:pt x="45" y="135"/>
                </a:lnTo>
                <a:lnTo>
                  <a:pt x="44" y="135"/>
                </a:lnTo>
                <a:lnTo>
                  <a:pt x="43" y="137"/>
                </a:lnTo>
                <a:lnTo>
                  <a:pt x="37" y="137"/>
                </a:lnTo>
                <a:lnTo>
                  <a:pt x="37" y="135"/>
                </a:lnTo>
                <a:lnTo>
                  <a:pt x="36" y="135"/>
                </a:lnTo>
                <a:lnTo>
                  <a:pt x="35" y="135"/>
                </a:lnTo>
                <a:lnTo>
                  <a:pt x="34" y="135"/>
                </a:lnTo>
                <a:lnTo>
                  <a:pt x="33" y="134"/>
                </a:lnTo>
                <a:lnTo>
                  <a:pt x="33" y="133"/>
                </a:lnTo>
                <a:lnTo>
                  <a:pt x="32" y="133"/>
                </a:lnTo>
                <a:lnTo>
                  <a:pt x="32" y="134"/>
                </a:lnTo>
                <a:lnTo>
                  <a:pt x="31" y="134"/>
                </a:lnTo>
                <a:lnTo>
                  <a:pt x="30" y="133"/>
                </a:lnTo>
                <a:lnTo>
                  <a:pt x="29" y="132"/>
                </a:lnTo>
                <a:lnTo>
                  <a:pt x="28" y="131"/>
                </a:lnTo>
                <a:lnTo>
                  <a:pt x="30" y="129"/>
                </a:lnTo>
                <a:lnTo>
                  <a:pt x="31" y="129"/>
                </a:lnTo>
                <a:lnTo>
                  <a:pt x="30" y="129"/>
                </a:lnTo>
                <a:lnTo>
                  <a:pt x="30" y="125"/>
                </a:lnTo>
                <a:lnTo>
                  <a:pt x="30" y="122"/>
                </a:lnTo>
                <a:lnTo>
                  <a:pt x="31" y="120"/>
                </a:lnTo>
                <a:lnTo>
                  <a:pt x="31" y="116"/>
                </a:lnTo>
                <a:lnTo>
                  <a:pt x="32" y="115"/>
                </a:lnTo>
                <a:lnTo>
                  <a:pt x="32" y="114"/>
                </a:lnTo>
                <a:lnTo>
                  <a:pt x="31" y="112"/>
                </a:lnTo>
                <a:lnTo>
                  <a:pt x="31" y="110"/>
                </a:lnTo>
                <a:lnTo>
                  <a:pt x="30" y="107"/>
                </a:lnTo>
                <a:lnTo>
                  <a:pt x="30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3"/>
                </a:lnTo>
                <a:lnTo>
                  <a:pt x="29" y="104"/>
                </a:lnTo>
                <a:lnTo>
                  <a:pt x="28" y="106"/>
                </a:lnTo>
                <a:lnTo>
                  <a:pt x="28" y="107"/>
                </a:lnTo>
                <a:lnTo>
                  <a:pt x="25" y="109"/>
                </a:lnTo>
                <a:lnTo>
                  <a:pt x="22" y="110"/>
                </a:lnTo>
                <a:lnTo>
                  <a:pt x="18" y="110"/>
                </a:lnTo>
                <a:lnTo>
                  <a:pt x="17" y="110"/>
                </a:lnTo>
                <a:lnTo>
                  <a:pt x="16" y="110"/>
                </a:lnTo>
                <a:lnTo>
                  <a:pt x="16" y="108"/>
                </a:lnTo>
                <a:lnTo>
                  <a:pt x="18" y="107"/>
                </a:lnTo>
                <a:lnTo>
                  <a:pt x="18" y="105"/>
                </a:lnTo>
                <a:lnTo>
                  <a:pt x="17" y="104"/>
                </a:lnTo>
                <a:lnTo>
                  <a:pt x="16" y="102"/>
                </a:lnTo>
                <a:lnTo>
                  <a:pt x="15" y="102"/>
                </a:lnTo>
                <a:lnTo>
                  <a:pt x="14" y="104"/>
                </a:lnTo>
                <a:lnTo>
                  <a:pt x="13" y="105"/>
                </a:lnTo>
                <a:lnTo>
                  <a:pt x="12" y="105"/>
                </a:lnTo>
                <a:lnTo>
                  <a:pt x="10" y="105"/>
                </a:lnTo>
                <a:lnTo>
                  <a:pt x="8" y="105"/>
                </a:lnTo>
                <a:lnTo>
                  <a:pt x="7" y="101"/>
                </a:lnTo>
                <a:lnTo>
                  <a:pt x="14" y="96"/>
                </a:lnTo>
                <a:lnTo>
                  <a:pt x="14" y="94"/>
                </a:lnTo>
                <a:lnTo>
                  <a:pt x="15" y="91"/>
                </a:lnTo>
                <a:lnTo>
                  <a:pt x="13" y="90"/>
                </a:lnTo>
                <a:lnTo>
                  <a:pt x="12" y="89"/>
                </a:lnTo>
                <a:lnTo>
                  <a:pt x="9" y="90"/>
                </a:lnTo>
                <a:lnTo>
                  <a:pt x="6" y="91"/>
                </a:lnTo>
                <a:lnTo>
                  <a:pt x="3" y="92"/>
                </a:lnTo>
                <a:lnTo>
                  <a:pt x="2" y="90"/>
                </a:lnTo>
                <a:lnTo>
                  <a:pt x="0" y="88"/>
                </a:lnTo>
                <a:lnTo>
                  <a:pt x="3" y="87"/>
                </a:lnTo>
                <a:lnTo>
                  <a:pt x="5" y="86"/>
                </a:lnTo>
                <a:lnTo>
                  <a:pt x="6" y="86"/>
                </a:lnTo>
                <a:lnTo>
                  <a:pt x="11" y="82"/>
                </a:lnTo>
                <a:lnTo>
                  <a:pt x="13" y="80"/>
                </a:lnTo>
                <a:lnTo>
                  <a:pt x="17" y="80"/>
                </a:lnTo>
                <a:lnTo>
                  <a:pt x="18" y="79"/>
                </a:lnTo>
                <a:lnTo>
                  <a:pt x="28" y="77"/>
                </a:lnTo>
                <a:lnTo>
                  <a:pt x="28" y="75"/>
                </a:lnTo>
                <a:lnTo>
                  <a:pt x="28" y="74"/>
                </a:lnTo>
                <a:lnTo>
                  <a:pt x="23" y="75"/>
                </a:lnTo>
                <a:lnTo>
                  <a:pt x="25" y="73"/>
                </a:lnTo>
                <a:lnTo>
                  <a:pt x="26" y="73"/>
                </a:lnTo>
                <a:lnTo>
                  <a:pt x="25" y="72"/>
                </a:lnTo>
                <a:lnTo>
                  <a:pt x="24" y="70"/>
                </a:lnTo>
                <a:lnTo>
                  <a:pt x="23" y="69"/>
                </a:lnTo>
                <a:lnTo>
                  <a:pt x="22" y="67"/>
                </a:lnTo>
                <a:lnTo>
                  <a:pt x="19" y="66"/>
                </a:lnTo>
                <a:lnTo>
                  <a:pt x="17" y="63"/>
                </a:lnTo>
                <a:lnTo>
                  <a:pt x="17" y="6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4070338" y="2554637"/>
            <a:ext cx="665392" cy="723968"/>
          </a:xfrm>
          <a:custGeom>
            <a:avLst/>
            <a:gdLst>
              <a:gd name="T0" fmla="*/ 2147483647 w 90"/>
              <a:gd name="T1" fmla="*/ 2147483647 h 105"/>
              <a:gd name="T2" fmla="*/ 2147483647 w 90"/>
              <a:gd name="T3" fmla="*/ 2147483647 h 105"/>
              <a:gd name="T4" fmla="*/ 2147483647 w 90"/>
              <a:gd name="T5" fmla="*/ 2147483647 h 105"/>
              <a:gd name="T6" fmla="*/ 2147483647 w 90"/>
              <a:gd name="T7" fmla="*/ 2147483647 h 105"/>
              <a:gd name="T8" fmla="*/ 2147483647 w 90"/>
              <a:gd name="T9" fmla="*/ 2147483647 h 105"/>
              <a:gd name="T10" fmla="*/ 2147483647 w 90"/>
              <a:gd name="T11" fmla="*/ 2147483647 h 105"/>
              <a:gd name="T12" fmla="*/ 2147483647 w 90"/>
              <a:gd name="T13" fmla="*/ 2147483647 h 105"/>
              <a:gd name="T14" fmla="*/ 2147483647 w 90"/>
              <a:gd name="T15" fmla="*/ 2147483647 h 105"/>
              <a:gd name="T16" fmla="*/ 2147483647 w 90"/>
              <a:gd name="T17" fmla="*/ 2147483647 h 105"/>
              <a:gd name="T18" fmla="*/ 2147483647 w 90"/>
              <a:gd name="T19" fmla="*/ 2147483647 h 105"/>
              <a:gd name="T20" fmla="*/ 2147483647 w 90"/>
              <a:gd name="T21" fmla="*/ 2147483647 h 105"/>
              <a:gd name="T22" fmla="*/ 2147483647 w 90"/>
              <a:gd name="T23" fmla="*/ 2147483647 h 105"/>
              <a:gd name="T24" fmla="*/ 2147483647 w 90"/>
              <a:gd name="T25" fmla="*/ 2147483647 h 105"/>
              <a:gd name="T26" fmla="*/ 2147483647 w 90"/>
              <a:gd name="T27" fmla="*/ 2147483647 h 105"/>
              <a:gd name="T28" fmla="*/ 2147483647 w 90"/>
              <a:gd name="T29" fmla="*/ 2147483647 h 105"/>
              <a:gd name="T30" fmla="*/ 2147483647 w 90"/>
              <a:gd name="T31" fmla="*/ 2147483647 h 105"/>
              <a:gd name="T32" fmla="*/ 2147483647 w 90"/>
              <a:gd name="T33" fmla="*/ 2147483647 h 105"/>
              <a:gd name="T34" fmla="*/ 2147483647 w 90"/>
              <a:gd name="T35" fmla="*/ 2147483647 h 105"/>
              <a:gd name="T36" fmla="*/ 2147483647 w 90"/>
              <a:gd name="T37" fmla="*/ 2147483647 h 105"/>
              <a:gd name="T38" fmla="*/ 2147483647 w 90"/>
              <a:gd name="T39" fmla="*/ 2147483647 h 105"/>
              <a:gd name="T40" fmla="*/ 2147483647 w 90"/>
              <a:gd name="T41" fmla="*/ 2147483647 h 105"/>
              <a:gd name="T42" fmla="*/ 2147483647 w 90"/>
              <a:gd name="T43" fmla="*/ 2147483647 h 105"/>
              <a:gd name="T44" fmla="*/ 2147483647 w 90"/>
              <a:gd name="T45" fmla="*/ 0 h 105"/>
              <a:gd name="T46" fmla="*/ 2147483647 w 90"/>
              <a:gd name="T47" fmla="*/ 2147483647 h 105"/>
              <a:gd name="T48" fmla="*/ 2147483647 w 90"/>
              <a:gd name="T49" fmla="*/ 2147483647 h 105"/>
              <a:gd name="T50" fmla="*/ 2147483647 w 90"/>
              <a:gd name="T51" fmla="*/ 2147483647 h 105"/>
              <a:gd name="T52" fmla="*/ 2147483647 w 90"/>
              <a:gd name="T53" fmla="*/ 2147483647 h 105"/>
              <a:gd name="T54" fmla="*/ 2147483647 w 90"/>
              <a:gd name="T55" fmla="*/ 2147483647 h 105"/>
              <a:gd name="T56" fmla="*/ 2147483647 w 90"/>
              <a:gd name="T57" fmla="*/ 2147483647 h 105"/>
              <a:gd name="T58" fmla="*/ 2147483647 w 90"/>
              <a:gd name="T59" fmla="*/ 2147483647 h 105"/>
              <a:gd name="T60" fmla="*/ 2147483647 w 90"/>
              <a:gd name="T61" fmla="*/ 2147483647 h 105"/>
              <a:gd name="T62" fmla="*/ 2147483647 w 90"/>
              <a:gd name="T63" fmla="*/ 2147483647 h 105"/>
              <a:gd name="T64" fmla="*/ 2147483647 w 90"/>
              <a:gd name="T65" fmla="*/ 2147483647 h 105"/>
              <a:gd name="T66" fmla="*/ 2147483647 w 90"/>
              <a:gd name="T67" fmla="*/ 2147483647 h 105"/>
              <a:gd name="T68" fmla="*/ 2147483647 w 90"/>
              <a:gd name="T69" fmla="*/ 2147483647 h 105"/>
              <a:gd name="T70" fmla="*/ 2147483647 w 90"/>
              <a:gd name="T71" fmla="*/ 2147483647 h 105"/>
              <a:gd name="T72" fmla="*/ 2147483647 w 90"/>
              <a:gd name="T73" fmla="*/ 2147483647 h 105"/>
              <a:gd name="T74" fmla="*/ 2147483647 w 90"/>
              <a:gd name="T75" fmla="*/ 2147483647 h 105"/>
              <a:gd name="T76" fmla="*/ 2147483647 w 90"/>
              <a:gd name="T77" fmla="*/ 2147483647 h 105"/>
              <a:gd name="T78" fmla="*/ 2147483647 w 90"/>
              <a:gd name="T79" fmla="*/ 2147483647 h 105"/>
              <a:gd name="T80" fmla="*/ 2147483647 w 90"/>
              <a:gd name="T81" fmla="*/ 2147483647 h 105"/>
              <a:gd name="T82" fmla="*/ 2147483647 w 90"/>
              <a:gd name="T83" fmla="*/ 2147483647 h 105"/>
              <a:gd name="T84" fmla="*/ 2147483647 w 90"/>
              <a:gd name="T85" fmla="*/ 2147483647 h 105"/>
              <a:gd name="T86" fmla="*/ 2147483647 w 90"/>
              <a:gd name="T87" fmla="*/ 2147483647 h 105"/>
              <a:gd name="T88" fmla="*/ 2147483647 w 90"/>
              <a:gd name="T89" fmla="*/ 2147483647 h 105"/>
              <a:gd name="T90" fmla="*/ 2147483647 w 90"/>
              <a:gd name="T91" fmla="*/ 2147483647 h 105"/>
              <a:gd name="T92" fmla="*/ 2147483647 w 90"/>
              <a:gd name="T93" fmla="*/ 2147483647 h 105"/>
              <a:gd name="T94" fmla="*/ 2147483647 w 90"/>
              <a:gd name="T95" fmla="*/ 2147483647 h 105"/>
              <a:gd name="T96" fmla="*/ 2147483647 w 90"/>
              <a:gd name="T97" fmla="*/ 2147483647 h 105"/>
              <a:gd name="T98" fmla="*/ 2147483647 w 90"/>
              <a:gd name="T99" fmla="*/ 2147483647 h 105"/>
              <a:gd name="T100" fmla="*/ 2147483647 w 90"/>
              <a:gd name="T101" fmla="*/ 2147483647 h 105"/>
              <a:gd name="T102" fmla="*/ 2147483647 w 90"/>
              <a:gd name="T103" fmla="*/ 2147483647 h 105"/>
              <a:gd name="T104" fmla="*/ 2147483647 w 90"/>
              <a:gd name="T105" fmla="*/ 2147483647 h 105"/>
              <a:gd name="T106" fmla="*/ 2147483647 w 90"/>
              <a:gd name="T107" fmla="*/ 2147483647 h 105"/>
              <a:gd name="T108" fmla="*/ 2147483647 w 90"/>
              <a:gd name="T109" fmla="*/ 2147483647 h 105"/>
              <a:gd name="T110" fmla="*/ 2147483647 w 90"/>
              <a:gd name="T111" fmla="*/ 2147483647 h 105"/>
              <a:gd name="T112" fmla="*/ 2147483647 w 90"/>
              <a:gd name="T113" fmla="*/ 2147483647 h 105"/>
              <a:gd name="T114" fmla="*/ 2147483647 w 90"/>
              <a:gd name="T115" fmla="*/ 2147483647 h 105"/>
              <a:gd name="T116" fmla="*/ 2147483647 w 90"/>
              <a:gd name="T117" fmla="*/ 2147483647 h 105"/>
              <a:gd name="T118" fmla="*/ 2147483647 w 90"/>
              <a:gd name="T119" fmla="*/ 2147483647 h 1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105"/>
              <a:gd name="T182" fmla="*/ 90 w 90"/>
              <a:gd name="T183" fmla="*/ 105 h 10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105">
                <a:moveTo>
                  <a:pt x="55" y="99"/>
                </a:moveTo>
                <a:lnTo>
                  <a:pt x="55" y="99"/>
                </a:lnTo>
                <a:lnTo>
                  <a:pt x="63" y="94"/>
                </a:lnTo>
                <a:lnTo>
                  <a:pt x="65" y="95"/>
                </a:lnTo>
                <a:lnTo>
                  <a:pt x="66" y="96"/>
                </a:lnTo>
                <a:lnTo>
                  <a:pt x="67" y="94"/>
                </a:lnTo>
                <a:lnTo>
                  <a:pt x="72" y="94"/>
                </a:lnTo>
                <a:lnTo>
                  <a:pt x="73" y="91"/>
                </a:lnTo>
                <a:lnTo>
                  <a:pt x="74" y="88"/>
                </a:lnTo>
                <a:lnTo>
                  <a:pt x="75" y="84"/>
                </a:lnTo>
                <a:lnTo>
                  <a:pt x="77" y="81"/>
                </a:lnTo>
                <a:lnTo>
                  <a:pt x="77" y="79"/>
                </a:lnTo>
                <a:lnTo>
                  <a:pt x="78" y="77"/>
                </a:lnTo>
                <a:lnTo>
                  <a:pt x="79" y="75"/>
                </a:lnTo>
                <a:lnTo>
                  <a:pt x="80" y="75"/>
                </a:lnTo>
                <a:lnTo>
                  <a:pt x="81" y="75"/>
                </a:lnTo>
                <a:lnTo>
                  <a:pt x="81" y="74"/>
                </a:lnTo>
                <a:lnTo>
                  <a:pt x="84" y="74"/>
                </a:lnTo>
                <a:lnTo>
                  <a:pt x="87" y="70"/>
                </a:lnTo>
                <a:lnTo>
                  <a:pt x="90" y="67"/>
                </a:lnTo>
                <a:lnTo>
                  <a:pt x="88" y="67"/>
                </a:lnTo>
                <a:lnTo>
                  <a:pt x="88" y="68"/>
                </a:lnTo>
                <a:lnTo>
                  <a:pt x="84" y="64"/>
                </a:lnTo>
                <a:lnTo>
                  <a:pt x="81" y="56"/>
                </a:lnTo>
                <a:lnTo>
                  <a:pt x="79" y="50"/>
                </a:lnTo>
                <a:lnTo>
                  <a:pt x="78" y="47"/>
                </a:lnTo>
                <a:lnTo>
                  <a:pt x="79" y="46"/>
                </a:lnTo>
                <a:lnTo>
                  <a:pt x="81" y="44"/>
                </a:lnTo>
                <a:lnTo>
                  <a:pt x="83" y="43"/>
                </a:lnTo>
                <a:lnTo>
                  <a:pt x="82" y="40"/>
                </a:lnTo>
                <a:lnTo>
                  <a:pt x="80" y="39"/>
                </a:lnTo>
                <a:lnTo>
                  <a:pt x="79" y="37"/>
                </a:lnTo>
                <a:lnTo>
                  <a:pt x="76" y="37"/>
                </a:lnTo>
                <a:lnTo>
                  <a:pt x="76" y="36"/>
                </a:lnTo>
                <a:lnTo>
                  <a:pt x="75" y="36"/>
                </a:lnTo>
                <a:lnTo>
                  <a:pt x="75" y="35"/>
                </a:lnTo>
                <a:lnTo>
                  <a:pt x="73" y="35"/>
                </a:lnTo>
                <a:lnTo>
                  <a:pt x="72" y="33"/>
                </a:lnTo>
                <a:lnTo>
                  <a:pt x="71" y="33"/>
                </a:lnTo>
                <a:lnTo>
                  <a:pt x="72" y="28"/>
                </a:lnTo>
                <a:lnTo>
                  <a:pt x="74" y="26"/>
                </a:lnTo>
                <a:lnTo>
                  <a:pt x="76" y="24"/>
                </a:lnTo>
                <a:lnTo>
                  <a:pt x="76" y="23"/>
                </a:lnTo>
                <a:lnTo>
                  <a:pt x="77" y="19"/>
                </a:lnTo>
                <a:lnTo>
                  <a:pt x="75" y="19"/>
                </a:lnTo>
                <a:lnTo>
                  <a:pt x="73" y="18"/>
                </a:lnTo>
                <a:lnTo>
                  <a:pt x="72" y="20"/>
                </a:lnTo>
                <a:lnTo>
                  <a:pt x="73" y="21"/>
                </a:lnTo>
                <a:lnTo>
                  <a:pt x="73" y="23"/>
                </a:lnTo>
                <a:lnTo>
                  <a:pt x="70" y="26"/>
                </a:lnTo>
                <a:lnTo>
                  <a:pt x="69" y="26"/>
                </a:lnTo>
                <a:lnTo>
                  <a:pt x="67" y="26"/>
                </a:lnTo>
                <a:lnTo>
                  <a:pt x="68" y="25"/>
                </a:lnTo>
                <a:lnTo>
                  <a:pt x="67" y="23"/>
                </a:lnTo>
                <a:lnTo>
                  <a:pt x="68" y="22"/>
                </a:lnTo>
                <a:lnTo>
                  <a:pt x="68" y="21"/>
                </a:lnTo>
                <a:lnTo>
                  <a:pt x="70" y="20"/>
                </a:lnTo>
                <a:lnTo>
                  <a:pt x="71" y="19"/>
                </a:lnTo>
                <a:lnTo>
                  <a:pt x="70" y="19"/>
                </a:lnTo>
                <a:lnTo>
                  <a:pt x="68" y="15"/>
                </a:lnTo>
                <a:lnTo>
                  <a:pt x="63" y="8"/>
                </a:lnTo>
                <a:lnTo>
                  <a:pt x="57" y="0"/>
                </a:lnTo>
                <a:lnTo>
                  <a:pt x="51" y="0"/>
                </a:lnTo>
                <a:lnTo>
                  <a:pt x="51" y="4"/>
                </a:lnTo>
                <a:lnTo>
                  <a:pt x="53" y="7"/>
                </a:lnTo>
                <a:lnTo>
                  <a:pt x="51" y="8"/>
                </a:lnTo>
                <a:lnTo>
                  <a:pt x="46" y="8"/>
                </a:lnTo>
                <a:lnTo>
                  <a:pt x="44" y="6"/>
                </a:lnTo>
                <a:lnTo>
                  <a:pt x="37" y="6"/>
                </a:lnTo>
                <a:lnTo>
                  <a:pt x="38" y="10"/>
                </a:lnTo>
                <a:lnTo>
                  <a:pt x="35" y="15"/>
                </a:lnTo>
                <a:lnTo>
                  <a:pt x="35" y="19"/>
                </a:lnTo>
                <a:lnTo>
                  <a:pt x="27" y="18"/>
                </a:lnTo>
                <a:lnTo>
                  <a:pt x="23" y="17"/>
                </a:lnTo>
                <a:lnTo>
                  <a:pt x="22" y="20"/>
                </a:lnTo>
                <a:lnTo>
                  <a:pt x="37" y="22"/>
                </a:lnTo>
                <a:lnTo>
                  <a:pt x="41" y="24"/>
                </a:lnTo>
                <a:lnTo>
                  <a:pt x="41" y="26"/>
                </a:lnTo>
                <a:lnTo>
                  <a:pt x="40" y="26"/>
                </a:lnTo>
                <a:lnTo>
                  <a:pt x="41" y="28"/>
                </a:lnTo>
                <a:lnTo>
                  <a:pt x="41" y="30"/>
                </a:lnTo>
                <a:lnTo>
                  <a:pt x="40" y="30"/>
                </a:lnTo>
                <a:lnTo>
                  <a:pt x="39" y="33"/>
                </a:lnTo>
                <a:lnTo>
                  <a:pt x="35" y="37"/>
                </a:lnTo>
                <a:lnTo>
                  <a:pt x="32" y="38"/>
                </a:lnTo>
                <a:lnTo>
                  <a:pt x="31" y="39"/>
                </a:lnTo>
                <a:lnTo>
                  <a:pt x="30" y="38"/>
                </a:lnTo>
                <a:lnTo>
                  <a:pt x="30" y="40"/>
                </a:lnTo>
                <a:lnTo>
                  <a:pt x="27" y="40"/>
                </a:lnTo>
                <a:lnTo>
                  <a:pt x="25" y="41"/>
                </a:lnTo>
                <a:lnTo>
                  <a:pt x="25" y="42"/>
                </a:lnTo>
                <a:lnTo>
                  <a:pt x="22" y="44"/>
                </a:lnTo>
                <a:lnTo>
                  <a:pt x="22" y="46"/>
                </a:lnTo>
                <a:lnTo>
                  <a:pt x="20" y="46"/>
                </a:lnTo>
                <a:lnTo>
                  <a:pt x="20" y="51"/>
                </a:lnTo>
                <a:lnTo>
                  <a:pt x="21" y="51"/>
                </a:lnTo>
                <a:lnTo>
                  <a:pt x="22" y="53"/>
                </a:lnTo>
                <a:lnTo>
                  <a:pt x="20" y="56"/>
                </a:lnTo>
                <a:lnTo>
                  <a:pt x="20" y="59"/>
                </a:lnTo>
                <a:lnTo>
                  <a:pt x="22" y="59"/>
                </a:lnTo>
                <a:lnTo>
                  <a:pt x="24" y="61"/>
                </a:lnTo>
                <a:lnTo>
                  <a:pt x="26" y="64"/>
                </a:lnTo>
                <a:lnTo>
                  <a:pt x="26" y="65"/>
                </a:lnTo>
                <a:lnTo>
                  <a:pt x="21" y="67"/>
                </a:lnTo>
                <a:lnTo>
                  <a:pt x="20" y="70"/>
                </a:lnTo>
                <a:lnTo>
                  <a:pt x="20" y="72"/>
                </a:lnTo>
                <a:lnTo>
                  <a:pt x="21" y="75"/>
                </a:lnTo>
                <a:lnTo>
                  <a:pt x="21" y="78"/>
                </a:lnTo>
                <a:lnTo>
                  <a:pt x="21" y="79"/>
                </a:lnTo>
                <a:lnTo>
                  <a:pt x="20" y="81"/>
                </a:lnTo>
                <a:lnTo>
                  <a:pt x="18" y="80"/>
                </a:lnTo>
                <a:lnTo>
                  <a:pt x="17" y="80"/>
                </a:lnTo>
                <a:lnTo>
                  <a:pt x="17" y="81"/>
                </a:lnTo>
                <a:lnTo>
                  <a:pt x="16" y="81"/>
                </a:lnTo>
                <a:lnTo>
                  <a:pt x="15" y="81"/>
                </a:lnTo>
                <a:lnTo>
                  <a:pt x="14" y="81"/>
                </a:lnTo>
                <a:lnTo>
                  <a:pt x="13" y="82"/>
                </a:lnTo>
                <a:lnTo>
                  <a:pt x="11" y="80"/>
                </a:lnTo>
                <a:lnTo>
                  <a:pt x="10" y="80"/>
                </a:lnTo>
                <a:lnTo>
                  <a:pt x="9" y="81"/>
                </a:lnTo>
                <a:lnTo>
                  <a:pt x="8" y="81"/>
                </a:lnTo>
                <a:lnTo>
                  <a:pt x="7" y="81"/>
                </a:lnTo>
                <a:lnTo>
                  <a:pt x="7" y="82"/>
                </a:lnTo>
                <a:lnTo>
                  <a:pt x="5" y="82"/>
                </a:lnTo>
                <a:lnTo>
                  <a:pt x="3" y="81"/>
                </a:lnTo>
                <a:lnTo>
                  <a:pt x="3" y="83"/>
                </a:lnTo>
                <a:lnTo>
                  <a:pt x="2" y="84"/>
                </a:lnTo>
                <a:lnTo>
                  <a:pt x="1" y="86"/>
                </a:lnTo>
                <a:lnTo>
                  <a:pt x="0" y="86"/>
                </a:lnTo>
                <a:lnTo>
                  <a:pt x="2" y="87"/>
                </a:lnTo>
                <a:lnTo>
                  <a:pt x="2" y="88"/>
                </a:lnTo>
                <a:lnTo>
                  <a:pt x="5" y="87"/>
                </a:lnTo>
                <a:lnTo>
                  <a:pt x="7" y="87"/>
                </a:lnTo>
                <a:lnTo>
                  <a:pt x="6" y="86"/>
                </a:lnTo>
                <a:lnTo>
                  <a:pt x="6" y="84"/>
                </a:lnTo>
                <a:lnTo>
                  <a:pt x="6" y="83"/>
                </a:lnTo>
                <a:lnTo>
                  <a:pt x="7" y="82"/>
                </a:lnTo>
                <a:lnTo>
                  <a:pt x="10" y="82"/>
                </a:lnTo>
                <a:lnTo>
                  <a:pt x="12" y="83"/>
                </a:lnTo>
                <a:lnTo>
                  <a:pt x="13" y="84"/>
                </a:lnTo>
                <a:lnTo>
                  <a:pt x="13" y="85"/>
                </a:lnTo>
                <a:lnTo>
                  <a:pt x="12" y="86"/>
                </a:lnTo>
                <a:lnTo>
                  <a:pt x="14" y="89"/>
                </a:lnTo>
                <a:lnTo>
                  <a:pt x="16" y="91"/>
                </a:lnTo>
                <a:lnTo>
                  <a:pt x="18" y="91"/>
                </a:lnTo>
                <a:lnTo>
                  <a:pt x="19" y="91"/>
                </a:lnTo>
                <a:lnTo>
                  <a:pt x="19" y="95"/>
                </a:lnTo>
                <a:lnTo>
                  <a:pt x="21" y="95"/>
                </a:lnTo>
                <a:lnTo>
                  <a:pt x="24" y="95"/>
                </a:lnTo>
                <a:lnTo>
                  <a:pt x="25" y="92"/>
                </a:lnTo>
                <a:lnTo>
                  <a:pt x="28" y="93"/>
                </a:lnTo>
                <a:lnTo>
                  <a:pt x="29" y="93"/>
                </a:lnTo>
                <a:lnTo>
                  <a:pt x="29" y="94"/>
                </a:lnTo>
                <a:lnTo>
                  <a:pt x="28" y="95"/>
                </a:lnTo>
                <a:lnTo>
                  <a:pt x="28" y="96"/>
                </a:lnTo>
                <a:lnTo>
                  <a:pt x="29" y="96"/>
                </a:lnTo>
                <a:lnTo>
                  <a:pt x="29" y="97"/>
                </a:lnTo>
                <a:lnTo>
                  <a:pt x="30" y="98"/>
                </a:lnTo>
                <a:lnTo>
                  <a:pt x="30" y="99"/>
                </a:lnTo>
                <a:lnTo>
                  <a:pt x="30" y="100"/>
                </a:lnTo>
                <a:lnTo>
                  <a:pt x="30" y="101"/>
                </a:lnTo>
                <a:lnTo>
                  <a:pt x="30" y="103"/>
                </a:lnTo>
                <a:lnTo>
                  <a:pt x="33" y="102"/>
                </a:lnTo>
                <a:lnTo>
                  <a:pt x="37" y="103"/>
                </a:lnTo>
                <a:lnTo>
                  <a:pt x="41" y="103"/>
                </a:lnTo>
                <a:lnTo>
                  <a:pt x="43" y="105"/>
                </a:lnTo>
                <a:lnTo>
                  <a:pt x="55" y="9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Freeform 36"/>
          <p:cNvSpPr>
            <a:spLocks/>
          </p:cNvSpPr>
          <p:nvPr/>
        </p:nvSpPr>
        <p:spPr bwMode="auto">
          <a:xfrm>
            <a:off x="3359858" y="2877814"/>
            <a:ext cx="517831" cy="606911"/>
          </a:xfrm>
          <a:custGeom>
            <a:avLst/>
            <a:gdLst>
              <a:gd name="T0" fmla="*/ 2147483647 w 70"/>
              <a:gd name="T1" fmla="*/ 2147483647 h 88"/>
              <a:gd name="T2" fmla="*/ 2147483647 w 70"/>
              <a:gd name="T3" fmla="*/ 2147483647 h 88"/>
              <a:gd name="T4" fmla="*/ 2147483647 w 70"/>
              <a:gd name="T5" fmla="*/ 2147483647 h 88"/>
              <a:gd name="T6" fmla="*/ 2147483647 w 70"/>
              <a:gd name="T7" fmla="*/ 2147483647 h 88"/>
              <a:gd name="T8" fmla="*/ 2147483647 w 70"/>
              <a:gd name="T9" fmla="*/ 2147483647 h 88"/>
              <a:gd name="T10" fmla="*/ 2147483647 w 70"/>
              <a:gd name="T11" fmla="*/ 2147483647 h 88"/>
              <a:gd name="T12" fmla="*/ 2147483647 w 70"/>
              <a:gd name="T13" fmla="*/ 2147483647 h 88"/>
              <a:gd name="T14" fmla="*/ 2147483647 w 70"/>
              <a:gd name="T15" fmla="*/ 2147483647 h 88"/>
              <a:gd name="T16" fmla="*/ 2147483647 w 70"/>
              <a:gd name="T17" fmla="*/ 2147483647 h 88"/>
              <a:gd name="T18" fmla="*/ 2147483647 w 70"/>
              <a:gd name="T19" fmla="*/ 2147483647 h 88"/>
              <a:gd name="T20" fmla="*/ 2147483647 w 70"/>
              <a:gd name="T21" fmla="*/ 2147483647 h 88"/>
              <a:gd name="T22" fmla="*/ 2147483647 w 70"/>
              <a:gd name="T23" fmla="*/ 2147483647 h 88"/>
              <a:gd name="T24" fmla="*/ 2147483647 w 70"/>
              <a:gd name="T25" fmla="*/ 2147483647 h 88"/>
              <a:gd name="T26" fmla="*/ 2147483647 w 70"/>
              <a:gd name="T27" fmla="*/ 2147483647 h 88"/>
              <a:gd name="T28" fmla="*/ 2147483647 w 70"/>
              <a:gd name="T29" fmla="*/ 2147483647 h 88"/>
              <a:gd name="T30" fmla="*/ 2147483647 w 70"/>
              <a:gd name="T31" fmla="*/ 2147483647 h 88"/>
              <a:gd name="T32" fmla="*/ 2147483647 w 70"/>
              <a:gd name="T33" fmla="*/ 2147483647 h 88"/>
              <a:gd name="T34" fmla="*/ 2147483647 w 70"/>
              <a:gd name="T35" fmla="*/ 2147483647 h 88"/>
              <a:gd name="T36" fmla="*/ 2147483647 w 70"/>
              <a:gd name="T37" fmla="*/ 2147483647 h 88"/>
              <a:gd name="T38" fmla="*/ 2147483647 w 70"/>
              <a:gd name="T39" fmla="*/ 2147483647 h 88"/>
              <a:gd name="T40" fmla="*/ 2147483647 w 70"/>
              <a:gd name="T41" fmla="*/ 2147483647 h 88"/>
              <a:gd name="T42" fmla="*/ 2147483647 w 70"/>
              <a:gd name="T43" fmla="*/ 2147483647 h 88"/>
              <a:gd name="T44" fmla="*/ 2147483647 w 70"/>
              <a:gd name="T45" fmla="*/ 2147483647 h 88"/>
              <a:gd name="T46" fmla="*/ 2147483647 w 70"/>
              <a:gd name="T47" fmla="*/ 2147483647 h 88"/>
              <a:gd name="T48" fmla="*/ 2147483647 w 70"/>
              <a:gd name="T49" fmla="*/ 2147483647 h 88"/>
              <a:gd name="T50" fmla="*/ 2147483647 w 70"/>
              <a:gd name="T51" fmla="*/ 2147483647 h 88"/>
              <a:gd name="T52" fmla="*/ 2147483647 w 70"/>
              <a:gd name="T53" fmla="*/ 2147483647 h 88"/>
              <a:gd name="T54" fmla="*/ 2147483647 w 70"/>
              <a:gd name="T55" fmla="*/ 2147483647 h 88"/>
              <a:gd name="T56" fmla="*/ 2147483647 w 70"/>
              <a:gd name="T57" fmla="*/ 2147483647 h 88"/>
              <a:gd name="T58" fmla="*/ 2147483647 w 70"/>
              <a:gd name="T59" fmla="*/ 2147483647 h 88"/>
              <a:gd name="T60" fmla="*/ 2147483647 w 70"/>
              <a:gd name="T61" fmla="*/ 2147483647 h 88"/>
              <a:gd name="T62" fmla="*/ 2147483647 w 70"/>
              <a:gd name="T63" fmla="*/ 2147483647 h 88"/>
              <a:gd name="T64" fmla="*/ 2147483647 w 70"/>
              <a:gd name="T65" fmla="*/ 2147483647 h 88"/>
              <a:gd name="T66" fmla="*/ 2147483647 w 70"/>
              <a:gd name="T67" fmla="*/ 2147483647 h 88"/>
              <a:gd name="T68" fmla="*/ 2147483647 w 70"/>
              <a:gd name="T69" fmla="*/ 2147483647 h 88"/>
              <a:gd name="T70" fmla="*/ 2147483647 w 70"/>
              <a:gd name="T71" fmla="*/ 2147483647 h 88"/>
              <a:gd name="T72" fmla="*/ 2147483647 w 70"/>
              <a:gd name="T73" fmla="*/ 2147483647 h 88"/>
              <a:gd name="T74" fmla="*/ 2147483647 w 70"/>
              <a:gd name="T75" fmla="*/ 2147483647 h 88"/>
              <a:gd name="T76" fmla="*/ 2147483647 w 70"/>
              <a:gd name="T77" fmla="*/ 2147483647 h 88"/>
              <a:gd name="T78" fmla="*/ 2147483647 w 70"/>
              <a:gd name="T79" fmla="*/ 2147483647 h 88"/>
              <a:gd name="T80" fmla="*/ 2147483647 w 70"/>
              <a:gd name="T81" fmla="*/ 2147483647 h 88"/>
              <a:gd name="T82" fmla="*/ 2147483647 w 70"/>
              <a:gd name="T83" fmla="*/ 2147483647 h 88"/>
              <a:gd name="T84" fmla="*/ 2147483647 w 70"/>
              <a:gd name="T85" fmla="*/ 2147483647 h 88"/>
              <a:gd name="T86" fmla="*/ 2147483647 w 70"/>
              <a:gd name="T87" fmla="*/ 2147483647 h 88"/>
              <a:gd name="T88" fmla="*/ 2147483647 w 70"/>
              <a:gd name="T89" fmla="*/ 2147483647 h 88"/>
              <a:gd name="T90" fmla="*/ 2147483647 w 70"/>
              <a:gd name="T91" fmla="*/ 2147483647 h 88"/>
              <a:gd name="T92" fmla="*/ 2147483647 w 70"/>
              <a:gd name="T93" fmla="*/ 0 h 88"/>
              <a:gd name="T94" fmla="*/ 2147483647 w 70"/>
              <a:gd name="T95" fmla="*/ 2147483647 h 88"/>
              <a:gd name="T96" fmla="*/ 2147483647 w 70"/>
              <a:gd name="T97" fmla="*/ 2147483647 h 88"/>
              <a:gd name="T98" fmla="*/ 2147483647 w 70"/>
              <a:gd name="T99" fmla="*/ 2147483647 h 88"/>
              <a:gd name="T100" fmla="*/ 2147483647 w 70"/>
              <a:gd name="T101" fmla="*/ 2147483647 h 88"/>
              <a:gd name="T102" fmla="*/ 2147483647 w 70"/>
              <a:gd name="T103" fmla="*/ 2147483647 h 88"/>
              <a:gd name="T104" fmla="*/ 2147483647 w 70"/>
              <a:gd name="T105" fmla="*/ 2147483647 h 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0"/>
              <a:gd name="T160" fmla="*/ 0 h 88"/>
              <a:gd name="T161" fmla="*/ 70 w 70"/>
              <a:gd name="T162" fmla="*/ 88 h 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0" h="88">
                <a:moveTo>
                  <a:pt x="35" y="10"/>
                </a:moveTo>
                <a:lnTo>
                  <a:pt x="35" y="13"/>
                </a:lnTo>
                <a:lnTo>
                  <a:pt x="35" y="15"/>
                </a:lnTo>
                <a:lnTo>
                  <a:pt x="36" y="17"/>
                </a:lnTo>
                <a:lnTo>
                  <a:pt x="36" y="18"/>
                </a:lnTo>
                <a:lnTo>
                  <a:pt x="35" y="23"/>
                </a:lnTo>
                <a:lnTo>
                  <a:pt x="35" y="25"/>
                </a:lnTo>
                <a:lnTo>
                  <a:pt x="35" y="27"/>
                </a:lnTo>
                <a:lnTo>
                  <a:pt x="32" y="30"/>
                </a:lnTo>
                <a:lnTo>
                  <a:pt x="31" y="29"/>
                </a:lnTo>
                <a:lnTo>
                  <a:pt x="31" y="28"/>
                </a:lnTo>
                <a:lnTo>
                  <a:pt x="30" y="27"/>
                </a:lnTo>
                <a:lnTo>
                  <a:pt x="28" y="26"/>
                </a:lnTo>
                <a:lnTo>
                  <a:pt x="27" y="26"/>
                </a:lnTo>
                <a:lnTo>
                  <a:pt x="26" y="28"/>
                </a:lnTo>
                <a:lnTo>
                  <a:pt x="27" y="29"/>
                </a:lnTo>
                <a:lnTo>
                  <a:pt x="28" y="31"/>
                </a:lnTo>
                <a:lnTo>
                  <a:pt x="27" y="31"/>
                </a:lnTo>
                <a:lnTo>
                  <a:pt x="27" y="33"/>
                </a:lnTo>
                <a:lnTo>
                  <a:pt x="26" y="34"/>
                </a:lnTo>
                <a:lnTo>
                  <a:pt x="23" y="33"/>
                </a:lnTo>
                <a:lnTo>
                  <a:pt x="22" y="32"/>
                </a:lnTo>
                <a:lnTo>
                  <a:pt x="20" y="30"/>
                </a:lnTo>
                <a:lnTo>
                  <a:pt x="18" y="29"/>
                </a:lnTo>
                <a:lnTo>
                  <a:pt x="17" y="29"/>
                </a:lnTo>
                <a:lnTo>
                  <a:pt x="16" y="27"/>
                </a:lnTo>
                <a:lnTo>
                  <a:pt x="14" y="24"/>
                </a:lnTo>
                <a:lnTo>
                  <a:pt x="12" y="21"/>
                </a:lnTo>
                <a:lnTo>
                  <a:pt x="11" y="20"/>
                </a:lnTo>
                <a:lnTo>
                  <a:pt x="10" y="20"/>
                </a:lnTo>
                <a:lnTo>
                  <a:pt x="9" y="20"/>
                </a:lnTo>
                <a:lnTo>
                  <a:pt x="8" y="20"/>
                </a:lnTo>
                <a:lnTo>
                  <a:pt x="7" y="19"/>
                </a:lnTo>
                <a:lnTo>
                  <a:pt x="6" y="19"/>
                </a:lnTo>
                <a:lnTo>
                  <a:pt x="5" y="23"/>
                </a:lnTo>
                <a:lnTo>
                  <a:pt x="5" y="24"/>
                </a:lnTo>
                <a:lnTo>
                  <a:pt x="7" y="24"/>
                </a:lnTo>
                <a:lnTo>
                  <a:pt x="8" y="25"/>
                </a:lnTo>
                <a:lnTo>
                  <a:pt x="8" y="26"/>
                </a:lnTo>
                <a:lnTo>
                  <a:pt x="6" y="28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2" y="27"/>
                </a:lnTo>
                <a:lnTo>
                  <a:pt x="1" y="27"/>
                </a:lnTo>
                <a:lnTo>
                  <a:pt x="1" y="29"/>
                </a:lnTo>
                <a:lnTo>
                  <a:pt x="3" y="30"/>
                </a:lnTo>
                <a:lnTo>
                  <a:pt x="3" y="33"/>
                </a:lnTo>
                <a:lnTo>
                  <a:pt x="0" y="35"/>
                </a:lnTo>
                <a:lnTo>
                  <a:pt x="1" y="37"/>
                </a:lnTo>
                <a:lnTo>
                  <a:pt x="0" y="38"/>
                </a:lnTo>
                <a:lnTo>
                  <a:pt x="1" y="39"/>
                </a:lnTo>
                <a:lnTo>
                  <a:pt x="3" y="38"/>
                </a:lnTo>
                <a:lnTo>
                  <a:pt x="4" y="38"/>
                </a:lnTo>
                <a:lnTo>
                  <a:pt x="7" y="41"/>
                </a:lnTo>
                <a:lnTo>
                  <a:pt x="9" y="42"/>
                </a:lnTo>
                <a:lnTo>
                  <a:pt x="9" y="43"/>
                </a:lnTo>
                <a:lnTo>
                  <a:pt x="9" y="46"/>
                </a:lnTo>
                <a:lnTo>
                  <a:pt x="12" y="50"/>
                </a:lnTo>
                <a:lnTo>
                  <a:pt x="12" y="52"/>
                </a:lnTo>
                <a:lnTo>
                  <a:pt x="12" y="54"/>
                </a:lnTo>
                <a:lnTo>
                  <a:pt x="12" y="55"/>
                </a:lnTo>
                <a:lnTo>
                  <a:pt x="11" y="56"/>
                </a:lnTo>
                <a:lnTo>
                  <a:pt x="9" y="57"/>
                </a:lnTo>
                <a:lnTo>
                  <a:pt x="9" y="58"/>
                </a:lnTo>
                <a:lnTo>
                  <a:pt x="10" y="59"/>
                </a:lnTo>
                <a:lnTo>
                  <a:pt x="12" y="63"/>
                </a:lnTo>
                <a:lnTo>
                  <a:pt x="13" y="64"/>
                </a:lnTo>
                <a:lnTo>
                  <a:pt x="14" y="65"/>
                </a:lnTo>
                <a:lnTo>
                  <a:pt x="16" y="66"/>
                </a:lnTo>
                <a:lnTo>
                  <a:pt x="18" y="67"/>
                </a:lnTo>
                <a:lnTo>
                  <a:pt x="20" y="67"/>
                </a:lnTo>
                <a:lnTo>
                  <a:pt x="20" y="69"/>
                </a:lnTo>
                <a:lnTo>
                  <a:pt x="21" y="71"/>
                </a:lnTo>
                <a:lnTo>
                  <a:pt x="22" y="69"/>
                </a:lnTo>
                <a:lnTo>
                  <a:pt x="23" y="67"/>
                </a:lnTo>
                <a:lnTo>
                  <a:pt x="25" y="68"/>
                </a:lnTo>
                <a:lnTo>
                  <a:pt x="27" y="69"/>
                </a:lnTo>
                <a:lnTo>
                  <a:pt x="27" y="67"/>
                </a:lnTo>
                <a:lnTo>
                  <a:pt x="28" y="66"/>
                </a:lnTo>
                <a:lnTo>
                  <a:pt x="29" y="67"/>
                </a:lnTo>
                <a:lnTo>
                  <a:pt x="30" y="68"/>
                </a:lnTo>
                <a:lnTo>
                  <a:pt x="31" y="68"/>
                </a:lnTo>
                <a:lnTo>
                  <a:pt x="33" y="68"/>
                </a:lnTo>
                <a:lnTo>
                  <a:pt x="34" y="69"/>
                </a:lnTo>
                <a:lnTo>
                  <a:pt x="33" y="71"/>
                </a:lnTo>
                <a:lnTo>
                  <a:pt x="31" y="72"/>
                </a:lnTo>
                <a:lnTo>
                  <a:pt x="31" y="74"/>
                </a:lnTo>
                <a:lnTo>
                  <a:pt x="32" y="76"/>
                </a:lnTo>
                <a:lnTo>
                  <a:pt x="34" y="77"/>
                </a:lnTo>
                <a:lnTo>
                  <a:pt x="35" y="79"/>
                </a:lnTo>
                <a:lnTo>
                  <a:pt x="34" y="82"/>
                </a:lnTo>
                <a:lnTo>
                  <a:pt x="35" y="84"/>
                </a:lnTo>
                <a:lnTo>
                  <a:pt x="37" y="87"/>
                </a:lnTo>
                <a:lnTo>
                  <a:pt x="40" y="86"/>
                </a:lnTo>
                <a:lnTo>
                  <a:pt x="43" y="84"/>
                </a:lnTo>
                <a:lnTo>
                  <a:pt x="44" y="87"/>
                </a:lnTo>
                <a:lnTo>
                  <a:pt x="44" y="88"/>
                </a:lnTo>
                <a:lnTo>
                  <a:pt x="46" y="88"/>
                </a:lnTo>
                <a:lnTo>
                  <a:pt x="49" y="88"/>
                </a:lnTo>
                <a:lnTo>
                  <a:pt x="56" y="83"/>
                </a:lnTo>
                <a:lnTo>
                  <a:pt x="56" y="81"/>
                </a:lnTo>
                <a:lnTo>
                  <a:pt x="57" y="78"/>
                </a:lnTo>
                <a:lnTo>
                  <a:pt x="55" y="77"/>
                </a:lnTo>
                <a:lnTo>
                  <a:pt x="54" y="76"/>
                </a:lnTo>
                <a:lnTo>
                  <a:pt x="51" y="77"/>
                </a:lnTo>
                <a:lnTo>
                  <a:pt x="48" y="78"/>
                </a:lnTo>
                <a:lnTo>
                  <a:pt x="45" y="79"/>
                </a:lnTo>
                <a:lnTo>
                  <a:pt x="44" y="77"/>
                </a:lnTo>
                <a:lnTo>
                  <a:pt x="42" y="75"/>
                </a:lnTo>
                <a:lnTo>
                  <a:pt x="45" y="74"/>
                </a:lnTo>
                <a:lnTo>
                  <a:pt x="47" y="73"/>
                </a:lnTo>
                <a:lnTo>
                  <a:pt x="48" y="73"/>
                </a:lnTo>
                <a:lnTo>
                  <a:pt x="53" y="69"/>
                </a:lnTo>
                <a:lnTo>
                  <a:pt x="55" y="67"/>
                </a:lnTo>
                <a:lnTo>
                  <a:pt x="59" y="67"/>
                </a:lnTo>
                <a:lnTo>
                  <a:pt x="60" y="66"/>
                </a:lnTo>
                <a:lnTo>
                  <a:pt x="70" y="64"/>
                </a:lnTo>
                <a:lnTo>
                  <a:pt x="70" y="62"/>
                </a:lnTo>
                <a:lnTo>
                  <a:pt x="70" y="61"/>
                </a:lnTo>
                <a:lnTo>
                  <a:pt x="65" y="62"/>
                </a:lnTo>
                <a:lnTo>
                  <a:pt x="67" y="60"/>
                </a:lnTo>
                <a:lnTo>
                  <a:pt x="68" y="60"/>
                </a:lnTo>
                <a:lnTo>
                  <a:pt x="67" y="59"/>
                </a:lnTo>
                <a:lnTo>
                  <a:pt x="66" y="57"/>
                </a:lnTo>
                <a:lnTo>
                  <a:pt x="65" y="56"/>
                </a:lnTo>
                <a:lnTo>
                  <a:pt x="64" y="54"/>
                </a:lnTo>
                <a:lnTo>
                  <a:pt x="61" y="53"/>
                </a:lnTo>
                <a:lnTo>
                  <a:pt x="59" y="50"/>
                </a:lnTo>
                <a:lnTo>
                  <a:pt x="59" y="45"/>
                </a:lnTo>
                <a:lnTo>
                  <a:pt x="60" y="43"/>
                </a:lnTo>
                <a:lnTo>
                  <a:pt x="61" y="42"/>
                </a:lnTo>
                <a:lnTo>
                  <a:pt x="64" y="40"/>
                </a:lnTo>
                <a:lnTo>
                  <a:pt x="64" y="37"/>
                </a:lnTo>
                <a:lnTo>
                  <a:pt x="64" y="34"/>
                </a:lnTo>
                <a:lnTo>
                  <a:pt x="64" y="32"/>
                </a:lnTo>
                <a:lnTo>
                  <a:pt x="64" y="31"/>
                </a:lnTo>
                <a:lnTo>
                  <a:pt x="65" y="30"/>
                </a:lnTo>
                <a:lnTo>
                  <a:pt x="66" y="30"/>
                </a:lnTo>
                <a:lnTo>
                  <a:pt x="66" y="29"/>
                </a:lnTo>
                <a:lnTo>
                  <a:pt x="64" y="29"/>
                </a:lnTo>
                <a:lnTo>
                  <a:pt x="63" y="30"/>
                </a:lnTo>
                <a:lnTo>
                  <a:pt x="60" y="32"/>
                </a:lnTo>
                <a:lnTo>
                  <a:pt x="58" y="31"/>
                </a:lnTo>
                <a:lnTo>
                  <a:pt x="59" y="29"/>
                </a:lnTo>
                <a:lnTo>
                  <a:pt x="59" y="28"/>
                </a:lnTo>
                <a:lnTo>
                  <a:pt x="59" y="26"/>
                </a:lnTo>
                <a:lnTo>
                  <a:pt x="59" y="25"/>
                </a:lnTo>
                <a:lnTo>
                  <a:pt x="58" y="24"/>
                </a:lnTo>
                <a:lnTo>
                  <a:pt x="54" y="20"/>
                </a:lnTo>
                <a:lnTo>
                  <a:pt x="52" y="18"/>
                </a:lnTo>
                <a:lnTo>
                  <a:pt x="52" y="17"/>
                </a:lnTo>
                <a:lnTo>
                  <a:pt x="50" y="16"/>
                </a:lnTo>
                <a:lnTo>
                  <a:pt x="50" y="15"/>
                </a:lnTo>
                <a:lnTo>
                  <a:pt x="49" y="14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1"/>
                </a:lnTo>
                <a:lnTo>
                  <a:pt x="48" y="13"/>
                </a:lnTo>
                <a:lnTo>
                  <a:pt x="47" y="13"/>
                </a:lnTo>
                <a:lnTo>
                  <a:pt x="46" y="13"/>
                </a:lnTo>
                <a:lnTo>
                  <a:pt x="45" y="12"/>
                </a:lnTo>
                <a:lnTo>
                  <a:pt x="44" y="12"/>
                </a:lnTo>
                <a:lnTo>
                  <a:pt x="43" y="13"/>
                </a:lnTo>
                <a:lnTo>
                  <a:pt x="42" y="12"/>
                </a:lnTo>
                <a:lnTo>
                  <a:pt x="41" y="11"/>
                </a:lnTo>
                <a:lnTo>
                  <a:pt x="41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7"/>
                </a:lnTo>
                <a:lnTo>
                  <a:pt x="41" y="6"/>
                </a:lnTo>
                <a:lnTo>
                  <a:pt x="41" y="5"/>
                </a:lnTo>
                <a:lnTo>
                  <a:pt x="41" y="4"/>
                </a:lnTo>
                <a:lnTo>
                  <a:pt x="42" y="2"/>
                </a:lnTo>
                <a:lnTo>
                  <a:pt x="44" y="2"/>
                </a:lnTo>
                <a:lnTo>
                  <a:pt x="44" y="1"/>
                </a:lnTo>
                <a:lnTo>
                  <a:pt x="45" y="1"/>
                </a:lnTo>
                <a:lnTo>
                  <a:pt x="45" y="0"/>
                </a:lnTo>
                <a:lnTo>
                  <a:pt x="44" y="1"/>
                </a:lnTo>
                <a:lnTo>
                  <a:pt x="43" y="1"/>
                </a:lnTo>
                <a:lnTo>
                  <a:pt x="42" y="1"/>
                </a:lnTo>
                <a:lnTo>
                  <a:pt x="41" y="1"/>
                </a:lnTo>
                <a:lnTo>
                  <a:pt x="40" y="2"/>
                </a:lnTo>
                <a:lnTo>
                  <a:pt x="40" y="1"/>
                </a:lnTo>
                <a:lnTo>
                  <a:pt x="39" y="1"/>
                </a:lnTo>
                <a:lnTo>
                  <a:pt x="38" y="0"/>
                </a:lnTo>
                <a:lnTo>
                  <a:pt x="37" y="2"/>
                </a:lnTo>
                <a:lnTo>
                  <a:pt x="38" y="4"/>
                </a:lnTo>
                <a:lnTo>
                  <a:pt x="39" y="3"/>
                </a:lnTo>
                <a:lnTo>
                  <a:pt x="40" y="3"/>
                </a:lnTo>
                <a:lnTo>
                  <a:pt x="40" y="7"/>
                </a:lnTo>
                <a:lnTo>
                  <a:pt x="39" y="7"/>
                </a:lnTo>
                <a:lnTo>
                  <a:pt x="36" y="7"/>
                </a:lnTo>
                <a:lnTo>
                  <a:pt x="35" y="1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" name="Freeform 38"/>
          <p:cNvSpPr>
            <a:spLocks/>
          </p:cNvSpPr>
          <p:nvPr/>
        </p:nvSpPr>
        <p:spPr bwMode="auto">
          <a:xfrm>
            <a:off x="2641180" y="3905873"/>
            <a:ext cx="629868" cy="792675"/>
          </a:xfrm>
          <a:custGeom>
            <a:avLst/>
            <a:gdLst>
              <a:gd name="T0" fmla="*/ 2147483647 w 85"/>
              <a:gd name="T1" fmla="*/ 2147483647 h 115"/>
              <a:gd name="T2" fmla="*/ 2147483647 w 85"/>
              <a:gd name="T3" fmla="*/ 2147483647 h 115"/>
              <a:gd name="T4" fmla="*/ 2147483647 w 85"/>
              <a:gd name="T5" fmla="*/ 2147483647 h 115"/>
              <a:gd name="T6" fmla="*/ 2147483647 w 85"/>
              <a:gd name="T7" fmla="*/ 2147483647 h 115"/>
              <a:gd name="T8" fmla="*/ 2147483647 w 85"/>
              <a:gd name="T9" fmla="*/ 0 h 115"/>
              <a:gd name="T10" fmla="*/ 2147483647 w 85"/>
              <a:gd name="T11" fmla="*/ 2147483647 h 115"/>
              <a:gd name="T12" fmla="*/ 2147483647 w 85"/>
              <a:gd name="T13" fmla="*/ 2147483647 h 115"/>
              <a:gd name="T14" fmla="*/ 2147483647 w 85"/>
              <a:gd name="T15" fmla="*/ 2147483647 h 115"/>
              <a:gd name="T16" fmla="*/ 2147483647 w 85"/>
              <a:gd name="T17" fmla="*/ 2147483647 h 115"/>
              <a:gd name="T18" fmla="*/ 2147483647 w 85"/>
              <a:gd name="T19" fmla="*/ 2147483647 h 115"/>
              <a:gd name="T20" fmla="*/ 2147483647 w 85"/>
              <a:gd name="T21" fmla="*/ 2147483647 h 115"/>
              <a:gd name="T22" fmla="*/ 2147483647 w 85"/>
              <a:gd name="T23" fmla="*/ 2147483647 h 115"/>
              <a:gd name="T24" fmla="*/ 2147483647 w 85"/>
              <a:gd name="T25" fmla="*/ 2147483647 h 115"/>
              <a:gd name="T26" fmla="*/ 2147483647 w 85"/>
              <a:gd name="T27" fmla="*/ 2147483647 h 115"/>
              <a:gd name="T28" fmla="*/ 2147483647 w 85"/>
              <a:gd name="T29" fmla="*/ 2147483647 h 115"/>
              <a:gd name="T30" fmla="*/ 0 w 85"/>
              <a:gd name="T31" fmla="*/ 2147483647 h 115"/>
              <a:gd name="T32" fmla="*/ 2147483647 w 85"/>
              <a:gd name="T33" fmla="*/ 2147483647 h 115"/>
              <a:gd name="T34" fmla="*/ 2147483647 w 85"/>
              <a:gd name="T35" fmla="*/ 2147483647 h 115"/>
              <a:gd name="T36" fmla="*/ 2147483647 w 85"/>
              <a:gd name="T37" fmla="*/ 2147483647 h 115"/>
              <a:gd name="T38" fmla="*/ 2147483647 w 85"/>
              <a:gd name="T39" fmla="*/ 2147483647 h 115"/>
              <a:gd name="T40" fmla="*/ 2147483647 w 85"/>
              <a:gd name="T41" fmla="*/ 2147483647 h 115"/>
              <a:gd name="T42" fmla="*/ 2147483647 w 85"/>
              <a:gd name="T43" fmla="*/ 2147483647 h 115"/>
              <a:gd name="T44" fmla="*/ 2147483647 w 85"/>
              <a:gd name="T45" fmla="*/ 2147483647 h 115"/>
              <a:gd name="T46" fmla="*/ 2147483647 w 85"/>
              <a:gd name="T47" fmla="*/ 2147483647 h 115"/>
              <a:gd name="T48" fmla="*/ 2147483647 w 85"/>
              <a:gd name="T49" fmla="*/ 2147483647 h 115"/>
              <a:gd name="T50" fmla="*/ 2147483647 w 85"/>
              <a:gd name="T51" fmla="*/ 2147483647 h 115"/>
              <a:gd name="T52" fmla="*/ 2147483647 w 85"/>
              <a:gd name="T53" fmla="*/ 2147483647 h 115"/>
              <a:gd name="T54" fmla="*/ 2147483647 w 85"/>
              <a:gd name="T55" fmla="*/ 2147483647 h 115"/>
              <a:gd name="T56" fmla="*/ 2147483647 w 85"/>
              <a:gd name="T57" fmla="*/ 2147483647 h 115"/>
              <a:gd name="T58" fmla="*/ 2147483647 w 85"/>
              <a:gd name="T59" fmla="*/ 2147483647 h 115"/>
              <a:gd name="T60" fmla="*/ 2147483647 w 85"/>
              <a:gd name="T61" fmla="*/ 2147483647 h 115"/>
              <a:gd name="T62" fmla="*/ 2147483647 w 85"/>
              <a:gd name="T63" fmla="*/ 2147483647 h 115"/>
              <a:gd name="T64" fmla="*/ 2147483647 w 85"/>
              <a:gd name="T65" fmla="*/ 2147483647 h 115"/>
              <a:gd name="T66" fmla="*/ 2147483647 w 85"/>
              <a:gd name="T67" fmla="*/ 2147483647 h 115"/>
              <a:gd name="T68" fmla="*/ 2147483647 w 85"/>
              <a:gd name="T69" fmla="*/ 2147483647 h 115"/>
              <a:gd name="T70" fmla="*/ 2147483647 w 85"/>
              <a:gd name="T71" fmla="*/ 2147483647 h 115"/>
              <a:gd name="T72" fmla="*/ 2147483647 w 85"/>
              <a:gd name="T73" fmla="*/ 2147483647 h 115"/>
              <a:gd name="T74" fmla="*/ 2147483647 w 85"/>
              <a:gd name="T75" fmla="*/ 2147483647 h 115"/>
              <a:gd name="T76" fmla="*/ 2147483647 w 85"/>
              <a:gd name="T77" fmla="*/ 2147483647 h 115"/>
              <a:gd name="T78" fmla="*/ 2147483647 w 85"/>
              <a:gd name="T79" fmla="*/ 2147483647 h 115"/>
              <a:gd name="T80" fmla="*/ 2147483647 w 85"/>
              <a:gd name="T81" fmla="*/ 2147483647 h 115"/>
              <a:gd name="T82" fmla="*/ 2147483647 w 85"/>
              <a:gd name="T83" fmla="*/ 2147483647 h 115"/>
              <a:gd name="T84" fmla="*/ 2147483647 w 85"/>
              <a:gd name="T85" fmla="*/ 2147483647 h 115"/>
              <a:gd name="T86" fmla="*/ 2147483647 w 85"/>
              <a:gd name="T87" fmla="*/ 2147483647 h 115"/>
              <a:gd name="T88" fmla="*/ 2147483647 w 85"/>
              <a:gd name="T89" fmla="*/ 2147483647 h 115"/>
              <a:gd name="T90" fmla="*/ 2147483647 w 85"/>
              <a:gd name="T91" fmla="*/ 2147483647 h 115"/>
              <a:gd name="T92" fmla="*/ 2147483647 w 85"/>
              <a:gd name="T93" fmla="*/ 2147483647 h 115"/>
              <a:gd name="T94" fmla="*/ 2147483647 w 85"/>
              <a:gd name="T95" fmla="*/ 2147483647 h 115"/>
              <a:gd name="T96" fmla="*/ 2147483647 w 85"/>
              <a:gd name="T97" fmla="*/ 2147483647 h 115"/>
              <a:gd name="T98" fmla="*/ 2147483647 w 85"/>
              <a:gd name="T99" fmla="*/ 2147483647 h 115"/>
              <a:gd name="T100" fmla="*/ 2147483647 w 85"/>
              <a:gd name="T101" fmla="*/ 2147483647 h 115"/>
              <a:gd name="T102" fmla="*/ 2147483647 w 85"/>
              <a:gd name="T103" fmla="*/ 2147483647 h 115"/>
              <a:gd name="T104" fmla="*/ 2147483647 w 85"/>
              <a:gd name="T105" fmla="*/ 2147483647 h 115"/>
              <a:gd name="T106" fmla="*/ 2147483647 w 85"/>
              <a:gd name="T107" fmla="*/ 2147483647 h 115"/>
              <a:gd name="T108" fmla="*/ 2147483647 w 85"/>
              <a:gd name="T109" fmla="*/ 2147483647 h 115"/>
              <a:gd name="T110" fmla="*/ 2147483647 w 85"/>
              <a:gd name="T111" fmla="*/ 2147483647 h 115"/>
              <a:gd name="T112" fmla="*/ 2147483647 w 85"/>
              <a:gd name="T113" fmla="*/ 2147483647 h 115"/>
              <a:gd name="T114" fmla="*/ 2147483647 w 85"/>
              <a:gd name="T115" fmla="*/ 2147483647 h 115"/>
              <a:gd name="T116" fmla="*/ 2147483647 w 85"/>
              <a:gd name="T117" fmla="*/ 2147483647 h 115"/>
              <a:gd name="T118" fmla="*/ 2147483647 w 85"/>
              <a:gd name="T119" fmla="*/ 2147483647 h 11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5"/>
              <a:gd name="T181" fmla="*/ 0 h 115"/>
              <a:gd name="T182" fmla="*/ 85 w 85"/>
              <a:gd name="T183" fmla="*/ 115 h 11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5" h="115">
                <a:moveTo>
                  <a:pt x="81" y="71"/>
                </a:moveTo>
                <a:lnTo>
                  <a:pt x="80" y="68"/>
                </a:lnTo>
                <a:lnTo>
                  <a:pt x="79" y="67"/>
                </a:lnTo>
                <a:lnTo>
                  <a:pt x="78" y="63"/>
                </a:lnTo>
                <a:lnTo>
                  <a:pt x="77" y="59"/>
                </a:lnTo>
                <a:lnTo>
                  <a:pt x="76" y="56"/>
                </a:lnTo>
                <a:lnTo>
                  <a:pt x="74" y="49"/>
                </a:lnTo>
                <a:lnTo>
                  <a:pt x="73" y="46"/>
                </a:lnTo>
                <a:lnTo>
                  <a:pt x="73" y="41"/>
                </a:lnTo>
                <a:lnTo>
                  <a:pt x="73" y="38"/>
                </a:lnTo>
                <a:lnTo>
                  <a:pt x="77" y="27"/>
                </a:lnTo>
                <a:lnTo>
                  <a:pt x="81" y="21"/>
                </a:lnTo>
                <a:lnTo>
                  <a:pt x="82" y="21"/>
                </a:lnTo>
                <a:lnTo>
                  <a:pt x="84" y="19"/>
                </a:lnTo>
                <a:lnTo>
                  <a:pt x="85" y="15"/>
                </a:lnTo>
                <a:lnTo>
                  <a:pt x="84" y="13"/>
                </a:lnTo>
                <a:lnTo>
                  <a:pt x="83" y="11"/>
                </a:lnTo>
                <a:lnTo>
                  <a:pt x="80" y="9"/>
                </a:lnTo>
                <a:lnTo>
                  <a:pt x="75" y="8"/>
                </a:lnTo>
                <a:lnTo>
                  <a:pt x="68" y="8"/>
                </a:lnTo>
                <a:lnTo>
                  <a:pt x="61" y="8"/>
                </a:lnTo>
                <a:lnTo>
                  <a:pt x="56" y="7"/>
                </a:lnTo>
                <a:lnTo>
                  <a:pt x="51" y="7"/>
                </a:lnTo>
                <a:lnTo>
                  <a:pt x="49" y="7"/>
                </a:lnTo>
                <a:lnTo>
                  <a:pt x="47" y="6"/>
                </a:lnTo>
                <a:lnTo>
                  <a:pt x="46" y="4"/>
                </a:lnTo>
                <a:lnTo>
                  <a:pt x="46" y="2"/>
                </a:lnTo>
                <a:lnTo>
                  <a:pt x="44" y="1"/>
                </a:lnTo>
                <a:lnTo>
                  <a:pt x="42" y="0"/>
                </a:lnTo>
                <a:lnTo>
                  <a:pt x="37" y="2"/>
                </a:lnTo>
                <a:lnTo>
                  <a:pt x="35" y="2"/>
                </a:lnTo>
                <a:lnTo>
                  <a:pt x="33" y="1"/>
                </a:lnTo>
                <a:lnTo>
                  <a:pt x="30" y="0"/>
                </a:lnTo>
                <a:lnTo>
                  <a:pt x="31" y="7"/>
                </a:lnTo>
                <a:lnTo>
                  <a:pt x="31" y="11"/>
                </a:lnTo>
                <a:lnTo>
                  <a:pt x="33" y="11"/>
                </a:lnTo>
                <a:lnTo>
                  <a:pt x="33" y="13"/>
                </a:lnTo>
                <a:lnTo>
                  <a:pt x="34" y="14"/>
                </a:lnTo>
                <a:lnTo>
                  <a:pt x="35" y="14"/>
                </a:lnTo>
                <a:lnTo>
                  <a:pt x="35" y="15"/>
                </a:lnTo>
                <a:lnTo>
                  <a:pt x="33" y="16"/>
                </a:lnTo>
                <a:lnTo>
                  <a:pt x="33" y="18"/>
                </a:lnTo>
                <a:lnTo>
                  <a:pt x="33" y="19"/>
                </a:lnTo>
                <a:lnTo>
                  <a:pt x="33" y="20"/>
                </a:lnTo>
                <a:lnTo>
                  <a:pt x="32" y="21"/>
                </a:lnTo>
                <a:lnTo>
                  <a:pt x="31" y="21"/>
                </a:lnTo>
                <a:lnTo>
                  <a:pt x="27" y="19"/>
                </a:lnTo>
                <a:lnTo>
                  <a:pt x="26" y="19"/>
                </a:lnTo>
                <a:lnTo>
                  <a:pt x="23" y="19"/>
                </a:lnTo>
                <a:lnTo>
                  <a:pt x="22" y="23"/>
                </a:lnTo>
                <a:lnTo>
                  <a:pt x="22" y="24"/>
                </a:lnTo>
                <a:lnTo>
                  <a:pt x="21" y="25"/>
                </a:lnTo>
                <a:lnTo>
                  <a:pt x="20" y="27"/>
                </a:lnTo>
                <a:lnTo>
                  <a:pt x="20" y="28"/>
                </a:lnTo>
                <a:lnTo>
                  <a:pt x="19" y="30"/>
                </a:lnTo>
                <a:lnTo>
                  <a:pt x="18" y="32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5"/>
                </a:lnTo>
                <a:lnTo>
                  <a:pt x="14" y="36"/>
                </a:lnTo>
                <a:lnTo>
                  <a:pt x="13" y="35"/>
                </a:lnTo>
                <a:lnTo>
                  <a:pt x="11" y="34"/>
                </a:lnTo>
                <a:lnTo>
                  <a:pt x="10" y="35"/>
                </a:lnTo>
                <a:lnTo>
                  <a:pt x="10" y="36"/>
                </a:lnTo>
                <a:lnTo>
                  <a:pt x="10" y="37"/>
                </a:lnTo>
                <a:lnTo>
                  <a:pt x="10" y="38"/>
                </a:lnTo>
                <a:lnTo>
                  <a:pt x="9" y="38"/>
                </a:lnTo>
                <a:lnTo>
                  <a:pt x="8" y="37"/>
                </a:lnTo>
                <a:lnTo>
                  <a:pt x="7" y="38"/>
                </a:lnTo>
                <a:lnTo>
                  <a:pt x="7" y="39"/>
                </a:lnTo>
                <a:lnTo>
                  <a:pt x="6" y="39"/>
                </a:lnTo>
                <a:lnTo>
                  <a:pt x="5" y="39"/>
                </a:lnTo>
                <a:lnTo>
                  <a:pt x="4" y="39"/>
                </a:lnTo>
                <a:lnTo>
                  <a:pt x="3" y="38"/>
                </a:lnTo>
                <a:lnTo>
                  <a:pt x="2" y="39"/>
                </a:lnTo>
                <a:lnTo>
                  <a:pt x="2" y="40"/>
                </a:lnTo>
                <a:lnTo>
                  <a:pt x="2" y="41"/>
                </a:lnTo>
                <a:lnTo>
                  <a:pt x="3" y="42"/>
                </a:lnTo>
                <a:lnTo>
                  <a:pt x="4" y="42"/>
                </a:lnTo>
                <a:lnTo>
                  <a:pt x="4" y="43"/>
                </a:lnTo>
                <a:lnTo>
                  <a:pt x="4" y="45"/>
                </a:lnTo>
                <a:lnTo>
                  <a:pt x="5" y="47"/>
                </a:lnTo>
                <a:lnTo>
                  <a:pt x="6" y="49"/>
                </a:lnTo>
                <a:lnTo>
                  <a:pt x="6" y="50"/>
                </a:lnTo>
                <a:lnTo>
                  <a:pt x="6" y="51"/>
                </a:lnTo>
                <a:lnTo>
                  <a:pt x="7" y="52"/>
                </a:lnTo>
                <a:lnTo>
                  <a:pt x="6" y="54"/>
                </a:lnTo>
                <a:lnTo>
                  <a:pt x="5" y="56"/>
                </a:lnTo>
                <a:lnTo>
                  <a:pt x="6" y="56"/>
                </a:lnTo>
                <a:lnTo>
                  <a:pt x="8" y="58"/>
                </a:lnTo>
                <a:lnTo>
                  <a:pt x="7" y="59"/>
                </a:lnTo>
                <a:lnTo>
                  <a:pt x="6" y="60"/>
                </a:lnTo>
                <a:lnTo>
                  <a:pt x="5" y="59"/>
                </a:lnTo>
                <a:lnTo>
                  <a:pt x="4" y="58"/>
                </a:lnTo>
                <a:lnTo>
                  <a:pt x="3" y="59"/>
                </a:lnTo>
                <a:lnTo>
                  <a:pt x="2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1" y="62"/>
                </a:lnTo>
                <a:lnTo>
                  <a:pt x="2" y="63"/>
                </a:lnTo>
                <a:lnTo>
                  <a:pt x="3" y="66"/>
                </a:lnTo>
                <a:lnTo>
                  <a:pt x="4" y="67"/>
                </a:lnTo>
                <a:lnTo>
                  <a:pt x="6" y="67"/>
                </a:lnTo>
                <a:lnTo>
                  <a:pt x="8" y="67"/>
                </a:lnTo>
                <a:lnTo>
                  <a:pt x="8" y="69"/>
                </a:lnTo>
                <a:lnTo>
                  <a:pt x="8" y="71"/>
                </a:lnTo>
                <a:lnTo>
                  <a:pt x="8" y="72"/>
                </a:lnTo>
                <a:lnTo>
                  <a:pt x="7" y="72"/>
                </a:lnTo>
                <a:lnTo>
                  <a:pt x="6" y="73"/>
                </a:lnTo>
                <a:lnTo>
                  <a:pt x="7" y="74"/>
                </a:lnTo>
                <a:lnTo>
                  <a:pt x="8" y="74"/>
                </a:lnTo>
                <a:lnTo>
                  <a:pt x="8" y="75"/>
                </a:lnTo>
                <a:lnTo>
                  <a:pt x="9" y="76"/>
                </a:lnTo>
                <a:lnTo>
                  <a:pt x="9" y="77"/>
                </a:lnTo>
                <a:lnTo>
                  <a:pt x="11" y="76"/>
                </a:lnTo>
                <a:lnTo>
                  <a:pt x="12" y="77"/>
                </a:lnTo>
                <a:lnTo>
                  <a:pt x="13" y="77"/>
                </a:lnTo>
                <a:lnTo>
                  <a:pt x="13" y="78"/>
                </a:lnTo>
                <a:lnTo>
                  <a:pt x="14" y="78"/>
                </a:lnTo>
                <a:lnTo>
                  <a:pt x="15" y="79"/>
                </a:lnTo>
                <a:lnTo>
                  <a:pt x="15" y="80"/>
                </a:lnTo>
                <a:lnTo>
                  <a:pt x="14" y="80"/>
                </a:lnTo>
                <a:lnTo>
                  <a:pt x="13" y="81"/>
                </a:lnTo>
                <a:lnTo>
                  <a:pt x="13" y="82"/>
                </a:lnTo>
                <a:lnTo>
                  <a:pt x="14" y="82"/>
                </a:lnTo>
                <a:lnTo>
                  <a:pt x="15" y="82"/>
                </a:lnTo>
                <a:lnTo>
                  <a:pt x="16" y="83"/>
                </a:lnTo>
                <a:lnTo>
                  <a:pt x="16" y="84"/>
                </a:lnTo>
                <a:lnTo>
                  <a:pt x="17" y="84"/>
                </a:lnTo>
                <a:lnTo>
                  <a:pt x="18" y="84"/>
                </a:lnTo>
                <a:lnTo>
                  <a:pt x="18" y="83"/>
                </a:lnTo>
                <a:lnTo>
                  <a:pt x="19" y="83"/>
                </a:lnTo>
                <a:lnTo>
                  <a:pt x="19" y="82"/>
                </a:lnTo>
                <a:lnTo>
                  <a:pt x="20" y="83"/>
                </a:lnTo>
                <a:lnTo>
                  <a:pt x="20" y="84"/>
                </a:lnTo>
                <a:lnTo>
                  <a:pt x="20" y="85"/>
                </a:lnTo>
                <a:lnTo>
                  <a:pt x="20" y="86"/>
                </a:lnTo>
                <a:lnTo>
                  <a:pt x="19" y="86"/>
                </a:lnTo>
                <a:lnTo>
                  <a:pt x="19" y="87"/>
                </a:lnTo>
                <a:lnTo>
                  <a:pt x="18" y="88"/>
                </a:lnTo>
                <a:lnTo>
                  <a:pt x="17" y="88"/>
                </a:lnTo>
                <a:lnTo>
                  <a:pt x="16" y="87"/>
                </a:lnTo>
                <a:lnTo>
                  <a:pt x="15" y="87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3"/>
                </a:lnTo>
                <a:lnTo>
                  <a:pt x="16" y="93"/>
                </a:lnTo>
                <a:lnTo>
                  <a:pt x="17" y="93"/>
                </a:lnTo>
                <a:lnTo>
                  <a:pt x="19" y="93"/>
                </a:lnTo>
                <a:lnTo>
                  <a:pt x="20" y="93"/>
                </a:lnTo>
                <a:lnTo>
                  <a:pt x="22" y="92"/>
                </a:lnTo>
                <a:lnTo>
                  <a:pt x="23" y="92"/>
                </a:lnTo>
                <a:lnTo>
                  <a:pt x="24" y="92"/>
                </a:lnTo>
                <a:lnTo>
                  <a:pt x="25" y="92"/>
                </a:lnTo>
                <a:lnTo>
                  <a:pt x="26" y="92"/>
                </a:lnTo>
                <a:lnTo>
                  <a:pt x="26" y="93"/>
                </a:lnTo>
                <a:lnTo>
                  <a:pt x="26" y="94"/>
                </a:lnTo>
                <a:lnTo>
                  <a:pt x="26" y="95"/>
                </a:lnTo>
                <a:lnTo>
                  <a:pt x="27" y="95"/>
                </a:lnTo>
                <a:lnTo>
                  <a:pt x="29" y="98"/>
                </a:lnTo>
                <a:lnTo>
                  <a:pt x="28" y="99"/>
                </a:lnTo>
                <a:lnTo>
                  <a:pt x="28" y="100"/>
                </a:lnTo>
                <a:lnTo>
                  <a:pt x="27" y="101"/>
                </a:lnTo>
                <a:lnTo>
                  <a:pt x="26" y="101"/>
                </a:lnTo>
                <a:lnTo>
                  <a:pt x="27" y="99"/>
                </a:lnTo>
                <a:lnTo>
                  <a:pt x="27" y="98"/>
                </a:lnTo>
                <a:lnTo>
                  <a:pt x="27" y="97"/>
                </a:lnTo>
                <a:lnTo>
                  <a:pt x="26" y="96"/>
                </a:lnTo>
                <a:lnTo>
                  <a:pt x="25" y="97"/>
                </a:lnTo>
                <a:lnTo>
                  <a:pt x="24" y="97"/>
                </a:lnTo>
                <a:lnTo>
                  <a:pt x="24" y="98"/>
                </a:lnTo>
                <a:lnTo>
                  <a:pt x="24" y="99"/>
                </a:lnTo>
                <a:lnTo>
                  <a:pt x="24" y="100"/>
                </a:lnTo>
                <a:lnTo>
                  <a:pt x="24" y="101"/>
                </a:lnTo>
                <a:lnTo>
                  <a:pt x="22" y="104"/>
                </a:lnTo>
                <a:lnTo>
                  <a:pt x="23" y="106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4" y="106"/>
                </a:lnTo>
                <a:lnTo>
                  <a:pt x="25" y="104"/>
                </a:lnTo>
                <a:lnTo>
                  <a:pt x="26" y="103"/>
                </a:lnTo>
                <a:lnTo>
                  <a:pt x="28" y="103"/>
                </a:lnTo>
                <a:lnTo>
                  <a:pt x="29" y="103"/>
                </a:lnTo>
                <a:lnTo>
                  <a:pt x="31" y="104"/>
                </a:lnTo>
                <a:lnTo>
                  <a:pt x="32" y="104"/>
                </a:lnTo>
                <a:lnTo>
                  <a:pt x="31" y="108"/>
                </a:lnTo>
                <a:lnTo>
                  <a:pt x="33" y="108"/>
                </a:lnTo>
                <a:lnTo>
                  <a:pt x="34" y="107"/>
                </a:lnTo>
                <a:lnTo>
                  <a:pt x="35" y="107"/>
                </a:lnTo>
                <a:lnTo>
                  <a:pt x="36" y="108"/>
                </a:lnTo>
                <a:lnTo>
                  <a:pt x="35" y="110"/>
                </a:lnTo>
                <a:lnTo>
                  <a:pt x="34" y="112"/>
                </a:lnTo>
                <a:lnTo>
                  <a:pt x="35" y="114"/>
                </a:lnTo>
                <a:lnTo>
                  <a:pt x="37" y="115"/>
                </a:lnTo>
                <a:lnTo>
                  <a:pt x="38" y="114"/>
                </a:lnTo>
                <a:lnTo>
                  <a:pt x="40" y="114"/>
                </a:lnTo>
                <a:lnTo>
                  <a:pt x="41" y="113"/>
                </a:lnTo>
                <a:lnTo>
                  <a:pt x="41" y="112"/>
                </a:lnTo>
                <a:lnTo>
                  <a:pt x="41" y="111"/>
                </a:lnTo>
                <a:lnTo>
                  <a:pt x="42" y="110"/>
                </a:lnTo>
                <a:lnTo>
                  <a:pt x="42" y="109"/>
                </a:lnTo>
                <a:lnTo>
                  <a:pt x="46" y="109"/>
                </a:lnTo>
                <a:lnTo>
                  <a:pt x="49" y="108"/>
                </a:lnTo>
                <a:lnTo>
                  <a:pt x="51" y="107"/>
                </a:lnTo>
                <a:lnTo>
                  <a:pt x="52" y="106"/>
                </a:lnTo>
                <a:lnTo>
                  <a:pt x="52" y="105"/>
                </a:lnTo>
                <a:lnTo>
                  <a:pt x="52" y="104"/>
                </a:lnTo>
                <a:lnTo>
                  <a:pt x="53" y="104"/>
                </a:lnTo>
                <a:lnTo>
                  <a:pt x="54" y="103"/>
                </a:lnTo>
                <a:lnTo>
                  <a:pt x="54" y="102"/>
                </a:lnTo>
                <a:lnTo>
                  <a:pt x="54" y="101"/>
                </a:lnTo>
                <a:lnTo>
                  <a:pt x="54" y="100"/>
                </a:lnTo>
                <a:lnTo>
                  <a:pt x="53" y="99"/>
                </a:lnTo>
                <a:lnTo>
                  <a:pt x="54" y="98"/>
                </a:lnTo>
                <a:lnTo>
                  <a:pt x="55" y="99"/>
                </a:lnTo>
                <a:lnTo>
                  <a:pt x="56" y="99"/>
                </a:lnTo>
                <a:lnTo>
                  <a:pt x="56" y="98"/>
                </a:lnTo>
                <a:lnTo>
                  <a:pt x="55" y="98"/>
                </a:lnTo>
                <a:lnTo>
                  <a:pt x="55" y="97"/>
                </a:lnTo>
                <a:lnTo>
                  <a:pt x="55" y="96"/>
                </a:lnTo>
                <a:lnTo>
                  <a:pt x="54" y="95"/>
                </a:lnTo>
                <a:lnTo>
                  <a:pt x="56" y="94"/>
                </a:lnTo>
                <a:lnTo>
                  <a:pt x="57" y="95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8" y="94"/>
                </a:lnTo>
                <a:lnTo>
                  <a:pt x="59" y="93"/>
                </a:lnTo>
                <a:lnTo>
                  <a:pt x="60" y="92"/>
                </a:lnTo>
                <a:lnTo>
                  <a:pt x="60" y="91"/>
                </a:lnTo>
                <a:lnTo>
                  <a:pt x="59" y="91"/>
                </a:lnTo>
                <a:lnTo>
                  <a:pt x="59" y="92"/>
                </a:lnTo>
                <a:lnTo>
                  <a:pt x="58" y="93"/>
                </a:lnTo>
                <a:lnTo>
                  <a:pt x="57" y="93"/>
                </a:lnTo>
                <a:lnTo>
                  <a:pt x="56" y="93"/>
                </a:lnTo>
                <a:lnTo>
                  <a:pt x="55" y="94"/>
                </a:lnTo>
                <a:lnTo>
                  <a:pt x="55" y="93"/>
                </a:lnTo>
                <a:lnTo>
                  <a:pt x="55" y="92"/>
                </a:lnTo>
                <a:lnTo>
                  <a:pt x="55" y="91"/>
                </a:lnTo>
                <a:lnTo>
                  <a:pt x="56" y="91"/>
                </a:lnTo>
                <a:lnTo>
                  <a:pt x="57" y="91"/>
                </a:lnTo>
                <a:lnTo>
                  <a:pt x="57" y="90"/>
                </a:lnTo>
                <a:lnTo>
                  <a:pt x="57" y="91"/>
                </a:lnTo>
                <a:lnTo>
                  <a:pt x="58" y="91"/>
                </a:lnTo>
                <a:lnTo>
                  <a:pt x="59" y="90"/>
                </a:lnTo>
                <a:lnTo>
                  <a:pt x="59" y="89"/>
                </a:lnTo>
                <a:lnTo>
                  <a:pt x="58" y="89"/>
                </a:lnTo>
                <a:lnTo>
                  <a:pt x="57" y="90"/>
                </a:lnTo>
                <a:lnTo>
                  <a:pt x="57" y="89"/>
                </a:lnTo>
                <a:lnTo>
                  <a:pt x="56" y="88"/>
                </a:lnTo>
                <a:lnTo>
                  <a:pt x="55" y="88"/>
                </a:lnTo>
                <a:lnTo>
                  <a:pt x="54" y="89"/>
                </a:lnTo>
                <a:lnTo>
                  <a:pt x="54" y="90"/>
                </a:lnTo>
                <a:lnTo>
                  <a:pt x="53" y="91"/>
                </a:lnTo>
                <a:lnTo>
                  <a:pt x="52" y="91"/>
                </a:lnTo>
                <a:lnTo>
                  <a:pt x="51" y="91"/>
                </a:lnTo>
                <a:lnTo>
                  <a:pt x="51" y="90"/>
                </a:lnTo>
                <a:lnTo>
                  <a:pt x="52" y="90"/>
                </a:lnTo>
                <a:lnTo>
                  <a:pt x="52" y="88"/>
                </a:lnTo>
                <a:lnTo>
                  <a:pt x="53" y="88"/>
                </a:lnTo>
                <a:lnTo>
                  <a:pt x="55" y="87"/>
                </a:lnTo>
                <a:lnTo>
                  <a:pt x="57" y="87"/>
                </a:lnTo>
                <a:lnTo>
                  <a:pt x="57" y="86"/>
                </a:lnTo>
                <a:lnTo>
                  <a:pt x="56" y="85"/>
                </a:lnTo>
                <a:lnTo>
                  <a:pt x="54" y="86"/>
                </a:lnTo>
                <a:lnTo>
                  <a:pt x="52" y="87"/>
                </a:lnTo>
                <a:lnTo>
                  <a:pt x="51" y="88"/>
                </a:lnTo>
                <a:lnTo>
                  <a:pt x="52" y="86"/>
                </a:lnTo>
                <a:lnTo>
                  <a:pt x="52" y="85"/>
                </a:lnTo>
                <a:lnTo>
                  <a:pt x="52" y="84"/>
                </a:lnTo>
                <a:lnTo>
                  <a:pt x="52" y="83"/>
                </a:lnTo>
                <a:lnTo>
                  <a:pt x="53" y="82"/>
                </a:lnTo>
                <a:lnTo>
                  <a:pt x="54" y="82"/>
                </a:lnTo>
                <a:lnTo>
                  <a:pt x="53" y="82"/>
                </a:lnTo>
                <a:lnTo>
                  <a:pt x="52" y="81"/>
                </a:lnTo>
                <a:lnTo>
                  <a:pt x="52" y="80"/>
                </a:lnTo>
                <a:lnTo>
                  <a:pt x="53" y="80"/>
                </a:lnTo>
                <a:lnTo>
                  <a:pt x="54" y="79"/>
                </a:lnTo>
                <a:lnTo>
                  <a:pt x="55" y="79"/>
                </a:lnTo>
                <a:lnTo>
                  <a:pt x="56" y="80"/>
                </a:lnTo>
                <a:lnTo>
                  <a:pt x="56" y="79"/>
                </a:lnTo>
                <a:lnTo>
                  <a:pt x="57" y="80"/>
                </a:lnTo>
                <a:lnTo>
                  <a:pt x="59" y="80"/>
                </a:lnTo>
                <a:lnTo>
                  <a:pt x="59" y="79"/>
                </a:lnTo>
                <a:lnTo>
                  <a:pt x="60" y="79"/>
                </a:lnTo>
                <a:lnTo>
                  <a:pt x="61" y="78"/>
                </a:lnTo>
                <a:lnTo>
                  <a:pt x="60" y="78"/>
                </a:lnTo>
                <a:lnTo>
                  <a:pt x="59" y="77"/>
                </a:lnTo>
                <a:lnTo>
                  <a:pt x="58" y="77"/>
                </a:lnTo>
                <a:lnTo>
                  <a:pt x="57" y="76"/>
                </a:lnTo>
                <a:lnTo>
                  <a:pt x="58" y="75"/>
                </a:lnTo>
                <a:lnTo>
                  <a:pt x="59" y="75"/>
                </a:lnTo>
                <a:lnTo>
                  <a:pt x="60" y="75"/>
                </a:lnTo>
                <a:lnTo>
                  <a:pt x="61" y="76"/>
                </a:lnTo>
                <a:lnTo>
                  <a:pt x="62" y="75"/>
                </a:lnTo>
                <a:lnTo>
                  <a:pt x="62" y="74"/>
                </a:lnTo>
                <a:lnTo>
                  <a:pt x="61" y="75"/>
                </a:lnTo>
                <a:lnTo>
                  <a:pt x="60" y="75"/>
                </a:lnTo>
                <a:lnTo>
                  <a:pt x="60" y="74"/>
                </a:lnTo>
                <a:lnTo>
                  <a:pt x="59" y="73"/>
                </a:lnTo>
                <a:lnTo>
                  <a:pt x="60" y="73"/>
                </a:lnTo>
                <a:lnTo>
                  <a:pt x="60" y="72"/>
                </a:lnTo>
                <a:lnTo>
                  <a:pt x="61" y="71"/>
                </a:lnTo>
                <a:lnTo>
                  <a:pt x="62" y="71"/>
                </a:lnTo>
                <a:lnTo>
                  <a:pt x="62" y="70"/>
                </a:lnTo>
                <a:lnTo>
                  <a:pt x="63" y="71"/>
                </a:lnTo>
                <a:lnTo>
                  <a:pt x="64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6" y="73"/>
                </a:lnTo>
                <a:lnTo>
                  <a:pt x="67" y="73"/>
                </a:lnTo>
                <a:lnTo>
                  <a:pt x="67" y="74"/>
                </a:lnTo>
                <a:lnTo>
                  <a:pt x="68" y="74"/>
                </a:lnTo>
                <a:lnTo>
                  <a:pt x="68" y="73"/>
                </a:lnTo>
                <a:lnTo>
                  <a:pt x="69" y="72"/>
                </a:lnTo>
                <a:lnTo>
                  <a:pt x="70" y="72"/>
                </a:lnTo>
                <a:lnTo>
                  <a:pt x="70" y="73"/>
                </a:lnTo>
                <a:lnTo>
                  <a:pt x="71" y="74"/>
                </a:lnTo>
                <a:lnTo>
                  <a:pt x="72" y="73"/>
                </a:lnTo>
                <a:lnTo>
                  <a:pt x="74" y="73"/>
                </a:lnTo>
                <a:lnTo>
                  <a:pt x="75" y="74"/>
                </a:lnTo>
                <a:lnTo>
                  <a:pt x="74" y="75"/>
                </a:lnTo>
                <a:lnTo>
                  <a:pt x="74" y="76"/>
                </a:lnTo>
                <a:lnTo>
                  <a:pt x="76" y="77"/>
                </a:lnTo>
                <a:lnTo>
                  <a:pt x="77" y="77"/>
                </a:lnTo>
                <a:lnTo>
                  <a:pt x="80" y="77"/>
                </a:lnTo>
                <a:lnTo>
                  <a:pt x="81" y="76"/>
                </a:lnTo>
                <a:lnTo>
                  <a:pt x="82" y="75"/>
                </a:lnTo>
                <a:lnTo>
                  <a:pt x="81" y="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Freeform 39"/>
          <p:cNvSpPr>
            <a:spLocks/>
          </p:cNvSpPr>
          <p:nvPr/>
        </p:nvSpPr>
        <p:spPr bwMode="auto">
          <a:xfrm>
            <a:off x="1871950" y="4325749"/>
            <a:ext cx="916792" cy="489855"/>
          </a:xfrm>
          <a:custGeom>
            <a:avLst/>
            <a:gdLst>
              <a:gd name="T0" fmla="*/ 2147483647 w 124"/>
              <a:gd name="T1" fmla="*/ 2147483647 h 71"/>
              <a:gd name="T2" fmla="*/ 2147483647 w 124"/>
              <a:gd name="T3" fmla="*/ 2147483647 h 71"/>
              <a:gd name="T4" fmla="*/ 2147483647 w 124"/>
              <a:gd name="T5" fmla="*/ 2147483647 h 71"/>
              <a:gd name="T6" fmla="*/ 2147483647 w 124"/>
              <a:gd name="T7" fmla="*/ 2147483647 h 71"/>
              <a:gd name="T8" fmla="*/ 2147483647 w 124"/>
              <a:gd name="T9" fmla="*/ 2147483647 h 71"/>
              <a:gd name="T10" fmla="*/ 2147483647 w 124"/>
              <a:gd name="T11" fmla="*/ 2147483647 h 71"/>
              <a:gd name="T12" fmla="*/ 2147483647 w 124"/>
              <a:gd name="T13" fmla="*/ 2147483647 h 71"/>
              <a:gd name="T14" fmla="*/ 2147483647 w 124"/>
              <a:gd name="T15" fmla="*/ 2147483647 h 71"/>
              <a:gd name="T16" fmla="*/ 2147483647 w 124"/>
              <a:gd name="T17" fmla="*/ 2147483647 h 71"/>
              <a:gd name="T18" fmla="*/ 2147483647 w 124"/>
              <a:gd name="T19" fmla="*/ 2147483647 h 71"/>
              <a:gd name="T20" fmla="*/ 2147483647 w 124"/>
              <a:gd name="T21" fmla="*/ 2147483647 h 71"/>
              <a:gd name="T22" fmla="*/ 2147483647 w 124"/>
              <a:gd name="T23" fmla="*/ 2147483647 h 71"/>
              <a:gd name="T24" fmla="*/ 2147483647 w 124"/>
              <a:gd name="T25" fmla="*/ 2147483647 h 71"/>
              <a:gd name="T26" fmla="*/ 2147483647 w 124"/>
              <a:gd name="T27" fmla="*/ 2147483647 h 71"/>
              <a:gd name="T28" fmla="*/ 2147483647 w 124"/>
              <a:gd name="T29" fmla="*/ 2147483647 h 71"/>
              <a:gd name="T30" fmla="*/ 2147483647 w 124"/>
              <a:gd name="T31" fmla="*/ 2147483647 h 71"/>
              <a:gd name="T32" fmla="*/ 2147483647 w 124"/>
              <a:gd name="T33" fmla="*/ 2147483647 h 71"/>
              <a:gd name="T34" fmla="*/ 2147483647 w 124"/>
              <a:gd name="T35" fmla="*/ 2147483647 h 71"/>
              <a:gd name="T36" fmla="*/ 2147483647 w 124"/>
              <a:gd name="T37" fmla="*/ 2147483647 h 71"/>
              <a:gd name="T38" fmla="*/ 2147483647 w 124"/>
              <a:gd name="T39" fmla="*/ 2147483647 h 71"/>
              <a:gd name="T40" fmla="*/ 2147483647 w 124"/>
              <a:gd name="T41" fmla="*/ 2147483647 h 71"/>
              <a:gd name="T42" fmla="*/ 2147483647 w 124"/>
              <a:gd name="T43" fmla="*/ 2147483647 h 71"/>
              <a:gd name="T44" fmla="*/ 2147483647 w 124"/>
              <a:gd name="T45" fmla="*/ 2147483647 h 71"/>
              <a:gd name="T46" fmla="*/ 2147483647 w 124"/>
              <a:gd name="T47" fmla="*/ 2147483647 h 71"/>
              <a:gd name="T48" fmla="*/ 2147483647 w 124"/>
              <a:gd name="T49" fmla="*/ 2147483647 h 71"/>
              <a:gd name="T50" fmla="*/ 2147483647 w 124"/>
              <a:gd name="T51" fmla="*/ 2147483647 h 71"/>
              <a:gd name="T52" fmla="*/ 2147483647 w 124"/>
              <a:gd name="T53" fmla="*/ 2147483647 h 71"/>
              <a:gd name="T54" fmla="*/ 2147483647 w 124"/>
              <a:gd name="T55" fmla="*/ 2147483647 h 71"/>
              <a:gd name="T56" fmla="*/ 2147483647 w 124"/>
              <a:gd name="T57" fmla="*/ 2147483647 h 71"/>
              <a:gd name="T58" fmla="*/ 2147483647 w 124"/>
              <a:gd name="T59" fmla="*/ 2147483647 h 71"/>
              <a:gd name="T60" fmla="*/ 2147483647 w 124"/>
              <a:gd name="T61" fmla="*/ 2147483647 h 71"/>
              <a:gd name="T62" fmla="*/ 2147483647 w 124"/>
              <a:gd name="T63" fmla="*/ 2147483647 h 71"/>
              <a:gd name="T64" fmla="*/ 2147483647 w 124"/>
              <a:gd name="T65" fmla="*/ 2147483647 h 71"/>
              <a:gd name="T66" fmla="*/ 2147483647 w 124"/>
              <a:gd name="T67" fmla="*/ 2147483647 h 71"/>
              <a:gd name="T68" fmla="*/ 2147483647 w 124"/>
              <a:gd name="T69" fmla="*/ 2147483647 h 71"/>
              <a:gd name="T70" fmla="*/ 2147483647 w 124"/>
              <a:gd name="T71" fmla="*/ 2147483647 h 71"/>
              <a:gd name="T72" fmla="*/ 2147483647 w 124"/>
              <a:gd name="T73" fmla="*/ 2147483647 h 71"/>
              <a:gd name="T74" fmla="*/ 2147483647 w 124"/>
              <a:gd name="T75" fmla="*/ 2147483647 h 71"/>
              <a:gd name="T76" fmla="*/ 2147483647 w 124"/>
              <a:gd name="T77" fmla="*/ 2147483647 h 71"/>
              <a:gd name="T78" fmla="*/ 2147483647 w 124"/>
              <a:gd name="T79" fmla="*/ 2147483647 h 71"/>
              <a:gd name="T80" fmla="*/ 2147483647 w 124"/>
              <a:gd name="T81" fmla="*/ 2147483647 h 71"/>
              <a:gd name="T82" fmla="*/ 2147483647 w 124"/>
              <a:gd name="T83" fmla="*/ 2147483647 h 71"/>
              <a:gd name="T84" fmla="*/ 2147483647 w 124"/>
              <a:gd name="T85" fmla="*/ 2147483647 h 71"/>
              <a:gd name="T86" fmla="*/ 2147483647 w 124"/>
              <a:gd name="T87" fmla="*/ 2147483647 h 71"/>
              <a:gd name="T88" fmla="*/ 2147483647 w 124"/>
              <a:gd name="T89" fmla="*/ 2147483647 h 71"/>
              <a:gd name="T90" fmla="*/ 2147483647 w 124"/>
              <a:gd name="T91" fmla="*/ 2147483647 h 71"/>
              <a:gd name="T92" fmla="*/ 2147483647 w 124"/>
              <a:gd name="T93" fmla="*/ 2147483647 h 71"/>
              <a:gd name="T94" fmla="*/ 2147483647 w 124"/>
              <a:gd name="T95" fmla="*/ 2147483647 h 71"/>
              <a:gd name="T96" fmla="*/ 2147483647 w 124"/>
              <a:gd name="T97" fmla="*/ 2147483647 h 71"/>
              <a:gd name="T98" fmla="*/ 2147483647 w 124"/>
              <a:gd name="T99" fmla="*/ 2147483647 h 71"/>
              <a:gd name="T100" fmla="*/ 2147483647 w 124"/>
              <a:gd name="T101" fmla="*/ 2147483647 h 71"/>
              <a:gd name="T102" fmla="*/ 2147483647 w 124"/>
              <a:gd name="T103" fmla="*/ 2147483647 h 71"/>
              <a:gd name="T104" fmla="*/ 2147483647 w 124"/>
              <a:gd name="T105" fmla="*/ 2147483647 h 71"/>
              <a:gd name="T106" fmla="*/ 2147483647 w 124"/>
              <a:gd name="T107" fmla="*/ 2147483647 h 71"/>
              <a:gd name="T108" fmla="*/ 2147483647 w 124"/>
              <a:gd name="T109" fmla="*/ 2147483647 h 71"/>
              <a:gd name="T110" fmla="*/ 2147483647 w 124"/>
              <a:gd name="T111" fmla="*/ 2147483647 h 71"/>
              <a:gd name="T112" fmla="*/ 2147483647 w 124"/>
              <a:gd name="T113" fmla="*/ 2147483647 h 71"/>
              <a:gd name="T114" fmla="*/ 2147483647 w 124"/>
              <a:gd name="T115" fmla="*/ 2147483647 h 71"/>
              <a:gd name="T116" fmla="*/ 2147483647 w 124"/>
              <a:gd name="T117" fmla="*/ 2147483647 h 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4"/>
              <a:gd name="T178" fmla="*/ 0 h 71"/>
              <a:gd name="T179" fmla="*/ 124 w 124"/>
              <a:gd name="T180" fmla="*/ 71 h 7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4" h="71">
                <a:moveTo>
                  <a:pt x="0" y="43"/>
                </a:moveTo>
                <a:lnTo>
                  <a:pt x="0" y="43"/>
                </a:lnTo>
                <a:lnTo>
                  <a:pt x="3" y="43"/>
                </a:lnTo>
                <a:lnTo>
                  <a:pt x="2" y="43"/>
                </a:lnTo>
                <a:lnTo>
                  <a:pt x="3" y="43"/>
                </a:lnTo>
                <a:lnTo>
                  <a:pt x="3" y="44"/>
                </a:lnTo>
                <a:lnTo>
                  <a:pt x="3" y="45"/>
                </a:lnTo>
                <a:lnTo>
                  <a:pt x="3" y="46"/>
                </a:lnTo>
                <a:lnTo>
                  <a:pt x="4" y="46"/>
                </a:lnTo>
                <a:lnTo>
                  <a:pt x="5" y="45"/>
                </a:lnTo>
                <a:lnTo>
                  <a:pt x="4" y="47"/>
                </a:lnTo>
                <a:lnTo>
                  <a:pt x="4" y="49"/>
                </a:lnTo>
                <a:lnTo>
                  <a:pt x="5" y="50"/>
                </a:lnTo>
                <a:lnTo>
                  <a:pt x="5" y="51"/>
                </a:lnTo>
                <a:lnTo>
                  <a:pt x="5" y="52"/>
                </a:lnTo>
                <a:lnTo>
                  <a:pt x="6" y="53"/>
                </a:lnTo>
                <a:lnTo>
                  <a:pt x="7" y="54"/>
                </a:lnTo>
                <a:lnTo>
                  <a:pt x="7" y="55"/>
                </a:lnTo>
                <a:lnTo>
                  <a:pt x="6" y="56"/>
                </a:lnTo>
                <a:lnTo>
                  <a:pt x="6" y="57"/>
                </a:lnTo>
                <a:lnTo>
                  <a:pt x="6" y="58"/>
                </a:lnTo>
                <a:lnTo>
                  <a:pt x="6" y="60"/>
                </a:lnTo>
                <a:lnTo>
                  <a:pt x="6" y="61"/>
                </a:lnTo>
                <a:lnTo>
                  <a:pt x="5" y="61"/>
                </a:lnTo>
                <a:lnTo>
                  <a:pt x="5" y="62"/>
                </a:lnTo>
                <a:lnTo>
                  <a:pt x="5" y="63"/>
                </a:lnTo>
                <a:lnTo>
                  <a:pt x="5" y="64"/>
                </a:lnTo>
                <a:lnTo>
                  <a:pt x="4" y="65"/>
                </a:lnTo>
                <a:lnTo>
                  <a:pt x="4" y="66"/>
                </a:lnTo>
                <a:lnTo>
                  <a:pt x="5" y="67"/>
                </a:lnTo>
                <a:lnTo>
                  <a:pt x="4" y="67"/>
                </a:lnTo>
                <a:lnTo>
                  <a:pt x="2" y="67"/>
                </a:lnTo>
                <a:lnTo>
                  <a:pt x="2" y="68"/>
                </a:lnTo>
                <a:lnTo>
                  <a:pt x="2" y="69"/>
                </a:lnTo>
                <a:lnTo>
                  <a:pt x="2" y="70"/>
                </a:lnTo>
                <a:lnTo>
                  <a:pt x="2" y="71"/>
                </a:lnTo>
                <a:lnTo>
                  <a:pt x="6" y="71"/>
                </a:lnTo>
                <a:lnTo>
                  <a:pt x="7" y="67"/>
                </a:lnTo>
                <a:lnTo>
                  <a:pt x="10" y="66"/>
                </a:lnTo>
                <a:lnTo>
                  <a:pt x="14" y="66"/>
                </a:lnTo>
                <a:lnTo>
                  <a:pt x="17" y="66"/>
                </a:lnTo>
                <a:lnTo>
                  <a:pt x="17" y="63"/>
                </a:lnTo>
                <a:lnTo>
                  <a:pt x="18" y="64"/>
                </a:lnTo>
                <a:lnTo>
                  <a:pt x="18" y="63"/>
                </a:lnTo>
                <a:lnTo>
                  <a:pt x="18" y="61"/>
                </a:lnTo>
                <a:lnTo>
                  <a:pt x="18" y="59"/>
                </a:lnTo>
                <a:lnTo>
                  <a:pt x="20" y="58"/>
                </a:lnTo>
                <a:lnTo>
                  <a:pt x="20" y="57"/>
                </a:lnTo>
                <a:lnTo>
                  <a:pt x="20" y="55"/>
                </a:lnTo>
                <a:lnTo>
                  <a:pt x="19" y="54"/>
                </a:lnTo>
                <a:lnTo>
                  <a:pt x="18" y="52"/>
                </a:lnTo>
                <a:lnTo>
                  <a:pt x="19" y="52"/>
                </a:lnTo>
                <a:lnTo>
                  <a:pt x="20" y="51"/>
                </a:lnTo>
                <a:lnTo>
                  <a:pt x="21" y="53"/>
                </a:lnTo>
                <a:lnTo>
                  <a:pt x="22" y="55"/>
                </a:lnTo>
                <a:lnTo>
                  <a:pt x="23" y="56"/>
                </a:lnTo>
                <a:lnTo>
                  <a:pt x="23" y="57"/>
                </a:lnTo>
                <a:lnTo>
                  <a:pt x="24" y="57"/>
                </a:lnTo>
                <a:lnTo>
                  <a:pt x="25" y="58"/>
                </a:lnTo>
                <a:lnTo>
                  <a:pt x="26" y="59"/>
                </a:lnTo>
                <a:lnTo>
                  <a:pt x="27" y="59"/>
                </a:lnTo>
                <a:lnTo>
                  <a:pt x="28" y="59"/>
                </a:lnTo>
                <a:lnTo>
                  <a:pt x="28" y="62"/>
                </a:lnTo>
                <a:lnTo>
                  <a:pt x="28" y="63"/>
                </a:lnTo>
                <a:lnTo>
                  <a:pt x="29" y="63"/>
                </a:lnTo>
                <a:lnTo>
                  <a:pt x="29" y="62"/>
                </a:lnTo>
                <a:lnTo>
                  <a:pt x="31" y="62"/>
                </a:lnTo>
                <a:lnTo>
                  <a:pt x="33" y="61"/>
                </a:lnTo>
                <a:lnTo>
                  <a:pt x="31" y="59"/>
                </a:lnTo>
                <a:lnTo>
                  <a:pt x="29" y="57"/>
                </a:lnTo>
                <a:lnTo>
                  <a:pt x="28" y="57"/>
                </a:lnTo>
                <a:lnTo>
                  <a:pt x="28" y="56"/>
                </a:lnTo>
                <a:lnTo>
                  <a:pt x="29" y="55"/>
                </a:lnTo>
                <a:lnTo>
                  <a:pt x="30" y="52"/>
                </a:lnTo>
                <a:lnTo>
                  <a:pt x="30" y="50"/>
                </a:lnTo>
                <a:lnTo>
                  <a:pt x="29" y="48"/>
                </a:lnTo>
                <a:lnTo>
                  <a:pt x="30" y="47"/>
                </a:lnTo>
                <a:lnTo>
                  <a:pt x="31" y="47"/>
                </a:lnTo>
                <a:lnTo>
                  <a:pt x="32" y="47"/>
                </a:lnTo>
                <a:lnTo>
                  <a:pt x="32" y="48"/>
                </a:lnTo>
                <a:lnTo>
                  <a:pt x="32" y="49"/>
                </a:lnTo>
                <a:lnTo>
                  <a:pt x="33" y="49"/>
                </a:lnTo>
                <a:lnTo>
                  <a:pt x="34" y="48"/>
                </a:lnTo>
                <a:lnTo>
                  <a:pt x="35" y="47"/>
                </a:lnTo>
                <a:lnTo>
                  <a:pt x="35" y="48"/>
                </a:lnTo>
                <a:lnTo>
                  <a:pt x="37" y="48"/>
                </a:lnTo>
                <a:lnTo>
                  <a:pt x="37" y="49"/>
                </a:lnTo>
                <a:lnTo>
                  <a:pt x="40" y="51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3"/>
                </a:lnTo>
                <a:lnTo>
                  <a:pt x="43" y="54"/>
                </a:lnTo>
                <a:lnTo>
                  <a:pt x="44" y="55"/>
                </a:lnTo>
                <a:lnTo>
                  <a:pt x="45" y="54"/>
                </a:lnTo>
                <a:lnTo>
                  <a:pt x="45" y="55"/>
                </a:lnTo>
                <a:lnTo>
                  <a:pt x="46" y="55"/>
                </a:lnTo>
                <a:lnTo>
                  <a:pt x="48" y="55"/>
                </a:lnTo>
                <a:lnTo>
                  <a:pt x="48" y="56"/>
                </a:lnTo>
                <a:lnTo>
                  <a:pt x="48" y="57"/>
                </a:lnTo>
                <a:lnTo>
                  <a:pt x="48" y="58"/>
                </a:lnTo>
                <a:lnTo>
                  <a:pt x="48" y="59"/>
                </a:lnTo>
                <a:lnTo>
                  <a:pt x="47" y="60"/>
                </a:lnTo>
                <a:lnTo>
                  <a:pt x="49" y="60"/>
                </a:lnTo>
                <a:lnTo>
                  <a:pt x="50" y="61"/>
                </a:lnTo>
                <a:lnTo>
                  <a:pt x="51" y="61"/>
                </a:lnTo>
                <a:lnTo>
                  <a:pt x="52" y="59"/>
                </a:lnTo>
                <a:lnTo>
                  <a:pt x="52" y="57"/>
                </a:lnTo>
                <a:lnTo>
                  <a:pt x="53" y="55"/>
                </a:lnTo>
                <a:lnTo>
                  <a:pt x="54" y="55"/>
                </a:lnTo>
                <a:lnTo>
                  <a:pt x="54" y="54"/>
                </a:lnTo>
                <a:lnTo>
                  <a:pt x="54" y="53"/>
                </a:lnTo>
                <a:lnTo>
                  <a:pt x="53" y="53"/>
                </a:lnTo>
                <a:lnTo>
                  <a:pt x="52" y="53"/>
                </a:lnTo>
                <a:lnTo>
                  <a:pt x="51" y="53"/>
                </a:lnTo>
                <a:lnTo>
                  <a:pt x="51" y="52"/>
                </a:lnTo>
                <a:lnTo>
                  <a:pt x="52" y="51"/>
                </a:lnTo>
                <a:lnTo>
                  <a:pt x="53" y="50"/>
                </a:lnTo>
                <a:lnTo>
                  <a:pt x="54" y="50"/>
                </a:lnTo>
                <a:lnTo>
                  <a:pt x="55" y="51"/>
                </a:lnTo>
                <a:lnTo>
                  <a:pt x="55" y="52"/>
                </a:lnTo>
                <a:lnTo>
                  <a:pt x="56" y="52"/>
                </a:lnTo>
                <a:lnTo>
                  <a:pt x="58" y="52"/>
                </a:lnTo>
                <a:lnTo>
                  <a:pt x="59" y="53"/>
                </a:lnTo>
                <a:lnTo>
                  <a:pt x="60" y="54"/>
                </a:lnTo>
                <a:lnTo>
                  <a:pt x="60" y="55"/>
                </a:lnTo>
                <a:lnTo>
                  <a:pt x="61" y="56"/>
                </a:lnTo>
                <a:lnTo>
                  <a:pt x="62" y="56"/>
                </a:lnTo>
                <a:lnTo>
                  <a:pt x="63" y="57"/>
                </a:lnTo>
                <a:lnTo>
                  <a:pt x="64" y="58"/>
                </a:lnTo>
                <a:lnTo>
                  <a:pt x="65" y="58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8"/>
                </a:lnTo>
                <a:lnTo>
                  <a:pt x="69" y="58"/>
                </a:lnTo>
                <a:lnTo>
                  <a:pt x="69" y="59"/>
                </a:lnTo>
                <a:lnTo>
                  <a:pt x="70" y="59"/>
                </a:lnTo>
                <a:lnTo>
                  <a:pt x="71" y="59"/>
                </a:lnTo>
                <a:lnTo>
                  <a:pt x="72" y="59"/>
                </a:lnTo>
                <a:lnTo>
                  <a:pt x="73" y="59"/>
                </a:lnTo>
                <a:lnTo>
                  <a:pt x="74" y="58"/>
                </a:lnTo>
                <a:lnTo>
                  <a:pt x="74" y="56"/>
                </a:lnTo>
                <a:lnTo>
                  <a:pt x="74" y="55"/>
                </a:lnTo>
                <a:lnTo>
                  <a:pt x="75" y="54"/>
                </a:lnTo>
                <a:lnTo>
                  <a:pt x="76" y="55"/>
                </a:lnTo>
                <a:lnTo>
                  <a:pt x="78" y="55"/>
                </a:lnTo>
                <a:lnTo>
                  <a:pt x="78" y="56"/>
                </a:lnTo>
                <a:lnTo>
                  <a:pt x="79" y="56"/>
                </a:lnTo>
                <a:lnTo>
                  <a:pt x="79" y="55"/>
                </a:lnTo>
                <a:lnTo>
                  <a:pt x="80" y="54"/>
                </a:lnTo>
                <a:lnTo>
                  <a:pt x="80" y="53"/>
                </a:lnTo>
                <a:lnTo>
                  <a:pt x="80" y="52"/>
                </a:lnTo>
                <a:lnTo>
                  <a:pt x="80" y="51"/>
                </a:lnTo>
                <a:lnTo>
                  <a:pt x="80" y="50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4" y="51"/>
                </a:lnTo>
                <a:lnTo>
                  <a:pt x="86" y="52"/>
                </a:lnTo>
                <a:lnTo>
                  <a:pt x="88" y="54"/>
                </a:lnTo>
                <a:lnTo>
                  <a:pt x="90" y="56"/>
                </a:lnTo>
                <a:lnTo>
                  <a:pt x="91" y="57"/>
                </a:lnTo>
                <a:lnTo>
                  <a:pt x="92" y="57"/>
                </a:lnTo>
                <a:lnTo>
                  <a:pt x="93" y="57"/>
                </a:lnTo>
                <a:lnTo>
                  <a:pt x="93" y="56"/>
                </a:lnTo>
                <a:lnTo>
                  <a:pt x="94" y="55"/>
                </a:lnTo>
                <a:lnTo>
                  <a:pt x="94" y="54"/>
                </a:lnTo>
                <a:lnTo>
                  <a:pt x="94" y="53"/>
                </a:lnTo>
                <a:lnTo>
                  <a:pt x="95" y="52"/>
                </a:lnTo>
                <a:lnTo>
                  <a:pt x="96" y="52"/>
                </a:lnTo>
                <a:lnTo>
                  <a:pt x="96" y="53"/>
                </a:lnTo>
                <a:lnTo>
                  <a:pt x="97" y="53"/>
                </a:lnTo>
                <a:lnTo>
                  <a:pt x="98" y="54"/>
                </a:lnTo>
                <a:lnTo>
                  <a:pt x="98" y="52"/>
                </a:lnTo>
                <a:lnTo>
                  <a:pt x="99" y="50"/>
                </a:lnTo>
                <a:lnTo>
                  <a:pt x="99" y="48"/>
                </a:lnTo>
                <a:lnTo>
                  <a:pt x="100" y="47"/>
                </a:lnTo>
                <a:lnTo>
                  <a:pt x="102" y="46"/>
                </a:lnTo>
                <a:lnTo>
                  <a:pt x="103" y="46"/>
                </a:lnTo>
                <a:lnTo>
                  <a:pt x="104" y="46"/>
                </a:lnTo>
                <a:lnTo>
                  <a:pt x="105" y="48"/>
                </a:lnTo>
                <a:lnTo>
                  <a:pt x="106" y="49"/>
                </a:lnTo>
                <a:lnTo>
                  <a:pt x="108" y="49"/>
                </a:lnTo>
                <a:lnTo>
                  <a:pt x="109" y="48"/>
                </a:lnTo>
                <a:lnTo>
                  <a:pt x="109" y="45"/>
                </a:lnTo>
                <a:lnTo>
                  <a:pt x="109" y="44"/>
                </a:lnTo>
                <a:lnTo>
                  <a:pt x="110" y="43"/>
                </a:lnTo>
                <a:lnTo>
                  <a:pt x="109" y="42"/>
                </a:lnTo>
                <a:lnTo>
                  <a:pt x="108" y="43"/>
                </a:lnTo>
                <a:lnTo>
                  <a:pt x="107" y="43"/>
                </a:lnTo>
                <a:lnTo>
                  <a:pt x="107" y="42"/>
                </a:lnTo>
                <a:lnTo>
                  <a:pt x="106" y="42"/>
                </a:lnTo>
                <a:lnTo>
                  <a:pt x="104" y="42"/>
                </a:lnTo>
                <a:lnTo>
                  <a:pt x="103" y="42"/>
                </a:lnTo>
                <a:lnTo>
                  <a:pt x="103" y="41"/>
                </a:lnTo>
                <a:lnTo>
                  <a:pt x="102" y="40"/>
                </a:lnTo>
                <a:lnTo>
                  <a:pt x="103" y="39"/>
                </a:lnTo>
                <a:lnTo>
                  <a:pt x="105" y="39"/>
                </a:lnTo>
                <a:lnTo>
                  <a:pt x="105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8"/>
                </a:lnTo>
                <a:lnTo>
                  <a:pt x="105" y="37"/>
                </a:lnTo>
                <a:lnTo>
                  <a:pt x="106" y="37"/>
                </a:lnTo>
                <a:lnTo>
                  <a:pt x="106" y="36"/>
                </a:lnTo>
                <a:lnTo>
                  <a:pt x="107" y="35"/>
                </a:lnTo>
                <a:lnTo>
                  <a:pt x="107" y="34"/>
                </a:lnTo>
                <a:lnTo>
                  <a:pt x="106" y="34"/>
                </a:lnTo>
                <a:lnTo>
                  <a:pt x="106" y="33"/>
                </a:lnTo>
                <a:lnTo>
                  <a:pt x="105" y="32"/>
                </a:lnTo>
                <a:lnTo>
                  <a:pt x="104" y="32"/>
                </a:lnTo>
                <a:lnTo>
                  <a:pt x="103" y="31"/>
                </a:lnTo>
                <a:lnTo>
                  <a:pt x="102" y="31"/>
                </a:lnTo>
                <a:lnTo>
                  <a:pt x="102" y="30"/>
                </a:lnTo>
                <a:lnTo>
                  <a:pt x="102" y="29"/>
                </a:lnTo>
                <a:lnTo>
                  <a:pt x="103" y="28"/>
                </a:lnTo>
                <a:lnTo>
                  <a:pt x="102" y="28"/>
                </a:lnTo>
                <a:lnTo>
                  <a:pt x="102" y="27"/>
                </a:lnTo>
                <a:lnTo>
                  <a:pt x="103" y="26"/>
                </a:lnTo>
                <a:lnTo>
                  <a:pt x="108" y="26"/>
                </a:lnTo>
                <a:lnTo>
                  <a:pt x="113" y="26"/>
                </a:lnTo>
                <a:lnTo>
                  <a:pt x="116" y="26"/>
                </a:lnTo>
                <a:lnTo>
                  <a:pt x="118" y="26"/>
                </a:lnTo>
                <a:lnTo>
                  <a:pt x="119" y="26"/>
                </a:lnTo>
                <a:lnTo>
                  <a:pt x="120" y="26"/>
                </a:lnTo>
                <a:lnTo>
                  <a:pt x="121" y="27"/>
                </a:lnTo>
                <a:lnTo>
                  <a:pt x="122" y="27"/>
                </a:lnTo>
                <a:lnTo>
                  <a:pt x="123" y="26"/>
                </a:lnTo>
                <a:lnTo>
                  <a:pt x="123" y="25"/>
                </a:lnTo>
                <a:lnTo>
                  <a:pt x="124" y="25"/>
                </a:lnTo>
                <a:lnTo>
                  <a:pt x="124" y="24"/>
                </a:lnTo>
                <a:lnTo>
                  <a:pt x="124" y="23"/>
                </a:lnTo>
                <a:lnTo>
                  <a:pt x="124" y="22"/>
                </a:lnTo>
                <a:lnTo>
                  <a:pt x="123" y="21"/>
                </a:lnTo>
                <a:lnTo>
                  <a:pt x="123" y="22"/>
                </a:lnTo>
                <a:lnTo>
                  <a:pt x="122" y="22"/>
                </a:lnTo>
                <a:lnTo>
                  <a:pt x="122" y="23"/>
                </a:lnTo>
                <a:lnTo>
                  <a:pt x="121" y="23"/>
                </a:lnTo>
                <a:lnTo>
                  <a:pt x="120" y="23"/>
                </a:lnTo>
                <a:lnTo>
                  <a:pt x="120" y="22"/>
                </a:lnTo>
                <a:lnTo>
                  <a:pt x="119" y="21"/>
                </a:lnTo>
                <a:lnTo>
                  <a:pt x="118" y="21"/>
                </a:lnTo>
                <a:lnTo>
                  <a:pt x="117" y="21"/>
                </a:lnTo>
                <a:lnTo>
                  <a:pt x="117" y="20"/>
                </a:lnTo>
                <a:lnTo>
                  <a:pt x="118" y="19"/>
                </a:lnTo>
                <a:lnTo>
                  <a:pt x="119" y="19"/>
                </a:lnTo>
                <a:lnTo>
                  <a:pt x="119" y="18"/>
                </a:lnTo>
                <a:lnTo>
                  <a:pt x="118" y="17"/>
                </a:lnTo>
                <a:lnTo>
                  <a:pt x="117" y="17"/>
                </a:lnTo>
                <a:lnTo>
                  <a:pt x="117" y="16"/>
                </a:lnTo>
                <a:lnTo>
                  <a:pt x="116" y="16"/>
                </a:lnTo>
                <a:lnTo>
                  <a:pt x="115" y="15"/>
                </a:lnTo>
                <a:lnTo>
                  <a:pt x="113" y="16"/>
                </a:lnTo>
                <a:lnTo>
                  <a:pt x="113" y="15"/>
                </a:lnTo>
                <a:lnTo>
                  <a:pt x="112" y="14"/>
                </a:lnTo>
                <a:lnTo>
                  <a:pt x="112" y="13"/>
                </a:lnTo>
                <a:lnTo>
                  <a:pt x="111" y="13"/>
                </a:lnTo>
                <a:lnTo>
                  <a:pt x="110" y="12"/>
                </a:lnTo>
                <a:lnTo>
                  <a:pt x="111" y="11"/>
                </a:lnTo>
                <a:lnTo>
                  <a:pt x="112" y="11"/>
                </a:lnTo>
                <a:lnTo>
                  <a:pt x="112" y="10"/>
                </a:lnTo>
                <a:lnTo>
                  <a:pt x="112" y="8"/>
                </a:lnTo>
                <a:lnTo>
                  <a:pt x="112" y="6"/>
                </a:lnTo>
                <a:lnTo>
                  <a:pt x="110" y="6"/>
                </a:lnTo>
                <a:lnTo>
                  <a:pt x="108" y="6"/>
                </a:lnTo>
                <a:lnTo>
                  <a:pt x="107" y="5"/>
                </a:lnTo>
                <a:lnTo>
                  <a:pt x="106" y="2"/>
                </a:lnTo>
                <a:lnTo>
                  <a:pt x="105" y="1"/>
                </a:lnTo>
                <a:lnTo>
                  <a:pt x="105" y="0"/>
                </a:lnTo>
                <a:lnTo>
                  <a:pt x="104" y="0"/>
                </a:lnTo>
                <a:lnTo>
                  <a:pt x="105" y="1"/>
                </a:lnTo>
                <a:lnTo>
                  <a:pt x="105" y="2"/>
                </a:lnTo>
                <a:lnTo>
                  <a:pt x="104" y="3"/>
                </a:lnTo>
                <a:lnTo>
                  <a:pt x="103" y="4"/>
                </a:lnTo>
                <a:lnTo>
                  <a:pt x="102" y="5"/>
                </a:lnTo>
                <a:lnTo>
                  <a:pt x="102" y="6"/>
                </a:lnTo>
                <a:lnTo>
                  <a:pt x="100" y="7"/>
                </a:lnTo>
                <a:lnTo>
                  <a:pt x="100" y="8"/>
                </a:lnTo>
                <a:lnTo>
                  <a:pt x="100" y="9"/>
                </a:lnTo>
                <a:lnTo>
                  <a:pt x="99" y="9"/>
                </a:lnTo>
                <a:lnTo>
                  <a:pt x="97" y="8"/>
                </a:lnTo>
                <a:lnTo>
                  <a:pt x="96" y="8"/>
                </a:lnTo>
                <a:lnTo>
                  <a:pt x="95" y="8"/>
                </a:lnTo>
                <a:lnTo>
                  <a:pt x="94" y="7"/>
                </a:lnTo>
                <a:lnTo>
                  <a:pt x="93" y="8"/>
                </a:lnTo>
                <a:lnTo>
                  <a:pt x="93" y="7"/>
                </a:lnTo>
                <a:lnTo>
                  <a:pt x="92" y="6"/>
                </a:lnTo>
                <a:lnTo>
                  <a:pt x="91" y="6"/>
                </a:lnTo>
                <a:lnTo>
                  <a:pt x="90" y="7"/>
                </a:lnTo>
                <a:lnTo>
                  <a:pt x="88" y="8"/>
                </a:lnTo>
                <a:lnTo>
                  <a:pt x="87" y="8"/>
                </a:lnTo>
                <a:lnTo>
                  <a:pt x="85" y="7"/>
                </a:lnTo>
                <a:lnTo>
                  <a:pt x="85" y="6"/>
                </a:lnTo>
                <a:lnTo>
                  <a:pt x="84" y="5"/>
                </a:lnTo>
                <a:lnTo>
                  <a:pt x="83" y="4"/>
                </a:lnTo>
                <a:lnTo>
                  <a:pt x="82" y="4"/>
                </a:lnTo>
                <a:lnTo>
                  <a:pt x="81" y="4"/>
                </a:lnTo>
                <a:lnTo>
                  <a:pt x="80" y="3"/>
                </a:lnTo>
                <a:lnTo>
                  <a:pt x="79" y="3"/>
                </a:lnTo>
                <a:lnTo>
                  <a:pt x="78" y="4"/>
                </a:lnTo>
                <a:lnTo>
                  <a:pt x="78" y="5"/>
                </a:lnTo>
                <a:lnTo>
                  <a:pt x="77" y="6"/>
                </a:lnTo>
                <a:lnTo>
                  <a:pt x="77" y="7"/>
                </a:lnTo>
                <a:lnTo>
                  <a:pt x="75" y="9"/>
                </a:lnTo>
                <a:lnTo>
                  <a:pt x="75" y="10"/>
                </a:lnTo>
                <a:lnTo>
                  <a:pt x="74" y="10"/>
                </a:lnTo>
                <a:lnTo>
                  <a:pt x="74" y="8"/>
                </a:lnTo>
                <a:lnTo>
                  <a:pt x="72" y="9"/>
                </a:lnTo>
                <a:lnTo>
                  <a:pt x="71" y="10"/>
                </a:lnTo>
                <a:lnTo>
                  <a:pt x="68" y="9"/>
                </a:lnTo>
                <a:lnTo>
                  <a:pt x="67" y="9"/>
                </a:lnTo>
                <a:lnTo>
                  <a:pt x="66" y="9"/>
                </a:lnTo>
                <a:lnTo>
                  <a:pt x="65" y="9"/>
                </a:lnTo>
                <a:lnTo>
                  <a:pt x="64" y="8"/>
                </a:lnTo>
                <a:lnTo>
                  <a:pt x="64" y="6"/>
                </a:lnTo>
                <a:lnTo>
                  <a:pt x="64" y="4"/>
                </a:lnTo>
                <a:lnTo>
                  <a:pt x="64" y="3"/>
                </a:lnTo>
                <a:lnTo>
                  <a:pt x="63" y="2"/>
                </a:lnTo>
                <a:lnTo>
                  <a:pt x="61" y="3"/>
                </a:lnTo>
                <a:lnTo>
                  <a:pt x="60" y="3"/>
                </a:lnTo>
                <a:lnTo>
                  <a:pt x="59" y="3"/>
                </a:lnTo>
                <a:lnTo>
                  <a:pt x="60" y="2"/>
                </a:lnTo>
                <a:lnTo>
                  <a:pt x="59" y="2"/>
                </a:lnTo>
                <a:lnTo>
                  <a:pt x="59" y="1"/>
                </a:lnTo>
                <a:lnTo>
                  <a:pt x="58" y="1"/>
                </a:lnTo>
                <a:lnTo>
                  <a:pt x="58" y="2"/>
                </a:lnTo>
                <a:lnTo>
                  <a:pt x="58" y="3"/>
                </a:lnTo>
                <a:lnTo>
                  <a:pt x="57" y="3"/>
                </a:lnTo>
                <a:lnTo>
                  <a:pt x="57" y="4"/>
                </a:lnTo>
                <a:lnTo>
                  <a:pt x="57" y="5"/>
                </a:lnTo>
                <a:lnTo>
                  <a:pt x="56" y="5"/>
                </a:lnTo>
                <a:lnTo>
                  <a:pt x="55" y="4"/>
                </a:lnTo>
                <a:lnTo>
                  <a:pt x="55" y="3"/>
                </a:lnTo>
                <a:lnTo>
                  <a:pt x="55" y="2"/>
                </a:lnTo>
                <a:lnTo>
                  <a:pt x="54" y="2"/>
                </a:lnTo>
                <a:lnTo>
                  <a:pt x="53" y="2"/>
                </a:lnTo>
                <a:lnTo>
                  <a:pt x="52" y="3"/>
                </a:lnTo>
                <a:lnTo>
                  <a:pt x="50" y="3"/>
                </a:lnTo>
                <a:lnTo>
                  <a:pt x="49" y="3"/>
                </a:lnTo>
                <a:lnTo>
                  <a:pt x="49" y="4"/>
                </a:lnTo>
                <a:lnTo>
                  <a:pt x="48" y="4"/>
                </a:lnTo>
                <a:lnTo>
                  <a:pt x="46" y="4"/>
                </a:lnTo>
                <a:lnTo>
                  <a:pt x="45" y="4"/>
                </a:lnTo>
                <a:lnTo>
                  <a:pt x="45" y="5"/>
                </a:lnTo>
                <a:lnTo>
                  <a:pt x="45" y="6"/>
                </a:lnTo>
                <a:lnTo>
                  <a:pt x="45" y="7"/>
                </a:lnTo>
                <a:lnTo>
                  <a:pt x="46" y="7"/>
                </a:lnTo>
                <a:lnTo>
                  <a:pt x="46" y="8"/>
                </a:lnTo>
                <a:lnTo>
                  <a:pt x="47" y="9"/>
                </a:lnTo>
                <a:lnTo>
                  <a:pt x="46" y="9"/>
                </a:lnTo>
                <a:lnTo>
                  <a:pt x="44" y="10"/>
                </a:lnTo>
                <a:lnTo>
                  <a:pt x="44" y="11"/>
                </a:lnTo>
                <a:lnTo>
                  <a:pt x="43" y="11"/>
                </a:lnTo>
                <a:lnTo>
                  <a:pt x="42" y="11"/>
                </a:lnTo>
                <a:lnTo>
                  <a:pt x="42" y="12"/>
                </a:lnTo>
                <a:lnTo>
                  <a:pt x="41" y="12"/>
                </a:lnTo>
                <a:lnTo>
                  <a:pt x="42" y="12"/>
                </a:lnTo>
                <a:lnTo>
                  <a:pt x="41" y="12"/>
                </a:lnTo>
                <a:lnTo>
                  <a:pt x="40" y="12"/>
                </a:lnTo>
                <a:lnTo>
                  <a:pt x="40" y="13"/>
                </a:lnTo>
                <a:lnTo>
                  <a:pt x="40" y="14"/>
                </a:lnTo>
                <a:lnTo>
                  <a:pt x="40" y="15"/>
                </a:lnTo>
                <a:lnTo>
                  <a:pt x="39" y="15"/>
                </a:lnTo>
                <a:lnTo>
                  <a:pt x="39" y="16"/>
                </a:lnTo>
                <a:lnTo>
                  <a:pt x="39" y="17"/>
                </a:lnTo>
                <a:lnTo>
                  <a:pt x="38" y="17"/>
                </a:lnTo>
                <a:lnTo>
                  <a:pt x="38" y="16"/>
                </a:lnTo>
                <a:lnTo>
                  <a:pt x="39" y="16"/>
                </a:lnTo>
                <a:lnTo>
                  <a:pt x="38" y="16"/>
                </a:lnTo>
                <a:lnTo>
                  <a:pt x="37" y="16"/>
                </a:lnTo>
                <a:lnTo>
                  <a:pt x="37" y="17"/>
                </a:lnTo>
                <a:lnTo>
                  <a:pt x="37" y="18"/>
                </a:lnTo>
                <a:lnTo>
                  <a:pt x="37" y="19"/>
                </a:lnTo>
                <a:lnTo>
                  <a:pt x="37" y="20"/>
                </a:lnTo>
                <a:lnTo>
                  <a:pt x="37" y="21"/>
                </a:lnTo>
                <a:lnTo>
                  <a:pt x="37" y="22"/>
                </a:lnTo>
                <a:lnTo>
                  <a:pt x="37" y="23"/>
                </a:lnTo>
                <a:lnTo>
                  <a:pt x="36" y="23"/>
                </a:lnTo>
                <a:lnTo>
                  <a:pt x="35" y="23"/>
                </a:lnTo>
                <a:lnTo>
                  <a:pt x="35" y="24"/>
                </a:lnTo>
                <a:lnTo>
                  <a:pt x="35" y="25"/>
                </a:lnTo>
                <a:lnTo>
                  <a:pt x="34" y="26"/>
                </a:lnTo>
                <a:lnTo>
                  <a:pt x="32" y="26"/>
                </a:lnTo>
                <a:lnTo>
                  <a:pt x="32" y="27"/>
                </a:lnTo>
                <a:lnTo>
                  <a:pt x="32" y="28"/>
                </a:lnTo>
                <a:lnTo>
                  <a:pt x="33" y="29"/>
                </a:lnTo>
                <a:lnTo>
                  <a:pt x="32" y="30"/>
                </a:lnTo>
                <a:lnTo>
                  <a:pt x="32" y="31"/>
                </a:lnTo>
                <a:lnTo>
                  <a:pt x="32" y="32"/>
                </a:lnTo>
                <a:lnTo>
                  <a:pt x="31" y="32"/>
                </a:lnTo>
                <a:lnTo>
                  <a:pt x="30" y="32"/>
                </a:lnTo>
                <a:lnTo>
                  <a:pt x="29" y="32"/>
                </a:lnTo>
                <a:lnTo>
                  <a:pt x="29" y="33"/>
                </a:lnTo>
                <a:lnTo>
                  <a:pt x="28" y="34"/>
                </a:lnTo>
                <a:lnTo>
                  <a:pt x="27" y="35"/>
                </a:lnTo>
                <a:lnTo>
                  <a:pt x="27" y="36"/>
                </a:lnTo>
                <a:lnTo>
                  <a:pt x="26" y="36"/>
                </a:lnTo>
                <a:lnTo>
                  <a:pt x="25" y="37"/>
                </a:lnTo>
                <a:lnTo>
                  <a:pt x="22" y="37"/>
                </a:lnTo>
                <a:lnTo>
                  <a:pt x="22" y="39"/>
                </a:lnTo>
                <a:lnTo>
                  <a:pt x="23" y="41"/>
                </a:lnTo>
                <a:lnTo>
                  <a:pt x="20" y="43"/>
                </a:lnTo>
                <a:lnTo>
                  <a:pt x="20" y="44"/>
                </a:lnTo>
                <a:lnTo>
                  <a:pt x="19" y="44"/>
                </a:lnTo>
                <a:lnTo>
                  <a:pt x="19" y="43"/>
                </a:lnTo>
                <a:lnTo>
                  <a:pt x="18" y="43"/>
                </a:lnTo>
                <a:lnTo>
                  <a:pt x="18" y="44"/>
                </a:lnTo>
                <a:lnTo>
                  <a:pt x="18" y="45"/>
                </a:lnTo>
                <a:lnTo>
                  <a:pt x="16" y="45"/>
                </a:lnTo>
                <a:lnTo>
                  <a:pt x="15" y="44"/>
                </a:lnTo>
                <a:lnTo>
                  <a:pt x="16" y="43"/>
                </a:lnTo>
                <a:lnTo>
                  <a:pt x="15" y="43"/>
                </a:lnTo>
                <a:lnTo>
                  <a:pt x="14" y="43"/>
                </a:lnTo>
                <a:lnTo>
                  <a:pt x="15" y="43"/>
                </a:lnTo>
                <a:lnTo>
                  <a:pt x="16" y="43"/>
                </a:lnTo>
                <a:lnTo>
                  <a:pt x="16" y="42"/>
                </a:lnTo>
                <a:lnTo>
                  <a:pt x="15" y="42"/>
                </a:lnTo>
                <a:lnTo>
                  <a:pt x="15" y="41"/>
                </a:lnTo>
                <a:lnTo>
                  <a:pt x="14" y="40"/>
                </a:lnTo>
                <a:lnTo>
                  <a:pt x="12" y="39"/>
                </a:lnTo>
                <a:lnTo>
                  <a:pt x="12" y="40"/>
                </a:lnTo>
                <a:lnTo>
                  <a:pt x="11" y="39"/>
                </a:lnTo>
                <a:lnTo>
                  <a:pt x="11" y="40"/>
                </a:lnTo>
                <a:lnTo>
                  <a:pt x="12" y="40"/>
                </a:lnTo>
                <a:lnTo>
                  <a:pt x="11" y="41"/>
                </a:lnTo>
                <a:lnTo>
                  <a:pt x="10" y="40"/>
                </a:lnTo>
                <a:lnTo>
                  <a:pt x="9" y="40"/>
                </a:lnTo>
                <a:lnTo>
                  <a:pt x="8" y="39"/>
                </a:lnTo>
                <a:lnTo>
                  <a:pt x="7" y="37"/>
                </a:lnTo>
                <a:lnTo>
                  <a:pt x="7" y="38"/>
                </a:lnTo>
                <a:lnTo>
                  <a:pt x="7" y="39"/>
                </a:lnTo>
                <a:lnTo>
                  <a:pt x="7" y="38"/>
                </a:lnTo>
                <a:lnTo>
                  <a:pt x="6" y="39"/>
                </a:lnTo>
                <a:lnTo>
                  <a:pt x="6" y="40"/>
                </a:lnTo>
                <a:lnTo>
                  <a:pt x="7" y="40"/>
                </a:lnTo>
                <a:lnTo>
                  <a:pt x="6" y="41"/>
                </a:lnTo>
                <a:lnTo>
                  <a:pt x="5" y="40"/>
                </a:lnTo>
                <a:lnTo>
                  <a:pt x="5" y="39"/>
                </a:lnTo>
                <a:lnTo>
                  <a:pt x="3" y="41"/>
                </a:lnTo>
                <a:lnTo>
                  <a:pt x="0" y="4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" name="Freeform 40"/>
          <p:cNvSpPr>
            <a:spLocks/>
          </p:cNvSpPr>
          <p:nvPr/>
        </p:nvSpPr>
        <p:spPr bwMode="auto">
          <a:xfrm>
            <a:off x="2255881" y="3505083"/>
            <a:ext cx="1065721" cy="889372"/>
          </a:xfrm>
          <a:custGeom>
            <a:avLst/>
            <a:gdLst>
              <a:gd name="T0" fmla="*/ 2147483647 w 144"/>
              <a:gd name="T1" fmla="*/ 2147483647 h 129"/>
              <a:gd name="T2" fmla="*/ 2147483647 w 144"/>
              <a:gd name="T3" fmla="*/ 2147483647 h 129"/>
              <a:gd name="T4" fmla="*/ 2147483647 w 144"/>
              <a:gd name="T5" fmla="*/ 2147483647 h 129"/>
              <a:gd name="T6" fmla="*/ 2147483647 w 144"/>
              <a:gd name="T7" fmla="*/ 2147483647 h 129"/>
              <a:gd name="T8" fmla="*/ 2147483647 w 144"/>
              <a:gd name="T9" fmla="*/ 2147483647 h 129"/>
              <a:gd name="T10" fmla="*/ 2147483647 w 144"/>
              <a:gd name="T11" fmla="*/ 2147483647 h 129"/>
              <a:gd name="T12" fmla="*/ 2147483647 w 144"/>
              <a:gd name="T13" fmla="*/ 2147483647 h 129"/>
              <a:gd name="T14" fmla="*/ 0 w 144"/>
              <a:gd name="T15" fmla="*/ 2147483647 h 129"/>
              <a:gd name="T16" fmla="*/ 2147483647 w 144"/>
              <a:gd name="T17" fmla="*/ 2147483647 h 129"/>
              <a:gd name="T18" fmla="*/ 2147483647 w 144"/>
              <a:gd name="T19" fmla="*/ 2147483647 h 129"/>
              <a:gd name="T20" fmla="*/ 2147483647 w 144"/>
              <a:gd name="T21" fmla="*/ 2147483647 h 129"/>
              <a:gd name="T22" fmla="*/ 2147483647 w 144"/>
              <a:gd name="T23" fmla="*/ 2147483647 h 129"/>
              <a:gd name="T24" fmla="*/ 2147483647 w 144"/>
              <a:gd name="T25" fmla="*/ 2147483647 h 129"/>
              <a:gd name="T26" fmla="*/ 2147483647 w 144"/>
              <a:gd name="T27" fmla="*/ 2147483647 h 129"/>
              <a:gd name="T28" fmla="*/ 2147483647 w 144"/>
              <a:gd name="T29" fmla="*/ 2147483647 h 129"/>
              <a:gd name="T30" fmla="*/ 2147483647 w 144"/>
              <a:gd name="T31" fmla="*/ 2147483647 h 129"/>
              <a:gd name="T32" fmla="*/ 2147483647 w 144"/>
              <a:gd name="T33" fmla="*/ 2147483647 h 129"/>
              <a:gd name="T34" fmla="*/ 2147483647 w 144"/>
              <a:gd name="T35" fmla="*/ 2147483647 h 129"/>
              <a:gd name="T36" fmla="*/ 2147483647 w 144"/>
              <a:gd name="T37" fmla="*/ 2147483647 h 129"/>
              <a:gd name="T38" fmla="*/ 2147483647 w 144"/>
              <a:gd name="T39" fmla="*/ 2147483647 h 129"/>
              <a:gd name="T40" fmla="*/ 2147483647 w 144"/>
              <a:gd name="T41" fmla="*/ 2147483647 h 129"/>
              <a:gd name="T42" fmla="*/ 2147483647 w 144"/>
              <a:gd name="T43" fmla="*/ 2147483647 h 129"/>
              <a:gd name="T44" fmla="*/ 2147483647 w 144"/>
              <a:gd name="T45" fmla="*/ 2147483647 h 129"/>
              <a:gd name="T46" fmla="*/ 2147483647 w 144"/>
              <a:gd name="T47" fmla="*/ 2147483647 h 129"/>
              <a:gd name="T48" fmla="*/ 2147483647 w 144"/>
              <a:gd name="T49" fmla="*/ 2147483647 h 129"/>
              <a:gd name="T50" fmla="*/ 2147483647 w 144"/>
              <a:gd name="T51" fmla="*/ 2147483647 h 129"/>
              <a:gd name="T52" fmla="*/ 2147483647 w 144"/>
              <a:gd name="T53" fmla="*/ 2147483647 h 129"/>
              <a:gd name="T54" fmla="*/ 2147483647 w 144"/>
              <a:gd name="T55" fmla="*/ 2147483647 h 129"/>
              <a:gd name="T56" fmla="*/ 2147483647 w 144"/>
              <a:gd name="T57" fmla="*/ 2147483647 h 129"/>
              <a:gd name="T58" fmla="*/ 2147483647 w 144"/>
              <a:gd name="T59" fmla="*/ 2147483647 h 129"/>
              <a:gd name="T60" fmla="*/ 2147483647 w 144"/>
              <a:gd name="T61" fmla="*/ 2147483647 h 129"/>
              <a:gd name="T62" fmla="*/ 2147483647 w 144"/>
              <a:gd name="T63" fmla="*/ 2147483647 h 129"/>
              <a:gd name="T64" fmla="*/ 2147483647 w 144"/>
              <a:gd name="T65" fmla="*/ 2147483647 h 129"/>
              <a:gd name="T66" fmla="*/ 2147483647 w 144"/>
              <a:gd name="T67" fmla="*/ 2147483647 h 129"/>
              <a:gd name="T68" fmla="*/ 2147483647 w 144"/>
              <a:gd name="T69" fmla="*/ 2147483647 h 129"/>
              <a:gd name="T70" fmla="*/ 2147483647 w 144"/>
              <a:gd name="T71" fmla="*/ 2147483647 h 129"/>
              <a:gd name="T72" fmla="*/ 2147483647 w 144"/>
              <a:gd name="T73" fmla="*/ 2147483647 h 129"/>
              <a:gd name="T74" fmla="*/ 2147483647 w 144"/>
              <a:gd name="T75" fmla="*/ 2147483647 h 129"/>
              <a:gd name="T76" fmla="*/ 2147483647 w 144"/>
              <a:gd name="T77" fmla="*/ 2147483647 h 129"/>
              <a:gd name="T78" fmla="*/ 2147483647 w 144"/>
              <a:gd name="T79" fmla="*/ 2147483647 h 129"/>
              <a:gd name="T80" fmla="*/ 2147483647 w 144"/>
              <a:gd name="T81" fmla="*/ 2147483647 h 129"/>
              <a:gd name="T82" fmla="*/ 2147483647 w 144"/>
              <a:gd name="T83" fmla="*/ 2147483647 h 129"/>
              <a:gd name="T84" fmla="*/ 2147483647 w 144"/>
              <a:gd name="T85" fmla="*/ 2147483647 h 129"/>
              <a:gd name="T86" fmla="*/ 2147483647 w 144"/>
              <a:gd name="T87" fmla="*/ 2147483647 h 129"/>
              <a:gd name="T88" fmla="*/ 2147483647 w 144"/>
              <a:gd name="T89" fmla="*/ 2147483647 h 129"/>
              <a:gd name="T90" fmla="*/ 2147483647 w 144"/>
              <a:gd name="T91" fmla="*/ 2147483647 h 129"/>
              <a:gd name="T92" fmla="*/ 2147483647 w 144"/>
              <a:gd name="T93" fmla="*/ 2147483647 h 129"/>
              <a:gd name="T94" fmla="*/ 2147483647 w 144"/>
              <a:gd name="T95" fmla="*/ 2147483647 h 129"/>
              <a:gd name="T96" fmla="*/ 2147483647 w 144"/>
              <a:gd name="T97" fmla="*/ 2147483647 h 129"/>
              <a:gd name="T98" fmla="*/ 2147483647 w 144"/>
              <a:gd name="T99" fmla="*/ 2147483647 h 129"/>
              <a:gd name="T100" fmla="*/ 2147483647 w 144"/>
              <a:gd name="T101" fmla="*/ 2147483647 h 129"/>
              <a:gd name="T102" fmla="*/ 2147483647 w 144"/>
              <a:gd name="T103" fmla="*/ 2147483647 h 129"/>
              <a:gd name="T104" fmla="*/ 2147483647 w 144"/>
              <a:gd name="T105" fmla="*/ 2147483647 h 129"/>
              <a:gd name="T106" fmla="*/ 2147483647 w 144"/>
              <a:gd name="T107" fmla="*/ 2147483647 h 129"/>
              <a:gd name="T108" fmla="*/ 2147483647 w 144"/>
              <a:gd name="T109" fmla="*/ 2147483647 h 129"/>
              <a:gd name="T110" fmla="*/ 2147483647 w 144"/>
              <a:gd name="T111" fmla="*/ 2147483647 h 129"/>
              <a:gd name="T112" fmla="*/ 2147483647 w 144"/>
              <a:gd name="T113" fmla="*/ 2147483647 h 129"/>
              <a:gd name="T114" fmla="*/ 2147483647 w 144"/>
              <a:gd name="T115" fmla="*/ 2147483647 h 129"/>
              <a:gd name="T116" fmla="*/ 2147483647 w 144"/>
              <a:gd name="T117" fmla="*/ 2147483647 h 129"/>
              <a:gd name="T118" fmla="*/ 2147483647 w 144"/>
              <a:gd name="T119" fmla="*/ 2147483647 h 129"/>
              <a:gd name="T120" fmla="*/ 2147483647 w 144"/>
              <a:gd name="T121" fmla="*/ 2147483647 h 12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4"/>
              <a:gd name="T184" fmla="*/ 0 h 129"/>
              <a:gd name="T185" fmla="*/ 144 w 144"/>
              <a:gd name="T186" fmla="*/ 129 h 12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4" h="129">
                <a:moveTo>
                  <a:pt x="29" y="78"/>
                </a:moveTo>
                <a:lnTo>
                  <a:pt x="29" y="79"/>
                </a:lnTo>
                <a:lnTo>
                  <a:pt x="30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5"/>
                </a:lnTo>
                <a:lnTo>
                  <a:pt x="27" y="85"/>
                </a:lnTo>
                <a:lnTo>
                  <a:pt x="23" y="84"/>
                </a:lnTo>
                <a:lnTo>
                  <a:pt x="19" y="84"/>
                </a:lnTo>
                <a:lnTo>
                  <a:pt x="16" y="84"/>
                </a:lnTo>
                <a:lnTo>
                  <a:pt x="15" y="84"/>
                </a:lnTo>
                <a:lnTo>
                  <a:pt x="15" y="87"/>
                </a:lnTo>
                <a:lnTo>
                  <a:pt x="16" y="88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4"/>
                </a:lnTo>
                <a:lnTo>
                  <a:pt x="13" y="93"/>
                </a:lnTo>
                <a:lnTo>
                  <a:pt x="12" y="92"/>
                </a:lnTo>
                <a:lnTo>
                  <a:pt x="13" y="90"/>
                </a:lnTo>
                <a:lnTo>
                  <a:pt x="12" y="87"/>
                </a:lnTo>
                <a:lnTo>
                  <a:pt x="13" y="85"/>
                </a:lnTo>
                <a:lnTo>
                  <a:pt x="13" y="84"/>
                </a:lnTo>
                <a:lnTo>
                  <a:pt x="11" y="83"/>
                </a:lnTo>
                <a:lnTo>
                  <a:pt x="10" y="83"/>
                </a:lnTo>
                <a:lnTo>
                  <a:pt x="9" y="82"/>
                </a:lnTo>
                <a:lnTo>
                  <a:pt x="9" y="85"/>
                </a:lnTo>
                <a:lnTo>
                  <a:pt x="10" y="87"/>
                </a:lnTo>
                <a:lnTo>
                  <a:pt x="10" y="89"/>
                </a:lnTo>
                <a:lnTo>
                  <a:pt x="9" y="90"/>
                </a:lnTo>
                <a:lnTo>
                  <a:pt x="10" y="91"/>
                </a:lnTo>
                <a:lnTo>
                  <a:pt x="10" y="93"/>
                </a:lnTo>
                <a:lnTo>
                  <a:pt x="9" y="93"/>
                </a:lnTo>
                <a:lnTo>
                  <a:pt x="7" y="93"/>
                </a:lnTo>
                <a:lnTo>
                  <a:pt x="5" y="92"/>
                </a:lnTo>
                <a:lnTo>
                  <a:pt x="4" y="92"/>
                </a:lnTo>
                <a:lnTo>
                  <a:pt x="3" y="92"/>
                </a:lnTo>
                <a:lnTo>
                  <a:pt x="3" y="93"/>
                </a:lnTo>
                <a:lnTo>
                  <a:pt x="3" y="94"/>
                </a:lnTo>
                <a:lnTo>
                  <a:pt x="1" y="96"/>
                </a:lnTo>
                <a:lnTo>
                  <a:pt x="0" y="97"/>
                </a:lnTo>
                <a:lnTo>
                  <a:pt x="0" y="99"/>
                </a:lnTo>
                <a:lnTo>
                  <a:pt x="0" y="101"/>
                </a:lnTo>
                <a:lnTo>
                  <a:pt x="0" y="103"/>
                </a:lnTo>
                <a:lnTo>
                  <a:pt x="2" y="102"/>
                </a:lnTo>
                <a:lnTo>
                  <a:pt x="3" y="102"/>
                </a:lnTo>
                <a:lnTo>
                  <a:pt x="5" y="102"/>
                </a:lnTo>
                <a:lnTo>
                  <a:pt x="6" y="101"/>
                </a:lnTo>
                <a:lnTo>
                  <a:pt x="8" y="101"/>
                </a:lnTo>
                <a:lnTo>
                  <a:pt x="8" y="102"/>
                </a:lnTo>
                <a:lnTo>
                  <a:pt x="7" y="104"/>
                </a:lnTo>
                <a:lnTo>
                  <a:pt x="7" y="105"/>
                </a:lnTo>
                <a:lnTo>
                  <a:pt x="7" y="106"/>
                </a:lnTo>
                <a:lnTo>
                  <a:pt x="8" y="108"/>
                </a:lnTo>
                <a:lnTo>
                  <a:pt x="9" y="108"/>
                </a:lnTo>
                <a:lnTo>
                  <a:pt x="10" y="109"/>
                </a:lnTo>
                <a:lnTo>
                  <a:pt x="10" y="110"/>
                </a:lnTo>
                <a:lnTo>
                  <a:pt x="9" y="110"/>
                </a:lnTo>
                <a:lnTo>
                  <a:pt x="11" y="111"/>
                </a:lnTo>
                <a:lnTo>
                  <a:pt x="12" y="111"/>
                </a:lnTo>
                <a:lnTo>
                  <a:pt x="12" y="112"/>
                </a:lnTo>
                <a:lnTo>
                  <a:pt x="13" y="112"/>
                </a:lnTo>
                <a:lnTo>
                  <a:pt x="14" y="112"/>
                </a:lnTo>
                <a:lnTo>
                  <a:pt x="16" y="111"/>
                </a:lnTo>
                <a:lnTo>
                  <a:pt x="16" y="112"/>
                </a:lnTo>
                <a:lnTo>
                  <a:pt x="16" y="113"/>
                </a:lnTo>
                <a:lnTo>
                  <a:pt x="15" y="112"/>
                </a:lnTo>
                <a:lnTo>
                  <a:pt x="15" y="113"/>
                </a:lnTo>
                <a:lnTo>
                  <a:pt x="14" y="114"/>
                </a:lnTo>
                <a:lnTo>
                  <a:pt x="14" y="115"/>
                </a:lnTo>
                <a:lnTo>
                  <a:pt x="13" y="114"/>
                </a:lnTo>
                <a:lnTo>
                  <a:pt x="13" y="115"/>
                </a:lnTo>
                <a:lnTo>
                  <a:pt x="12" y="116"/>
                </a:lnTo>
                <a:lnTo>
                  <a:pt x="11" y="120"/>
                </a:lnTo>
                <a:lnTo>
                  <a:pt x="11" y="121"/>
                </a:lnTo>
                <a:lnTo>
                  <a:pt x="12" y="121"/>
                </a:lnTo>
                <a:lnTo>
                  <a:pt x="13" y="122"/>
                </a:lnTo>
                <a:lnTo>
                  <a:pt x="12" y="122"/>
                </a:lnTo>
                <a:lnTo>
                  <a:pt x="12" y="123"/>
                </a:lnTo>
                <a:lnTo>
                  <a:pt x="12" y="125"/>
                </a:lnTo>
                <a:lnTo>
                  <a:pt x="12" y="127"/>
                </a:lnTo>
                <a:lnTo>
                  <a:pt x="13" y="128"/>
                </a:lnTo>
                <a:lnTo>
                  <a:pt x="14" y="128"/>
                </a:lnTo>
                <a:lnTo>
                  <a:pt x="16" y="128"/>
                </a:lnTo>
                <a:lnTo>
                  <a:pt x="19" y="129"/>
                </a:lnTo>
                <a:lnTo>
                  <a:pt x="20" y="128"/>
                </a:lnTo>
                <a:lnTo>
                  <a:pt x="22" y="127"/>
                </a:lnTo>
                <a:lnTo>
                  <a:pt x="22" y="129"/>
                </a:lnTo>
                <a:lnTo>
                  <a:pt x="23" y="129"/>
                </a:lnTo>
                <a:lnTo>
                  <a:pt x="23" y="128"/>
                </a:lnTo>
                <a:lnTo>
                  <a:pt x="25" y="126"/>
                </a:lnTo>
                <a:lnTo>
                  <a:pt x="25" y="125"/>
                </a:lnTo>
                <a:lnTo>
                  <a:pt x="26" y="124"/>
                </a:lnTo>
                <a:lnTo>
                  <a:pt x="26" y="123"/>
                </a:lnTo>
                <a:lnTo>
                  <a:pt x="27" y="122"/>
                </a:lnTo>
                <a:lnTo>
                  <a:pt x="28" y="122"/>
                </a:lnTo>
                <a:lnTo>
                  <a:pt x="29" y="123"/>
                </a:lnTo>
                <a:lnTo>
                  <a:pt x="30" y="123"/>
                </a:lnTo>
                <a:lnTo>
                  <a:pt x="31" y="123"/>
                </a:lnTo>
                <a:lnTo>
                  <a:pt x="32" y="124"/>
                </a:lnTo>
                <a:lnTo>
                  <a:pt x="33" y="125"/>
                </a:lnTo>
                <a:lnTo>
                  <a:pt x="33" y="126"/>
                </a:lnTo>
                <a:lnTo>
                  <a:pt x="35" y="127"/>
                </a:lnTo>
                <a:lnTo>
                  <a:pt x="36" y="127"/>
                </a:lnTo>
                <a:lnTo>
                  <a:pt x="38" y="126"/>
                </a:lnTo>
                <a:lnTo>
                  <a:pt x="39" y="125"/>
                </a:lnTo>
                <a:lnTo>
                  <a:pt x="40" y="125"/>
                </a:lnTo>
                <a:lnTo>
                  <a:pt x="41" y="126"/>
                </a:lnTo>
                <a:lnTo>
                  <a:pt x="41" y="127"/>
                </a:lnTo>
                <a:lnTo>
                  <a:pt x="42" y="126"/>
                </a:lnTo>
                <a:lnTo>
                  <a:pt x="43" y="127"/>
                </a:lnTo>
                <a:lnTo>
                  <a:pt x="44" y="127"/>
                </a:lnTo>
                <a:lnTo>
                  <a:pt x="45" y="127"/>
                </a:lnTo>
                <a:lnTo>
                  <a:pt x="47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6"/>
                </a:lnTo>
                <a:lnTo>
                  <a:pt x="50" y="125"/>
                </a:lnTo>
                <a:lnTo>
                  <a:pt x="50" y="124"/>
                </a:lnTo>
                <a:lnTo>
                  <a:pt x="51" y="123"/>
                </a:lnTo>
                <a:lnTo>
                  <a:pt x="52" y="122"/>
                </a:lnTo>
                <a:lnTo>
                  <a:pt x="53" y="121"/>
                </a:lnTo>
                <a:lnTo>
                  <a:pt x="53" y="120"/>
                </a:lnTo>
                <a:lnTo>
                  <a:pt x="52" y="119"/>
                </a:lnTo>
                <a:lnTo>
                  <a:pt x="52" y="118"/>
                </a:lnTo>
                <a:lnTo>
                  <a:pt x="53" y="118"/>
                </a:lnTo>
                <a:lnTo>
                  <a:pt x="54" y="118"/>
                </a:lnTo>
                <a:lnTo>
                  <a:pt x="55" y="117"/>
                </a:lnTo>
                <a:lnTo>
                  <a:pt x="56" y="116"/>
                </a:lnTo>
                <a:lnTo>
                  <a:pt x="57" y="117"/>
                </a:lnTo>
                <a:lnTo>
                  <a:pt x="58" y="118"/>
                </a:lnTo>
                <a:lnTo>
                  <a:pt x="59" y="117"/>
                </a:lnTo>
                <a:lnTo>
                  <a:pt x="60" y="116"/>
                </a:lnTo>
                <a:lnTo>
                  <a:pt x="58" y="114"/>
                </a:lnTo>
                <a:lnTo>
                  <a:pt x="57" y="114"/>
                </a:lnTo>
                <a:lnTo>
                  <a:pt x="58" y="112"/>
                </a:lnTo>
                <a:lnTo>
                  <a:pt x="59" y="110"/>
                </a:lnTo>
                <a:lnTo>
                  <a:pt x="58" y="109"/>
                </a:lnTo>
                <a:lnTo>
                  <a:pt x="58" y="108"/>
                </a:lnTo>
                <a:lnTo>
                  <a:pt x="58" y="107"/>
                </a:lnTo>
                <a:lnTo>
                  <a:pt x="57" y="105"/>
                </a:lnTo>
                <a:lnTo>
                  <a:pt x="56" y="103"/>
                </a:lnTo>
                <a:lnTo>
                  <a:pt x="56" y="101"/>
                </a:lnTo>
                <a:lnTo>
                  <a:pt x="56" y="100"/>
                </a:lnTo>
                <a:lnTo>
                  <a:pt x="55" y="100"/>
                </a:lnTo>
                <a:lnTo>
                  <a:pt x="54" y="99"/>
                </a:lnTo>
                <a:lnTo>
                  <a:pt x="54" y="98"/>
                </a:lnTo>
                <a:lnTo>
                  <a:pt x="54" y="97"/>
                </a:lnTo>
                <a:lnTo>
                  <a:pt x="55" y="96"/>
                </a:lnTo>
                <a:lnTo>
                  <a:pt x="56" y="97"/>
                </a:lnTo>
                <a:lnTo>
                  <a:pt x="57" y="97"/>
                </a:lnTo>
                <a:lnTo>
                  <a:pt x="58" y="97"/>
                </a:lnTo>
                <a:lnTo>
                  <a:pt x="59" y="97"/>
                </a:lnTo>
                <a:lnTo>
                  <a:pt x="59" y="96"/>
                </a:lnTo>
                <a:lnTo>
                  <a:pt x="60" y="95"/>
                </a:lnTo>
                <a:lnTo>
                  <a:pt x="61" y="96"/>
                </a:lnTo>
                <a:lnTo>
                  <a:pt x="62" y="96"/>
                </a:lnTo>
                <a:lnTo>
                  <a:pt x="62" y="95"/>
                </a:lnTo>
                <a:lnTo>
                  <a:pt x="62" y="94"/>
                </a:lnTo>
                <a:lnTo>
                  <a:pt x="62" y="93"/>
                </a:lnTo>
                <a:lnTo>
                  <a:pt x="63" y="92"/>
                </a:lnTo>
                <a:lnTo>
                  <a:pt x="65" y="93"/>
                </a:lnTo>
                <a:lnTo>
                  <a:pt x="66" y="94"/>
                </a:lnTo>
                <a:lnTo>
                  <a:pt x="67" y="93"/>
                </a:lnTo>
                <a:lnTo>
                  <a:pt x="68" y="92"/>
                </a:lnTo>
                <a:lnTo>
                  <a:pt x="69" y="91"/>
                </a:lnTo>
                <a:lnTo>
                  <a:pt x="69" y="90"/>
                </a:lnTo>
                <a:lnTo>
                  <a:pt x="70" y="90"/>
                </a:lnTo>
                <a:lnTo>
                  <a:pt x="71" y="88"/>
                </a:lnTo>
                <a:lnTo>
                  <a:pt x="72" y="86"/>
                </a:lnTo>
                <a:lnTo>
                  <a:pt x="72" y="85"/>
                </a:lnTo>
                <a:lnTo>
                  <a:pt x="73" y="83"/>
                </a:lnTo>
                <a:lnTo>
                  <a:pt x="74" y="82"/>
                </a:lnTo>
                <a:lnTo>
                  <a:pt x="74" y="81"/>
                </a:lnTo>
                <a:lnTo>
                  <a:pt x="75" y="77"/>
                </a:lnTo>
                <a:lnTo>
                  <a:pt x="78" y="77"/>
                </a:lnTo>
                <a:lnTo>
                  <a:pt x="79" y="77"/>
                </a:lnTo>
                <a:lnTo>
                  <a:pt x="83" y="79"/>
                </a:lnTo>
                <a:lnTo>
                  <a:pt x="84" y="79"/>
                </a:lnTo>
                <a:lnTo>
                  <a:pt x="85" y="78"/>
                </a:lnTo>
                <a:lnTo>
                  <a:pt x="85" y="76"/>
                </a:lnTo>
                <a:lnTo>
                  <a:pt x="85" y="74"/>
                </a:lnTo>
                <a:lnTo>
                  <a:pt x="87" y="73"/>
                </a:lnTo>
                <a:lnTo>
                  <a:pt x="87" y="72"/>
                </a:lnTo>
                <a:lnTo>
                  <a:pt x="86" y="72"/>
                </a:lnTo>
                <a:lnTo>
                  <a:pt x="85" y="71"/>
                </a:lnTo>
                <a:lnTo>
                  <a:pt x="85" y="69"/>
                </a:lnTo>
                <a:lnTo>
                  <a:pt x="83" y="69"/>
                </a:lnTo>
                <a:lnTo>
                  <a:pt x="83" y="65"/>
                </a:lnTo>
                <a:lnTo>
                  <a:pt x="82" y="58"/>
                </a:lnTo>
                <a:lnTo>
                  <a:pt x="85" y="59"/>
                </a:lnTo>
                <a:lnTo>
                  <a:pt x="87" y="60"/>
                </a:lnTo>
                <a:lnTo>
                  <a:pt x="89" y="60"/>
                </a:lnTo>
                <a:lnTo>
                  <a:pt x="94" y="58"/>
                </a:lnTo>
                <a:lnTo>
                  <a:pt x="96" y="59"/>
                </a:lnTo>
                <a:lnTo>
                  <a:pt x="98" y="60"/>
                </a:lnTo>
                <a:lnTo>
                  <a:pt x="98" y="62"/>
                </a:lnTo>
                <a:lnTo>
                  <a:pt x="99" y="64"/>
                </a:lnTo>
                <a:lnTo>
                  <a:pt x="101" y="65"/>
                </a:lnTo>
                <a:lnTo>
                  <a:pt x="103" y="65"/>
                </a:lnTo>
                <a:lnTo>
                  <a:pt x="108" y="65"/>
                </a:lnTo>
                <a:lnTo>
                  <a:pt x="108" y="62"/>
                </a:lnTo>
                <a:lnTo>
                  <a:pt x="110" y="52"/>
                </a:lnTo>
                <a:lnTo>
                  <a:pt x="108" y="51"/>
                </a:lnTo>
                <a:lnTo>
                  <a:pt x="107" y="51"/>
                </a:lnTo>
                <a:lnTo>
                  <a:pt x="111" y="48"/>
                </a:lnTo>
                <a:lnTo>
                  <a:pt x="113" y="49"/>
                </a:lnTo>
                <a:lnTo>
                  <a:pt x="114" y="48"/>
                </a:lnTo>
                <a:lnTo>
                  <a:pt x="117" y="46"/>
                </a:lnTo>
                <a:lnTo>
                  <a:pt x="118" y="47"/>
                </a:lnTo>
                <a:lnTo>
                  <a:pt x="122" y="49"/>
                </a:lnTo>
                <a:lnTo>
                  <a:pt x="123" y="49"/>
                </a:lnTo>
                <a:lnTo>
                  <a:pt x="124" y="49"/>
                </a:lnTo>
                <a:lnTo>
                  <a:pt x="124" y="48"/>
                </a:lnTo>
                <a:lnTo>
                  <a:pt x="125" y="45"/>
                </a:lnTo>
                <a:lnTo>
                  <a:pt x="126" y="38"/>
                </a:lnTo>
                <a:lnTo>
                  <a:pt x="128" y="37"/>
                </a:lnTo>
                <a:lnTo>
                  <a:pt x="131" y="37"/>
                </a:lnTo>
                <a:lnTo>
                  <a:pt x="131" y="36"/>
                </a:lnTo>
                <a:lnTo>
                  <a:pt x="131" y="34"/>
                </a:lnTo>
                <a:lnTo>
                  <a:pt x="131" y="32"/>
                </a:lnTo>
                <a:lnTo>
                  <a:pt x="130" y="32"/>
                </a:lnTo>
                <a:lnTo>
                  <a:pt x="131" y="31"/>
                </a:lnTo>
                <a:lnTo>
                  <a:pt x="131" y="30"/>
                </a:lnTo>
                <a:lnTo>
                  <a:pt x="131" y="29"/>
                </a:lnTo>
                <a:lnTo>
                  <a:pt x="130" y="28"/>
                </a:lnTo>
                <a:lnTo>
                  <a:pt x="130" y="27"/>
                </a:lnTo>
                <a:lnTo>
                  <a:pt x="130" y="25"/>
                </a:lnTo>
                <a:lnTo>
                  <a:pt x="132" y="25"/>
                </a:lnTo>
                <a:lnTo>
                  <a:pt x="134" y="26"/>
                </a:lnTo>
                <a:lnTo>
                  <a:pt x="134" y="27"/>
                </a:lnTo>
                <a:lnTo>
                  <a:pt x="135" y="27"/>
                </a:lnTo>
                <a:lnTo>
                  <a:pt x="137" y="25"/>
                </a:lnTo>
                <a:lnTo>
                  <a:pt x="136" y="24"/>
                </a:lnTo>
                <a:lnTo>
                  <a:pt x="135" y="24"/>
                </a:lnTo>
                <a:lnTo>
                  <a:pt x="133" y="23"/>
                </a:lnTo>
                <a:lnTo>
                  <a:pt x="131" y="22"/>
                </a:lnTo>
                <a:lnTo>
                  <a:pt x="130" y="22"/>
                </a:lnTo>
                <a:lnTo>
                  <a:pt x="129" y="21"/>
                </a:lnTo>
                <a:lnTo>
                  <a:pt x="131" y="20"/>
                </a:lnTo>
                <a:lnTo>
                  <a:pt x="133" y="20"/>
                </a:lnTo>
                <a:lnTo>
                  <a:pt x="137" y="20"/>
                </a:lnTo>
                <a:lnTo>
                  <a:pt x="142" y="19"/>
                </a:lnTo>
                <a:lnTo>
                  <a:pt x="144" y="17"/>
                </a:lnTo>
                <a:lnTo>
                  <a:pt x="131" y="8"/>
                </a:lnTo>
                <a:lnTo>
                  <a:pt x="128" y="8"/>
                </a:lnTo>
                <a:lnTo>
                  <a:pt x="127" y="9"/>
                </a:lnTo>
                <a:lnTo>
                  <a:pt x="126" y="9"/>
                </a:lnTo>
                <a:lnTo>
                  <a:pt x="124" y="8"/>
                </a:lnTo>
                <a:lnTo>
                  <a:pt x="122" y="9"/>
                </a:lnTo>
                <a:lnTo>
                  <a:pt x="120" y="9"/>
                </a:lnTo>
                <a:lnTo>
                  <a:pt x="119" y="8"/>
                </a:lnTo>
                <a:lnTo>
                  <a:pt x="117" y="6"/>
                </a:lnTo>
                <a:lnTo>
                  <a:pt x="115" y="4"/>
                </a:lnTo>
                <a:lnTo>
                  <a:pt x="113" y="2"/>
                </a:lnTo>
                <a:lnTo>
                  <a:pt x="110" y="1"/>
                </a:lnTo>
                <a:lnTo>
                  <a:pt x="109" y="4"/>
                </a:lnTo>
                <a:lnTo>
                  <a:pt x="109" y="5"/>
                </a:lnTo>
                <a:lnTo>
                  <a:pt x="108" y="5"/>
                </a:lnTo>
                <a:lnTo>
                  <a:pt x="107" y="4"/>
                </a:lnTo>
                <a:lnTo>
                  <a:pt x="105" y="4"/>
                </a:lnTo>
                <a:lnTo>
                  <a:pt x="102" y="3"/>
                </a:lnTo>
                <a:lnTo>
                  <a:pt x="101" y="4"/>
                </a:lnTo>
                <a:lnTo>
                  <a:pt x="98" y="6"/>
                </a:lnTo>
                <a:lnTo>
                  <a:pt x="97" y="4"/>
                </a:lnTo>
                <a:lnTo>
                  <a:pt x="94" y="3"/>
                </a:lnTo>
                <a:lnTo>
                  <a:pt x="94" y="2"/>
                </a:lnTo>
                <a:lnTo>
                  <a:pt x="96" y="1"/>
                </a:lnTo>
                <a:lnTo>
                  <a:pt x="94" y="0"/>
                </a:lnTo>
                <a:lnTo>
                  <a:pt x="92" y="3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3" y="8"/>
                </a:lnTo>
                <a:lnTo>
                  <a:pt x="92" y="8"/>
                </a:lnTo>
                <a:lnTo>
                  <a:pt x="90" y="8"/>
                </a:lnTo>
                <a:lnTo>
                  <a:pt x="88" y="10"/>
                </a:lnTo>
                <a:lnTo>
                  <a:pt x="91" y="10"/>
                </a:lnTo>
                <a:lnTo>
                  <a:pt x="92" y="12"/>
                </a:lnTo>
                <a:lnTo>
                  <a:pt x="94" y="13"/>
                </a:lnTo>
                <a:lnTo>
                  <a:pt x="94" y="16"/>
                </a:lnTo>
                <a:lnTo>
                  <a:pt x="92" y="18"/>
                </a:lnTo>
                <a:lnTo>
                  <a:pt x="92" y="23"/>
                </a:lnTo>
                <a:lnTo>
                  <a:pt x="90" y="26"/>
                </a:lnTo>
                <a:lnTo>
                  <a:pt x="88" y="27"/>
                </a:lnTo>
                <a:lnTo>
                  <a:pt x="87" y="28"/>
                </a:lnTo>
                <a:lnTo>
                  <a:pt x="86" y="29"/>
                </a:lnTo>
                <a:lnTo>
                  <a:pt x="86" y="30"/>
                </a:lnTo>
                <a:lnTo>
                  <a:pt x="84" y="29"/>
                </a:lnTo>
                <a:lnTo>
                  <a:pt x="82" y="28"/>
                </a:lnTo>
                <a:lnTo>
                  <a:pt x="81" y="28"/>
                </a:lnTo>
                <a:lnTo>
                  <a:pt x="80" y="28"/>
                </a:lnTo>
                <a:lnTo>
                  <a:pt x="78" y="27"/>
                </a:lnTo>
                <a:lnTo>
                  <a:pt x="75" y="28"/>
                </a:lnTo>
                <a:lnTo>
                  <a:pt x="71" y="29"/>
                </a:lnTo>
                <a:lnTo>
                  <a:pt x="69" y="31"/>
                </a:lnTo>
                <a:lnTo>
                  <a:pt x="66" y="30"/>
                </a:lnTo>
                <a:lnTo>
                  <a:pt x="62" y="29"/>
                </a:lnTo>
                <a:lnTo>
                  <a:pt x="61" y="30"/>
                </a:lnTo>
                <a:lnTo>
                  <a:pt x="58" y="32"/>
                </a:lnTo>
                <a:lnTo>
                  <a:pt x="54" y="34"/>
                </a:lnTo>
                <a:lnTo>
                  <a:pt x="54" y="35"/>
                </a:lnTo>
                <a:lnTo>
                  <a:pt x="52" y="39"/>
                </a:lnTo>
                <a:lnTo>
                  <a:pt x="51" y="42"/>
                </a:lnTo>
                <a:lnTo>
                  <a:pt x="50" y="44"/>
                </a:lnTo>
                <a:lnTo>
                  <a:pt x="52" y="46"/>
                </a:lnTo>
                <a:lnTo>
                  <a:pt x="52" y="48"/>
                </a:lnTo>
                <a:lnTo>
                  <a:pt x="53" y="50"/>
                </a:lnTo>
                <a:lnTo>
                  <a:pt x="55" y="52"/>
                </a:lnTo>
                <a:lnTo>
                  <a:pt x="59" y="52"/>
                </a:lnTo>
                <a:lnTo>
                  <a:pt x="59" y="54"/>
                </a:lnTo>
                <a:lnTo>
                  <a:pt x="58" y="54"/>
                </a:lnTo>
                <a:lnTo>
                  <a:pt x="55" y="54"/>
                </a:lnTo>
                <a:lnTo>
                  <a:pt x="51" y="54"/>
                </a:lnTo>
                <a:lnTo>
                  <a:pt x="51" y="56"/>
                </a:lnTo>
                <a:lnTo>
                  <a:pt x="50" y="58"/>
                </a:lnTo>
                <a:lnTo>
                  <a:pt x="52" y="59"/>
                </a:lnTo>
                <a:lnTo>
                  <a:pt x="53" y="60"/>
                </a:lnTo>
                <a:lnTo>
                  <a:pt x="54" y="61"/>
                </a:lnTo>
                <a:lnTo>
                  <a:pt x="54" y="62"/>
                </a:lnTo>
                <a:lnTo>
                  <a:pt x="53" y="63"/>
                </a:lnTo>
                <a:lnTo>
                  <a:pt x="53" y="65"/>
                </a:lnTo>
                <a:lnTo>
                  <a:pt x="50" y="66"/>
                </a:lnTo>
                <a:lnTo>
                  <a:pt x="48" y="65"/>
                </a:lnTo>
                <a:lnTo>
                  <a:pt x="47" y="66"/>
                </a:lnTo>
                <a:lnTo>
                  <a:pt x="46" y="66"/>
                </a:lnTo>
                <a:lnTo>
                  <a:pt x="45" y="65"/>
                </a:lnTo>
                <a:lnTo>
                  <a:pt x="44" y="65"/>
                </a:lnTo>
                <a:lnTo>
                  <a:pt x="44" y="66"/>
                </a:lnTo>
                <a:lnTo>
                  <a:pt x="42" y="67"/>
                </a:lnTo>
                <a:lnTo>
                  <a:pt x="41" y="67"/>
                </a:lnTo>
                <a:lnTo>
                  <a:pt x="40" y="64"/>
                </a:lnTo>
                <a:lnTo>
                  <a:pt x="38" y="64"/>
                </a:lnTo>
                <a:lnTo>
                  <a:pt x="36" y="63"/>
                </a:lnTo>
                <a:lnTo>
                  <a:pt x="33" y="64"/>
                </a:lnTo>
                <a:lnTo>
                  <a:pt x="33" y="66"/>
                </a:lnTo>
                <a:lnTo>
                  <a:pt x="33" y="67"/>
                </a:lnTo>
                <a:lnTo>
                  <a:pt x="33" y="68"/>
                </a:lnTo>
                <a:lnTo>
                  <a:pt x="29" y="69"/>
                </a:lnTo>
                <a:lnTo>
                  <a:pt x="30" y="72"/>
                </a:lnTo>
                <a:lnTo>
                  <a:pt x="31" y="75"/>
                </a:lnTo>
                <a:lnTo>
                  <a:pt x="30" y="78"/>
                </a:lnTo>
                <a:lnTo>
                  <a:pt x="29" y="7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Freeform 42"/>
          <p:cNvSpPr>
            <a:spLocks/>
          </p:cNvSpPr>
          <p:nvPr/>
        </p:nvSpPr>
        <p:spPr bwMode="auto">
          <a:xfrm>
            <a:off x="1960759" y="4807970"/>
            <a:ext cx="806122" cy="806669"/>
          </a:xfrm>
          <a:custGeom>
            <a:avLst/>
            <a:gdLst>
              <a:gd name="T0" fmla="*/ 2147483647 w 109"/>
              <a:gd name="T1" fmla="*/ 2147483647 h 117"/>
              <a:gd name="T2" fmla="*/ 2147483647 w 109"/>
              <a:gd name="T3" fmla="*/ 2147483647 h 117"/>
              <a:gd name="T4" fmla="*/ 0 w 109"/>
              <a:gd name="T5" fmla="*/ 2147483647 h 117"/>
              <a:gd name="T6" fmla="*/ 2147483647 w 109"/>
              <a:gd name="T7" fmla="*/ 2147483647 h 117"/>
              <a:gd name="T8" fmla="*/ 2147483647 w 109"/>
              <a:gd name="T9" fmla="*/ 2147483647 h 117"/>
              <a:gd name="T10" fmla="*/ 2147483647 w 109"/>
              <a:gd name="T11" fmla="*/ 2147483647 h 117"/>
              <a:gd name="T12" fmla="*/ 2147483647 w 109"/>
              <a:gd name="T13" fmla="*/ 2147483647 h 117"/>
              <a:gd name="T14" fmla="*/ 2147483647 w 109"/>
              <a:gd name="T15" fmla="*/ 2147483647 h 117"/>
              <a:gd name="T16" fmla="*/ 2147483647 w 109"/>
              <a:gd name="T17" fmla="*/ 2147483647 h 117"/>
              <a:gd name="T18" fmla="*/ 2147483647 w 109"/>
              <a:gd name="T19" fmla="*/ 2147483647 h 117"/>
              <a:gd name="T20" fmla="*/ 2147483647 w 109"/>
              <a:gd name="T21" fmla="*/ 2147483647 h 117"/>
              <a:gd name="T22" fmla="*/ 2147483647 w 109"/>
              <a:gd name="T23" fmla="*/ 2147483647 h 117"/>
              <a:gd name="T24" fmla="*/ 2147483647 w 109"/>
              <a:gd name="T25" fmla="*/ 2147483647 h 117"/>
              <a:gd name="T26" fmla="*/ 2147483647 w 109"/>
              <a:gd name="T27" fmla="*/ 2147483647 h 117"/>
              <a:gd name="T28" fmla="*/ 2147483647 w 109"/>
              <a:gd name="T29" fmla="*/ 2147483647 h 117"/>
              <a:gd name="T30" fmla="*/ 2147483647 w 109"/>
              <a:gd name="T31" fmla="*/ 2147483647 h 117"/>
              <a:gd name="T32" fmla="*/ 2147483647 w 109"/>
              <a:gd name="T33" fmla="*/ 2147483647 h 117"/>
              <a:gd name="T34" fmla="*/ 2147483647 w 109"/>
              <a:gd name="T35" fmla="*/ 2147483647 h 117"/>
              <a:gd name="T36" fmla="*/ 2147483647 w 109"/>
              <a:gd name="T37" fmla="*/ 2147483647 h 117"/>
              <a:gd name="T38" fmla="*/ 2147483647 w 109"/>
              <a:gd name="T39" fmla="*/ 2147483647 h 117"/>
              <a:gd name="T40" fmla="*/ 2147483647 w 109"/>
              <a:gd name="T41" fmla="*/ 2147483647 h 117"/>
              <a:gd name="T42" fmla="*/ 2147483647 w 109"/>
              <a:gd name="T43" fmla="*/ 2147483647 h 117"/>
              <a:gd name="T44" fmla="*/ 2147483647 w 109"/>
              <a:gd name="T45" fmla="*/ 2147483647 h 117"/>
              <a:gd name="T46" fmla="*/ 2147483647 w 109"/>
              <a:gd name="T47" fmla="*/ 2147483647 h 117"/>
              <a:gd name="T48" fmla="*/ 2147483647 w 109"/>
              <a:gd name="T49" fmla="*/ 2147483647 h 117"/>
              <a:gd name="T50" fmla="*/ 2147483647 w 109"/>
              <a:gd name="T51" fmla="*/ 2147483647 h 117"/>
              <a:gd name="T52" fmla="*/ 2147483647 w 109"/>
              <a:gd name="T53" fmla="*/ 2147483647 h 117"/>
              <a:gd name="T54" fmla="*/ 2147483647 w 109"/>
              <a:gd name="T55" fmla="*/ 2147483647 h 117"/>
              <a:gd name="T56" fmla="*/ 2147483647 w 109"/>
              <a:gd name="T57" fmla="*/ 2147483647 h 117"/>
              <a:gd name="T58" fmla="*/ 2147483647 w 109"/>
              <a:gd name="T59" fmla="*/ 2147483647 h 117"/>
              <a:gd name="T60" fmla="*/ 2147483647 w 109"/>
              <a:gd name="T61" fmla="*/ 2147483647 h 117"/>
              <a:gd name="T62" fmla="*/ 2147483647 w 109"/>
              <a:gd name="T63" fmla="*/ 2147483647 h 117"/>
              <a:gd name="T64" fmla="*/ 2147483647 w 109"/>
              <a:gd name="T65" fmla="*/ 2147483647 h 117"/>
              <a:gd name="T66" fmla="*/ 2147483647 w 109"/>
              <a:gd name="T67" fmla="*/ 2147483647 h 117"/>
              <a:gd name="T68" fmla="*/ 2147483647 w 109"/>
              <a:gd name="T69" fmla="*/ 2147483647 h 117"/>
              <a:gd name="T70" fmla="*/ 2147483647 w 109"/>
              <a:gd name="T71" fmla="*/ 2147483647 h 117"/>
              <a:gd name="T72" fmla="*/ 2147483647 w 109"/>
              <a:gd name="T73" fmla="*/ 2147483647 h 117"/>
              <a:gd name="T74" fmla="*/ 2147483647 w 109"/>
              <a:gd name="T75" fmla="*/ 2147483647 h 117"/>
              <a:gd name="T76" fmla="*/ 2147483647 w 109"/>
              <a:gd name="T77" fmla="*/ 2147483647 h 117"/>
              <a:gd name="T78" fmla="*/ 2147483647 w 109"/>
              <a:gd name="T79" fmla="*/ 2147483647 h 117"/>
              <a:gd name="T80" fmla="*/ 2147483647 w 109"/>
              <a:gd name="T81" fmla="*/ 2147483647 h 117"/>
              <a:gd name="T82" fmla="*/ 2147483647 w 109"/>
              <a:gd name="T83" fmla="*/ 2147483647 h 117"/>
              <a:gd name="T84" fmla="*/ 2147483647 w 109"/>
              <a:gd name="T85" fmla="*/ 2147483647 h 117"/>
              <a:gd name="T86" fmla="*/ 2147483647 w 109"/>
              <a:gd name="T87" fmla="*/ 2147483647 h 117"/>
              <a:gd name="T88" fmla="*/ 2147483647 w 109"/>
              <a:gd name="T89" fmla="*/ 2147483647 h 117"/>
              <a:gd name="T90" fmla="*/ 2147483647 w 109"/>
              <a:gd name="T91" fmla="*/ 2147483647 h 117"/>
              <a:gd name="T92" fmla="*/ 2147483647 w 109"/>
              <a:gd name="T93" fmla="*/ 2147483647 h 117"/>
              <a:gd name="T94" fmla="*/ 2147483647 w 109"/>
              <a:gd name="T95" fmla="*/ 2147483647 h 117"/>
              <a:gd name="T96" fmla="*/ 2147483647 w 109"/>
              <a:gd name="T97" fmla="*/ 2147483647 h 117"/>
              <a:gd name="T98" fmla="*/ 2147483647 w 109"/>
              <a:gd name="T99" fmla="*/ 2147483647 h 117"/>
              <a:gd name="T100" fmla="*/ 2147483647 w 109"/>
              <a:gd name="T101" fmla="*/ 2147483647 h 117"/>
              <a:gd name="T102" fmla="*/ 2147483647 w 109"/>
              <a:gd name="T103" fmla="*/ 2147483647 h 117"/>
              <a:gd name="T104" fmla="*/ 2147483647 w 109"/>
              <a:gd name="T105" fmla="*/ 2147483647 h 117"/>
              <a:gd name="T106" fmla="*/ 2147483647 w 109"/>
              <a:gd name="T107" fmla="*/ 2147483647 h 117"/>
              <a:gd name="T108" fmla="*/ 2147483647 w 109"/>
              <a:gd name="T109" fmla="*/ 2147483647 h 117"/>
              <a:gd name="T110" fmla="*/ 2147483647 w 109"/>
              <a:gd name="T111" fmla="*/ 2147483647 h 117"/>
              <a:gd name="T112" fmla="*/ 2147483647 w 109"/>
              <a:gd name="T113" fmla="*/ 2147483647 h 1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9"/>
              <a:gd name="T172" fmla="*/ 0 h 117"/>
              <a:gd name="T173" fmla="*/ 109 w 109"/>
              <a:gd name="T174" fmla="*/ 117 h 11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9" h="117">
                <a:moveTo>
                  <a:pt x="28" y="98"/>
                </a:moveTo>
                <a:lnTo>
                  <a:pt x="27" y="98"/>
                </a:lnTo>
                <a:lnTo>
                  <a:pt x="26" y="98"/>
                </a:lnTo>
                <a:lnTo>
                  <a:pt x="25" y="98"/>
                </a:lnTo>
                <a:lnTo>
                  <a:pt x="24" y="98"/>
                </a:lnTo>
                <a:lnTo>
                  <a:pt x="24" y="97"/>
                </a:lnTo>
                <a:lnTo>
                  <a:pt x="23" y="96"/>
                </a:lnTo>
                <a:lnTo>
                  <a:pt x="22" y="97"/>
                </a:lnTo>
                <a:lnTo>
                  <a:pt x="22" y="98"/>
                </a:lnTo>
                <a:lnTo>
                  <a:pt x="21" y="100"/>
                </a:lnTo>
                <a:lnTo>
                  <a:pt x="20" y="99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4" y="95"/>
                </a:lnTo>
                <a:lnTo>
                  <a:pt x="9" y="93"/>
                </a:lnTo>
                <a:lnTo>
                  <a:pt x="6" y="92"/>
                </a:lnTo>
                <a:lnTo>
                  <a:pt x="4" y="91"/>
                </a:lnTo>
                <a:lnTo>
                  <a:pt x="4" y="89"/>
                </a:lnTo>
                <a:lnTo>
                  <a:pt x="3" y="87"/>
                </a:lnTo>
                <a:lnTo>
                  <a:pt x="1" y="81"/>
                </a:lnTo>
                <a:lnTo>
                  <a:pt x="1" y="79"/>
                </a:lnTo>
                <a:lnTo>
                  <a:pt x="1" y="77"/>
                </a:lnTo>
                <a:lnTo>
                  <a:pt x="1" y="75"/>
                </a:lnTo>
                <a:lnTo>
                  <a:pt x="1" y="73"/>
                </a:lnTo>
                <a:lnTo>
                  <a:pt x="1" y="72"/>
                </a:lnTo>
                <a:lnTo>
                  <a:pt x="0" y="71"/>
                </a:lnTo>
                <a:lnTo>
                  <a:pt x="0" y="68"/>
                </a:lnTo>
                <a:lnTo>
                  <a:pt x="1" y="64"/>
                </a:lnTo>
                <a:lnTo>
                  <a:pt x="1" y="63"/>
                </a:lnTo>
                <a:lnTo>
                  <a:pt x="0" y="61"/>
                </a:lnTo>
                <a:lnTo>
                  <a:pt x="1" y="61"/>
                </a:lnTo>
                <a:lnTo>
                  <a:pt x="2" y="60"/>
                </a:lnTo>
                <a:lnTo>
                  <a:pt x="3" y="60"/>
                </a:lnTo>
                <a:lnTo>
                  <a:pt x="4" y="60"/>
                </a:lnTo>
                <a:lnTo>
                  <a:pt x="5" y="60"/>
                </a:lnTo>
                <a:lnTo>
                  <a:pt x="5" y="59"/>
                </a:lnTo>
                <a:lnTo>
                  <a:pt x="6" y="59"/>
                </a:lnTo>
                <a:lnTo>
                  <a:pt x="7" y="60"/>
                </a:lnTo>
                <a:lnTo>
                  <a:pt x="8" y="61"/>
                </a:lnTo>
                <a:lnTo>
                  <a:pt x="9" y="60"/>
                </a:lnTo>
                <a:lnTo>
                  <a:pt x="10" y="60"/>
                </a:lnTo>
                <a:lnTo>
                  <a:pt x="11" y="60"/>
                </a:lnTo>
                <a:lnTo>
                  <a:pt x="12" y="60"/>
                </a:lnTo>
                <a:lnTo>
                  <a:pt x="12" y="61"/>
                </a:lnTo>
                <a:lnTo>
                  <a:pt x="13" y="60"/>
                </a:lnTo>
                <a:lnTo>
                  <a:pt x="13" y="59"/>
                </a:lnTo>
                <a:lnTo>
                  <a:pt x="13" y="60"/>
                </a:lnTo>
                <a:lnTo>
                  <a:pt x="13" y="61"/>
                </a:lnTo>
                <a:lnTo>
                  <a:pt x="14" y="62"/>
                </a:lnTo>
                <a:lnTo>
                  <a:pt x="15" y="63"/>
                </a:lnTo>
                <a:lnTo>
                  <a:pt x="15" y="64"/>
                </a:lnTo>
                <a:lnTo>
                  <a:pt x="17" y="65"/>
                </a:lnTo>
                <a:lnTo>
                  <a:pt x="18" y="65"/>
                </a:lnTo>
                <a:lnTo>
                  <a:pt x="19" y="64"/>
                </a:lnTo>
                <a:lnTo>
                  <a:pt x="20" y="63"/>
                </a:lnTo>
                <a:lnTo>
                  <a:pt x="22" y="63"/>
                </a:lnTo>
                <a:lnTo>
                  <a:pt x="22" y="62"/>
                </a:lnTo>
                <a:lnTo>
                  <a:pt x="21" y="60"/>
                </a:lnTo>
                <a:lnTo>
                  <a:pt x="22" y="60"/>
                </a:lnTo>
                <a:lnTo>
                  <a:pt x="22" y="61"/>
                </a:lnTo>
                <a:lnTo>
                  <a:pt x="22" y="62"/>
                </a:lnTo>
                <a:lnTo>
                  <a:pt x="22" y="64"/>
                </a:lnTo>
                <a:lnTo>
                  <a:pt x="23" y="64"/>
                </a:lnTo>
                <a:lnTo>
                  <a:pt x="24" y="64"/>
                </a:lnTo>
                <a:lnTo>
                  <a:pt x="25" y="64"/>
                </a:lnTo>
                <a:lnTo>
                  <a:pt x="26" y="64"/>
                </a:lnTo>
                <a:lnTo>
                  <a:pt x="27" y="63"/>
                </a:lnTo>
                <a:lnTo>
                  <a:pt x="27" y="62"/>
                </a:lnTo>
                <a:lnTo>
                  <a:pt x="28" y="63"/>
                </a:lnTo>
                <a:lnTo>
                  <a:pt x="29" y="62"/>
                </a:lnTo>
                <a:lnTo>
                  <a:pt x="30" y="60"/>
                </a:lnTo>
                <a:lnTo>
                  <a:pt x="31" y="58"/>
                </a:lnTo>
                <a:lnTo>
                  <a:pt x="32" y="57"/>
                </a:lnTo>
                <a:lnTo>
                  <a:pt x="33" y="56"/>
                </a:lnTo>
                <a:lnTo>
                  <a:pt x="34" y="49"/>
                </a:lnTo>
                <a:lnTo>
                  <a:pt x="36" y="43"/>
                </a:lnTo>
                <a:lnTo>
                  <a:pt x="35" y="43"/>
                </a:lnTo>
                <a:lnTo>
                  <a:pt x="34" y="43"/>
                </a:lnTo>
                <a:lnTo>
                  <a:pt x="33" y="42"/>
                </a:lnTo>
                <a:lnTo>
                  <a:pt x="32" y="41"/>
                </a:lnTo>
                <a:lnTo>
                  <a:pt x="32" y="40"/>
                </a:lnTo>
                <a:lnTo>
                  <a:pt x="31" y="40"/>
                </a:lnTo>
                <a:lnTo>
                  <a:pt x="30" y="41"/>
                </a:lnTo>
                <a:lnTo>
                  <a:pt x="29" y="42"/>
                </a:lnTo>
                <a:lnTo>
                  <a:pt x="29" y="40"/>
                </a:lnTo>
                <a:lnTo>
                  <a:pt x="29" y="39"/>
                </a:lnTo>
                <a:lnTo>
                  <a:pt x="29" y="37"/>
                </a:lnTo>
                <a:lnTo>
                  <a:pt x="28" y="37"/>
                </a:lnTo>
                <a:lnTo>
                  <a:pt x="27" y="37"/>
                </a:lnTo>
                <a:lnTo>
                  <a:pt x="25" y="37"/>
                </a:lnTo>
                <a:lnTo>
                  <a:pt x="24" y="38"/>
                </a:lnTo>
                <a:lnTo>
                  <a:pt x="24" y="40"/>
                </a:lnTo>
                <a:lnTo>
                  <a:pt x="25" y="42"/>
                </a:lnTo>
                <a:lnTo>
                  <a:pt x="25" y="43"/>
                </a:lnTo>
                <a:lnTo>
                  <a:pt x="24" y="44"/>
                </a:lnTo>
                <a:lnTo>
                  <a:pt x="23" y="46"/>
                </a:lnTo>
                <a:lnTo>
                  <a:pt x="22" y="43"/>
                </a:lnTo>
                <a:lnTo>
                  <a:pt x="21" y="41"/>
                </a:lnTo>
                <a:lnTo>
                  <a:pt x="20" y="40"/>
                </a:lnTo>
                <a:lnTo>
                  <a:pt x="19" y="39"/>
                </a:lnTo>
                <a:lnTo>
                  <a:pt x="19" y="38"/>
                </a:lnTo>
                <a:lnTo>
                  <a:pt x="19" y="37"/>
                </a:lnTo>
                <a:lnTo>
                  <a:pt x="19" y="36"/>
                </a:lnTo>
                <a:lnTo>
                  <a:pt x="20" y="35"/>
                </a:lnTo>
                <a:lnTo>
                  <a:pt x="19" y="35"/>
                </a:lnTo>
                <a:lnTo>
                  <a:pt x="19" y="34"/>
                </a:lnTo>
                <a:lnTo>
                  <a:pt x="19" y="33"/>
                </a:lnTo>
                <a:lnTo>
                  <a:pt x="19" y="32"/>
                </a:lnTo>
                <a:lnTo>
                  <a:pt x="19" y="31"/>
                </a:lnTo>
                <a:lnTo>
                  <a:pt x="20" y="31"/>
                </a:lnTo>
                <a:lnTo>
                  <a:pt x="21" y="31"/>
                </a:lnTo>
                <a:lnTo>
                  <a:pt x="22" y="31"/>
                </a:lnTo>
                <a:lnTo>
                  <a:pt x="23" y="31"/>
                </a:lnTo>
                <a:lnTo>
                  <a:pt x="24" y="31"/>
                </a:lnTo>
                <a:lnTo>
                  <a:pt x="25" y="31"/>
                </a:lnTo>
                <a:lnTo>
                  <a:pt x="24" y="30"/>
                </a:lnTo>
                <a:lnTo>
                  <a:pt x="25" y="30"/>
                </a:lnTo>
                <a:lnTo>
                  <a:pt x="24" y="30"/>
                </a:lnTo>
                <a:lnTo>
                  <a:pt x="25" y="30"/>
                </a:lnTo>
                <a:lnTo>
                  <a:pt x="26" y="30"/>
                </a:lnTo>
                <a:lnTo>
                  <a:pt x="27" y="30"/>
                </a:lnTo>
                <a:lnTo>
                  <a:pt x="27" y="29"/>
                </a:lnTo>
                <a:lnTo>
                  <a:pt x="28" y="29"/>
                </a:lnTo>
                <a:lnTo>
                  <a:pt x="29" y="29"/>
                </a:lnTo>
                <a:lnTo>
                  <a:pt x="30" y="29"/>
                </a:lnTo>
                <a:lnTo>
                  <a:pt x="31" y="29"/>
                </a:lnTo>
                <a:lnTo>
                  <a:pt x="31" y="28"/>
                </a:lnTo>
                <a:lnTo>
                  <a:pt x="33" y="28"/>
                </a:lnTo>
                <a:lnTo>
                  <a:pt x="33" y="27"/>
                </a:lnTo>
                <a:lnTo>
                  <a:pt x="34" y="27"/>
                </a:lnTo>
                <a:lnTo>
                  <a:pt x="35" y="27"/>
                </a:lnTo>
                <a:lnTo>
                  <a:pt x="35" y="26"/>
                </a:lnTo>
                <a:lnTo>
                  <a:pt x="35" y="25"/>
                </a:lnTo>
                <a:lnTo>
                  <a:pt x="36" y="25"/>
                </a:lnTo>
                <a:lnTo>
                  <a:pt x="36" y="24"/>
                </a:lnTo>
                <a:lnTo>
                  <a:pt x="37" y="25"/>
                </a:lnTo>
                <a:lnTo>
                  <a:pt x="38" y="26"/>
                </a:lnTo>
                <a:lnTo>
                  <a:pt x="38" y="27"/>
                </a:lnTo>
                <a:lnTo>
                  <a:pt x="38" y="29"/>
                </a:lnTo>
                <a:lnTo>
                  <a:pt x="39" y="30"/>
                </a:lnTo>
                <a:lnTo>
                  <a:pt x="41" y="33"/>
                </a:lnTo>
                <a:lnTo>
                  <a:pt x="42" y="32"/>
                </a:lnTo>
                <a:lnTo>
                  <a:pt x="43" y="31"/>
                </a:lnTo>
                <a:lnTo>
                  <a:pt x="44" y="31"/>
                </a:lnTo>
                <a:lnTo>
                  <a:pt x="44" y="30"/>
                </a:lnTo>
                <a:lnTo>
                  <a:pt x="43" y="27"/>
                </a:lnTo>
                <a:lnTo>
                  <a:pt x="42" y="25"/>
                </a:lnTo>
                <a:lnTo>
                  <a:pt x="41" y="23"/>
                </a:lnTo>
                <a:lnTo>
                  <a:pt x="42" y="22"/>
                </a:lnTo>
                <a:lnTo>
                  <a:pt x="43" y="22"/>
                </a:lnTo>
                <a:lnTo>
                  <a:pt x="44" y="22"/>
                </a:lnTo>
                <a:lnTo>
                  <a:pt x="44" y="21"/>
                </a:lnTo>
                <a:lnTo>
                  <a:pt x="46" y="21"/>
                </a:lnTo>
                <a:lnTo>
                  <a:pt x="46" y="20"/>
                </a:lnTo>
                <a:lnTo>
                  <a:pt x="47" y="18"/>
                </a:lnTo>
                <a:lnTo>
                  <a:pt x="44" y="14"/>
                </a:lnTo>
                <a:lnTo>
                  <a:pt x="43" y="12"/>
                </a:lnTo>
                <a:lnTo>
                  <a:pt x="43" y="8"/>
                </a:lnTo>
                <a:lnTo>
                  <a:pt x="42" y="3"/>
                </a:lnTo>
                <a:lnTo>
                  <a:pt x="42" y="1"/>
                </a:lnTo>
                <a:lnTo>
                  <a:pt x="42" y="0"/>
                </a:lnTo>
                <a:lnTo>
                  <a:pt x="44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7" y="3"/>
                </a:lnTo>
                <a:lnTo>
                  <a:pt x="46" y="6"/>
                </a:lnTo>
                <a:lnTo>
                  <a:pt x="46" y="9"/>
                </a:lnTo>
                <a:lnTo>
                  <a:pt x="46" y="10"/>
                </a:lnTo>
                <a:lnTo>
                  <a:pt x="48" y="12"/>
                </a:lnTo>
                <a:lnTo>
                  <a:pt x="49" y="13"/>
                </a:lnTo>
                <a:lnTo>
                  <a:pt x="50" y="14"/>
                </a:lnTo>
                <a:lnTo>
                  <a:pt x="50" y="15"/>
                </a:lnTo>
                <a:lnTo>
                  <a:pt x="50" y="16"/>
                </a:lnTo>
                <a:lnTo>
                  <a:pt x="51" y="16"/>
                </a:lnTo>
                <a:lnTo>
                  <a:pt x="50" y="16"/>
                </a:lnTo>
                <a:lnTo>
                  <a:pt x="51" y="16"/>
                </a:lnTo>
                <a:lnTo>
                  <a:pt x="52" y="16"/>
                </a:lnTo>
                <a:lnTo>
                  <a:pt x="51" y="16"/>
                </a:lnTo>
                <a:lnTo>
                  <a:pt x="52" y="16"/>
                </a:lnTo>
                <a:lnTo>
                  <a:pt x="53" y="16"/>
                </a:lnTo>
                <a:lnTo>
                  <a:pt x="54" y="16"/>
                </a:lnTo>
                <a:lnTo>
                  <a:pt x="54" y="17"/>
                </a:lnTo>
                <a:lnTo>
                  <a:pt x="53" y="18"/>
                </a:lnTo>
                <a:lnTo>
                  <a:pt x="53" y="17"/>
                </a:lnTo>
                <a:lnTo>
                  <a:pt x="53" y="18"/>
                </a:lnTo>
                <a:lnTo>
                  <a:pt x="54" y="18"/>
                </a:lnTo>
                <a:lnTo>
                  <a:pt x="55" y="17"/>
                </a:lnTo>
                <a:lnTo>
                  <a:pt x="56" y="16"/>
                </a:lnTo>
                <a:lnTo>
                  <a:pt x="56" y="15"/>
                </a:lnTo>
                <a:lnTo>
                  <a:pt x="57" y="15"/>
                </a:lnTo>
                <a:lnTo>
                  <a:pt x="58" y="15"/>
                </a:lnTo>
                <a:lnTo>
                  <a:pt x="59" y="16"/>
                </a:lnTo>
                <a:lnTo>
                  <a:pt x="59" y="17"/>
                </a:lnTo>
                <a:lnTo>
                  <a:pt x="63" y="16"/>
                </a:lnTo>
                <a:lnTo>
                  <a:pt x="63" y="17"/>
                </a:lnTo>
                <a:lnTo>
                  <a:pt x="64" y="19"/>
                </a:lnTo>
                <a:lnTo>
                  <a:pt x="64" y="20"/>
                </a:lnTo>
                <a:lnTo>
                  <a:pt x="64" y="22"/>
                </a:lnTo>
                <a:lnTo>
                  <a:pt x="64" y="23"/>
                </a:lnTo>
                <a:lnTo>
                  <a:pt x="64" y="25"/>
                </a:lnTo>
                <a:lnTo>
                  <a:pt x="65" y="25"/>
                </a:lnTo>
                <a:lnTo>
                  <a:pt x="65" y="24"/>
                </a:lnTo>
                <a:lnTo>
                  <a:pt x="67" y="25"/>
                </a:lnTo>
                <a:lnTo>
                  <a:pt x="69" y="25"/>
                </a:lnTo>
                <a:lnTo>
                  <a:pt x="69" y="26"/>
                </a:lnTo>
                <a:lnTo>
                  <a:pt x="70" y="26"/>
                </a:lnTo>
                <a:lnTo>
                  <a:pt x="71" y="25"/>
                </a:lnTo>
                <a:lnTo>
                  <a:pt x="72" y="24"/>
                </a:lnTo>
                <a:lnTo>
                  <a:pt x="73" y="23"/>
                </a:lnTo>
                <a:lnTo>
                  <a:pt x="73" y="22"/>
                </a:lnTo>
                <a:lnTo>
                  <a:pt x="73" y="21"/>
                </a:lnTo>
                <a:lnTo>
                  <a:pt x="74" y="21"/>
                </a:lnTo>
                <a:lnTo>
                  <a:pt x="75" y="22"/>
                </a:lnTo>
                <a:lnTo>
                  <a:pt x="76" y="22"/>
                </a:lnTo>
                <a:lnTo>
                  <a:pt x="77" y="21"/>
                </a:lnTo>
                <a:lnTo>
                  <a:pt x="78" y="22"/>
                </a:lnTo>
                <a:lnTo>
                  <a:pt x="79" y="22"/>
                </a:lnTo>
                <a:lnTo>
                  <a:pt x="79" y="21"/>
                </a:lnTo>
                <a:lnTo>
                  <a:pt x="80" y="21"/>
                </a:lnTo>
                <a:lnTo>
                  <a:pt x="81" y="21"/>
                </a:lnTo>
                <a:lnTo>
                  <a:pt x="82" y="19"/>
                </a:lnTo>
                <a:lnTo>
                  <a:pt x="82" y="17"/>
                </a:lnTo>
                <a:lnTo>
                  <a:pt x="82" y="16"/>
                </a:lnTo>
                <a:lnTo>
                  <a:pt x="82" y="15"/>
                </a:lnTo>
                <a:lnTo>
                  <a:pt x="83" y="14"/>
                </a:lnTo>
                <a:lnTo>
                  <a:pt x="83" y="13"/>
                </a:lnTo>
                <a:lnTo>
                  <a:pt x="84" y="13"/>
                </a:lnTo>
                <a:lnTo>
                  <a:pt x="85" y="13"/>
                </a:lnTo>
                <a:lnTo>
                  <a:pt x="86" y="13"/>
                </a:lnTo>
                <a:lnTo>
                  <a:pt x="86" y="14"/>
                </a:lnTo>
                <a:lnTo>
                  <a:pt x="85" y="16"/>
                </a:lnTo>
                <a:lnTo>
                  <a:pt x="84" y="18"/>
                </a:lnTo>
                <a:lnTo>
                  <a:pt x="83" y="20"/>
                </a:lnTo>
                <a:lnTo>
                  <a:pt x="83" y="22"/>
                </a:lnTo>
                <a:lnTo>
                  <a:pt x="85" y="22"/>
                </a:lnTo>
                <a:lnTo>
                  <a:pt x="85" y="23"/>
                </a:lnTo>
                <a:lnTo>
                  <a:pt x="85" y="24"/>
                </a:lnTo>
                <a:lnTo>
                  <a:pt x="85" y="25"/>
                </a:lnTo>
                <a:lnTo>
                  <a:pt x="86" y="26"/>
                </a:lnTo>
                <a:lnTo>
                  <a:pt x="86" y="27"/>
                </a:lnTo>
                <a:lnTo>
                  <a:pt x="87" y="28"/>
                </a:lnTo>
                <a:lnTo>
                  <a:pt x="88" y="28"/>
                </a:lnTo>
                <a:lnTo>
                  <a:pt x="89" y="29"/>
                </a:lnTo>
                <a:lnTo>
                  <a:pt x="90" y="30"/>
                </a:lnTo>
                <a:lnTo>
                  <a:pt x="90" y="31"/>
                </a:lnTo>
                <a:lnTo>
                  <a:pt x="89" y="33"/>
                </a:lnTo>
                <a:lnTo>
                  <a:pt x="90" y="33"/>
                </a:lnTo>
                <a:lnTo>
                  <a:pt x="91" y="32"/>
                </a:lnTo>
                <a:lnTo>
                  <a:pt x="92" y="31"/>
                </a:lnTo>
                <a:lnTo>
                  <a:pt x="93" y="31"/>
                </a:lnTo>
                <a:lnTo>
                  <a:pt x="93" y="32"/>
                </a:lnTo>
                <a:lnTo>
                  <a:pt x="93" y="33"/>
                </a:lnTo>
                <a:lnTo>
                  <a:pt x="92" y="34"/>
                </a:lnTo>
                <a:lnTo>
                  <a:pt x="92" y="35"/>
                </a:lnTo>
                <a:lnTo>
                  <a:pt x="93" y="37"/>
                </a:lnTo>
                <a:lnTo>
                  <a:pt x="94" y="37"/>
                </a:lnTo>
                <a:lnTo>
                  <a:pt x="96" y="37"/>
                </a:lnTo>
                <a:lnTo>
                  <a:pt x="96" y="38"/>
                </a:lnTo>
                <a:lnTo>
                  <a:pt x="95" y="40"/>
                </a:lnTo>
                <a:lnTo>
                  <a:pt x="96" y="40"/>
                </a:lnTo>
                <a:lnTo>
                  <a:pt x="99" y="41"/>
                </a:lnTo>
                <a:lnTo>
                  <a:pt x="99" y="42"/>
                </a:lnTo>
                <a:lnTo>
                  <a:pt x="96" y="45"/>
                </a:lnTo>
                <a:lnTo>
                  <a:pt x="97" y="45"/>
                </a:lnTo>
                <a:lnTo>
                  <a:pt x="97" y="46"/>
                </a:lnTo>
                <a:lnTo>
                  <a:pt x="97" y="47"/>
                </a:lnTo>
                <a:lnTo>
                  <a:pt x="96" y="47"/>
                </a:lnTo>
                <a:lnTo>
                  <a:pt x="94" y="48"/>
                </a:lnTo>
                <a:lnTo>
                  <a:pt x="94" y="49"/>
                </a:lnTo>
                <a:lnTo>
                  <a:pt x="94" y="51"/>
                </a:lnTo>
                <a:lnTo>
                  <a:pt x="94" y="53"/>
                </a:lnTo>
                <a:lnTo>
                  <a:pt x="94" y="54"/>
                </a:lnTo>
                <a:lnTo>
                  <a:pt x="92" y="55"/>
                </a:lnTo>
                <a:lnTo>
                  <a:pt x="91" y="56"/>
                </a:lnTo>
                <a:lnTo>
                  <a:pt x="90" y="57"/>
                </a:lnTo>
                <a:lnTo>
                  <a:pt x="88" y="57"/>
                </a:lnTo>
                <a:lnTo>
                  <a:pt x="87" y="59"/>
                </a:lnTo>
                <a:lnTo>
                  <a:pt x="86" y="60"/>
                </a:lnTo>
                <a:lnTo>
                  <a:pt x="86" y="59"/>
                </a:lnTo>
                <a:lnTo>
                  <a:pt x="84" y="59"/>
                </a:lnTo>
                <a:lnTo>
                  <a:pt x="83" y="59"/>
                </a:lnTo>
                <a:lnTo>
                  <a:pt x="83" y="60"/>
                </a:lnTo>
                <a:lnTo>
                  <a:pt x="83" y="61"/>
                </a:lnTo>
                <a:lnTo>
                  <a:pt x="83" y="62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6" y="65"/>
                </a:lnTo>
                <a:lnTo>
                  <a:pt x="85" y="66"/>
                </a:lnTo>
                <a:lnTo>
                  <a:pt x="84" y="66"/>
                </a:lnTo>
                <a:lnTo>
                  <a:pt x="83" y="65"/>
                </a:lnTo>
                <a:lnTo>
                  <a:pt x="83" y="66"/>
                </a:lnTo>
                <a:lnTo>
                  <a:pt x="83" y="67"/>
                </a:lnTo>
                <a:lnTo>
                  <a:pt x="84" y="66"/>
                </a:lnTo>
                <a:lnTo>
                  <a:pt x="84" y="67"/>
                </a:lnTo>
                <a:lnTo>
                  <a:pt x="85" y="67"/>
                </a:lnTo>
                <a:lnTo>
                  <a:pt x="85" y="66"/>
                </a:lnTo>
                <a:lnTo>
                  <a:pt x="86" y="67"/>
                </a:lnTo>
                <a:lnTo>
                  <a:pt x="86" y="68"/>
                </a:lnTo>
                <a:lnTo>
                  <a:pt x="87" y="67"/>
                </a:lnTo>
                <a:lnTo>
                  <a:pt x="88" y="67"/>
                </a:lnTo>
                <a:lnTo>
                  <a:pt x="89" y="68"/>
                </a:lnTo>
                <a:lnTo>
                  <a:pt x="89" y="69"/>
                </a:lnTo>
                <a:lnTo>
                  <a:pt x="88" y="70"/>
                </a:lnTo>
                <a:lnTo>
                  <a:pt x="89" y="72"/>
                </a:lnTo>
                <a:lnTo>
                  <a:pt x="89" y="73"/>
                </a:lnTo>
                <a:lnTo>
                  <a:pt x="90" y="73"/>
                </a:lnTo>
                <a:lnTo>
                  <a:pt x="92" y="72"/>
                </a:lnTo>
                <a:lnTo>
                  <a:pt x="93" y="71"/>
                </a:lnTo>
                <a:lnTo>
                  <a:pt x="95" y="71"/>
                </a:lnTo>
                <a:lnTo>
                  <a:pt x="95" y="70"/>
                </a:lnTo>
                <a:lnTo>
                  <a:pt x="95" y="69"/>
                </a:lnTo>
                <a:lnTo>
                  <a:pt x="96" y="67"/>
                </a:lnTo>
                <a:lnTo>
                  <a:pt x="97" y="66"/>
                </a:lnTo>
                <a:lnTo>
                  <a:pt x="97" y="65"/>
                </a:lnTo>
                <a:lnTo>
                  <a:pt x="98" y="64"/>
                </a:lnTo>
                <a:lnTo>
                  <a:pt x="99" y="64"/>
                </a:lnTo>
                <a:lnTo>
                  <a:pt x="100" y="64"/>
                </a:lnTo>
                <a:lnTo>
                  <a:pt x="100" y="65"/>
                </a:lnTo>
                <a:lnTo>
                  <a:pt x="101" y="66"/>
                </a:lnTo>
                <a:lnTo>
                  <a:pt x="103" y="67"/>
                </a:lnTo>
                <a:lnTo>
                  <a:pt x="102" y="67"/>
                </a:lnTo>
                <a:lnTo>
                  <a:pt x="102" y="68"/>
                </a:lnTo>
                <a:lnTo>
                  <a:pt x="101" y="69"/>
                </a:lnTo>
                <a:lnTo>
                  <a:pt x="101" y="70"/>
                </a:lnTo>
                <a:lnTo>
                  <a:pt x="101" y="71"/>
                </a:lnTo>
                <a:lnTo>
                  <a:pt x="104" y="70"/>
                </a:lnTo>
                <a:lnTo>
                  <a:pt x="104" y="71"/>
                </a:lnTo>
                <a:lnTo>
                  <a:pt x="106" y="72"/>
                </a:lnTo>
                <a:lnTo>
                  <a:pt x="108" y="70"/>
                </a:lnTo>
                <a:lnTo>
                  <a:pt x="109" y="71"/>
                </a:lnTo>
                <a:lnTo>
                  <a:pt x="108" y="72"/>
                </a:lnTo>
                <a:lnTo>
                  <a:pt x="108" y="74"/>
                </a:lnTo>
                <a:lnTo>
                  <a:pt x="107" y="75"/>
                </a:lnTo>
                <a:lnTo>
                  <a:pt x="107" y="76"/>
                </a:lnTo>
                <a:lnTo>
                  <a:pt x="107" y="77"/>
                </a:lnTo>
                <a:lnTo>
                  <a:pt x="106" y="78"/>
                </a:lnTo>
                <a:lnTo>
                  <a:pt x="106" y="79"/>
                </a:lnTo>
                <a:lnTo>
                  <a:pt x="107" y="80"/>
                </a:lnTo>
                <a:lnTo>
                  <a:pt x="108" y="81"/>
                </a:lnTo>
                <a:lnTo>
                  <a:pt x="107" y="82"/>
                </a:lnTo>
                <a:lnTo>
                  <a:pt x="107" y="83"/>
                </a:lnTo>
                <a:lnTo>
                  <a:pt x="106" y="83"/>
                </a:lnTo>
                <a:lnTo>
                  <a:pt x="106" y="84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1"/>
                </a:lnTo>
                <a:lnTo>
                  <a:pt x="105" y="92"/>
                </a:lnTo>
                <a:lnTo>
                  <a:pt x="103" y="91"/>
                </a:lnTo>
                <a:lnTo>
                  <a:pt x="103" y="90"/>
                </a:lnTo>
                <a:lnTo>
                  <a:pt x="101" y="90"/>
                </a:lnTo>
                <a:lnTo>
                  <a:pt x="100" y="91"/>
                </a:lnTo>
                <a:lnTo>
                  <a:pt x="99" y="92"/>
                </a:lnTo>
                <a:lnTo>
                  <a:pt x="98" y="92"/>
                </a:lnTo>
                <a:lnTo>
                  <a:pt x="96" y="92"/>
                </a:lnTo>
                <a:lnTo>
                  <a:pt x="93" y="93"/>
                </a:lnTo>
                <a:lnTo>
                  <a:pt x="91" y="94"/>
                </a:lnTo>
                <a:lnTo>
                  <a:pt x="90" y="94"/>
                </a:lnTo>
                <a:lnTo>
                  <a:pt x="89" y="94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6" y="95"/>
                </a:lnTo>
                <a:lnTo>
                  <a:pt x="85" y="96"/>
                </a:lnTo>
                <a:lnTo>
                  <a:pt x="85" y="97"/>
                </a:lnTo>
                <a:lnTo>
                  <a:pt x="85" y="98"/>
                </a:lnTo>
                <a:lnTo>
                  <a:pt x="84" y="99"/>
                </a:lnTo>
                <a:lnTo>
                  <a:pt x="83" y="100"/>
                </a:lnTo>
                <a:lnTo>
                  <a:pt x="83" y="101"/>
                </a:lnTo>
                <a:lnTo>
                  <a:pt x="82" y="101"/>
                </a:lnTo>
                <a:lnTo>
                  <a:pt x="82" y="102"/>
                </a:lnTo>
                <a:lnTo>
                  <a:pt x="81" y="103"/>
                </a:lnTo>
                <a:lnTo>
                  <a:pt x="81" y="104"/>
                </a:lnTo>
                <a:lnTo>
                  <a:pt x="81" y="105"/>
                </a:lnTo>
                <a:lnTo>
                  <a:pt x="81" y="106"/>
                </a:lnTo>
                <a:lnTo>
                  <a:pt x="81" y="107"/>
                </a:lnTo>
                <a:lnTo>
                  <a:pt x="80" y="108"/>
                </a:lnTo>
                <a:lnTo>
                  <a:pt x="79" y="109"/>
                </a:lnTo>
                <a:lnTo>
                  <a:pt x="78" y="108"/>
                </a:lnTo>
                <a:lnTo>
                  <a:pt x="77" y="108"/>
                </a:lnTo>
                <a:lnTo>
                  <a:pt x="77" y="109"/>
                </a:lnTo>
                <a:lnTo>
                  <a:pt x="77" y="110"/>
                </a:lnTo>
                <a:lnTo>
                  <a:pt x="76" y="111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5" y="112"/>
                </a:lnTo>
                <a:lnTo>
                  <a:pt x="74" y="112"/>
                </a:lnTo>
                <a:lnTo>
                  <a:pt x="72" y="113"/>
                </a:lnTo>
                <a:lnTo>
                  <a:pt x="72" y="114"/>
                </a:lnTo>
                <a:lnTo>
                  <a:pt x="71" y="115"/>
                </a:lnTo>
                <a:lnTo>
                  <a:pt x="72" y="115"/>
                </a:lnTo>
                <a:lnTo>
                  <a:pt x="71" y="115"/>
                </a:lnTo>
                <a:lnTo>
                  <a:pt x="71" y="116"/>
                </a:lnTo>
                <a:lnTo>
                  <a:pt x="69" y="116"/>
                </a:lnTo>
                <a:lnTo>
                  <a:pt x="68" y="116"/>
                </a:lnTo>
                <a:lnTo>
                  <a:pt x="67" y="115"/>
                </a:lnTo>
                <a:lnTo>
                  <a:pt x="66" y="115"/>
                </a:lnTo>
                <a:lnTo>
                  <a:pt x="66" y="114"/>
                </a:lnTo>
                <a:lnTo>
                  <a:pt x="65" y="114"/>
                </a:lnTo>
                <a:lnTo>
                  <a:pt x="65" y="115"/>
                </a:lnTo>
                <a:lnTo>
                  <a:pt x="64" y="115"/>
                </a:lnTo>
                <a:lnTo>
                  <a:pt x="64" y="116"/>
                </a:lnTo>
                <a:lnTo>
                  <a:pt x="63" y="116"/>
                </a:lnTo>
                <a:lnTo>
                  <a:pt x="62" y="117"/>
                </a:lnTo>
                <a:lnTo>
                  <a:pt x="61" y="117"/>
                </a:lnTo>
                <a:lnTo>
                  <a:pt x="60" y="117"/>
                </a:lnTo>
                <a:lnTo>
                  <a:pt x="58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3"/>
                </a:lnTo>
                <a:lnTo>
                  <a:pt x="56" y="113"/>
                </a:lnTo>
                <a:lnTo>
                  <a:pt x="55" y="114"/>
                </a:lnTo>
                <a:lnTo>
                  <a:pt x="54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4"/>
                </a:lnTo>
                <a:lnTo>
                  <a:pt x="52" y="115"/>
                </a:lnTo>
                <a:lnTo>
                  <a:pt x="51" y="116"/>
                </a:lnTo>
                <a:lnTo>
                  <a:pt x="50" y="116"/>
                </a:lnTo>
                <a:lnTo>
                  <a:pt x="49" y="115"/>
                </a:lnTo>
                <a:lnTo>
                  <a:pt x="47" y="114"/>
                </a:lnTo>
                <a:lnTo>
                  <a:pt x="46" y="113"/>
                </a:lnTo>
                <a:lnTo>
                  <a:pt x="45" y="113"/>
                </a:lnTo>
                <a:lnTo>
                  <a:pt x="44" y="112"/>
                </a:lnTo>
                <a:lnTo>
                  <a:pt x="42" y="112"/>
                </a:lnTo>
                <a:lnTo>
                  <a:pt x="43" y="111"/>
                </a:lnTo>
                <a:lnTo>
                  <a:pt x="43" y="109"/>
                </a:lnTo>
                <a:lnTo>
                  <a:pt x="43" y="106"/>
                </a:lnTo>
                <a:lnTo>
                  <a:pt x="43" y="104"/>
                </a:lnTo>
                <a:lnTo>
                  <a:pt x="44" y="103"/>
                </a:lnTo>
                <a:lnTo>
                  <a:pt x="43" y="103"/>
                </a:lnTo>
                <a:lnTo>
                  <a:pt x="44" y="103"/>
                </a:lnTo>
                <a:lnTo>
                  <a:pt x="43" y="103"/>
                </a:lnTo>
                <a:lnTo>
                  <a:pt x="41" y="103"/>
                </a:lnTo>
                <a:lnTo>
                  <a:pt x="40" y="103"/>
                </a:lnTo>
                <a:lnTo>
                  <a:pt x="39" y="103"/>
                </a:lnTo>
                <a:lnTo>
                  <a:pt x="39" y="101"/>
                </a:lnTo>
                <a:lnTo>
                  <a:pt x="39" y="97"/>
                </a:lnTo>
                <a:lnTo>
                  <a:pt x="38" y="96"/>
                </a:lnTo>
                <a:lnTo>
                  <a:pt x="37" y="97"/>
                </a:lnTo>
                <a:lnTo>
                  <a:pt x="37" y="96"/>
                </a:lnTo>
                <a:lnTo>
                  <a:pt x="36" y="97"/>
                </a:lnTo>
                <a:lnTo>
                  <a:pt x="35" y="97"/>
                </a:lnTo>
                <a:lnTo>
                  <a:pt x="34" y="98"/>
                </a:lnTo>
                <a:lnTo>
                  <a:pt x="32" y="99"/>
                </a:lnTo>
                <a:lnTo>
                  <a:pt x="31" y="99"/>
                </a:lnTo>
                <a:lnTo>
                  <a:pt x="30" y="98"/>
                </a:lnTo>
                <a:lnTo>
                  <a:pt x="29" y="98"/>
                </a:lnTo>
                <a:lnTo>
                  <a:pt x="28" y="9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24211D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1" name="Freeform 43"/>
          <p:cNvSpPr>
            <a:spLocks/>
          </p:cNvSpPr>
          <p:nvPr/>
        </p:nvSpPr>
        <p:spPr bwMode="auto">
          <a:xfrm>
            <a:off x="2218992" y="4505151"/>
            <a:ext cx="829348" cy="536932"/>
          </a:xfrm>
          <a:custGeom>
            <a:avLst/>
            <a:gdLst>
              <a:gd name="T0" fmla="*/ 2147483647 w 112"/>
              <a:gd name="T1" fmla="*/ 2147483647 h 78"/>
              <a:gd name="T2" fmla="*/ 2147483647 w 112"/>
              <a:gd name="T3" fmla="*/ 2147483647 h 78"/>
              <a:gd name="T4" fmla="*/ 2147483647 w 112"/>
              <a:gd name="T5" fmla="*/ 2147483647 h 78"/>
              <a:gd name="T6" fmla="*/ 2147483647 w 112"/>
              <a:gd name="T7" fmla="*/ 2147483647 h 78"/>
              <a:gd name="T8" fmla="*/ 2147483647 w 112"/>
              <a:gd name="T9" fmla="*/ 2147483647 h 78"/>
              <a:gd name="T10" fmla="*/ 2147483647 w 112"/>
              <a:gd name="T11" fmla="*/ 2147483647 h 78"/>
              <a:gd name="T12" fmla="*/ 2147483647 w 112"/>
              <a:gd name="T13" fmla="*/ 2147483647 h 78"/>
              <a:gd name="T14" fmla="*/ 2147483647 w 112"/>
              <a:gd name="T15" fmla="*/ 2147483647 h 78"/>
              <a:gd name="T16" fmla="*/ 2147483647 w 112"/>
              <a:gd name="T17" fmla="*/ 2147483647 h 78"/>
              <a:gd name="T18" fmla="*/ 2147483647 w 112"/>
              <a:gd name="T19" fmla="*/ 2147483647 h 78"/>
              <a:gd name="T20" fmla="*/ 2147483647 w 112"/>
              <a:gd name="T21" fmla="*/ 2147483647 h 78"/>
              <a:gd name="T22" fmla="*/ 2147483647 w 112"/>
              <a:gd name="T23" fmla="*/ 2147483647 h 78"/>
              <a:gd name="T24" fmla="*/ 2147483647 w 112"/>
              <a:gd name="T25" fmla="*/ 2147483647 h 78"/>
              <a:gd name="T26" fmla="*/ 2147483647 w 112"/>
              <a:gd name="T27" fmla="*/ 2147483647 h 78"/>
              <a:gd name="T28" fmla="*/ 2147483647 w 112"/>
              <a:gd name="T29" fmla="*/ 2147483647 h 78"/>
              <a:gd name="T30" fmla="*/ 2147483647 w 112"/>
              <a:gd name="T31" fmla="*/ 2147483647 h 78"/>
              <a:gd name="T32" fmla="*/ 2147483647 w 112"/>
              <a:gd name="T33" fmla="*/ 2147483647 h 78"/>
              <a:gd name="T34" fmla="*/ 2147483647 w 112"/>
              <a:gd name="T35" fmla="*/ 2147483647 h 78"/>
              <a:gd name="T36" fmla="*/ 2147483647 w 112"/>
              <a:gd name="T37" fmla="*/ 2147483647 h 78"/>
              <a:gd name="T38" fmla="*/ 2147483647 w 112"/>
              <a:gd name="T39" fmla="*/ 2147483647 h 78"/>
              <a:gd name="T40" fmla="*/ 2147483647 w 112"/>
              <a:gd name="T41" fmla="*/ 2147483647 h 78"/>
              <a:gd name="T42" fmla="*/ 2147483647 w 112"/>
              <a:gd name="T43" fmla="*/ 2147483647 h 78"/>
              <a:gd name="T44" fmla="*/ 2147483647 w 112"/>
              <a:gd name="T45" fmla="*/ 2147483647 h 78"/>
              <a:gd name="T46" fmla="*/ 2147483647 w 112"/>
              <a:gd name="T47" fmla="*/ 2147483647 h 78"/>
              <a:gd name="T48" fmla="*/ 2147483647 w 112"/>
              <a:gd name="T49" fmla="*/ 2147483647 h 78"/>
              <a:gd name="T50" fmla="*/ 2147483647 w 112"/>
              <a:gd name="T51" fmla="*/ 2147483647 h 78"/>
              <a:gd name="T52" fmla="*/ 2147483647 w 112"/>
              <a:gd name="T53" fmla="*/ 2147483647 h 78"/>
              <a:gd name="T54" fmla="*/ 2147483647 w 112"/>
              <a:gd name="T55" fmla="*/ 2147483647 h 78"/>
              <a:gd name="T56" fmla="*/ 2147483647 w 112"/>
              <a:gd name="T57" fmla="*/ 2147483647 h 78"/>
              <a:gd name="T58" fmla="*/ 2147483647 w 112"/>
              <a:gd name="T59" fmla="*/ 2147483647 h 78"/>
              <a:gd name="T60" fmla="*/ 2147483647 w 112"/>
              <a:gd name="T61" fmla="*/ 2147483647 h 78"/>
              <a:gd name="T62" fmla="*/ 2147483647 w 112"/>
              <a:gd name="T63" fmla="*/ 2147483647 h 78"/>
              <a:gd name="T64" fmla="*/ 2147483647 w 112"/>
              <a:gd name="T65" fmla="*/ 2147483647 h 78"/>
              <a:gd name="T66" fmla="*/ 2147483647 w 112"/>
              <a:gd name="T67" fmla="*/ 2147483647 h 78"/>
              <a:gd name="T68" fmla="*/ 2147483647 w 112"/>
              <a:gd name="T69" fmla="*/ 2147483647 h 78"/>
              <a:gd name="T70" fmla="*/ 2147483647 w 112"/>
              <a:gd name="T71" fmla="*/ 2147483647 h 78"/>
              <a:gd name="T72" fmla="*/ 2147483647 w 112"/>
              <a:gd name="T73" fmla="*/ 2147483647 h 78"/>
              <a:gd name="T74" fmla="*/ 2147483647 w 112"/>
              <a:gd name="T75" fmla="*/ 2147483647 h 78"/>
              <a:gd name="T76" fmla="*/ 2147483647 w 112"/>
              <a:gd name="T77" fmla="*/ 2147483647 h 78"/>
              <a:gd name="T78" fmla="*/ 2147483647 w 112"/>
              <a:gd name="T79" fmla="*/ 2147483647 h 78"/>
              <a:gd name="T80" fmla="*/ 2147483647 w 112"/>
              <a:gd name="T81" fmla="*/ 2147483647 h 78"/>
              <a:gd name="T82" fmla="*/ 2147483647 w 112"/>
              <a:gd name="T83" fmla="*/ 2147483647 h 78"/>
              <a:gd name="T84" fmla="*/ 2147483647 w 112"/>
              <a:gd name="T85" fmla="*/ 2147483647 h 78"/>
              <a:gd name="T86" fmla="*/ 2147483647 w 112"/>
              <a:gd name="T87" fmla="*/ 2147483647 h 78"/>
              <a:gd name="T88" fmla="*/ 2147483647 w 112"/>
              <a:gd name="T89" fmla="*/ 2147483647 h 78"/>
              <a:gd name="T90" fmla="*/ 2147483647 w 112"/>
              <a:gd name="T91" fmla="*/ 2147483647 h 78"/>
              <a:gd name="T92" fmla="*/ 2147483647 w 112"/>
              <a:gd name="T93" fmla="*/ 2147483647 h 78"/>
              <a:gd name="T94" fmla="*/ 2147483647 w 112"/>
              <a:gd name="T95" fmla="*/ 2147483647 h 78"/>
              <a:gd name="T96" fmla="*/ 2147483647 w 112"/>
              <a:gd name="T97" fmla="*/ 2147483647 h 78"/>
              <a:gd name="T98" fmla="*/ 2147483647 w 112"/>
              <a:gd name="T99" fmla="*/ 2147483647 h 78"/>
              <a:gd name="T100" fmla="*/ 2147483647 w 112"/>
              <a:gd name="T101" fmla="*/ 2147483647 h 78"/>
              <a:gd name="T102" fmla="*/ 2147483647 w 112"/>
              <a:gd name="T103" fmla="*/ 2147483647 h 78"/>
              <a:gd name="T104" fmla="*/ 2147483647 w 112"/>
              <a:gd name="T105" fmla="*/ 2147483647 h 78"/>
              <a:gd name="T106" fmla="*/ 2147483647 w 112"/>
              <a:gd name="T107" fmla="*/ 2147483647 h 78"/>
              <a:gd name="T108" fmla="*/ 2147483647 w 112"/>
              <a:gd name="T109" fmla="*/ 2147483647 h 78"/>
              <a:gd name="T110" fmla="*/ 2147483647 w 112"/>
              <a:gd name="T111" fmla="*/ 2147483647 h 78"/>
              <a:gd name="T112" fmla="*/ 2147483647 w 112"/>
              <a:gd name="T113" fmla="*/ 2147483647 h 78"/>
              <a:gd name="T114" fmla="*/ 2147483647 w 112"/>
              <a:gd name="T115" fmla="*/ 2147483647 h 78"/>
              <a:gd name="T116" fmla="*/ 0 w 112"/>
              <a:gd name="T117" fmla="*/ 2147483647 h 78"/>
              <a:gd name="T118" fmla="*/ 2147483647 w 112"/>
              <a:gd name="T119" fmla="*/ 2147483647 h 78"/>
              <a:gd name="T120" fmla="*/ 2147483647 w 112"/>
              <a:gd name="T121" fmla="*/ 2147483647 h 78"/>
              <a:gd name="T122" fmla="*/ 2147483647 w 112"/>
              <a:gd name="T123" fmla="*/ 2147483647 h 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78"/>
              <a:gd name="T188" fmla="*/ 112 w 112"/>
              <a:gd name="T189" fmla="*/ 78 h 7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78">
                <a:moveTo>
                  <a:pt x="15" y="58"/>
                </a:moveTo>
                <a:lnTo>
                  <a:pt x="15" y="59"/>
                </a:lnTo>
                <a:lnTo>
                  <a:pt x="15" y="60"/>
                </a:lnTo>
                <a:lnTo>
                  <a:pt x="16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6" y="60"/>
                </a:lnTo>
                <a:lnTo>
                  <a:pt x="17" y="60"/>
                </a:lnTo>
                <a:lnTo>
                  <a:pt x="18" y="60"/>
                </a:lnTo>
                <a:lnTo>
                  <a:pt x="19" y="60"/>
                </a:lnTo>
                <a:lnTo>
                  <a:pt x="19" y="61"/>
                </a:lnTo>
                <a:lnTo>
                  <a:pt x="18" y="62"/>
                </a:lnTo>
                <a:lnTo>
                  <a:pt x="18" y="61"/>
                </a:lnTo>
                <a:lnTo>
                  <a:pt x="18" y="62"/>
                </a:lnTo>
                <a:lnTo>
                  <a:pt x="19" y="62"/>
                </a:lnTo>
                <a:lnTo>
                  <a:pt x="20" y="61"/>
                </a:lnTo>
                <a:lnTo>
                  <a:pt x="21" y="60"/>
                </a:lnTo>
                <a:lnTo>
                  <a:pt x="21" y="59"/>
                </a:lnTo>
                <a:lnTo>
                  <a:pt x="22" y="59"/>
                </a:lnTo>
                <a:lnTo>
                  <a:pt x="23" y="59"/>
                </a:lnTo>
                <a:lnTo>
                  <a:pt x="24" y="60"/>
                </a:lnTo>
                <a:lnTo>
                  <a:pt x="24" y="61"/>
                </a:lnTo>
                <a:lnTo>
                  <a:pt x="28" y="60"/>
                </a:lnTo>
                <a:lnTo>
                  <a:pt x="28" y="61"/>
                </a:lnTo>
                <a:lnTo>
                  <a:pt x="29" y="63"/>
                </a:lnTo>
                <a:lnTo>
                  <a:pt x="29" y="64"/>
                </a:lnTo>
                <a:lnTo>
                  <a:pt x="29" y="66"/>
                </a:lnTo>
                <a:lnTo>
                  <a:pt x="29" y="67"/>
                </a:lnTo>
                <a:lnTo>
                  <a:pt x="29" y="69"/>
                </a:lnTo>
                <a:lnTo>
                  <a:pt x="30" y="69"/>
                </a:lnTo>
                <a:lnTo>
                  <a:pt x="30" y="68"/>
                </a:lnTo>
                <a:lnTo>
                  <a:pt x="32" y="69"/>
                </a:lnTo>
                <a:lnTo>
                  <a:pt x="34" y="69"/>
                </a:lnTo>
                <a:lnTo>
                  <a:pt x="34" y="70"/>
                </a:lnTo>
                <a:lnTo>
                  <a:pt x="35" y="70"/>
                </a:lnTo>
                <a:lnTo>
                  <a:pt x="36" y="69"/>
                </a:lnTo>
                <a:lnTo>
                  <a:pt x="37" y="68"/>
                </a:lnTo>
                <a:lnTo>
                  <a:pt x="38" y="67"/>
                </a:lnTo>
                <a:lnTo>
                  <a:pt x="38" y="66"/>
                </a:lnTo>
                <a:lnTo>
                  <a:pt x="38" y="65"/>
                </a:lnTo>
                <a:lnTo>
                  <a:pt x="39" y="65"/>
                </a:lnTo>
                <a:lnTo>
                  <a:pt x="40" y="66"/>
                </a:lnTo>
                <a:lnTo>
                  <a:pt x="41" y="66"/>
                </a:lnTo>
                <a:lnTo>
                  <a:pt x="42" y="65"/>
                </a:lnTo>
                <a:lnTo>
                  <a:pt x="43" y="66"/>
                </a:lnTo>
                <a:lnTo>
                  <a:pt x="44" y="66"/>
                </a:lnTo>
                <a:lnTo>
                  <a:pt x="44" y="65"/>
                </a:lnTo>
                <a:lnTo>
                  <a:pt x="45" y="65"/>
                </a:lnTo>
                <a:lnTo>
                  <a:pt x="46" y="65"/>
                </a:lnTo>
                <a:lnTo>
                  <a:pt x="47" y="63"/>
                </a:lnTo>
                <a:lnTo>
                  <a:pt x="47" y="61"/>
                </a:lnTo>
                <a:lnTo>
                  <a:pt x="47" y="60"/>
                </a:lnTo>
                <a:lnTo>
                  <a:pt x="47" y="59"/>
                </a:lnTo>
                <a:lnTo>
                  <a:pt x="48" y="58"/>
                </a:lnTo>
                <a:lnTo>
                  <a:pt x="48" y="57"/>
                </a:lnTo>
                <a:lnTo>
                  <a:pt x="49" y="57"/>
                </a:lnTo>
                <a:lnTo>
                  <a:pt x="50" y="57"/>
                </a:lnTo>
                <a:lnTo>
                  <a:pt x="51" y="57"/>
                </a:lnTo>
                <a:lnTo>
                  <a:pt x="51" y="58"/>
                </a:lnTo>
                <a:lnTo>
                  <a:pt x="50" y="60"/>
                </a:lnTo>
                <a:lnTo>
                  <a:pt x="49" y="62"/>
                </a:lnTo>
                <a:lnTo>
                  <a:pt x="48" y="64"/>
                </a:lnTo>
                <a:lnTo>
                  <a:pt x="48" y="66"/>
                </a:lnTo>
                <a:lnTo>
                  <a:pt x="50" y="66"/>
                </a:lnTo>
                <a:lnTo>
                  <a:pt x="50" y="67"/>
                </a:lnTo>
                <a:lnTo>
                  <a:pt x="50" y="68"/>
                </a:lnTo>
                <a:lnTo>
                  <a:pt x="50" y="69"/>
                </a:lnTo>
                <a:lnTo>
                  <a:pt x="51" y="70"/>
                </a:lnTo>
                <a:lnTo>
                  <a:pt x="51" y="71"/>
                </a:lnTo>
                <a:lnTo>
                  <a:pt x="52" y="72"/>
                </a:lnTo>
                <a:lnTo>
                  <a:pt x="53" y="72"/>
                </a:lnTo>
                <a:lnTo>
                  <a:pt x="54" y="73"/>
                </a:lnTo>
                <a:lnTo>
                  <a:pt x="55" y="74"/>
                </a:lnTo>
                <a:lnTo>
                  <a:pt x="55" y="75"/>
                </a:lnTo>
                <a:lnTo>
                  <a:pt x="54" y="77"/>
                </a:lnTo>
                <a:lnTo>
                  <a:pt x="55" y="77"/>
                </a:lnTo>
                <a:lnTo>
                  <a:pt x="56" y="76"/>
                </a:lnTo>
                <a:lnTo>
                  <a:pt x="57" y="75"/>
                </a:lnTo>
                <a:lnTo>
                  <a:pt x="58" y="75"/>
                </a:lnTo>
                <a:lnTo>
                  <a:pt x="58" y="76"/>
                </a:lnTo>
                <a:lnTo>
                  <a:pt x="58" y="77"/>
                </a:lnTo>
                <a:lnTo>
                  <a:pt x="60" y="77"/>
                </a:lnTo>
                <a:lnTo>
                  <a:pt x="60" y="76"/>
                </a:lnTo>
                <a:lnTo>
                  <a:pt x="61" y="77"/>
                </a:lnTo>
                <a:lnTo>
                  <a:pt x="63" y="78"/>
                </a:lnTo>
                <a:lnTo>
                  <a:pt x="66" y="77"/>
                </a:lnTo>
                <a:lnTo>
                  <a:pt x="68" y="77"/>
                </a:lnTo>
                <a:lnTo>
                  <a:pt x="68" y="76"/>
                </a:lnTo>
                <a:lnTo>
                  <a:pt x="68" y="75"/>
                </a:lnTo>
                <a:lnTo>
                  <a:pt x="70" y="75"/>
                </a:lnTo>
                <a:lnTo>
                  <a:pt x="72" y="74"/>
                </a:lnTo>
                <a:lnTo>
                  <a:pt x="75" y="72"/>
                </a:lnTo>
                <a:lnTo>
                  <a:pt x="79" y="71"/>
                </a:lnTo>
                <a:lnTo>
                  <a:pt x="83" y="69"/>
                </a:lnTo>
                <a:lnTo>
                  <a:pt x="84" y="69"/>
                </a:lnTo>
                <a:lnTo>
                  <a:pt x="85" y="68"/>
                </a:lnTo>
                <a:lnTo>
                  <a:pt x="84" y="67"/>
                </a:lnTo>
                <a:lnTo>
                  <a:pt x="83" y="67"/>
                </a:lnTo>
                <a:lnTo>
                  <a:pt x="82" y="67"/>
                </a:lnTo>
                <a:lnTo>
                  <a:pt x="82" y="66"/>
                </a:lnTo>
                <a:lnTo>
                  <a:pt x="82" y="65"/>
                </a:lnTo>
                <a:lnTo>
                  <a:pt x="83" y="64"/>
                </a:lnTo>
                <a:lnTo>
                  <a:pt x="84" y="63"/>
                </a:lnTo>
                <a:lnTo>
                  <a:pt x="85" y="63"/>
                </a:lnTo>
                <a:lnTo>
                  <a:pt x="85" y="65"/>
                </a:lnTo>
                <a:lnTo>
                  <a:pt x="86" y="65"/>
                </a:lnTo>
                <a:lnTo>
                  <a:pt x="87" y="65"/>
                </a:lnTo>
                <a:lnTo>
                  <a:pt x="88" y="64"/>
                </a:lnTo>
                <a:lnTo>
                  <a:pt x="90" y="64"/>
                </a:lnTo>
                <a:lnTo>
                  <a:pt x="91" y="64"/>
                </a:lnTo>
                <a:lnTo>
                  <a:pt x="92" y="64"/>
                </a:lnTo>
                <a:lnTo>
                  <a:pt x="93" y="64"/>
                </a:lnTo>
                <a:lnTo>
                  <a:pt x="93" y="63"/>
                </a:lnTo>
                <a:lnTo>
                  <a:pt x="92" y="62"/>
                </a:lnTo>
                <a:lnTo>
                  <a:pt x="92" y="61"/>
                </a:lnTo>
                <a:lnTo>
                  <a:pt x="93" y="62"/>
                </a:lnTo>
                <a:lnTo>
                  <a:pt x="94" y="62"/>
                </a:lnTo>
                <a:lnTo>
                  <a:pt x="94" y="61"/>
                </a:lnTo>
                <a:lnTo>
                  <a:pt x="95" y="61"/>
                </a:lnTo>
                <a:lnTo>
                  <a:pt x="96" y="61"/>
                </a:lnTo>
                <a:lnTo>
                  <a:pt x="97" y="62"/>
                </a:lnTo>
                <a:lnTo>
                  <a:pt x="99" y="63"/>
                </a:lnTo>
                <a:lnTo>
                  <a:pt x="99" y="64"/>
                </a:lnTo>
                <a:lnTo>
                  <a:pt x="100" y="64"/>
                </a:lnTo>
                <a:lnTo>
                  <a:pt x="100" y="63"/>
                </a:lnTo>
                <a:lnTo>
                  <a:pt x="101" y="64"/>
                </a:lnTo>
                <a:lnTo>
                  <a:pt x="102" y="63"/>
                </a:lnTo>
                <a:lnTo>
                  <a:pt x="104" y="62"/>
                </a:lnTo>
                <a:lnTo>
                  <a:pt x="106" y="62"/>
                </a:lnTo>
                <a:lnTo>
                  <a:pt x="107" y="62"/>
                </a:lnTo>
                <a:lnTo>
                  <a:pt x="108" y="58"/>
                </a:lnTo>
                <a:lnTo>
                  <a:pt x="109" y="56"/>
                </a:lnTo>
                <a:lnTo>
                  <a:pt x="109" y="54"/>
                </a:lnTo>
                <a:lnTo>
                  <a:pt x="108" y="52"/>
                </a:lnTo>
                <a:lnTo>
                  <a:pt x="108" y="51"/>
                </a:lnTo>
                <a:lnTo>
                  <a:pt x="109" y="48"/>
                </a:lnTo>
                <a:lnTo>
                  <a:pt x="108" y="47"/>
                </a:lnTo>
                <a:lnTo>
                  <a:pt x="107" y="46"/>
                </a:lnTo>
                <a:lnTo>
                  <a:pt x="107" y="44"/>
                </a:lnTo>
                <a:lnTo>
                  <a:pt x="109" y="42"/>
                </a:lnTo>
                <a:lnTo>
                  <a:pt x="111" y="41"/>
                </a:lnTo>
                <a:lnTo>
                  <a:pt x="112" y="39"/>
                </a:lnTo>
                <a:lnTo>
                  <a:pt x="112" y="38"/>
                </a:lnTo>
                <a:lnTo>
                  <a:pt x="112" y="37"/>
                </a:lnTo>
                <a:lnTo>
                  <a:pt x="110" y="37"/>
                </a:lnTo>
                <a:lnTo>
                  <a:pt x="109" y="37"/>
                </a:lnTo>
                <a:lnTo>
                  <a:pt x="108" y="37"/>
                </a:lnTo>
                <a:lnTo>
                  <a:pt x="105" y="37"/>
                </a:lnTo>
                <a:lnTo>
                  <a:pt x="104" y="37"/>
                </a:lnTo>
                <a:lnTo>
                  <a:pt x="103" y="38"/>
                </a:lnTo>
                <a:lnTo>
                  <a:pt x="102" y="38"/>
                </a:lnTo>
                <a:lnTo>
                  <a:pt x="102" y="37"/>
                </a:lnTo>
                <a:lnTo>
                  <a:pt x="101" y="37"/>
                </a:lnTo>
                <a:lnTo>
                  <a:pt x="99" y="36"/>
                </a:lnTo>
                <a:lnTo>
                  <a:pt x="99" y="35"/>
                </a:lnTo>
                <a:lnTo>
                  <a:pt x="98" y="35"/>
                </a:lnTo>
                <a:lnTo>
                  <a:pt x="97" y="35"/>
                </a:lnTo>
                <a:lnTo>
                  <a:pt x="97" y="34"/>
                </a:lnTo>
                <a:lnTo>
                  <a:pt x="96" y="33"/>
                </a:lnTo>
                <a:lnTo>
                  <a:pt x="95" y="32"/>
                </a:lnTo>
                <a:lnTo>
                  <a:pt x="95" y="31"/>
                </a:lnTo>
                <a:lnTo>
                  <a:pt x="94" y="30"/>
                </a:lnTo>
                <a:lnTo>
                  <a:pt x="94" y="28"/>
                </a:lnTo>
                <a:lnTo>
                  <a:pt x="92" y="27"/>
                </a:lnTo>
                <a:lnTo>
                  <a:pt x="91" y="25"/>
                </a:lnTo>
                <a:lnTo>
                  <a:pt x="92" y="23"/>
                </a:lnTo>
                <a:lnTo>
                  <a:pt x="93" y="21"/>
                </a:lnTo>
                <a:lnTo>
                  <a:pt x="92" y="20"/>
                </a:lnTo>
                <a:lnTo>
                  <a:pt x="91" y="20"/>
                </a:lnTo>
                <a:lnTo>
                  <a:pt x="90" y="21"/>
                </a:lnTo>
                <a:lnTo>
                  <a:pt x="88" y="21"/>
                </a:lnTo>
                <a:lnTo>
                  <a:pt x="89" y="17"/>
                </a:lnTo>
                <a:lnTo>
                  <a:pt x="88" y="17"/>
                </a:lnTo>
                <a:lnTo>
                  <a:pt x="86" y="16"/>
                </a:lnTo>
                <a:lnTo>
                  <a:pt x="85" y="16"/>
                </a:lnTo>
                <a:lnTo>
                  <a:pt x="83" y="16"/>
                </a:lnTo>
                <a:lnTo>
                  <a:pt x="82" y="17"/>
                </a:lnTo>
                <a:lnTo>
                  <a:pt x="81" y="19"/>
                </a:lnTo>
                <a:lnTo>
                  <a:pt x="82" y="20"/>
                </a:lnTo>
                <a:lnTo>
                  <a:pt x="81" y="20"/>
                </a:lnTo>
                <a:lnTo>
                  <a:pt x="80" y="20"/>
                </a:lnTo>
                <a:lnTo>
                  <a:pt x="80" y="19"/>
                </a:lnTo>
                <a:lnTo>
                  <a:pt x="79" y="17"/>
                </a:lnTo>
                <a:lnTo>
                  <a:pt x="81" y="14"/>
                </a:lnTo>
                <a:lnTo>
                  <a:pt x="81" y="13"/>
                </a:lnTo>
                <a:lnTo>
                  <a:pt x="81" y="12"/>
                </a:lnTo>
                <a:lnTo>
                  <a:pt x="81" y="11"/>
                </a:lnTo>
                <a:lnTo>
                  <a:pt x="81" y="10"/>
                </a:lnTo>
                <a:lnTo>
                  <a:pt x="82" y="10"/>
                </a:lnTo>
                <a:lnTo>
                  <a:pt x="83" y="9"/>
                </a:lnTo>
                <a:lnTo>
                  <a:pt x="84" y="10"/>
                </a:lnTo>
                <a:lnTo>
                  <a:pt x="84" y="11"/>
                </a:lnTo>
                <a:lnTo>
                  <a:pt x="84" y="12"/>
                </a:lnTo>
                <a:lnTo>
                  <a:pt x="83" y="14"/>
                </a:lnTo>
                <a:lnTo>
                  <a:pt x="84" y="14"/>
                </a:lnTo>
                <a:lnTo>
                  <a:pt x="85" y="13"/>
                </a:lnTo>
                <a:lnTo>
                  <a:pt x="85" y="12"/>
                </a:lnTo>
                <a:lnTo>
                  <a:pt x="86" y="11"/>
                </a:lnTo>
                <a:lnTo>
                  <a:pt x="84" y="8"/>
                </a:lnTo>
                <a:lnTo>
                  <a:pt x="83" y="8"/>
                </a:lnTo>
                <a:lnTo>
                  <a:pt x="83" y="7"/>
                </a:lnTo>
                <a:lnTo>
                  <a:pt x="83" y="6"/>
                </a:lnTo>
                <a:lnTo>
                  <a:pt x="83" y="5"/>
                </a:lnTo>
                <a:lnTo>
                  <a:pt x="82" y="5"/>
                </a:lnTo>
                <a:lnTo>
                  <a:pt x="81" y="5"/>
                </a:lnTo>
                <a:lnTo>
                  <a:pt x="80" y="5"/>
                </a:lnTo>
                <a:lnTo>
                  <a:pt x="79" y="5"/>
                </a:lnTo>
                <a:lnTo>
                  <a:pt x="77" y="6"/>
                </a:lnTo>
                <a:lnTo>
                  <a:pt x="76" y="6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2" y="4"/>
                </a:lnTo>
                <a:lnTo>
                  <a:pt x="72" y="2"/>
                </a:lnTo>
                <a:lnTo>
                  <a:pt x="72" y="0"/>
                </a:lnTo>
                <a:lnTo>
                  <a:pt x="71" y="0"/>
                </a:lnTo>
                <a:lnTo>
                  <a:pt x="69" y="0"/>
                </a:lnTo>
                <a:lnTo>
                  <a:pt x="66" y="0"/>
                </a:lnTo>
                <a:lnTo>
                  <a:pt x="61" y="0"/>
                </a:lnTo>
                <a:lnTo>
                  <a:pt x="56" y="0"/>
                </a:lnTo>
                <a:lnTo>
                  <a:pt x="55" y="1"/>
                </a:lnTo>
                <a:lnTo>
                  <a:pt x="55" y="2"/>
                </a:lnTo>
                <a:lnTo>
                  <a:pt x="56" y="2"/>
                </a:lnTo>
                <a:lnTo>
                  <a:pt x="55" y="3"/>
                </a:lnTo>
                <a:lnTo>
                  <a:pt x="55" y="4"/>
                </a:lnTo>
                <a:lnTo>
                  <a:pt x="55" y="5"/>
                </a:lnTo>
                <a:lnTo>
                  <a:pt x="56" y="5"/>
                </a:lnTo>
                <a:lnTo>
                  <a:pt x="58" y="6"/>
                </a:lnTo>
                <a:lnTo>
                  <a:pt x="59" y="7"/>
                </a:lnTo>
                <a:lnTo>
                  <a:pt x="59" y="8"/>
                </a:lnTo>
                <a:lnTo>
                  <a:pt x="60" y="8"/>
                </a:lnTo>
                <a:lnTo>
                  <a:pt x="60" y="9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8" y="13"/>
                </a:lnTo>
                <a:lnTo>
                  <a:pt x="59" y="14"/>
                </a:lnTo>
                <a:lnTo>
                  <a:pt x="58" y="14"/>
                </a:lnTo>
                <a:lnTo>
                  <a:pt x="58" y="13"/>
                </a:lnTo>
                <a:lnTo>
                  <a:pt x="56" y="13"/>
                </a:lnTo>
                <a:lnTo>
                  <a:pt x="55" y="14"/>
                </a:lnTo>
                <a:lnTo>
                  <a:pt x="56" y="15"/>
                </a:lnTo>
                <a:lnTo>
                  <a:pt x="56" y="16"/>
                </a:lnTo>
                <a:lnTo>
                  <a:pt x="57" y="16"/>
                </a:lnTo>
                <a:lnTo>
                  <a:pt x="59" y="16"/>
                </a:lnTo>
                <a:lnTo>
                  <a:pt x="60" y="16"/>
                </a:lnTo>
                <a:lnTo>
                  <a:pt x="60" y="17"/>
                </a:lnTo>
                <a:lnTo>
                  <a:pt x="61" y="17"/>
                </a:lnTo>
                <a:lnTo>
                  <a:pt x="62" y="16"/>
                </a:lnTo>
                <a:lnTo>
                  <a:pt x="63" y="17"/>
                </a:lnTo>
                <a:lnTo>
                  <a:pt x="62" y="18"/>
                </a:lnTo>
                <a:lnTo>
                  <a:pt x="62" y="19"/>
                </a:lnTo>
                <a:lnTo>
                  <a:pt x="62" y="22"/>
                </a:lnTo>
                <a:lnTo>
                  <a:pt x="61" y="23"/>
                </a:lnTo>
                <a:lnTo>
                  <a:pt x="59" y="23"/>
                </a:lnTo>
                <a:lnTo>
                  <a:pt x="58" y="22"/>
                </a:lnTo>
                <a:lnTo>
                  <a:pt x="57" y="20"/>
                </a:lnTo>
                <a:lnTo>
                  <a:pt x="56" y="20"/>
                </a:lnTo>
                <a:lnTo>
                  <a:pt x="55" y="20"/>
                </a:lnTo>
                <a:lnTo>
                  <a:pt x="53" y="21"/>
                </a:lnTo>
                <a:lnTo>
                  <a:pt x="52" y="22"/>
                </a:lnTo>
                <a:lnTo>
                  <a:pt x="52" y="24"/>
                </a:lnTo>
                <a:lnTo>
                  <a:pt x="51" y="26"/>
                </a:lnTo>
                <a:lnTo>
                  <a:pt x="51" y="28"/>
                </a:lnTo>
                <a:lnTo>
                  <a:pt x="50" y="27"/>
                </a:lnTo>
                <a:lnTo>
                  <a:pt x="49" y="27"/>
                </a:lnTo>
                <a:lnTo>
                  <a:pt x="49" y="26"/>
                </a:lnTo>
                <a:lnTo>
                  <a:pt x="48" y="26"/>
                </a:lnTo>
                <a:lnTo>
                  <a:pt x="47" y="27"/>
                </a:lnTo>
                <a:lnTo>
                  <a:pt x="47" y="28"/>
                </a:lnTo>
                <a:lnTo>
                  <a:pt x="47" y="29"/>
                </a:lnTo>
                <a:lnTo>
                  <a:pt x="46" y="30"/>
                </a:lnTo>
                <a:lnTo>
                  <a:pt x="46" y="31"/>
                </a:lnTo>
                <a:lnTo>
                  <a:pt x="45" y="31"/>
                </a:lnTo>
                <a:lnTo>
                  <a:pt x="44" y="31"/>
                </a:lnTo>
                <a:lnTo>
                  <a:pt x="43" y="30"/>
                </a:lnTo>
                <a:lnTo>
                  <a:pt x="41" y="28"/>
                </a:lnTo>
                <a:lnTo>
                  <a:pt x="39" y="26"/>
                </a:lnTo>
                <a:lnTo>
                  <a:pt x="37" y="25"/>
                </a:lnTo>
                <a:lnTo>
                  <a:pt x="35" y="25"/>
                </a:lnTo>
                <a:lnTo>
                  <a:pt x="35" y="24"/>
                </a:lnTo>
                <a:lnTo>
                  <a:pt x="34" y="24"/>
                </a:lnTo>
                <a:lnTo>
                  <a:pt x="33" y="24"/>
                </a:lnTo>
                <a:lnTo>
                  <a:pt x="33" y="25"/>
                </a:lnTo>
                <a:lnTo>
                  <a:pt x="33" y="26"/>
                </a:lnTo>
                <a:lnTo>
                  <a:pt x="33" y="27"/>
                </a:lnTo>
                <a:lnTo>
                  <a:pt x="33" y="28"/>
                </a:lnTo>
                <a:lnTo>
                  <a:pt x="32" y="29"/>
                </a:lnTo>
                <a:lnTo>
                  <a:pt x="32" y="30"/>
                </a:lnTo>
                <a:lnTo>
                  <a:pt x="31" y="30"/>
                </a:lnTo>
                <a:lnTo>
                  <a:pt x="31" y="29"/>
                </a:lnTo>
                <a:lnTo>
                  <a:pt x="29" y="29"/>
                </a:lnTo>
                <a:lnTo>
                  <a:pt x="28" y="28"/>
                </a:lnTo>
                <a:lnTo>
                  <a:pt x="27" y="29"/>
                </a:lnTo>
                <a:lnTo>
                  <a:pt x="27" y="30"/>
                </a:lnTo>
                <a:lnTo>
                  <a:pt x="27" y="32"/>
                </a:lnTo>
                <a:lnTo>
                  <a:pt x="26" y="33"/>
                </a:lnTo>
                <a:lnTo>
                  <a:pt x="25" y="33"/>
                </a:lnTo>
                <a:lnTo>
                  <a:pt x="24" y="33"/>
                </a:lnTo>
                <a:lnTo>
                  <a:pt x="23" y="33"/>
                </a:lnTo>
                <a:lnTo>
                  <a:pt x="22" y="33"/>
                </a:lnTo>
                <a:lnTo>
                  <a:pt x="22" y="32"/>
                </a:lnTo>
                <a:lnTo>
                  <a:pt x="21" y="32"/>
                </a:lnTo>
                <a:lnTo>
                  <a:pt x="20" y="31"/>
                </a:lnTo>
                <a:lnTo>
                  <a:pt x="19" y="31"/>
                </a:lnTo>
                <a:lnTo>
                  <a:pt x="19" y="32"/>
                </a:lnTo>
                <a:lnTo>
                  <a:pt x="18" y="32"/>
                </a:lnTo>
                <a:lnTo>
                  <a:pt x="17" y="32"/>
                </a:lnTo>
                <a:lnTo>
                  <a:pt x="16" y="31"/>
                </a:lnTo>
                <a:lnTo>
                  <a:pt x="15" y="30"/>
                </a:lnTo>
                <a:lnTo>
                  <a:pt x="14" y="30"/>
                </a:lnTo>
                <a:lnTo>
                  <a:pt x="13" y="29"/>
                </a:lnTo>
                <a:lnTo>
                  <a:pt x="13" y="28"/>
                </a:lnTo>
                <a:lnTo>
                  <a:pt x="12" y="27"/>
                </a:lnTo>
                <a:lnTo>
                  <a:pt x="11" y="26"/>
                </a:lnTo>
                <a:lnTo>
                  <a:pt x="9" y="26"/>
                </a:lnTo>
                <a:lnTo>
                  <a:pt x="8" y="26"/>
                </a:lnTo>
                <a:lnTo>
                  <a:pt x="8" y="25"/>
                </a:lnTo>
                <a:lnTo>
                  <a:pt x="7" y="24"/>
                </a:lnTo>
                <a:lnTo>
                  <a:pt x="6" y="24"/>
                </a:lnTo>
                <a:lnTo>
                  <a:pt x="5" y="25"/>
                </a:lnTo>
                <a:lnTo>
                  <a:pt x="4" y="26"/>
                </a:lnTo>
                <a:lnTo>
                  <a:pt x="4" y="27"/>
                </a:lnTo>
                <a:lnTo>
                  <a:pt x="5" y="27"/>
                </a:lnTo>
                <a:lnTo>
                  <a:pt x="6" y="27"/>
                </a:lnTo>
                <a:lnTo>
                  <a:pt x="7" y="27"/>
                </a:lnTo>
                <a:lnTo>
                  <a:pt x="7" y="28"/>
                </a:lnTo>
                <a:lnTo>
                  <a:pt x="7" y="29"/>
                </a:lnTo>
                <a:lnTo>
                  <a:pt x="6" y="29"/>
                </a:lnTo>
                <a:lnTo>
                  <a:pt x="5" y="31"/>
                </a:lnTo>
                <a:lnTo>
                  <a:pt x="5" y="33"/>
                </a:lnTo>
                <a:lnTo>
                  <a:pt x="4" y="35"/>
                </a:lnTo>
                <a:lnTo>
                  <a:pt x="3" y="35"/>
                </a:lnTo>
                <a:lnTo>
                  <a:pt x="2" y="34"/>
                </a:lnTo>
                <a:lnTo>
                  <a:pt x="0" y="34"/>
                </a:lnTo>
                <a:lnTo>
                  <a:pt x="0" y="35"/>
                </a:lnTo>
                <a:lnTo>
                  <a:pt x="0" y="38"/>
                </a:lnTo>
                <a:lnTo>
                  <a:pt x="0" y="40"/>
                </a:lnTo>
                <a:lnTo>
                  <a:pt x="0" y="41"/>
                </a:lnTo>
                <a:lnTo>
                  <a:pt x="1" y="41"/>
                </a:lnTo>
                <a:lnTo>
                  <a:pt x="1" y="42"/>
                </a:lnTo>
                <a:lnTo>
                  <a:pt x="3" y="43"/>
                </a:lnTo>
                <a:lnTo>
                  <a:pt x="4" y="43"/>
                </a:lnTo>
                <a:lnTo>
                  <a:pt x="6" y="44"/>
                </a:lnTo>
                <a:lnTo>
                  <a:pt x="7" y="44"/>
                </a:lnTo>
                <a:lnTo>
                  <a:pt x="9" y="44"/>
                </a:lnTo>
                <a:lnTo>
                  <a:pt x="11" y="44"/>
                </a:lnTo>
                <a:lnTo>
                  <a:pt x="12" y="44"/>
                </a:lnTo>
                <a:lnTo>
                  <a:pt x="13" y="44"/>
                </a:lnTo>
                <a:lnTo>
                  <a:pt x="12" y="47"/>
                </a:lnTo>
                <a:lnTo>
                  <a:pt x="11" y="50"/>
                </a:lnTo>
                <a:lnTo>
                  <a:pt x="11" y="53"/>
                </a:lnTo>
                <a:lnTo>
                  <a:pt x="11" y="54"/>
                </a:lnTo>
                <a:lnTo>
                  <a:pt x="11" y="55"/>
                </a:lnTo>
                <a:lnTo>
                  <a:pt x="13" y="56"/>
                </a:lnTo>
                <a:lnTo>
                  <a:pt x="14" y="57"/>
                </a:lnTo>
                <a:lnTo>
                  <a:pt x="15" y="5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" name="Freeform 44"/>
          <p:cNvSpPr>
            <a:spLocks/>
          </p:cNvSpPr>
          <p:nvPr/>
        </p:nvSpPr>
        <p:spPr bwMode="auto">
          <a:xfrm>
            <a:off x="2914442" y="4388094"/>
            <a:ext cx="651729" cy="730329"/>
          </a:xfrm>
          <a:custGeom>
            <a:avLst/>
            <a:gdLst>
              <a:gd name="T0" fmla="*/ 2147483647 w 88"/>
              <a:gd name="T1" fmla="*/ 2147483647 h 106"/>
              <a:gd name="T2" fmla="*/ 2147483647 w 88"/>
              <a:gd name="T3" fmla="*/ 2147483647 h 106"/>
              <a:gd name="T4" fmla="*/ 2147483647 w 88"/>
              <a:gd name="T5" fmla="*/ 2147483647 h 106"/>
              <a:gd name="T6" fmla="*/ 2147483647 w 88"/>
              <a:gd name="T7" fmla="*/ 2147483647 h 106"/>
              <a:gd name="T8" fmla="*/ 2147483647 w 88"/>
              <a:gd name="T9" fmla="*/ 2147483647 h 106"/>
              <a:gd name="T10" fmla="*/ 2147483647 w 88"/>
              <a:gd name="T11" fmla="*/ 2147483647 h 106"/>
              <a:gd name="T12" fmla="*/ 2147483647 w 88"/>
              <a:gd name="T13" fmla="*/ 2147483647 h 106"/>
              <a:gd name="T14" fmla="*/ 2147483647 w 88"/>
              <a:gd name="T15" fmla="*/ 2147483647 h 106"/>
              <a:gd name="T16" fmla="*/ 2147483647 w 88"/>
              <a:gd name="T17" fmla="*/ 2147483647 h 106"/>
              <a:gd name="T18" fmla="*/ 2147483647 w 88"/>
              <a:gd name="T19" fmla="*/ 2147483647 h 106"/>
              <a:gd name="T20" fmla="*/ 2147483647 w 88"/>
              <a:gd name="T21" fmla="*/ 2147483647 h 106"/>
              <a:gd name="T22" fmla="*/ 2147483647 w 88"/>
              <a:gd name="T23" fmla="*/ 2147483647 h 106"/>
              <a:gd name="T24" fmla="*/ 2147483647 w 88"/>
              <a:gd name="T25" fmla="*/ 2147483647 h 106"/>
              <a:gd name="T26" fmla="*/ 2147483647 w 88"/>
              <a:gd name="T27" fmla="*/ 2147483647 h 106"/>
              <a:gd name="T28" fmla="*/ 2147483647 w 88"/>
              <a:gd name="T29" fmla="*/ 2147483647 h 106"/>
              <a:gd name="T30" fmla="*/ 2147483647 w 88"/>
              <a:gd name="T31" fmla="*/ 2147483647 h 106"/>
              <a:gd name="T32" fmla="*/ 2147483647 w 88"/>
              <a:gd name="T33" fmla="*/ 2147483647 h 106"/>
              <a:gd name="T34" fmla="*/ 2147483647 w 88"/>
              <a:gd name="T35" fmla="*/ 2147483647 h 106"/>
              <a:gd name="T36" fmla="*/ 2147483647 w 88"/>
              <a:gd name="T37" fmla="*/ 2147483647 h 106"/>
              <a:gd name="T38" fmla="*/ 2147483647 w 88"/>
              <a:gd name="T39" fmla="*/ 2147483647 h 106"/>
              <a:gd name="T40" fmla="*/ 2147483647 w 88"/>
              <a:gd name="T41" fmla="*/ 2147483647 h 106"/>
              <a:gd name="T42" fmla="*/ 2147483647 w 88"/>
              <a:gd name="T43" fmla="*/ 2147483647 h 106"/>
              <a:gd name="T44" fmla="*/ 2147483647 w 88"/>
              <a:gd name="T45" fmla="*/ 2147483647 h 106"/>
              <a:gd name="T46" fmla="*/ 2147483647 w 88"/>
              <a:gd name="T47" fmla="*/ 2147483647 h 106"/>
              <a:gd name="T48" fmla="*/ 2147483647 w 88"/>
              <a:gd name="T49" fmla="*/ 2147483647 h 106"/>
              <a:gd name="T50" fmla="*/ 2147483647 w 88"/>
              <a:gd name="T51" fmla="*/ 2147483647 h 106"/>
              <a:gd name="T52" fmla="*/ 2147483647 w 88"/>
              <a:gd name="T53" fmla="*/ 2147483647 h 106"/>
              <a:gd name="T54" fmla="*/ 2147483647 w 88"/>
              <a:gd name="T55" fmla="*/ 2147483647 h 106"/>
              <a:gd name="T56" fmla="*/ 2147483647 w 88"/>
              <a:gd name="T57" fmla="*/ 2147483647 h 106"/>
              <a:gd name="T58" fmla="*/ 2147483647 w 88"/>
              <a:gd name="T59" fmla="*/ 2147483647 h 106"/>
              <a:gd name="T60" fmla="*/ 2147483647 w 88"/>
              <a:gd name="T61" fmla="*/ 2147483647 h 106"/>
              <a:gd name="T62" fmla="*/ 2147483647 w 88"/>
              <a:gd name="T63" fmla="*/ 2147483647 h 106"/>
              <a:gd name="T64" fmla="*/ 2147483647 w 88"/>
              <a:gd name="T65" fmla="*/ 2147483647 h 106"/>
              <a:gd name="T66" fmla="*/ 2147483647 w 88"/>
              <a:gd name="T67" fmla="*/ 2147483647 h 106"/>
              <a:gd name="T68" fmla="*/ 2147483647 w 88"/>
              <a:gd name="T69" fmla="*/ 2147483647 h 106"/>
              <a:gd name="T70" fmla="*/ 2147483647 w 88"/>
              <a:gd name="T71" fmla="*/ 2147483647 h 106"/>
              <a:gd name="T72" fmla="*/ 2147483647 w 88"/>
              <a:gd name="T73" fmla="*/ 2147483647 h 106"/>
              <a:gd name="T74" fmla="*/ 2147483647 w 88"/>
              <a:gd name="T75" fmla="*/ 2147483647 h 106"/>
              <a:gd name="T76" fmla="*/ 2147483647 w 88"/>
              <a:gd name="T77" fmla="*/ 2147483647 h 106"/>
              <a:gd name="T78" fmla="*/ 2147483647 w 88"/>
              <a:gd name="T79" fmla="*/ 2147483647 h 106"/>
              <a:gd name="T80" fmla="*/ 2147483647 w 88"/>
              <a:gd name="T81" fmla="*/ 2147483647 h 106"/>
              <a:gd name="T82" fmla="*/ 2147483647 w 88"/>
              <a:gd name="T83" fmla="*/ 2147483647 h 106"/>
              <a:gd name="T84" fmla="*/ 2147483647 w 88"/>
              <a:gd name="T85" fmla="*/ 2147483647 h 106"/>
              <a:gd name="T86" fmla="*/ 2147483647 w 88"/>
              <a:gd name="T87" fmla="*/ 2147483647 h 106"/>
              <a:gd name="T88" fmla="*/ 2147483647 w 88"/>
              <a:gd name="T89" fmla="*/ 2147483647 h 106"/>
              <a:gd name="T90" fmla="*/ 2147483647 w 88"/>
              <a:gd name="T91" fmla="*/ 2147483647 h 106"/>
              <a:gd name="T92" fmla="*/ 2147483647 w 88"/>
              <a:gd name="T93" fmla="*/ 2147483647 h 106"/>
              <a:gd name="T94" fmla="*/ 2147483647 w 88"/>
              <a:gd name="T95" fmla="*/ 2147483647 h 106"/>
              <a:gd name="T96" fmla="*/ 2147483647 w 88"/>
              <a:gd name="T97" fmla="*/ 2147483647 h 106"/>
              <a:gd name="T98" fmla="*/ 2147483647 w 88"/>
              <a:gd name="T99" fmla="*/ 2147483647 h 106"/>
              <a:gd name="T100" fmla="*/ 2147483647 w 88"/>
              <a:gd name="T101" fmla="*/ 2147483647 h 106"/>
              <a:gd name="T102" fmla="*/ 2147483647 w 88"/>
              <a:gd name="T103" fmla="*/ 2147483647 h 106"/>
              <a:gd name="T104" fmla="*/ 2147483647 w 88"/>
              <a:gd name="T105" fmla="*/ 2147483647 h 106"/>
              <a:gd name="T106" fmla="*/ 2147483647 w 88"/>
              <a:gd name="T107" fmla="*/ 2147483647 h 106"/>
              <a:gd name="T108" fmla="*/ 2147483647 w 88"/>
              <a:gd name="T109" fmla="*/ 2147483647 h 106"/>
              <a:gd name="T110" fmla="*/ 2147483647 w 88"/>
              <a:gd name="T111" fmla="*/ 2147483647 h 106"/>
              <a:gd name="T112" fmla="*/ 2147483647 w 88"/>
              <a:gd name="T113" fmla="*/ 2147483647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"/>
              <a:gd name="T172" fmla="*/ 0 h 106"/>
              <a:gd name="T173" fmla="*/ 88 w 88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" h="106">
                <a:moveTo>
                  <a:pt x="15" y="59"/>
                </a:moveTo>
                <a:lnTo>
                  <a:pt x="15" y="59"/>
                </a:lnTo>
                <a:lnTo>
                  <a:pt x="13" y="61"/>
                </a:lnTo>
                <a:lnTo>
                  <a:pt x="13" y="63"/>
                </a:lnTo>
                <a:lnTo>
                  <a:pt x="14" y="64"/>
                </a:lnTo>
                <a:lnTo>
                  <a:pt x="15" y="65"/>
                </a:lnTo>
                <a:lnTo>
                  <a:pt x="14" y="68"/>
                </a:lnTo>
                <a:lnTo>
                  <a:pt x="14" y="69"/>
                </a:lnTo>
                <a:lnTo>
                  <a:pt x="15" y="71"/>
                </a:lnTo>
                <a:lnTo>
                  <a:pt x="15" y="72"/>
                </a:lnTo>
                <a:lnTo>
                  <a:pt x="14" y="75"/>
                </a:lnTo>
                <a:lnTo>
                  <a:pt x="13" y="79"/>
                </a:lnTo>
                <a:lnTo>
                  <a:pt x="14" y="79"/>
                </a:lnTo>
                <a:lnTo>
                  <a:pt x="13" y="82"/>
                </a:lnTo>
                <a:lnTo>
                  <a:pt x="12" y="85"/>
                </a:lnTo>
                <a:lnTo>
                  <a:pt x="11" y="86"/>
                </a:lnTo>
                <a:lnTo>
                  <a:pt x="12" y="87"/>
                </a:lnTo>
                <a:lnTo>
                  <a:pt x="13" y="88"/>
                </a:lnTo>
                <a:lnTo>
                  <a:pt x="13" y="89"/>
                </a:lnTo>
                <a:lnTo>
                  <a:pt x="13" y="90"/>
                </a:lnTo>
                <a:lnTo>
                  <a:pt x="14" y="91"/>
                </a:lnTo>
                <a:lnTo>
                  <a:pt x="15" y="91"/>
                </a:lnTo>
                <a:lnTo>
                  <a:pt x="15" y="90"/>
                </a:lnTo>
                <a:lnTo>
                  <a:pt x="15" y="89"/>
                </a:lnTo>
                <a:lnTo>
                  <a:pt x="15" y="88"/>
                </a:lnTo>
                <a:lnTo>
                  <a:pt x="14" y="87"/>
                </a:lnTo>
                <a:lnTo>
                  <a:pt x="14" y="85"/>
                </a:lnTo>
                <a:lnTo>
                  <a:pt x="16" y="86"/>
                </a:lnTo>
                <a:lnTo>
                  <a:pt x="19" y="86"/>
                </a:lnTo>
                <a:lnTo>
                  <a:pt x="21" y="86"/>
                </a:lnTo>
                <a:lnTo>
                  <a:pt x="23" y="87"/>
                </a:lnTo>
                <a:lnTo>
                  <a:pt x="24" y="87"/>
                </a:lnTo>
                <a:lnTo>
                  <a:pt x="24" y="89"/>
                </a:lnTo>
                <a:lnTo>
                  <a:pt x="24" y="90"/>
                </a:lnTo>
                <a:lnTo>
                  <a:pt x="24" y="91"/>
                </a:lnTo>
                <a:lnTo>
                  <a:pt x="26" y="91"/>
                </a:lnTo>
                <a:lnTo>
                  <a:pt x="28" y="91"/>
                </a:lnTo>
                <a:lnTo>
                  <a:pt x="29" y="91"/>
                </a:lnTo>
                <a:lnTo>
                  <a:pt x="30" y="91"/>
                </a:lnTo>
                <a:lnTo>
                  <a:pt x="29" y="93"/>
                </a:lnTo>
                <a:lnTo>
                  <a:pt x="28" y="94"/>
                </a:lnTo>
                <a:lnTo>
                  <a:pt x="27" y="95"/>
                </a:lnTo>
                <a:lnTo>
                  <a:pt x="25" y="95"/>
                </a:lnTo>
                <a:lnTo>
                  <a:pt x="24" y="95"/>
                </a:lnTo>
                <a:lnTo>
                  <a:pt x="23" y="95"/>
                </a:lnTo>
                <a:lnTo>
                  <a:pt x="22" y="96"/>
                </a:lnTo>
                <a:lnTo>
                  <a:pt x="21" y="96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5" y="97"/>
                </a:lnTo>
                <a:lnTo>
                  <a:pt x="15" y="98"/>
                </a:lnTo>
                <a:lnTo>
                  <a:pt x="16" y="98"/>
                </a:lnTo>
                <a:lnTo>
                  <a:pt x="17" y="98"/>
                </a:lnTo>
                <a:lnTo>
                  <a:pt x="17" y="99"/>
                </a:lnTo>
                <a:lnTo>
                  <a:pt x="17" y="100"/>
                </a:lnTo>
                <a:lnTo>
                  <a:pt x="17" y="101"/>
                </a:lnTo>
                <a:lnTo>
                  <a:pt x="19" y="101"/>
                </a:lnTo>
                <a:lnTo>
                  <a:pt x="20" y="102"/>
                </a:lnTo>
                <a:lnTo>
                  <a:pt x="21" y="102"/>
                </a:lnTo>
                <a:lnTo>
                  <a:pt x="22" y="102"/>
                </a:lnTo>
                <a:lnTo>
                  <a:pt x="22" y="101"/>
                </a:lnTo>
                <a:lnTo>
                  <a:pt x="20" y="101"/>
                </a:lnTo>
                <a:lnTo>
                  <a:pt x="21" y="100"/>
                </a:lnTo>
                <a:lnTo>
                  <a:pt x="21" y="99"/>
                </a:lnTo>
                <a:lnTo>
                  <a:pt x="22" y="98"/>
                </a:lnTo>
                <a:lnTo>
                  <a:pt x="22" y="99"/>
                </a:lnTo>
                <a:lnTo>
                  <a:pt x="23" y="99"/>
                </a:lnTo>
                <a:lnTo>
                  <a:pt x="25" y="98"/>
                </a:lnTo>
                <a:lnTo>
                  <a:pt x="26" y="98"/>
                </a:lnTo>
                <a:lnTo>
                  <a:pt x="27" y="99"/>
                </a:lnTo>
                <a:lnTo>
                  <a:pt x="28" y="101"/>
                </a:lnTo>
                <a:lnTo>
                  <a:pt x="29" y="102"/>
                </a:lnTo>
                <a:lnTo>
                  <a:pt x="32" y="99"/>
                </a:lnTo>
                <a:lnTo>
                  <a:pt x="33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3"/>
                </a:lnTo>
                <a:lnTo>
                  <a:pt x="35" y="106"/>
                </a:lnTo>
                <a:lnTo>
                  <a:pt x="36" y="105"/>
                </a:lnTo>
                <a:lnTo>
                  <a:pt x="41" y="103"/>
                </a:lnTo>
                <a:lnTo>
                  <a:pt x="43" y="103"/>
                </a:lnTo>
                <a:lnTo>
                  <a:pt x="48" y="105"/>
                </a:lnTo>
                <a:lnTo>
                  <a:pt x="51" y="106"/>
                </a:lnTo>
                <a:lnTo>
                  <a:pt x="52" y="105"/>
                </a:lnTo>
                <a:lnTo>
                  <a:pt x="54" y="103"/>
                </a:lnTo>
                <a:lnTo>
                  <a:pt x="55" y="99"/>
                </a:lnTo>
                <a:lnTo>
                  <a:pt x="56" y="98"/>
                </a:lnTo>
                <a:lnTo>
                  <a:pt x="57" y="96"/>
                </a:lnTo>
                <a:lnTo>
                  <a:pt x="62" y="94"/>
                </a:lnTo>
                <a:lnTo>
                  <a:pt x="66" y="93"/>
                </a:lnTo>
                <a:lnTo>
                  <a:pt x="67" y="93"/>
                </a:lnTo>
                <a:lnTo>
                  <a:pt x="68" y="94"/>
                </a:lnTo>
                <a:lnTo>
                  <a:pt x="70" y="94"/>
                </a:lnTo>
                <a:lnTo>
                  <a:pt x="72" y="93"/>
                </a:lnTo>
                <a:lnTo>
                  <a:pt x="73" y="92"/>
                </a:lnTo>
                <a:lnTo>
                  <a:pt x="72" y="91"/>
                </a:lnTo>
                <a:lnTo>
                  <a:pt x="72" y="90"/>
                </a:lnTo>
                <a:lnTo>
                  <a:pt x="72" y="89"/>
                </a:lnTo>
                <a:lnTo>
                  <a:pt x="75" y="89"/>
                </a:lnTo>
                <a:lnTo>
                  <a:pt x="76" y="88"/>
                </a:lnTo>
                <a:lnTo>
                  <a:pt x="79" y="88"/>
                </a:lnTo>
                <a:lnTo>
                  <a:pt x="83" y="88"/>
                </a:lnTo>
                <a:lnTo>
                  <a:pt x="85" y="87"/>
                </a:lnTo>
                <a:lnTo>
                  <a:pt x="85" y="86"/>
                </a:lnTo>
                <a:lnTo>
                  <a:pt x="88" y="82"/>
                </a:lnTo>
                <a:lnTo>
                  <a:pt x="87" y="82"/>
                </a:lnTo>
                <a:lnTo>
                  <a:pt x="86" y="82"/>
                </a:lnTo>
                <a:lnTo>
                  <a:pt x="85" y="81"/>
                </a:lnTo>
                <a:lnTo>
                  <a:pt x="83" y="81"/>
                </a:lnTo>
                <a:lnTo>
                  <a:pt x="83" y="80"/>
                </a:lnTo>
                <a:lnTo>
                  <a:pt x="83" y="79"/>
                </a:lnTo>
                <a:lnTo>
                  <a:pt x="85" y="77"/>
                </a:lnTo>
                <a:lnTo>
                  <a:pt x="87" y="74"/>
                </a:lnTo>
                <a:lnTo>
                  <a:pt x="86" y="71"/>
                </a:lnTo>
                <a:lnTo>
                  <a:pt x="85" y="71"/>
                </a:lnTo>
                <a:lnTo>
                  <a:pt x="84" y="71"/>
                </a:lnTo>
                <a:lnTo>
                  <a:pt x="83" y="70"/>
                </a:lnTo>
                <a:lnTo>
                  <a:pt x="83" y="69"/>
                </a:lnTo>
                <a:lnTo>
                  <a:pt x="83" y="68"/>
                </a:lnTo>
                <a:lnTo>
                  <a:pt x="81" y="68"/>
                </a:lnTo>
                <a:lnTo>
                  <a:pt x="80" y="67"/>
                </a:lnTo>
                <a:lnTo>
                  <a:pt x="78" y="66"/>
                </a:lnTo>
                <a:lnTo>
                  <a:pt x="78" y="65"/>
                </a:lnTo>
                <a:lnTo>
                  <a:pt x="77" y="64"/>
                </a:lnTo>
                <a:lnTo>
                  <a:pt x="77" y="63"/>
                </a:lnTo>
                <a:lnTo>
                  <a:pt x="74" y="63"/>
                </a:lnTo>
                <a:lnTo>
                  <a:pt x="73" y="63"/>
                </a:lnTo>
                <a:lnTo>
                  <a:pt x="72" y="61"/>
                </a:lnTo>
                <a:lnTo>
                  <a:pt x="70" y="60"/>
                </a:lnTo>
                <a:lnTo>
                  <a:pt x="69" y="59"/>
                </a:lnTo>
                <a:lnTo>
                  <a:pt x="68" y="56"/>
                </a:lnTo>
                <a:lnTo>
                  <a:pt x="66" y="53"/>
                </a:lnTo>
                <a:lnTo>
                  <a:pt x="66" y="49"/>
                </a:lnTo>
                <a:lnTo>
                  <a:pt x="64" y="46"/>
                </a:lnTo>
                <a:lnTo>
                  <a:pt x="64" y="47"/>
                </a:lnTo>
                <a:lnTo>
                  <a:pt x="64" y="48"/>
                </a:lnTo>
                <a:lnTo>
                  <a:pt x="64" y="50"/>
                </a:lnTo>
                <a:lnTo>
                  <a:pt x="64" y="51"/>
                </a:lnTo>
                <a:lnTo>
                  <a:pt x="63" y="51"/>
                </a:lnTo>
                <a:lnTo>
                  <a:pt x="62" y="48"/>
                </a:lnTo>
                <a:lnTo>
                  <a:pt x="60" y="43"/>
                </a:lnTo>
                <a:lnTo>
                  <a:pt x="55" y="35"/>
                </a:lnTo>
                <a:lnTo>
                  <a:pt x="56" y="35"/>
                </a:lnTo>
                <a:lnTo>
                  <a:pt x="55" y="33"/>
                </a:lnTo>
                <a:lnTo>
                  <a:pt x="53" y="29"/>
                </a:lnTo>
                <a:lnTo>
                  <a:pt x="52" y="26"/>
                </a:lnTo>
                <a:lnTo>
                  <a:pt x="52" y="25"/>
                </a:lnTo>
                <a:lnTo>
                  <a:pt x="52" y="24"/>
                </a:lnTo>
                <a:lnTo>
                  <a:pt x="53" y="24"/>
                </a:lnTo>
                <a:lnTo>
                  <a:pt x="54" y="22"/>
                </a:lnTo>
                <a:lnTo>
                  <a:pt x="52" y="20"/>
                </a:lnTo>
                <a:lnTo>
                  <a:pt x="50" y="18"/>
                </a:lnTo>
                <a:lnTo>
                  <a:pt x="48" y="18"/>
                </a:lnTo>
                <a:lnTo>
                  <a:pt x="47" y="18"/>
                </a:lnTo>
                <a:lnTo>
                  <a:pt x="46" y="18"/>
                </a:lnTo>
                <a:lnTo>
                  <a:pt x="45" y="17"/>
                </a:lnTo>
                <a:lnTo>
                  <a:pt x="46" y="15"/>
                </a:lnTo>
                <a:lnTo>
                  <a:pt x="46" y="14"/>
                </a:lnTo>
                <a:lnTo>
                  <a:pt x="46" y="12"/>
                </a:lnTo>
                <a:lnTo>
                  <a:pt x="45" y="10"/>
                </a:lnTo>
                <a:lnTo>
                  <a:pt x="45" y="9"/>
                </a:lnTo>
                <a:lnTo>
                  <a:pt x="46" y="8"/>
                </a:lnTo>
                <a:lnTo>
                  <a:pt x="46" y="6"/>
                </a:lnTo>
                <a:lnTo>
                  <a:pt x="45" y="5"/>
                </a:lnTo>
                <a:lnTo>
                  <a:pt x="44" y="6"/>
                </a:lnTo>
                <a:lnTo>
                  <a:pt x="43" y="7"/>
                </a:lnTo>
                <a:lnTo>
                  <a:pt x="40" y="7"/>
                </a:lnTo>
                <a:lnTo>
                  <a:pt x="39" y="7"/>
                </a:lnTo>
                <a:lnTo>
                  <a:pt x="37" y="6"/>
                </a:lnTo>
                <a:lnTo>
                  <a:pt x="37" y="5"/>
                </a:lnTo>
                <a:lnTo>
                  <a:pt x="38" y="4"/>
                </a:lnTo>
                <a:lnTo>
                  <a:pt x="37" y="3"/>
                </a:lnTo>
                <a:lnTo>
                  <a:pt x="35" y="3"/>
                </a:lnTo>
                <a:lnTo>
                  <a:pt x="34" y="4"/>
                </a:lnTo>
                <a:lnTo>
                  <a:pt x="33" y="3"/>
                </a:lnTo>
                <a:lnTo>
                  <a:pt x="33" y="2"/>
                </a:lnTo>
                <a:lnTo>
                  <a:pt x="32" y="2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30" y="3"/>
                </a:lnTo>
                <a:lnTo>
                  <a:pt x="29" y="3"/>
                </a:lnTo>
                <a:lnTo>
                  <a:pt x="28" y="3"/>
                </a:lnTo>
                <a:lnTo>
                  <a:pt x="27" y="3"/>
                </a:lnTo>
                <a:lnTo>
                  <a:pt x="27" y="2"/>
                </a:lnTo>
                <a:lnTo>
                  <a:pt x="27" y="1"/>
                </a:lnTo>
                <a:lnTo>
                  <a:pt x="26" y="1"/>
                </a:lnTo>
                <a:lnTo>
                  <a:pt x="25" y="0"/>
                </a:lnTo>
                <a:lnTo>
                  <a:pt x="25" y="1"/>
                </a:lnTo>
                <a:lnTo>
                  <a:pt x="24" y="1"/>
                </a:lnTo>
                <a:lnTo>
                  <a:pt x="23" y="2"/>
                </a:lnTo>
                <a:lnTo>
                  <a:pt x="23" y="3"/>
                </a:lnTo>
                <a:lnTo>
                  <a:pt x="22" y="3"/>
                </a:lnTo>
                <a:lnTo>
                  <a:pt x="23" y="4"/>
                </a:lnTo>
                <a:lnTo>
                  <a:pt x="23" y="5"/>
                </a:lnTo>
                <a:lnTo>
                  <a:pt x="24" y="5"/>
                </a:lnTo>
                <a:lnTo>
                  <a:pt x="25" y="4"/>
                </a:lnTo>
                <a:lnTo>
                  <a:pt x="25" y="5"/>
                </a:lnTo>
                <a:lnTo>
                  <a:pt x="24" y="6"/>
                </a:lnTo>
                <a:lnTo>
                  <a:pt x="23" y="5"/>
                </a:lnTo>
                <a:lnTo>
                  <a:pt x="22" y="5"/>
                </a:lnTo>
                <a:lnTo>
                  <a:pt x="21" y="5"/>
                </a:lnTo>
                <a:lnTo>
                  <a:pt x="20" y="6"/>
                </a:lnTo>
                <a:lnTo>
                  <a:pt x="21" y="7"/>
                </a:lnTo>
                <a:lnTo>
                  <a:pt x="22" y="7"/>
                </a:lnTo>
                <a:lnTo>
                  <a:pt x="23" y="8"/>
                </a:lnTo>
                <a:lnTo>
                  <a:pt x="24" y="8"/>
                </a:lnTo>
                <a:lnTo>
                  <a:pt x="23" y="9"/>
                </a:lnTo>
                <a:lnTo>
                  <a:pt x="22" y="9"/>
                </a:lnTo>
                <a:lnTo>
                  <a:pt x="22" y="10"/>
                </a:lnTo>
                <a:lnTo>
                  <a:pt x="20" y="10"/>
                </a:lnTo>
                <a:lnTo>
                  <a:pt x="19" y="9"/>
                </a:lnTo>
                <a:lnTo>
                  <a:pt x="19" y="10"/>
                </a:lnTo>
                <a:lnTo>
                  <a:pt x="18" y="9"/>
                </a:lnTo>
                <a:lnTo>
                  <a:pt x="17" y="9"/>
                </a:lnTo>
                <a:lnTo>
                  <a:pt x="16" y="10"/>
                </a:lnTo>
                <a:lnTo>
                  <a:pt x="15" y="10"/>
                </a:lnTo>
                <a:lnTo>
                  <a:pt x="15" y="11"/>
                </a:lnTo>
                <a:lnTo>
                  <a:pt x="16" y="12"/>
                </a:lnTo>
                <a:lnTo>
                  <a:pt x="17" y="12"/>
                </a:lnTo>
                <a:lnTo>
                  <a:pt x="16" y="12"/>
                </a:lnTo>
                <a:lnTo>
                  <a:pt x="15" y="13"/>
                </a:lnTo>
                <a:lnTo>
                  <a:pt x="15" y="14"/>
                </a:lnTo>
                <a:lnTo>
                  <a:pt x="15" y="15"/>
                </a:lnTo>
                <a:lnTo>
                  <a:pt x="15" y="16"/>
                </a:lnTo>
                <a:lnTo>
                  <a:pt x="14" y="18"/>
                </a:lnTo>
                <a:lnTo>
                  <a:pt x="15" y="17"/>
                </a:lnTo>
                <a:lnTo>
                  <a:pt x="17" y="16"/>
                </a:lnTo>
                <a:lnTo>
                  <a:pt x="19" y="15"/>
                </a:lnTo>
                <a:lnTo>
                  <a:pt x="20" y="16"/>
                </a:lnTo>
                <a:lnTo>
                  <a:pt x="20" y="17"/>
                </a:lnTo>
                <a:lnTo>
                  <a:pt x="18" y="17"/>
                </a:lnTo>
                <a:lnTo>
                  <a:pt x="16" y="18"/>
                </a:lnTo>
                <a:lnTo>
                  <a:pt x="15" y="18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5" y="21"/>
                </a:lnTo>
                <a:lnTo>
                  <a:pt x="16" y="21"/>
                </a:lnTo>
                <a:lnTo>
                  <a:pt x="17" y="20"/>
                </a:lnTo>
                <a:lnTo>
                  <a:pt x="17" y="19"/>
                </a:lnTo>
                <a:lnTo>
                  <a:pt x="18" y="18"/>
                </a:lnTo>
                <a:lnTo>
                  <a:pt x="19" y="18"/>
                </a:lnTo>
                <a:lnTo>
                  <a:pt x="20" y="19"/>
                </a:lnTo>
                <a:lnTo>
                  <a:pt x="20" y="20"/>
                </a:lnTo>
                <a:lnTo>
                  <a:pt x="21" y="19"/>
                </a:lnTo>
                <a:lnTo>
                  <a:pt x="22" y="19"/>
                </a:lnTo>
                <a:lnTo>
                  <a:pt x="22" y="20"/>
                </a:lnTo>
                <a:lnTo>
                  <a:pt x="21" y="21"/>
                </a:lnTo>
                <a:lnTo>
                  <a:pt x="20" y="21"/>
                </a:lnTo>
                <a:lnTo>
                  <a:pt x="20" y="20"/>
                </a:lnTo>
                <a:lnTo>
                  <a:pt x="20" y="21"/>
                </a:lnTo>
                <a:lnTo>
                  <a:pt x="19" y="21"/>
                </a:lnTo>
                <a:lnTo>
                  <a:pt x="18" y="21"/>
                </a:lnTo>
                <a:lnTo>
                  <a:pt x="18" y="22"/>
                </a:lnTo>
                <a:lnTo>
                  <a:pt x="18" y="23"/>
                </a:lnTo>
                <a:lnTo>
                  <a:pt x="18" y="24"/>
                </a:lnTo>
                <a:lnTo>
                  <a:pt x="19" y="23"/>
                </a:lnTo>
                <a:lnTo>
                  <a:pt x="20" y="23"/>
                </a:lnTo>
                <a:lnTo>
                  <a:pt x="21" y="23"/>
                </a:lnTo>
                <a:lnTo>
                  <a:pt x="22" y="22"/>
                </a:lnTo>
                <a:lnTo>
                  <a:pt x="22" y="21"/>
                </a:lnTo>
                <a:lnTo>
                  <a:pt x="23" y="21"/>
                </a:lnTo>
                <a:lnTo>
                  <a:pt x="23" y="22"/>
                </a:lnTo>
                <a:lnTo>
                  <a:pt x="22" y="23"/>
                </a:lnTo>
                <a:lnTo>
                  <a:pt x="21" y="24"/>
                </a:lnTo>
                <a:lnTo>
                  <a:pt x="20" y="25"/>
                </a:lnTo>
                <a:lnTo>
                  <a:pt x="20" y="26"/>
                </a:lnTo>
                <a:lnTo>
                  <a:pt x="19" y="26"/>
                </a:lnTo>
                <a:lnTo>
                  <a:pt x="20" y="25"/>
                </a:lnTo>
                <a:lnTo>
                  <a:pt x="19" y="24"/>
                </a:lnTo>
                <a:lnTo>
                  <a:pt x="17" y="25"/>
                </a:lnTo>
                <a:lnTo>
                  <a:pt x="18" y="26"/>
                </a:lnTo>
                <a:lnTo>
                  <a:pt x="18" y="27"/>
                </a:lnTo>
                <a:lnTo>
                  <a:pt x="18" y="28"/>
                </a:lnTo>
                <a:lnTo>
                  <a:pt x="19" y="28"/>
                </a:lnTo>
                <a:lnTo>
                  <a:pt x="19" y="29"/>
                </a:lnTo>
                <a:lnTo>
                  <a:pt x="18" y="29"/>
                </a:lnTo>
                <a:lnTo>
                  <a:pt x="17" y="28"/>
                </a:lnTo>
                <a:lnTo>
                  <a:pt x="16" y="29"/>
                </a:lnTo>
                <a:lnTo>
                  <a:pt x="17" y="30"/>
                </a:lnTo>
                <a:lnTo>
                  <a:pt x="17" y="31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4"/>
                </a:lnTo>
                <a:lnTo>
                  <a:pt x="15" y="35"/>
                </a:lnTo>
                <a:lnTo>
                  <a:pt x="15" y="36"/>
                </a:lnTo>
                <a:lnTo>
                  <a:pt x="14" y="37"/>
                </a:lnTo>
                <a:lnTo>
                  <a:pt x="12" y="38"/>
                </a:lnTo>
                <a:lnTo>
                  <a:pt x="9" y="39"/>
                </a:lnTo>
                <a:lnTo>
                  <a:pt x="7" y="39"/>
                </a:lnTo>
                <a:lnTo>
                  <a:pt x="5" y="39"/>
                </a:lnTo>
                <a:lnTo>
                  <a:pt x="5" y="40"/>
                </a:lnTo>
                <a:lnTo>
                  <a:pt x="4" y="41"/>
                </a:lnTo>
                <a:lnTo>
                  <a:pt x="4" y="42"/>
                </a:lnTo>
                <a:lnTo>
                  <a:pt x="4" y="43"/>
                </a:lnTo>
                <a:lnTo>
                  <a:pt x="3" y="44"/>
                </a:lnTo>
                <a:lnTo>
                  <a:pt x="1" y="44"/>
                </a:lnTo>
                <a:lnTo>
                  <a:pt x="0" y="45"/>
                </a:lnTo>
                <a:lnTo>
                  <a:pt x="0" y="47"/>
                </a:lnTo>
                <a:lnTo>
                  <a:pt x="1" y="48"/>
                </a:lnTo>
                <a:lnTo>
                  <a:pt x="1" y="49"/>
                </a:lnTo>
                <a:lnTo>
                  <a:pt x="2" y="50"/>
                </a:lnTo>
                <a:lnTo>
                  <a:pt x="3" y="51"/>
                </a:lnTo>
                <a:lnTo>
                  <a:pt x="3" y="52"/>
                </a:lnTo>
                <a:lnTo>
                  <a:pt x="4" y="52"/>
                </a:lnTo>
                <a:lnTo>
                  <a:pt x="5" y="52"/>
                </a:lnTo>
                <a:lnTo>
                  <a:pt x="5" y="53"/>
                </a:lnTo>
                <a:lnTo>
                  <a:pt x="7" y="54"/>
                </a:lnTo>
                <a:lnTo>
                  <a:pt x="8" y="54"/>
                </a:lnTo>
                <a:lnTo>
                  <a:pt x="8" y="55"/>
                </a:lnTo>
                <a:lnTo>
                  <a:pt x="9" y="55"/>
                </a:lnTo>
                <a:lnTo>
                  <a:pt x="10" y="54"/>
                </a:lnTo>
                <a:lnTo>
                  <a:pt x="11" y="54"/>
                </a:lnTo>
                <a:lnTo>
                  <a:pt x="12" y="54"/>
                </a:lnTo>
                <a:lnTo>
                  <a:pt x="14" y="54"/>
                </a:lnTo>
                <a:lnTo>
                  <a:pt x="15" y="54"/>
                </a:lnTo>
                <a:lnTo>
                  <a:pt x="16" y="54"/>
                </a:lnTo>
                <a:lnTo>
                  <a:pt x="18" y="54"/>
                </a:lnTo>
                <a:lnTo>
                  <a:pt x="18" y="55"/>
                </a:lnTo>
                <a:lnTo>
                  <a:pt x="18" y="56"/>
                </a:lnTo>
                <a:lnTo>
                  <a:pt x="17" y="58"/>
                </a:lnTo>
                <a:lnTo>
                  <a:pt x="15" y="59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24211D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3" name="Freeform 45"/>
          <p:cNvSpPr>
            <a:spLocks/>
          </p:cNvSpPr>
          <p:nvPr/>
        </p:nvSpPr>
        <p:spPr bwMode="auto">
          <a:xfrm>
            <a:off x="1397840" y="5297824"/>
            <a:ext cx="888100" cy="641264"/>
          </a:xfrm>
          <a:custGeom>
            <a:avLst/>
            <a:gdLst>
              <a:gd name="T0" fmla="*/ 2147483647 w 120"/>
              <a:gd name="T1" fmla="*/ 2147483647 h 93"/>
              <a:gd name="T2" fmla="*/ 2147483647 w 120"/>
              <a:gd name="T3" fmla="*/ 2147483647 h 93"/>
              <a:gd name="T4" fmla="*/ 2147483647 w 120"/>
              <a:gd name="T5" fmla="*/ 2147483647 h 93"/>
              <a:gd name="T6" fmla="*/ 2147483647 w 120"/>
              <a:gd name="T7" fmla="*/ 2147483647 h 93"/>
              <a:gd name="T8" fmla="*/ 2147483647 w 120"/>
              <a:gd name="T9" fmla="*/ 2147483647 h 93"/>
              <a:gd name="T10" fmla="*/ 2147483647 w 120"/>
              <a:gd name="T11" fmla="*/ 2147483647 h 93"/>
              <a:gd name="T12" fmla="*/ 2147483647 w 120"/>
              <a:gd name="T13" fmla="*/ 2147483647 h 93"/>
              <a:gd name="T14" fmla="*/ 2147483647 w 120"/>
              <a:gd name="T15" fmla="*/ 2147483647 h 93"/>
              <a:gd name="T16" fmla="*/ 2147483647 w 120"/>
              <a:gd name="T17" fmla="*/ 2147483647 h 93"/>
              <a:gd name="T18" fmla="*/ 2147483647 w 120"/>
              <a:gd name="T19" fmla="*/ 2147483647 h 93"/>
              <a:gd name="T20" fmla="*/ 2147483647 w 120"/>
              <a:gd name="T21" fmla="*/ 2147483647 h 93"/>
              <a:gd name="T22" fmla="*/ 2147483647 w 120"/>
              <a:gd name="T23" fmla="*/ 2147483647 h 93"/>
              <a:gd name="T24" fmla="*/ 2147483647 w 120"/>
              <a:gd name="T25" fmla="*/ 2147483647 h 93"/>
              <a:gd name="T26" fmla="*/ 2147483647 w 120"/>
              <a:gd name="T27" fmla="*/ 2147483647 h 93"/>
              <a:gd name="T28" fmla="*/ 2147483647 w 120"/>
              <a:gd name="T29" fmla="*/ 2147483647 h 93"/>
              <a:gd name="T30" fmla="*/ 2147483647 w 120"/>
              <a:gd name="T31" fmla="*/ 2147483647 h 93"/>
              <a:gd name="T32" fmla="*/ 2147483647 w 120"/>
              <a:gd name="T33" fmla="*/ 2147483647 h 93"/>
              <a:gd name="T34" fmla="*/ 2147483647 w 120"/>
              <a:gd name="T35" fmla="*/ 2147483647 h 93"/>
              <a:gd name="T36" fmla="*/ 2147483647 w 120"/>
              <a:gd name="T37" fmla="*/ 2147483647 h 93"/>
              <a:gd name="T38" fmla="*/ 2147483647 w 120"/>
              <a:gd name="T39" fmla="*/ 2147483647 h 93"/>
              <a:gd name="T40" fmla="*/ 2147483647 w 120"/>
              <a:gd name="T41" fmla="*/ 2147483647 h 93"/>
              <a:gd name="T42" fmla="*/ 2147483647 w 120"/>
              <a:gd name="T43" fmla="*/ 2147483647 h 93"/>
              <a:gd name="T44" fmla="*/ 2147483647 w 120"/>
              <a:gd name="T45" fmla="*/ 2147483647 h 93"/>
              <a:gd name="T46" fmla="*/ 2147483647 w 120"/>
              <a:gd name="T47" fmla="*/ 2147483647 h 93"/>
              <a:gd name="T48" fmla="*/ 2147483647 w 120"/>
              <a:gd name="T49" fmla="*/ 2147483647 h 93"/>
              <a:gd name="T50" fmla="*/ 2147483647 w 120"/>
              <a:gd name="T51" fmla="*/ 2147483647 h 93"/>
              <a:gd name="T52" fmla="*/ 2147483647 w 120"/>
              <a:gd name="T53" fmla="*/ 2147483647 h 93"/>
              <a:gd name="T54" fmla="*/ 2147483647 w 120"/>
              <a:gd name="T55" fmla="*/ 2147483647 h 93"/>
              <a:gd name="T56" fmla="*/ 2147483647 w 120"/>
              <a:gd name="T57" fmla="*/ 2147483647 h 93"/>
              <a:gd name="T58" fmla="*/ 2147483647 w 120"/>
              <a:gd name="T59" fmla="*/ 2147483647 h 93"/>
              <a:gd name="T60" fmla="*/ 2147483647 w 120"/>
              <a:gd name="T61" fmla="*/ 2147483647 h 93"/>
              <a:gd name="T62" fmla="*/ 2147483647 w 120"/>
              <a:gd name="T63" fmla="*/ 2147483647 h 93"/>
              <a:gd name="T64" fmla="*/ 2147483647 w 120"/>
              <a:gd name="T65" fmla="*/ 2147483647 h 93"/>
              <a:gd name="T66" fmla="*/ 2147483647 w 120"/>
              <a:gd name="T67" fmla="*/ 2147483647 h 93"/>
              <a:gd name="T68" fmla="*/ 2147483647 w 120"/>
              <a:gd name="T69" fmla="*/ 2147483647 h 93"/>
              <a:gd name="T70" fmla="*/ 2147483647 w 120"/>
              <a:gd name="T71" fmla="*/ 2147483647 h 93"/>
              <a:gd name="T72" fmla="*/ 2147483647 w 120"/>
              <a:gd name="T73" fmla="*/ 2147483647 h 93"/>
              <a:gd name="T74" fmla="*/ 2147483647 w 120"/>
              <a:gd name="T75" fmla="*/ 2147483647 h 93"/>
              <a:gd name="T76" fmla="*/ 2147483647 w 120"/>
              <a:gd name="T77" fmla="*/ 2147483647 h 93"/>
              <a:gd name="T78" fmla="*/ 2147483647 w 120"/>
              <a:gd name="T79" fmla="*/ 2147483647 h 93"/>
              <a:gd name="T80" fmla="*/ 2147483647 w 120"/>
              <a:gd name="T81" fmla="*/ 2147483647 h 93"/>
              <a:gd name="T82" fmla="*/ 2147483647 w 120"/>
              <a:gd name="T83" fmla="*/ 2147483647 h 93"/>
              <a:gd name="T84" fmla="*/ 2147483647 w 120"/>
              <a:gd name="T85" fmla="*/ 2147483647 h 93"/>
              <a:gd name="T86" fmla="*/ 2147483647 w 120"/>
              <a:gd name="T87" fmla="*/ 2147483647 h 93"/>
              <a:gd name="T88" fmla="*/ 2147483647 w 120"/>
              <a:gd name="T89" fmla="*/ 2147483647 h 93"/>
              <a:gd name="T90" fmla="*/ 2147483647 w 120"/>
              <a:gd name="T91" fmla="*/ 2147483647 h 93"/>
              <a:gd name="T92" fmla="*/ 2147483647 w 120"/>
              <a:gd name="T93" fmla="*/ 2147483647 h 93"/>
              <a:gd name="T94" fmla="*/ 2147483647 w 120"/>
              <a:gd name="T95" fmla="*/ 2147483647 h 93"/>
              <a:gd name="T96" fmla="*/ 2147483647 w 120"/>
              <a:gd name="T97" fmla="*/ 2147483647 h 93"/>
              <a:gd name="T98" fmla="*/ 2147483647 w 120"/>
              <a:gd name="T99" fmla="*/ 2147483647 h 93"/>
              <a:gd name="T100" fmla="*/ 2147483647 w 120"/>
              <a:gd name="T101" fmla="*/ 2147483647 h 93"/>
              <a:gd name="T102" fmla="*/ 2147483647 w 120"/>
              <a:gd name="T103" fmla="*/ 2147483647 h 93"/>
              <a:gd name="T104" fmla="*/ 2147483647 w 120"/>
              <a:gd name="T105" fmla="*/ 2147483647 h 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93"/>
              <a:gd name="T161" fmla="*/ 120 w 120"/>
              <a:gd name="T162" fmla="*/ 93 h 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93">
                <a:moveTo>
                  <a:pt x="61" y="54"/>
                </a:moveTo>
                <a:lnTo>
                  <a:pt x="64" y="51"/>
                </a:lnTo>
                <a:lnTo>
                  <a:pt x="65" y="49"/>
                </a:lnTo>
                <a:lnTo>
                  <a:pt x="67" y="46"/>
                </a:lnTo>
                <a:lnTo>
                  <a:pt x="66" y="43"/>
                </a:lnTo>
                <a:lnTo>
                  <a:pt x="68" y="40"/>
                </a:lnTo>
                <a:lnTo>
                  <a:pt x="70" y="41"/>
                </a:lnTo>
                <a:lnTo>
                  <a:pt x="71" y="41"/>
                </a:lnTo>
                <a:lnTo>
                  <a:pt x="70" y="41"/>
                </a:lnTo>
                <a:lnTo>
                  <a:pt x="82" y="42"/>
                </a:lnTo>
                <a:lnTo>
                  <a:pt x="83" y="48"/>
                </a:lnTo>
                <a:lnTo>
                  <a:pt x="82" y="48"/>
                </a:lnTo>
                <a:lnTo>
                  <a:pt x="83" y="51"/>
                </a:lnTo>
                <a:lnTo>
                  <a:pt x="78" y="51"/>
                </a:lnTo>
                <a:lnTo>
                  <a:pt x="76" y="51"/>
                </a:lnTo>
                <a:lnTo>
                  <a:pt x="74" y="53"/>
                </a:lnTo>
                <a:lnTo>
                  <a:pt x="78" y="58"/>
                </a:lnTo>
                <a:lnTo>
                  <a:pt x="81" y="62"/>
                </a:lnTo>
                <a:lnTo>
                  <a:pt x="85" y="62"/>
                </a:lnTo>
                <a:lnTo>
                  <a:pt x="87" y="61"/>
                </a:lnTo>
                <a:lnTo>
                  <a:pt x="91" y="61"/>
                </a:lnTo>
                <a:lnTo>
                  <a:pt x="92" y="61"/>
                </a:lnTo>
                <a:lnTo>
                  <a:pt x="92" y="62"/>
                </a:lnTo>
                <a:lnTo>
                  <a:pt x="93" y="62"/>
                </a:lnTo>
                <a:lnTo>
                  <a:pt x="95" y="63"/>
                </a:lnTo>
                <a:lnTo>
                  <a:pt x="95" y="62"/>
                </a:lnTo>
                <a:lnTo>
                  <a:pt x="95" y="58"/>
                </a:lnTo>
                <a:lnTo>
                  <a:pt x="94" y="57"/>
                </a:lnTo>
                <a:lnTo>
                  <a:pt x="92" y="56"/>
                </a:lnTo>
                <a:lnTo>
                  <a:pt x="93" y="55"/>
                </a:lnTo>
                <a:lnTo>
                  <a:pt x="92" y="55"/>
                </a:lnTo>
                <a:lnTo>
                  <a:pt x="92" y="53"/>
                </a:lnTo>
                <a:lnTo>
                  <a:pt x="92" y="50"/>
                </a:lnTo>
                <a:lnTo>
                  <a:pt x="92" y="49"/>
                </a:lnTo>
                <a:lnTo>
                  <a:pt x="93" y="49"/>
                </a:lnTo>
                <a:lnTo>
                  <a:pt x="96" y="49"/>
                </a:lnTo>
                <a:lnTo>
                  <a:pt x="94" y="44"/>
                </a:lnTo>
                <a:lnTo>
                  <a:pt x="98" y="44"/>
                </a:lnTo>
                <a:lnTo>
                  <a:pt x="99" y="46"/>
                </a:lnTo>
                <a:lnTo>
                  <a:pt x="107" y="43"/>
                </a:lnTo>
                <a:lnTo>
                  <a:pt x="109" y="49"/>
                </a:lnTo>
                <a:lnTo>
                  <a:pt x="115" y="46"/>
                </a:lnTo>
                <a:lnTo>
                  <a:pt x="114" y="35"/>
                </a:lnTo>
                <a:lnTo>
                  <a:pt x="119" y="35"/>
                </a:lnTo>
                <a:lnTo>
                  <a:pt x="119" y="34"/>
                </a:lnTo>
                <a:lnTo>
                  <a:pt x="120" y="32"/>
                </a:lnTo>
                <a:lnTo>
                  <a:pt x="119" y="32"/>
                </a:lnTo>
                <a:lnTo>
                  <a:pt x="117" y="32"/>
                </a:lnTo>
                <a:lnTo>
                  <a:pt x="115" y="32"/>
                </a:lnTo>
                <a:lnTo>
                  <a:pt x="115" y="30"/>
                </a:lnTo>
                <a:lnTo>
                  <a:pt x="115" y="26"/>
                </a:lnTo>
                <a:lnTo>
                  <a:pt x="114" y="25"/>
                </a:lnTo>
                <a:lnTo>
                  <a:pt x="113" y="26"/>
                </a:lnTo>
                <a:lnTo>
                  <a:pt x="113" y="25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8" y="28"/>
                </a:lnTo>
                <a:lnTo>
                  <a:pt x="107" y="28"/>
                </a:lnTo>
                <a:lnTo>
                  <a:pt x="106" y="27"/>
                </a:lnTo>
                <a:lnTo>
                  <a:pt x="105" y="27"/>
                </a:lnTo>
                <a:lnTo>
                  <a:pt x="103" y="27"/>
                </a:lnTo>
                <a:lnTo>
                  <a:pt x="102" y="27"/>
                </a:lnTo>
                <a:lnTo>
                  <a:pt x="101" y="27"/>
                </a:lnTo>
                <a:lnTo>
                  <a:pt x="100" y="27"/>
                </a:lnTo>
                <a:lnTo>
                  <a:pt x="100" y="26"/>
                </a:lnTo>
                <a:lnTo>
                  <a:pt x="99" y="25"/>
                </a:lnTo>
                <a:lnTo>
                  <a:pt x="98" y="26"/>
                </a:lnTo>
                <a:lnTo>
                  <a:pt x="98" y="27"/>
                </a:lnTo>
                <a:lnTo>
                  <a:pt x="97" y="29"/>
                </a:lnTo>
                <a:lnTo>
                  <a:pt x="96" y="28"/>
                </a:lnTo>
                <a:lnTo>
                  <a:pt x="95" y="25"/>
                </a:lnTo>
                <a:lnTo>
                  <a:pt x="94" y="25"/>
                </a:lnTo>
                <a:lnTo>
                  <a:pt x="93" y="25"/>
                </a:lnTo>
                <a:lnTo>
                  <a:pt x="90" y="24"/>
                </a:lnTo>
                <a:lnTo>
                  <a:pt x="85" y="22"/>
                </a:lnTo>
                <a:lnTo>
                  <a:pt x="85" y="23"/>
                </a:lnTo>
                <a:lnTo>
                  <a:pt x="84" y="24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5"/>
                </a:lnTo>
                <a:lnTo>
                  <a:pt x="78" y="24"/>
                </a:lnTo>
                <a:lnTo>
                  <a:pt x="77" y="22"/>
                </a:lnTo>
                <a:lnTo>
                  <a:pt x="78" y="20"/>
                </a:lnTo>
                <a:lnTo>
                  <a:pt x="74" y="6"/>
                </a:lnTo>
                <a:lnTo>
                  <a:pt x="72" y="0"/>
                </a:lnTo>
                <a:lnTo>
                  <a:pt x="71" y="1"/>
                </a:lnTo>
                <a:lnTo>
                  <a:pt x="68" y="1"/>
                </a:lnTo>
                <a:lnTo>
                  <a:pt x="69" y="2"/>
                </a:lnTo>
                <a:lnTo>
                  <a:pt x="70" y="2"/>
                </a:lnTo>
                <a:lnTo>
                  <a:pt x="71" y="4"/>
                </a:lnTo>
                <a:lnTo>
                  <a:pt x="72" y="5"/>
                </a:lnTo>
                <a:lnTo>
                  <a:pt x="71" y="7"/>
                </a:lnTo>
                <a:lnTo>
                  <a:pt x="72" y="9"/>
                </a:lnTo>
                <a:lnTo>
                  <a:pt x="71" y="9"/>
                </a:lnTo>
                <a:lnTo>
                  <a:pt x="70" y="12"/>
                </a:lnTo>
                <a:lnTo>
                  <a:pt x="70" y="14"/>
                </a:lnTo>
                <a:lnTo>
                  <a:pt x="71" y="17"/>
                </a:lnTo>
                <a:lnTo>
                  <a:pt x="73" y="22"/>
                </a:lnTo>
                <a:lnTo>
                  <a:pt x="74" y="22"/>
                </a:lnTo>
                <a:lnTo>
                  <a:pt x="74" y="23"/>
                </a:lnTo>
                <a:lnTo>
                  <a:pt x="72" y="23"/>
                </a:lnTo>
                <a:lnTo>
                  <a:pt x="68" y="16"/>
                </a:lnTo>
                <a:lnTo>
                  <a:pt x="66" y="16"/>
                </a:lnTo>
                <a:lnTo>
                  <a:pt x="64" y="16"/>
                </a:lnTo>
                <a:lnTo>
                  <a:pt x="62" y="12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7" y="12"/>
                </a:lnTo>
                <a:lnTo>
                  <a:pt x="57" y="13"/>
                </a:lnTo>
                <a:lnTo>
                  <a:pt x="56" y="13"/>
                </a:lnTo>
                <a:lnTo>
                  <a:pt x="56" y="14"/>
                </a:lnTo>
                <a:lnTo>
                  <a:pt x="56" y="15"/>
                </a:lnTo>
                <a:lnTo>
                  <a:pt x="54" y="16"/>
                </a:lnTo>
                <a:lnTo>
                  <a:pt x="53" y="17"/>
                </a:lnTo>
                <a:lnTo>
                  <a:pt x="51" y="18"/>
                </a:lnTo>
                <a:lnTo>
                  <a:pt x="50" y="18"/>
                </a:lnTo>
                <a:lnTo>
                  <a:pt x="50" y="16"/>
                </a:lnTo>
                <a:lnTo>
                  <a:pt x="47" y="14"/>
                </a:lnTo>
                <a:lnTo>
                  <a:pt x="45" y="13"/>
                </a:lnTo>
                <a:lnTo>
                  <a:pt x="44" y="13"/>
                </a:lnTo>
                <a:lnTo>
                  <a:pt x="42" y="12"/>
                </a:lnTo>
                <a:lnTo>
                  <a:pt x="39" y="11"/>
                </a:lnTo>
                <a:lnTo>
                  <a:pt x="37" y="11"/>
                </a:lnTo>
                <a:lnTo>
                  <a:pt x="35" y="10"/>
                </a:lnTo>
                <a:lnTo>
                  <a:pt x="34" y="10"/>
                </a:lnTo>
                <a:lnTo>
                  <a:pt x="33" y="8"/>
                </a:lnTo>
                <a:lnTo>
                  <a:pt x="33" y="7"/>
                </a:lnTo>
                <a:lnTo>
                  <a:pt x="30" y="6"/>
                </a:lnTo>
                <a:lnTo>
                  <a:pt x="29" y="6"/>
                </a:lnTo>
                <a:lnTo>
                  <a:pt x="29" y="5"/>
                </a:lnTo>
                <a:lnTo>
                  <a:pt x="29" y="4"/>
                </a:lnTo>
                <a:lnTo>
                  <a:pt x="27" y="5"/>
                </a:lnTo>
                <a:lnTo>
                  <a:pt x="26" y="5"/>
                </a:lnTo>
                <a:lnTo>
                  <a:pt x="26" y="3"/>
                </a:lnTo>
                <a:lnTo>
                  <a:pt x="26" y="2"/>
                </a:lnTo>
                <a:lnTo>
                  <a:pt x="25" y="4"/>
                </a:lnTo>
                <a:lnTo>
                  <a:pt x="25" y="5"/>
                </a:lnTo>
                <a:lnTo>
                  <a:pt x="27" y="6"/>
                </a:lnTo>
                <a:lnTo>
                  <a:pt x="27" y="7"/>
                </a:lnTo>
                <a:lnTo>
                  <a:pt x="26" y="8"/>
                </a:lnTo>
                <a:lnTo>
                  <a:pt x="27" y="10"/>
                </a:lnTo>
                <a:lnTo>
                  <a:pt x="28" y="11"/>
                </a:lnTo>
                <a:lnTo>
                  <a:pt x="27" y="11"/>
                </a:lnTo>
                <a:lnTo>
                  <a:pt x="28" y="13"/>
                </a:lnTo>
                <a:lnTo>
                  <a:pt x="28" y="16"/>
                </a:lnTo>
                <a:lnTo>
                  <a:pt x="27" y="16"/>
                </a:lnTo>
                <a:lnTo>
                  <a:pt x="24" y="15"/>
                </a:lnTo>
                <a:lnTo>
                  <a:pt x="22" y="14"/>
                </a:lnTo>
                <a:lnTo>
                  <a:pt x="19" y="17"/>
                </a:lnTo>
                <a:lnTo>
                  <a:pt x="20" y="19"/>
                </a:lnTo>
                <a:lnTo>
                  <a:pt x="20" y="20"/>
                </a:lnTo>
                <a:lnTo>
                  <a:pt x="20" y="22"/>
                </a:lnTo>
                <a:lnTo>
                  <a:pt x="19" y="27"/>
                </a:lnTo>
                <a:lnTo>
                  <a:pt x="18" y="28"/>
                </a:lnTo>
                <a:lnTo>
                  <a:pt x="17" y="29"/>
                </a:lnTo>
                <a:lnTo>
                  <a:pt x="18" y="29"/>
                </a:lnTo>
                <a:lnTo>
                  <a:pt x="20" y="32"/>
                </a:lnTo>
                <a:lnTo>
                  <a:pt x="21" y="33"/>
                </a:lnTo>
                <a:lnTo>
                  <a:pt x="19" y="35"/>
                </a:lnTo>
                <a:lnTo>
                  <a:pt x="18" y="36"/>
                </a:lnTo>
                <a:lnTo>
                  <a:pt x="16" y="37"/>
                </a:lnTo>
                <a:lnTo>
                  <a:pt x="12" y="38"/>
                </a:lnTo>
                <a:lnTo>
                  <a:pt x="11" y="39"/>
                </a:lnTo>
                <a:lnTo>
                  <a:pt x="10" y="39"/>
                </a:lnTo>
                <a:lnTo>
                  <a:pt x="8" y="41"/>
                </a:lnTo>
                <a:lnTo>
                  <a:pt x="5" y="41"/>
                </a:lnTo>
                <a:lnTo>
                  <a:pt x="4" y="43"/>
                </a:lnTo>
                <a:lnTo>
                  <a:pt x="3" y="45"/>
                </a:lnTo>
                <a:lnTo>
                  <a:pt x="2" y="47"/>
                </a:lnTo>
                <a:lnTo>
                  <a:pt x="0" y="50"/>
                </a:lnTo>
                <a:lnTo>
                  <a:pt x="3" y="52"/>
                </a:lnTo>
                <a:lnTo>
                  <a:pt x="6" y="52"/>
                </a:lnTo>
                <a:lnTo>
                  <a:pt x="10" y="49"/>
                </a:lnTo>
                <a:lnTo>
                  <a:pt x="13" y="48"/>
                </a:lnTo>
                <a:lnTo>
                  <a:pt x="15" y="47"/>
                </a:lnTo>
                <a:lnTo>
                  <a:pt x="17" y="46"/>
                </a:lnTo>
                <a:lnTo>
                  <a:pt x="18" y="46"/>
                </a:lnTo>
                <a:lnTo>
                  <a:pt x="17" y="48"/>
                </a:lnTo>
                <a:lnTo>
                  <a:pt x="18" y="50"/>
                </a:lnTo>
                <a:lnTo>
                  <a:pt x="17" y="51"/>
                </a:lnTo>
                <a:lnTo>
                  <a:pt x="17" y="52"/>
                </a:lnTo>
                <a:lnTo>
                  <a:pt x="17" y="53"/>
                </a:lnTo>
                <a:lnTo>
                  <a:pt x="18" y="53"/>
                </a:lnTo>
                <a:lnTo>
                  <a:pt x="19" y="54"/>
                </a:lnTo>
                <a:lnTo>
                  <a:pt x="18" y="55"/>
                </a:lnTo>
                <a:lnTo>
                  <a:pt x="18" y="56"/>
                </a:lnTo>
                <a:lnTo>
                  <a:pt x="20" y="57"/>
                </a:lnTo>
                <a:lnTo>
                  <a:pt x="21" y="57"/>
                </a:lnTo>
                <a:lnTo>
                  <a:pt x="23" y="59"/>
                </a:lnTo>
                <a:lnTo>
                  <a:pt x="24" y="60"/>
                </a:lnTo>
                <a:lnTo>
                  <a:pt x="22" y="62"/>
                </a:lnTo>
                <a:lnTo>
                  <a:pt x="21" y="62"/>
                </a:lnTo>
                <a:lnTo>
                  <a:pt x="18" y="62"/>
                </a:lnTo>
                <a:lnTo>
                  <a:pt x="16" y="62"/>
                </a:lnTo>
                <a:lnTo>
                  <a:pt x="13" y="64"/>
                </a:lnTo>
                <a:lnTo>
                  <a:pt x="13" y="66"/>
                </a:lnTo>
                <a:lnTo>
                  <a:pt x="13" y="67"/>
                </a:lnTo>
                <a:lnTo>
                  <a:pt x="11" y="68"/>
                </a:lnTo>
                <a:lnTo>
                  <a:pt x="10" y="69"/>
                </a:lnTo>
                <a:lnTo>
                  <a:pt x="11" y="70"/>
                </a:lnTo>
                <a:lnTo>
                  <a:pt x="12" y="69"/>
                </a:lnTo>
                <a:lnTo>
                  <a:pt x="14" y="68"/>
                </a:lnTo>
                <a:lnTo>
                  <a:pt x="14" y="69"/>
                </a:lnTo>
                <a:lnTo>
                  <a:pt x="14" y="70"/>
                </a:lnTo>
                <a:lnTo>
                  <a:pt x="13" y="71"/>
                </a:lnTo>
                <a:lnTo>
                  <a:pt x="14" y="73"/>
                </a:lnTo>
                <a:lnTo>
                  <a:pt x="14" y="75"/>
                </a:lnTo>
                <a:lnTo>
                  <a:pt x="16" y="77"/>
                </a:lnTo>
                <a:lnTo>
                  <a:pt x="19" y="84"/>
                </a:lnTo>
                <a:lnTo>
                  <a:pt x="18" y="85"/>
                </a:lnTo>
                <a:lnTo>
                  <a:pt x="19" y="87"/>
                </a:lnTo>
                <a:lnTo>
                  <a:pt x="19" y="88"/>
                </a:lnTo>
                <a:lnTo>
                  <a:pt x="19" y="91"/>
                </a:lnTo>
                <a:lnTo>
                  <a:pt x="20" y="93"/>
                </a:lnTo>
                <a:lnTo>
                  <a:pt x="24" y="93"/>
                </a:lnTo>
                <a:lnTo>
                  <a:pt x="25" y="93"/>
                </a:lnTo>
                <a:lnTo>
                  <a:pt x="22" y="86"/>
                </a:lnTo>
                <a:lnTo>
                  <a:pt x="22" y="85"/>
                </a:lnTo>
                <a:lnTo>
                  <a:pt x="22" y="84"/>
                </a:lnTo>
                <a:lnTo>
                  <a:pt x="24" y="84"/>
                </a:lnTo>
                <a:lnTo>
                  <a:pt x="27" y="82"/>
                </a:lnTo>
                <a:lnTo>
                  <a:pt x="28" y="80"/>
                </a:lnTo>
                <a:lnTo>
                  <a:pt x="28" y="77"/>
                </a:lnTo>
                <a:lnTo>
                  <a:pt x="30" y="77"/>
                </a:lnTo>
                <a:lnTo>
                  <a:pt x="30" y="76"/>
                </a:lnTo>
                <a:lnTo>
                  <a:pt x="31" y="77"/>
                </a:lnTo>
                <a:lnTo>
                  <a:pt x="32" y="78"/>
                </a:lnTo>
                <a:lnTo>
                  <a:pt x="34" y="79"/>
                </a:lnTo>
                <a:lnTo>
                  <a:pt x="35" y="80"/>
                </a:lnTo>
                <a:lnTo>
                  <a:pt x="35" y="81"/>
                </a:lnTo>
                <a:lnTo>
                  <a:pt x="35" y="82"/>
                </a:lnTo>
                <a:lnTo>
                  <a:pt x="37" y="82"/>
                </a:lnTo>
                <a:lnTo>
                  <a:pt x="38" y="81"/>
                </a:lnTo>
                <a:lnTo>
                  <a:pt x="39" y="83"/>
                </a:lnTo>
                <a:lnTo>
                  <a:pt x="40" y="85"/>
                </a:lnTo>
                <a:lnTo>
                  <a:pt x="42" y="85"/>
                </a:lnTo>
                <a:lnTo>
                  <a:pt x="45" y="86"/>
                </a:lnTo>
                <a:lnTo>
                  <a:pt x="47" y="85"/>
                </a:lnTo>
                <a:lnTo>
                  <a:pt x="52" y="80"/>
                </a:lnTo>
                <a:lnTo>
                  <a:pt x="55" y="74"/>
                </a:lnTo>
                <a:lnTo>
                  <a:pt x="55" y="73"/>
                </a:lnTo>
                <a:lnTo>
                  <a:pt x="52" y="67"/>
                </a:lnTo>
                <a:lnTo>
                  <a:pt x="54" y="66"/>
                </a:lnTo>
                <a:lnTo>
                  <a:pt x="60" y="63"/>
                </a:lnTo>
                <a:lnTo>
                  <a:pt x="65" y="58"/>
                </a:lnTo>
                <a:lnTo>
                  <a:pt x="61" y="5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" name="Freeform 46"/>
          <p:cNvSpPr>
            <a:spLocks/>
          </p:cNvSpPr>
          <p:nvPr/>
        </p:nvSpPr>
        <p:spPr bwMode="auto">
          <a:xfrm>
            <a:off x="2396612" y="4925026"/>
            <a:ext cx="777428" cy="855020"/>
          </a:xfrm>
          <a:custGeom>
            <a:avLst/>
            <a:gdLst>
              <a:gd name="T0" fmla="*/ 2147483647 w 105"/>
              <a:gd name="T1" fmla="*/ 2147483647 h 124"/>
              <a:gd name="T2" fmla="*/ 2147483647 w 105"/>
              <a:gd name="T3" fmla="*/ 2147483647 h 124"/>
              <a:gd name="T4" fmla="*/ 2147483647 w 105"/>
              <a:gd name="T5" fmla="*/ 2147483647 h 124"/>
              <a:gd name="T6" fmla="*/ 2147483647 w 105"/>
              <a:gd name="T7" fmla="*/ 2147483647 h 124"/>
              <a:gd name="T8" fmla="*/ 2147483647 w 105"/>
              <a:gd name="T9" fmla="*/ 2147483647 h 124"/>
              <a:gd name="T10" fmla="*/ 2147483647 w 105"/>
              <a:gd name="T11" fmla="*/ 2147483647 h 124"/>
              <a:gd name="T12" fmla="*/ 2147483647 w 105"/>
              <a:gd name="T13" fmla="*/ 2147483647 h 124"/>
              <a:gd name="T14" fmla="*/ 2147483647 w 105"/>
              <a:gd name="T15" fmla="*/ 2147483647 h 124"/>
              <a:gd name="T16" fmla="*/ 2147483647 w 105"/>
              <a:gd name="T17" fmla="*/ 2147483647 h 124"/>
              <a:gd name="T18" fmla="*/ 2147483647 w 105"/>
              <a:gd name="T19" fmla="*/ 2147483647 h 124"/>
              <a:gd name="T20" fmla="*/ 2147483647 w 105"/>
              <a:gd name="T21" fmla="*/ 2147483647 h 124"/>
              <a:gd name="T22" fmla="*/ 2147483647 w 105"/>
              <a:gd name="T23" fmla="*/ 2147483647 h 124"/>
              <a:gd name="T24" fmla="*/ 2147483647 w 105"/>
              <a:gd name="T25" fmla="*/ 2147483647 h 124"/>
              <a:gd name="T26" fmla="*/ 2147483647 w 105"/>
              <a:gd name="T27" fmla="*/ 2147483647 h 124"/>
              <a:gd name="T28" fmla="*/ 2147483647 w 105"/>
              <a:gd name="T29" fmla="*/ 2147483647 h 124"/>
              <a:gd name="T30" fmla="*/ 2147483647 w 105"/>
              <a:gd name="T31" fmla="*/ 2147483647 h 124"/>
              <a:gd name="T32" fmla="*/ 2147483647 w 105"/>
              <a:gd name="T33" fmla="*/ 2147483647 h 124"/>
              <a:gd name="T34" fmla="*/ 2147483647 w 105"/>
              <a:gd name="T35" fmla="*/ 2147483647 h 124"/>
              <a:gd name="T36" fmla="*/ 2147483647 w 105"/>
              <a:gd name="T37" fmla="*/ 2147483647 h 124"/>
              <a:gd name="T38" fmla="*/ 2147483647 w 105"/>
              <a:gd name="T39" fmla="*/ 2147483647 h 124"/>
              <a:gd name="T40" fmla="*/ 2147483647 w 105"/>
              <a:gd name="T41" fmla="*/ 2147483647 h 124"/>
              <a:gd name="T42" fmla="*/ 2147483647 w 105"/>
              <a:gd name="T43" fmla="*/ 2147483647 h 124"/>
              <a:gd name="T44" fmla="*/ 2147483647 w 105"/>
              <a:gd name="T45" fmla="*/ 2147483647 h 124"/>
              <a:gd name="T46" fmla="*/ 2147483647 w 105"/>
              <a:gd name="T47" fmla="*/ 2147483647 h 124"/>
              <a:gd name="T48" fmla="*/ 2147483647 w 105"/>
              <a:gd name="T49" fmla="*/ 2147483647 h 124"/>
              <a:gd name="T50" fmla="*/ 2147483647 w 105"/>
              <a:gd name="T51" fmla="*/ 2147483647 h 124"/>
              <a:gd name="T52" fmla="*/ 2147483647 w 105"/>
              <a:gd name="T53" fmla="*/ 2147483647 h 124"/>
              <a:gd name="T54" fmla="*/ 2147483647 w 105"/>
              <a:gd name="T55" fmla="*/ 2147483647 h 124"/>
              <a:gd name="T56" fmla="*/ 2147483647 w 105"/>
              <a:gd name="T57" fmla="*/ 2147483647 h 124"/>
              <a:gd name="T58" fmla="*/ 2147483647 w 105"/>
              <a:gd name="T59" fmla="*/ 2147483647 h 124"/>
              <a:gd name="T60" fmla="*/ 2147483647 w 105"/>
              <a:gd name="T61" fmla="*/ 2147483647 h 124"/>
              <a:gd name="T62" fmla="*/ 2147483647 w 105"/>
              <a:gd name="T63" fmla="*/ 2147483647 h 124"/>
              <a:gd name="T64" fmla="*/ 2147483647 w 105"/>
              <a:gd name="T65" fmla="*/ 2147483647 h 124"/>
              <a:gd name="T66" fmla="*/ 2147483647 w 105"/>
              <a:gd name="T67" fmla="*/ 2147483647 h 124"/>
              <a:gd name="T68" fmla="*/ 2147483647 w 105"/>
              <a:gd name="T69" fmla="*/ 2147483647 h 124"/>
              <a:gd name="T70" fmla="*/ 2147483647 w 105"/>
              <a:gd name="T71" fmla="*/ 2147483647 h 124"/>
              <a:gd name="T72" fmla="*/ 2147483647 w 105"/>
              <a:gd name="T73" fmla="*/ 2147483647 h 124"/>
              <a:gd name="T74" fmla="*/ 2147483647 w 105"/>
              <a:gd name="T75" fmla="*/ 2147483647 h 124"/>
              <a:gd name="T76" fmla="*/ 2147483647 w 105"/>
              <a:gd name="T77" fmla="*/ 2147483647 h 124"/>
              <a:gd name="T78" fmla="*/ 2147483647 w 105"/>
              <a:gd name="T79" fmla="*/ 2147483647 h 124"/>
              <a:gd name="T80" fmla="*/ 2147483647 w 105"/>
              <a:gd name="T81" fmla="*/ 2147483647 h 124"/>
              <a:gd name="T82" fmla="*/ 2147483647 w 105"/>
              <a:gd name="T83" fmla="*/ 2147483647 h 124"/>
              <a:gd name="T84" fmla="*/ 2147483647 w 105"/>
              <a:gd name="T85" fmla="*/ 2147483647 h 124"/>
              <a:gd name="T86" fmla="*/ 2147483647 w 105"/>
              <a:gd name="T87" fmla="*/ 2147483647 h 124"/>
              <a:gd name="T88" fmla="*/ 2147483647 w 105"/>
              <a:gd name="T89" fmla="*/ 2147483647 h 124"/>
              <a:gd name="T90" fmla="*/ 2147483647 w 105"/>
              <a:gd name="T91" fmla="*/ 2147483647 h 124"/>
              <a:gd name="T92" fmla="*/ 2147483647 w 105"/>
              <a:gd name="T93" fmla="*/ 2147483647 h 124"/>
              <a:gd name="T94" fmla="*/ 2147483647 w 105"/>
              <a:gd name="T95" fmla="*/ 2147483647 h 124"/>
              <a:gd name="T96" fmla="*/ 2147483647 w 105"/>
              <a:gd name="T97" fmla="*/ 2147483647 h 124"/>
              <a:gd name="T98" fmla="*/ 2147483647 w 105"/>
              <a:gd name="T99" fmla="*/ 2147483647 h 124"/>
              <a:gd name="T100" fmla="*/ 2147483647 w 105"/>
              <a:gd name="T101" fmla="*/ 2147483647 h 124"/>
              <a:gd name="T102" fmla="*/ 2147483647 w 105"/>
              <a:gd name="T103" fmla="*/ 2147483647 h 124"/>
              <a:gd name="T104" fmla="*/ 2147483647 w 105"/>
              <a:gd name="T105" fmla="*/ 2147483647 h 124"/>
              <a:gd name="T106" fmla="*/ 2147483647 w 105"/>
              <a:gd name="T107" fmla="*/ 2147483647 h 124"/>
              <a:gd name="T108" fmla="*/ 2147483647 w 105"/>
              <a:gd name="T109" fmla="*/ 2147483647 h 124"/>
              <a:gd name="T110" fmla="*/ 2147483647 w 105"/>
              <a:gd name="T111" fmla="*/ 2147483647 h 124"/>
              <a:gd name="T112" fmla="*/ 2147483647 w 105"/>
              <a:gd name="T113" fmla="*/ 2147483647 h 12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5"/>
              <a:gd name="T172" fmla="*/ 0 h 124"/>
              <a:gd name="T173" fmla="*/ 105 w 105"/>
              <a:gd name="T174" fmla="*/ 124 h 12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5" h="124">
                <a:moveTo>
                  <a:pt x="12" y="99"/>
                </a:moveTo>
                <a:lnTo>
                  <a:pt x="12" y="98"/>
                </a:lnTo>
                <a:lnTo>
                  <a:pt x="13" y="98"/>
                </a:lnTo>
                <a:lnTo>
                  <a:pt x="12" y="98"/>
                </a:lnTo>
                <a:lnTo>
                  <a:pt x="13" y="97"/>
                </a:lnTo>
                <a:lnTo>
                  <a:pt x="13" y="96"/>
                </a:lnTo>
                <a:lnTo>
                  <a:pt x="15" y="95"/>
                </a:lnTo>
                <a:lnTo>
                  <a:pt x="16" y="95"/>
                </a:lnTo>
                <a:lnTo>
                  <a:pt x="16" y="94"/>
                </a:lnTo>
                <a:lnTo>
                  <a:pt x="15" y="94"/>
                </a:lnTo>
                <a:lnTo>
                  <a:pt x="16" y="93"/>
                </a:lnTo>
                <a:lnTo>
                  <a:pt x="17" y="94"/>
                </a:lnTo>
                <a:lnTo>
                  <a:pt x="18" y="93"/>
                </a:lnTo>
                <a:lnTo>
                  <a:pt x="18" y="92"/>
                </a:lnTo>
                <a:lnTo>
                  <a:pt x="18" y="91"/>
                </a:lnTo>
                <a:lnTo>
                  <a:pt x="19" y="91"/>
                </a:lnTo>
                <a:lnTo>
                  <a:pt x="20" y="92"/>
                </a:lnTo>
                <a:lnTo>
                  <a:pt x="21" y="91"/>
                </a:lnTo>
                <a:lnTo>
                  <a:pt x="22" y="90"/>
                </a:lnTo>
                <a:lnTo>
                  <a:pt x="22" y="89"/>
                </a:lnTo>
                <a:lnTo>
                  <a:pt x="22" y="88"/>
                </a:lnTo>
                <a:lnTo>
                  <a:pt x="22" y="87"/>
                </a:lnTo>
                <a:lnTo>
                  <a:pt x="22" y="86"/>
                </a:lnTo>
                <a:lnTo>
                  <a:pt x="23" y="85"/>
                </a:lnTo>
                <a:lnTo>
                  <a:pt x="23" y="84"/>
                </a:lnTo>
                <a:lnTo>
                  <a:pt x="24" y="84"/>
                </a:lnTo>
                <a:lnTo>
                  <a:pt x="24" y="83"/>
                </a:lnTo>
                <a:lnTo>
                  <a:pt x="25" y="82"/>
                </a:lnTo>
                <a:lnTo>
                  <a:pt x="26" y="81"/>
                </a:lnTo>
                <a:lnTo>
                  <a:pt x="26" y="80"/>
                </a:lnTo>
                <a:lnTo>
                  <a:pt x="26" y="79"/>
                </a:lnTo>
                <a:lnTo>
                  <a:pt x="27" y="78"/>
                </a:lnTo>
                <a:lnTo>
                  <a:pt x="28" y="78"/>
                </a:lnTo>
                <a:lnTo>
                  <a:pt x="29" y="77"/>
                </a:lnTo>
                <a:lnTo>
                  <a:pt x="29" y="76"/>
                </a:lnTo>
                <a:lnTo>
                  <a:pt x="30" y="77"/>
                </a:lnTo>
                <a:lnTo>
                  <a:pt x="31" y="77"/>
                </a:lnTo>
                <a:lnTo>
                  <a:pt x="32" y="77"/>
                </a:lnTo>
                <a:lnTo>
                  <a:pt x="34" y="76"/>
                </a:lnTo>
                <a:lnTo>
                  <a:pt x="37" y="75"/>
                </a:lnTo>
                <a:lnTo>
                  <a:pt x="39" y="75"/>
                </a:lnTo>
                <a:lnTo>
                  <a:pt x="40" y="75"/>
                </a:lnTo>
                <a:lnTo>
                  <a:pt x="41" y="74"/>
                </a:lnTo>
                <a:lnTo>
                  <a:pt x="42" y="73"/>
                </a:lnTo>
                <a:lnTo>
                  <a:pt x="44" y="73"/>
                </a:lnTo>
                <a:lnTo>
                  <a:pt x="44" y="74"/>
                </a:lnTo>
                <a:lnTo>
                  <a:pt x="46" y="75"/>
                </a:lnTo>
                <a:lnTo>
                  <a:pt x="46" y="74"/>
                </a:lnTo>
                <a:lnTo>
                  <a:pt x="46" y="71"/>
                </a:lnTo>
                <a:lnTo>
                  <a:pt x="47" y="70"/>
                </a:lnTo>
                <a:lnTo>
                  <a:pt x="48" y="69"/>
                </a:lnTo>
                <a:lnTo>
                  <a:pt x="48" y="68"/>
                </a:lnTo>
                <a:lnTo>
                  <a:pt x="47" y="67"/>
                </a:lnTo>
                <a:lnTo>
                  <a:pt x="47" y="66"/>
                </a:lnTo>
                <a:lnTo>
                  <a:pt x="48" y="66"/>
                </a:lnTo>
                <a:lnTo>
                  <a:pt x="48" y="65"/>
                </a:lnTo>
                <a:lnTo>
                  <a:pt x="49" y="64"/>
                </a:lnTo>
                <a:lnTo>
                  <a:pt x="48" y="63"/>
                </a:lnTo>
                <a:lnTo>
                  <a:pt x="47" y="62"/>
                </a:lnTo>
                <a:lnTo>
                  <a:pt x="47" y="61"/>
                </a:lnTo>
                <a:lnTo>
                  <a:pt x="48" y="60"/>
                </a:lnTo>
                <a:lnTo>
                  <a:pt x="48" y="59"/>
                </a:lnTo>
                <a:lnTo>
                  <a:pt x="48" y="58"/>
                </a:lnTo>
                <a:lnTo>
                  <a:pt x="49" y="57"/>
                </a:lnTo>
                <a:lnTo>
                  <a:pt x="49" y="55"/>
                </a:lnTo>
                <a:lnTo>
                  <a:pt x="50" y="54"/>
                </a:lnTo>
                <a:lnTo>
                  <a:pt x="49" y="53"/>
                </a:lnTo>
                <a:lnTo>
                  <a:pt x="47" y="55"/>
                </a:lnTo>
                <a:lnTo>
                  <a:pt x="45" y="54"/>
                </a:lnTo>
                <a:lnTo>
                  <a:pt x="45" y="53"/>
                </a:lnTo>
                <a:lnTo>
                  <a:pt x="42" y="54"/>
                </a:lnTo>
                <a:lnTo>
                  <a:pt x="42" y="53"/>
                </a:lnTo>
                <a:lnTo>
                  <a:pt x="42" y="52"/>
                </a:lnTo>
                <a:lnTo>
                  <a:pt x="43" y="51"/>
                </a:lnTo>
                <a:lnTo>
                  <a:pt x="43" y="50"/>
                </a:lnTo>
                <a:lnTo>
                  <a:pt x="44" y="50"/>
                </a:lnTo>
                <a:lnTo>
                  <a:pt x="42" y="49"/>
                </a:lnTo>
                <a:lnTo>
                  <a:pt x="41" y="48"/>
                </a:lnTo>
                <a:lnTo>
                  <a:pt x="41" y="47"/>
                </a:lnTo>
                <a:lnTo>
                  <a:pt x="40" y="47"/>
                </a:lnTo>
                <a:lnTo>
                  <a:pt x="39" y="47"/>
                </a:lnTo>
                <a:lnTo>
                  <a:pt x="38" y="48"/>
                </a:lnTo>
                <a:lnTo>
                  <a:pt x="38" y="49"/>
                </a:lnTo>
                <a:lnTo>
                  <a:pt x="37" y="50"/>
                </a:lnTo>
                <a:lnTo>
                  <a:pt x="36" y="52"/>
                </a:lnTo>
                <a:lnTo>
                  <a:pt x="36" y="53"/>
                </a:lnTo>
                <a:lnTo>
                  <a:pt x="36" y="54"/>
                </a:lnTo>
                <a:lnTo>
                  <a:pt x="34" y="54"/>
                </a:lnTo>
                <a:lnTo>
                  <a:pt x="33" y="55"/>
                </a:lnTo>
                <a:lnTo>
                  <a:pt x="31" y="56"/>
                </a:lnTo>
                <a:lnTo>
                  <a:pt x="30" y="56"/>
                </a:lnTo>
                <a:lnTo>
                  <a:pt x="30" y="55"/>
                </a:lnTo>
                <a:lnTo>
                  <a:pt x="29" y="53"/>
                </a:lnTo>
                <a:lnTo>
                  <a:pt x="30" y="52"/>
                </a:lnTo>
                <a:lnTo>
                  <a:pt x="30" y="51"/>
                </a:lnTo>
                <a:lnTo>
                  <a:pt x="29" y="50"/>
                </a:lnTo>
                <a:lnTo>
                  <a:pt x="28" y="50"/>
                </a:lnTo>
                <a:lnTo>
                  <a:pt x="27" y="51"/>
                </a:lnTo>
                <a:lnTo>
                  <a:pt x="27" y="50"/>
                </a:lnTo>
                <a:lnTo>
                  <a:pt x="26" y="49"/>
                </a:lnTo>
                <a:lnTo>
                  <a:pt x="26" y="50"/>
                </a:lnTo>
                <a:lnTo>
                  <a:pt x="25" y="50"/>
                </a:lnTo>
                <a:lnTo>
                  <a:pt x="25" y="49"/>
                </a:lnTo>
                <a:lnTo>
                  <a:pt x="24" y="50"/>
                </a:lnTo>
                <a:lnTo>
                  <a:pt x="24" y="49"/>
                </a:lnTo>
                <a:lnTo>
                  <a:pt x="24" y="48"/>
                </a:lnTo>
                <a:lnTo>
                  <a:pt x="25" y="49"/>
                </a:lnTo>
                <a:lnTo>
                  <a:pt x="26" y="49"/>
                </a:lnTo>
                <a:lnTo>
                  <a:pt x="27" y="48"/>
                </a:lnTo>
                <a:lnTo>
                  <a:pt x="26" y="48"/>
                </a:lnTo>
                <a:lnTo>
                  <a:pt x="25" y="47"/>
                </a:lnTo>
                <a:lnTo>
                  <a:pt x="24" y="46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5" y="42"/>
                </a:lnTo>
                <a:lnTo>
                  <a:pt x="27" y="42"/>
                </a:lnTo>
                <a:lnTo>
                  <a:pt x="27" y="43"/>
                </a:lnTo>
                <a:lnTo>
                  <a:pt x="28" y="42"/>
                </a:lnTo>
                <a:lnTo>
                  <a:pt x="29" y="40"/>
                </a:lnTo>
                <a:lnTo>
                  <a:pt x="31" y="40"/>
                </a:lnTo>
                <a:lnTo>
                  <a:pt x="32" y="39"/>
                </a:lnTo>
                <a:lnTo>
                  <a:pt x="33" y="38"/>
                </a:lnTo>
                <a:lnTo>
                  <a:pt x="35" y="37"/>
                </a:lnTo>
                <a:lnTo>
                  <a:pt x="35" y="36"/>
                </a:lnTo>
                <a:lnTo>
                  <a:pt x="35" y="34"/>
                </a:lnTo>
                <a:lnTo>
                  <a:pt x="35" y="32"/>
                </a:lnTo>
                <a:lnTo>
                  <a:pt x="35" y="31"/>
                </a:lnTo>
                <a:lnTo>
                  <a:pt x="37" y="30"/>
                </a:lnTo>
                <a:lnTo>
                  <a:pt x="38" y="30"/>
                </a:lnTo>
                <a:lnTo>
                  <a:pt x="38" y="29"/>
                </a:lnTo>
                <a:lnTo>
                  <a:pt x="38" y="28"/>
                </a:lnTo>
                <a:lnTo>
                  <a:pt x="37" y="28"/>
                </a:lnTo>
                <a:lnTo>
                  <a:pt x="40" y="25"/>
                </a:lnTo>
                <a:lnTo>
                  <a:pt x="40" y="24"/>
                </a:lnTo>
                <a:lnTo>
                  <a:pt x="37" y="23"/>
                </a:lnTo>
                <a:lnTo>
                  <a:pt x="36" y="23"/>
                </a:lnTo>
                <a:lnTo>
                  <a:pt x="37" y="21"/>
                </a:lnTo>
                <a:lnTo>
                  <a:pt x="37" y="20"/>
                </a:lnTo>
                <a:lnTo>
                  <a:pt x="35" y="20"/>
                </a:lnTo>
                <a:lnTo>
                  <a:pt x="34" y="20"/>
                </a:lnTo>
                <a:lnTo>
                  <a:pt x="33" y="18"/>
                </a:lnTo>
                <a:lnTo>
                  <a:pt x="33" y="17"/>
                </a:lnTo>
                <a:lnTo>
                  <a:pt x="34" y="16"/>
                </a:lnTo>
                <a:lnTo>
                  <a:pt x="34" y="15"/>
                </a:lnTo>
                <a:lnTo>
                  <a:pt x="37" y="16"/>
                </a:lnTo>
                <a:lnTo>
                  <a:pt x="39" y="17"/>
                </a:lnTo>
                <a:lnTo>
                  <a:pt x="42" y="16"/>
                </a:lnTo>
                <a:lnTo>
                  <a:pt x="44" y="16"/>
                </a:lnTo>
                <a:lnTo>
                  <a:pt x="44" y="15"/>
                </a:lnTo>
                <a:lnTo>
                  <a:pt x="44" y="14"/>
                </a:lnTo>
                <a:lnTo>
                  <a:pt x="46" y="14"/>
                </a:lnTo>
                <a:lnTo>
                  <a:pt x="48" y="13"/>
                </a:lnTo>
                <a:lnTo>
                  <a:pt x="51" y="11"/>
                </a:lnTo>
                <a:lnTo>
                  <a:pt x="55" y="10"/>
                </a:lnTo>
                <a:lnTo>
                  <a:pt x="59" y="8"/>
                </a:lnTo>
                <a:lnTo>
                  <a:pt x="60" y="8"/>
                </a:lnTo>
                <a:lnTo>
                  <a:pt x="61" y="7"/>
                </a:lnTo>
                <a:lnTo>
                  <a:pt x="60" y="6"/>
                </a:lnTo>
                <a:lnTo>
                  <a:pt x="59" y="6"/>
                </a:lnTo>
                <a:lnTo>
                  <a:pt x="58" y="6"/>
                </a:lnTo>
                <a:lnTo>
                  <a:pt x="58" y="5"/>
                </a:lnTo>
                <a:lnTo>
                  <a:pt x="58" y="4"/>
                </a:lnTo>
                <a:lnTo>
                  <a:pt x="59" y="3"/>
                </a:lnTo>
                <a:lnTo>
                  <a:pt x="60" y="2"/>
                </a:lnTo>
                <a:lnTo>
                  <a:pt x="61" y="2"/>
                </a:lnTo>
                <a:lnTo>
                  <a:pt x="61" y="4"/>
                </a:lnTo>
                <a:lnTo>
                  <a:pt x="62" y="4"/>
                </a:lnTo>
                <a:lnTo>
                  <a:pt x="63" y="4"/>
                </a:lnTo>
                <a:lnTo>
                  <a:pt x="64" y="3"/>
                </a:lnTo>
                <a:lnTo>
                  <a:pt x="66" y="3"/>
                </a:lnTo>
                <a:lnTo>
                  <a:pt x="67" y="3"/>
                </a:lnTo>
                <a:lnTo>
                  <a:pt x="68" y="3"/>
                </a:lnTo>
                <a:lnTo>
                  <a:pt x="69" y="3"/>
                </a:lnTo>
                <a:lnTo>
                  <a:pt x="69" y="2"/>
                </a:lnTo>
                <a:lnTo>
                  <a:pt x="68" y="1"/>
                </a:lnTo>
                <a:lnTo>
                  <a:pt x="68" y="0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1" y="0"/>
                </a:lnTo>
                <a:lnTo>
                  <a:pt x="72" y="0"/>
                </a:lnTo>
                <a:lnTo>
                  <a:pt x="73" y="1"/>
                </a:lnTo>
                <a:lnTo>
                  <a:pt x="75" y="2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3"/>
                </a:lnTo>
                <a:lnTo>
                  <a:pt x="78" y="2"/>
                </a:lnTo>
                <a:lnTo>
                  <a:pt x="80" y="1"/>
                </a:lnTo>
                <a:lnTo>
                  <a:pt x="82" y="1"/>
                </a:lnTo>
                <a:lnTo>
                  <a:pt x="83" y="1"/>
                </a:lnTo>
                <a:lnTo>
                  <a:pt x="84" y="1"/>
                </a:lnTo>
                <a:lnTo>
                  <a:pt x="83" y="4"/>
                </a:lnTo>
                <a:lnTo>
                  <a:pt x="82" y="7"/>
                </a:lnTo>
                <a:lnTo>
                  <a:pt x="81" y="8"/>
                </a:lnTo>
                <a:lnTo>
                  <a:pt x="82" y="9"/>
                </a:lnTo>
                <a:lnTo>
                  <a:pt x="83" y="10"/>
                </a:lnTo>
                <a:lnTo>
                  <a:pt x="83" y="11"/>
                </a:lnTo>
                <a:lnTo>
                  <a:pt x="83" y="12"/>
                </a:lnTo>
                <a:lnTo>
                  <a:pt x="84" y="13"/>
                </a:lnTo>
                <a:lnTo>
                  <a:pt x="85" y="13"/>
                </a:lnTo>
                <a:lnTo>
                  <a:pt x="85" y="12"/>
                </a:lnTo>
                <a:lnTo>
                  <a:pt x="85" y="11"/>
                </a:lnTo>
                <a:lnTo>
                  <a:pt x="85" y="10"/>
                </a:lnTo>
                <a:lnTo>
                  <a:pt x="84" y="9"/>
                </a:lnTo>
                <a:lnTo>
                  <a:pt x="84" y="7"/>
                </a:lnTo>
                <a:lnTo>
                  <a:pt x="86" y="8"/>
                </a:lnTo>
                <a:lnTo>
                  <a:pt x="88" y="8"/>
                </a:lnTo>
                <a:lnTo>
                  <a:pt x="89" y="8"/>
                </a:lnTo>
                <a:lnTo>
                  <a:pt x="91" y="8"/>
                </a:lnTo>
                <a:lnTo>
                  <a:pt x="93" y="9"/>
                </a:lnTo>
                <a:lnTo>
                  <a:pt x="94" y="9"/>
                </a:lnTo>
                <a:lnTo>
                  <a:pt x="94" y="11"/>
                </a:lnTo>
                <a:lnTo>
                  <a:pt x="94" y="12"/>
                </a:lnTo>
                <a:lnTo>
                  <a:pt x="94" y="13"/>
                </a:lnTo>
                <a:lnTo>
                  <a:pt x="96" y="13"/>
                </a:lnTo>
                <a:lnTo>
                  <a:pt x="98" y="13"/>
                </a:lnTo>
                <a:lnTo>
                  <a:pt x="99" y="13"/>
                </a:lnTo>
                <a:lnTo>
                  <a:pt x="100" y="13"/>
                </a:lnTo>
                <a:lnTo>
                  <a:pt x="99" y="15"/>
                </a:lnTo>
                <a:lnTo>
                  <a:pt x="98" y="16"/>
                </a:lnTo>
                <a:lnTo>
                  <a:pt x="97" y="17"/>
                </a:lnTo>
                <a:lnTo>
                  <a:pt x="95" y="17"/>
                </a:lnTo>
                <a:lnTo>
                  <a:pt x="94" y="17"/>
                </a:lnTo>
                <a:lnTo>
                  <a:pt x="93" y="17"/>
                </a:lnTo>
                <a:lnTo>
                  <a:pt x="92" y="18"/>
                </a:lnTo>
                <a:lnTo>
                  <a:pt x="91" y="18"/>
                </a:lnTo>
                <a:lnTo>
                  <a:pt x="89" y="18"/>
                </a:lnTo>
                <a:lnTo>
                  <a:pt x="88" y="18"/>
                </a:lnTo>
                <a:lnTo>
                  <a:pt x="87" y="18"/>
                </a:lnTo>
                <a:lnTo>
                  <a:pt x="85" y="19"/>
                </a:lnTo>
                <a:lnTo>
                  <a:pt x="85" y="20"/>
                </a:lnTo>
                <a:lnTo>
                  <a:pt x="86" y="20"/>
                </a:lnTo>
                <a:lnTo>
                  <a:pt x="87" y="20"/>
                </a:lnTo>
                <a:lnTo>
                  <a:pt x="87" y="21"/>
                </a:lnTo>
                <a:lnTo>
                  <a:pt x="87" y="22"/>
                </a:lnTo>
                <a:lnTo>
                  <a:pt x="87" y="23"/>
                </a:lnTo>
                <a:lnTo>
                  <a:pt x="89" y="23"/>
                </a:lnTo>
                <a:lnTo>
                  <a:pt x="90" y="24"/>
                </a:lnTo>
                <a:lnTo>
                  <a:pt x="91" y="24"/>
                </a:lnTo>
                <a:lnTo>
                  <a:pt x="92" y="24"/>
                </a:lnTo>
                <a:lnTo>
                  <a:pt x="92" y="23"/>
                </a:lnTo>
                <a:lnTo>
                  <a:pt x="90" y="23"/>
                </a:lnTo>
                <a:lnTo>
                  <a:pt x="91" y="22"/>
                </a:lnTo>
                <a:lnTo>
                  <a:pt x="91" y="21"/>
                </a:lnTo>
                <a:lnTo>
                  <a:pt x="92" y="20"/>
                </a:lnTo>
                <a:lnTo>
                  <a:pt x="92" y="21"/>
                </a:lnTo>
                <a:lnTo>
                  <a:pt x="93" y="21"/>
                </a:lnTo>
                <a:lnTo>
                  <a:pt x="95" y="20"/>
                </a:lnTo>
                <a:lnTo>
                  <a:pt x="96" y="20"/>
                </a:lnTo>
                <a:lnTo>
                  <a:pt x="97" y="21"/>
                </a:lnTo>
                <a:lnTo>
                  <a:pt x="98" y="23"/>
                </a:lnTo>
                <a:lnTo>
                  <a:pt x="99" y="24"/>
                </a:lnTo>
                <a:lnTo>
                  <a:pt x="102" y="21"/>
                </a:lnTo>
                <a:lnTo>
                  <a:pt x="103" y="22"/>
                </a:lnTo>
                <a:lnTo>
                  <a:pt x="102" y="23"/>
                </a:lnTo>
                <a:lnTo>
                  <a:pt x="103" y="24"/>
                </a:lnTo>
                <a:lnTo>
                  <a:pt x="104" y="25"/>
                </a:lnTo>
                <a:lnTo>
                  <a:pt x="105" y="28"/>
                </a:lnTo>
                <a:lnTo>
                  <a:pt x="101" y="29"/>
                </a:lnTo>
                <a:lnTo>
                  <a:pt x="93" y="33"/>
                </a:lnTo>
                <a:lnTo>
                  <a:pt x="90" y="36"/>
                </a:lnTo>
                <a:lnTo>
                  <a:pt x="87" y="39"/>
                </a:lnTo>
                <a:lnTo>
                  <a:pt x="86" y="41"/>
                </a:lnTo>
                <a:lnTo>
                  <a:pt x="85" y="45"/>
                </a:lnTo>
                <a:lnTo>
                  <a:pt x="85" y="47"/>
                </a:lnTo>
                <a:lnTo>
                  <a:pt x="86" y="47"/>
                </a:lnTo>
                <a:lnTo>
                  <a:pt x="87" y="45"/>
                </a:lnTo>
                <a:lnTo>
                  <a:pt x="88" y="45"/>
                </a:lnTo>
                <a:lnTo>
                  <a:pt x="90" y="44"/>
                </a:lnTo>
                <a:lnTo>
                  <a:pt x="91" y="42"/>
                </a:lnTo>
                <a:lnTo>
                  <a:pt x="92" y="42"/>
                </a:lnTo>
                <a:lnTo>
                  <a:pt x="93" y="42"/>
                </a:lnTo>
                <a:lnTo>
                  <a:pt x="93" y="43"/>
                </a:lnTo>
                <a:lnTo>
                  <a:pt x="92" y="45"/>
                </a:lnTo>
                <a:lnTo>
                  <a:pt x="91" y="47"/>
                </a:lnTo>
                <a:lnTo>
                  <a:pt x="93" y="48"/>
                </a:lnTo>
                <a:lnTo>
                  <a:pt x="92" y="52"/>
                </a:lnTo>
                <a:lnTo>
                  <a:pt x="90" y="53"/>
                </a:lnTo>
                <a:lnTo>
                  <a:pt x="86" y="53"/>
                </a:lnTo>
                <a:lnTo>
                  <a:pt x="87" y="58"/>
                </a:lnTo>
                <a:lnTo>
                  <a:pt x="88" y="61"/>
                </a:lnTo>
                <a:lnTo>
                  <a:pt x="90" y="65"/>
                </a:lnTo>
                <a:lnTo>
                  <a:pt x="91" y="70"/>
                </a:lnTo>
                <a:lnTo>
                  <a:pt x="91" y="74"/>
                </a:lnTo>
                <a:lnTo>
                  <a:pt x="90" y="81"/>
                </a:lnTo>
                <a:lnTo>
                  <a:pt x="87" y="86"/>
                </a:lnTo>
                <a:lnTo>
                  <a:pt x="87" y="87"/>
                </a:lnTo>
                <a:lnTo>
                  <a:pt x="88" y="87"/>
                </a:lnTo>
                <a:lnTo>
                  <a:pt x="87" y="87"/>
                </a:lnTo>
                <a:lnTo>
                  <a:pt x="86" y="87"/>
                </a:lnTo>
                <a:lnTo>
                  <a:pt x="86" y="124"/>
                </a:lnTo>
                <a:lnTo>
                  <a:pt x="31" y="123"/>
                </a:lnTo>
                <a:lnTo>
                  <a:pt x="26" y="117"/>
                </a:lnTo>
                <a:lnTo>
                  <a:pt x="20" y="113"/>
                </a:lnTo>
                <a:lnTo>
                  <a:pt x="17" y="113"/>
                </a:lnTo>
                <a:lnTo>
                  <a:pt x="17" y="112"/>
                </a:lnTo>
                <a:lnTo>
                  <a:pt x="16" y="109"/>
                </a:lnTo>
                <a:lnTo>
                  <a:pt x="17" y="109"/>
                </a:lnTo>
                <a:lnTo>
                  <a:pt x="18" y="107"/>
                </a:lnTo>
                <a:lnTo>
                  <a:pt x="16" y="106"/>
                </a:lnTo>
                <a:lnTo>
                  <a:pt x="14" y="105"/>
                </a:lnTo>
                <a:lnTo>
                  <a:pt x="10" y="109"/>
                </a:lnTo>
                <a:lnTo>
                  <a:pt x="8" y="112"/>
                </a:lnTo>
                <a:lnTo>
                  <a:pt x="7" y="113"/>
                </a:lnTo>
                <a:lnTo>
                  <a:pt x="5" y="111"/>
                </a:lnTo>
                <a:lnTo>
                  <a:pt x="4" y="110"/>
                </a:lnTo>
                <a:lnTo>
                  <a:pt x="3" y="109"/>
                </a:lnTo>
                <a:lnTo>
                  <a:pt x="2" y="108"/>
                </a:lnTo>
                <a:lnTo>
                  <a:pt x="1" y="107"/>
                </a:lnTo>
                <a:lnTo>
                  <a:pt x="0" y="106"/>
                </a:lnTo>
                <a:lnTo>
                  <a:pt x="1" y="106"/>
                </a:lnTo>
                <a:lnTo>
                  <a:pt x="1" y="105"/>
                </a:lnTo>
                <a:lnTo>
                  <a:pt x="0" y="104"/>
                </a:lnTo>
                <a:lnTo>
                  <a:pt x="1" y="104"/>
                </a:lnTo>
                <a:lnTo>
                  <a:pt x="2" y="104"/>
                </a:lnTo>
                <a:lnTo>
                  <a:pt x="2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2"/>
                </a:lnTo>
                <a:lnTo>
                  <a:pt x="5" y="102"/>
                </a:lnTo>
                <a:lnTo>
                  <a:pt x="5" y="101"/>
                </a:lnTo>
                <a:lnTo>
                  <a:pt x="5" y="100"/>
                </a:lnTo>
                <a:lnTo>
                  <a:pt x="5" y="101"/>
                </a:lnTo>
                <a:lnTo>
                  <a:pt x="5" y="100"/>
                </a:lnTo>
                <a:lnTo>
                  <a:pt x="7" y="99"/>
                </a:lnTo>
                <a:lnTo>
                  <a:pt x="7" y="98"/>
                </a:lnTo>
                <a:lnTo>
                  <a:pt x="8" y="98"/>
                </a:lnTo>
                <a:lnTo>
                  <a:pt x="9" y="99"/>
                </a:lnTo>
                <a:lnTo>
                  <a:pt x="10" y="99"/>
                </a:lnTo>
                <a:lnTo>
                  <a:pt x="12" y="9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Freeform 37"/>
          <p:cNvSpPr>
            <a:spLocks/>
          </p:cNvSpPr>
          <p:nvPr/>
        </p:nvSpPr>
        <p:spPr bwMode="auto">
          <a:xfrm>
            <a:off x="3063370" y="3050853"/>
            <a:ext cx="888100" cy="978438"/>
          </a:xfrm>
          <a:custGeom>
            <a:avLst/>
            <a:gdLst>
              <a:gd name="T0" fmla="*/ 2147483647 w 120"/>
              <a:gd name="T1" fmla="*/ 2147483647 h 142"/>
              <a:gd name="T2" fmla="*/ 2147483647 w 120"/>
              <a:gd name="T3" fmla="*/ 2147483647 h 142"/>
              <a:gd name="T4" fmla="*/ 2147483647 w 120"/>
              <a:gd name="T5" fmla="*/ 2147483647 h 142"/>
              <a:gd name="T6" fmla="*/ 2147483647 w 120"/>
              <a:gd name="T7" fmla="*/ 2147483647 h 142"/>
              <a:gd name="T8" fmla="*/ 2147483647 w 120"/>
              <a:gd name="T9" fmla="*/ 2147483647 h 142"/>
              <a:gd name="T10" fmla="*/ 2147483647 w 120"/>
              <a:gd name="T11" fmla="*/ 2147483647 h 142"/>
              <a:gd name="T12" fmla="*/ 2147483647 w 120"/>
              <a:gd name="T13" fmla="*/ 2147483647 h 142"/>
              <a:gd name="T14" fmla="*/ 2147483647 w 120"/>
              <a:gd name="T15" fmla="*/ 2147483647 h 142"/>
              <a:gd name="T16" fmla="*/ 2147483647 w 120"/>
              <a:gd name="T17" fmla="*/ 2147483647 h 142"/>
              <a:gd name="T18" fmla="*/ 2147483647 w 120"/>
              <a:gd name="T19" fmla="*/ 2147483647 h 142"/>
              <a:gd name="T20" fmla="*/ 2147483647 w 120"/>
              <a:gd name="T21" fmla="*/ 2147483647 h 142"/>
              <a:gd name="T22" fmla="*/ 2147483647 w 120"/>
              <a:gd name="T23" fmla="*/ 2147483647 h 142"/>
              <a:gd name="T24" fmla="*/ 2147483647 w 120"/>
              <a:gd name="T25" fmla="*/ 2147483647 h 142"/>
              <a:gd name="T26" fmla="*/ 2147483647 w 120"/>
              <a:gd name="T27" fmla="*/ 2147483647 h 142"/>
              <a:gd name="T28" fmla="*/ 2147483647 w 120"/>
              <a:gd name="T29" fmla="*/ 2147483647 h 142"/>
              <a:gd name="T30" fmla="*/ 2147483647 w 120"/>
              <a:gd name="T31" fmla="*/ 2147483647 h 142"/>
              <a:gd name="T32" fmla="*/ 2147483647 w 120"/>
              <a:gd name="T33" fmla="*/ 2147483647 h 142"/>
              <a:gd name="T34" fmla="*/ 2147483647 w 120"/>
              <a:gd name="T35" fmla="*/ 2147483647 h 142"/>
              <a:gd name="T36" fmla="*/ 2147483647 w 120"/>
              <a:gd name="T37" fmla="*/ 2147483647 h 142"/>
              <a:gd name="T38" fmla="*/ 2147483647 w 120"/>
              <a:gd name="T39" fmla="*/ 2147483647 h 142"/>
              <a:gd name="T40" fmla="*/ 2147483647 w 120"/>
              <a:gd name="T41" fmla="*/ 2147483647 h 142"/>
              <a:gd name="T42" fmla="*/ 2147483647 w 120"/>
              <a:gd name="T43" fmla="*/ 2147483647 h 142"/>
              <a:gd name="T44" fmla="*/ 2147483647 w 120"/>
              <a:gd name="T45" fmla="*/ 2147483647 h 142"/>
              <a:gd name="T46" fmla="*/ 2147483647 w 120"/>
              <a:gd name="T47" fmla="*/ 2147483647 h 142"/>
              <a:gd name="T48" fmla="*/ 2147483647 w 120"/>
              <a:gd name="T49" fmla="*/ 2147483647 h 142"/>
              <a:gd name="T50" fmla="*/ 2147483647 w 120"/>
              <a:gd name="T51" fmla="*/ 2147483647 h 142"/>
              <a:gd name="T52" fmla="*/ 2147483647 w 120"/>
              <a:gd name="T53" fmla="*/ 2147483647 h 142"/>
              <a:gd name="T54" fmla="*/ 2147483647 w 120"/>
              <a:gd name="T55" fmla="*/ 2147483647 h 142"/>
              <a:gd name="T56" fmla="*/ 2147483647 w 120"/>
              <a:gd name="T57" fmla="*/ 2147483647 h 142"/>
              <a:gd name="T58" fmla="*/ 2147483647 w 120"/>
              <a:gd name="T59" fmla="*/ 2147483647 h 142"/>
              <a:gd name="T60" fmla="*/ 2147483647 w 120"/>
              <a:gd name="T61" fmla="*/ 2147483647 h 142"/>
              <a:gd name="T62" fmla="*/ 2147483647 w 120"/>
              <a:gd name="T63" fmla="*/ 2147483647 h 142"/>
              <a:gd name="T64" fmla="*/ 2147483647 w 120"/>
              <a:gd name="T65" fmla="*/ 2147483647 h 142"/>
              <a:gd name="T66" fmla="*/ 2147483647 w 120"/>
              <a:gd name="T67" fmla="*/ 2147483647 h 142"/>
              <a:gd name="T68" fmla="*/ 2147483647 w 120"/>
              <a:gd name="T69" fmla="*/ 2147483647 h 142"/>
              <a:gd name="T70" fmla="*/ 2147483647 w 120"/>
              <a:gd name="T71" fmla="*/ 2147483647 h 142"/>
              <a:gd name="T72" fmla="*/ 2147483647 w 120"/>
              <a:gd name="T73" fmla="*/ 2147483647 h 142"/>
              <a:gd name="T74" fmla="*/ 2147483647 w 120"/>
              <a:gd name="T75" fmla="*/ 2147483647 h 142"/>
              <a:gd name="T76" fmla="*/ 2147483647 w 120"/>
              <a:gd name="T77" fmla="*/ 2147483647 h 142"/>
              <a:gd name="T78" fmla="*/ 2147483647 w 120"/>
              <a:gd name="T79" fmla="*/ 2147483647 h 142"/>
              <a:gd name="T80" fmla="*/ 2147483647 w 120"/>
              <a:gd name="T81" fmla="*/ 2147483647 h 142"/>
              <a:gd name="T82" fmla="*/ 2147483647 w 120"/>
              <a:gd name="T83" fmla="*/ 2147483647 h 142"/>
              <a:gd name="T84" fmla="*/ 2147483647 w 120"/>
              <a:gd name="T85" fmla="*/ 2147483647 h 142"/>
              <a:gd name="T86" fmla="*/ 2147483647 w 120"/>
              <a:gd name="T87" fmla="*/ 2147483647 h 142"/>
              <a:gd name="T88" fmla="*/ 2147483647 w 120"/>
              <a:gd name="T89" fmla="*/ 2147483647 h 142"/>
              <a:gd name="T90" fmla="*/ 2147483647 w 120"/>
              <a:gd name="T91" fmla="*/ 2147483647 h 142"/>
              <a:gd name="T92" fmla="*/ 2147483647 w 120"/>
              <a:gd name="T93" fmla="*/ 2147483647 h 142"/>
              <a:gd name="T94" fmla="*/ 2147483647 w 120"/>
              <a:gd name="T95" fmla="*/ 2147483647 h 142"/>
              <a:gd name="T96" fmla="*/ 2147483647 w 120"/>
              <a:gd name="T97" fmla="*/ 2147483647 h 142"/>
              <a:gd name="T98" fmla="*/ 2147483647 w 120"/>
              <a:gd name="T99" fmla="*/ 2147483647 h 142"/>
              <a:gd name="T100" fmla="*/ 2147483647 w 120"/>
              <a:gd name="T101" fmla="*/ 2147483647 h 142"/>
              <a:gd name="T102" fmla="*/ 2147483647 w 120"/>
              <a:gd name="T103" fmla="*/ 2147483647 h 142"/>
              <a:gd name="T104" fmla="*/ 2147483647 w 120"/>
              <a:gd name="T105" fmla="*/ 2147483647 h 142"/>
              <a:gd name="T106" fmla="*/ 2147483647 w 120"/>
              <a:gd name="T107" fmla="*/ 2147483647 h 142"/>
              <a:gd name="T108" fmla="*/ 2147483647 w 120"/>
              <a:gd name="T109" fmla="*/ 2147483647 h 142"/>
              <a:gd name="T110" fmla="*/ 2147483647 w 120"/>
              <a:gd name="T111" fmla="*/ 2147483647 h 142"/>
              <a:gd name="T112" fmla="*/ 2147483647 w 120"/>
              <a:gd name="T113" fmla="*/ 2147483647 h 142"/>
              <a:gd name="T114" fmla="*/ 2147483647 w 120"/>
              <a:gd name="T115" fmla="*/ 2147483647 h 142"/>
              <a:gd name="T116" fmla="*/ 2147483647 w 120"/>
              <a:gd name="T117" fmla="*/ 2147483647 h 142"/>
              <a:gd name="T118" fmla="*/ 2147483647 w 120"/>
              <a:gd name="T119" fmla="*/ 2147483647 h 142"/>
              <a:gd name="T120" fmla="*/ 2147483647 w 120"/>
              <a:gd name="T121" fmla="*/ 2147483647 h 1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"/>
              <a:gd name="T184" fmla="*/ 0 h 142"/>
              <a:gd name="T185" fmla="*/ 120 w 120"/>
              <a:gd name="T186" fmla="*/ 142 h 1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" h="142">
                <a:moveTo>
                  <a:pt x="53" y="39"/>
                </a:moveTo>
                <a:lnTo>
                  <a:pt x="52" y="38"/>
                </a:lnTo>
                <a:lnTo>
                  <a:pt x="50" y="34"/>
                </a:lnTo>
                <a:lnTo>
                  <a:pt x="49" y="33"/>
                </a:lnTo>
                <a:lnTo>
                  <a:pt x="49" y="32"/>
                </a:lnTo>
                <a:lnTo>
                  <a:pt x="51" y="31"/>
                </a:lnTo>
                <a:lnTo>
                  <a:pt x="52" y="30"/>
                </a:lnTo>
                <a:lnTo>
                  <a:pt x="52" y="29"/>
                </a:lnTo>
                <a:lnTo>
                  <a:pt x="52" y="27"/>
                </a:lnTo>
                <a:lnTo>
                  <a:pt x="52" y="25"/>
                </a:lnTo>
                <a:lnTo>
                  <a:pt x="49" y="21"/>
                </a:lnTo>
                <a:lnTo>
                  <a:pt x="49" y="18"/>
                </a:lnTo>
                <a:lnTo>
                  <a:pt x="49" y="17"/>
                </a:lnTo>
                <a:lnTo>
                  <a:pt x="47" y="16"/>
                </a:lnTo>
                <a:lnTo>
                  <a:pt x="44" y="13"/>
                </a:lnTo>
                <a:lnTo>
                  <a:pt x="43" y="13"/>
                </a:lnTo>
                <a:lnTo>
                  <a:pt x="41" y="14"/>
                </a:lnTo>
                <a:lnTo>
                  <a:pt x="40" y="13"/>
                </a:lnTo>
                <a:lnTo>
                  <a:pt x="41" y="12"/>
                </a:lnTo>
                <a:lnTo>
                  <a:pt x="40" y="10"/>
                </a:lnTo>
                <a:lnTo>
                  <a:pt x="43" y="8"/>
                </a:lnTo>
                <a:lnTo>
                  <a:pt x="43" y="5"/>
                </a:lnTo>
                <a:lnTo>
                  <a:pt x="41" y="4"/>
                </a:lnTo>
                <a:lnTo>
                  <a:pt x="41" y="2"/>
                </a:lnTo>
                <a:lnTo>
                  <a:pt x="40" y="1"/>
                </a:lnTo>
                <a:lnTo>
                  <a:pt x="40" y="0"/>
                </a:lnTo>
                <a:lnTo>
                  <a:pt x="38" y="0"/>
                </a:lnTo>
                <a:lnTo>
                  <a:pt x="39" y="1"/>
                </a:lnTo>
                <a:lnTo>
                  <a:pt x="38" y="2"/>
                </a:lnTo>
                <a:lnTo>
                  <a:pt x="38" y="3"/>
                </a:lnTo>
                <a:lnTo>
                  <a:pt x="38" y="4"/>
                </a:lnTo>
                <a:lnTo>
                  <a:pt x="37" y="4"/>
                </a:lnTo>
                <a:lnTo>
                  <a:pt x="37" y="5"/>
                </a:lnTo>
                <a:lnTo>
                  <a:pt x="34" y="6"/>
                </a:lnTo>
                <a:lnTo>
                  <a:pt x="33" y="5"/>
                </a:lnTo>
                <a:lnTo>
                  <a:pt x="33" y="6"/>
                </a:lnTo>
                <a:lnTo>
                  <a:pt x="32" y="6"/>
                </a:lnTo>
                <a:lnTo>
                  <a:pt x="32" y="5"/>
                </a:lnTo>
                <a:lnTo>
                  <a:pt x="33" y="4"/>
                </a:lnTo>
                <a:lnTo>
                  <a:pt x="30" y="5"/>
                </a:lnTo>
                <a:lnTo>
                  <a:pt x="29" y="8"/>
                </a:lnTo>
                <a:lnTo>
                  <a:pt x="29" y="9"/>
                </a:lnTo>
                <a:lnTo>
                  <a:pt x="30" y="9"/>
                </a:lnTo>
                <a:lnTo>
                  <a:pt x="30" y="10"/>
                </a:lnTo>
                <a:lnTo>
                  <a:pt x="30" y="9"/>
                </a:lnTo>
                <a:lnTo>
                  <a:pt x="30" y="10"/>
                </a:lnTo>
                <a:lnTo>
                  <a:pt x="31" y="10"/>
                </a:lnTo>
                <a:lnTo>
                  <a:pt x="30" y="11"/>
                </a:lnTo>
                <a:lnTo>
                  <a:pt x="29" y="12"/>
                </a:lnTo>
                <a:lnTo>
                  <a:pt x="27" y="13"/>
                </a:lnTo>
                <a:lnTo>
                  <a:pt x="27" y="16"/>
                </a:lnTo>
                <a:lnTo>
                  <a:pt x="28" y="17"/>
                </a:lnTo>
                <a:lnTo>
                  <a:pt x="27" y="18"/>
                </a:lnTo>
                <a:lnTo>
                  <a:pt x="25" y="19"/>
                </a:lnTo>
                <a:lnTo>
                  <a:pt x="20" y="20"/>
                </a:lnTo>
                <a:lnTo>
                  <a:pt x="13" y="25"/>
                </a:lnTo>
                <a:lnTo>
                  <a:pt x="15" y="31"/>
                </a:lnTo>
                <a:lnTo>
                  <a:pt x="23" y="32"/>
                </a:lnTo>
                <a:lnTo>
                  <a:pt x="26" y="29"/>
                </a:lnTo>
                <a:lnTo>
                  <a:pt x="26" y="31"/>
                </a:lnTo>
                <a:lnTo>
                  <a:pt x="28" y="32"/>
                </a:lnTo>
                <a:lnTo>
                  <a:pt x="28" y="33"/>
                </a:lnTo>
                <a:lnTo>
                  <a:pt x="28" y="34"/>
                </a:lnTo>
                <a:lnTo>
                  <a:pt x="30" y="35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8"/>
                </a:lnTo>
                <a:lnTo>
                  <a:pt x="30" y="38"/>
                </a:lnTo>
                <a:lnTo>
                  <a:pt x="29" y="38"/>
                </a:lnTo>
                <a:lnTo>
                  <a:pt x="30" y="39"/>
                </a:lnTo>
                <a:lnTo>
                  <a:pt x="29" y="40"/>
                </a:lnTo>
                <a:lnTo>
                  <a:pt x="27" y="40"/>
                </a:lnTo>
                <a:lnTo>
                  <a:pt x="25" y="38"/>
                </a:lnTo>
                <a:lnTo>
                  <a:pt x="24" y="38"/>
                </a:lnTo>
                <a:lnTo>
                  <a:pt x="22" y="37"/>
                </a:lnTo>
                <a:lnTo>
                  <a:pt x="21" y="38"/>
                </a:lnTo>
                <a:lnTo>
                  <a:pt x="20" y="42"/>
                </a:lnTo>
                <a:lnTo>
                  <a:pt x="21" y="42"/>
                </a:lnTo>
                <a:lnTo>
                  <a:pt x="21" y="43"/>
                </a:lnTo>
                <a:lnTo>
                  <a:pt x="20" y="44"/>
                </a:lnTo>
                <a:lnTo>
                  <a:pt x="20" y="46"/>
                </a:lnTo>
                <a:lnTo>
                  <a:pt x="18" y="46"/>
                </a:lnTo>
                <a:lnTo>
                  <a:pt x="17" y="46"/>
                </a:lnTo>
                <a:lnTo>
                  <a:pt x="17" y="47"/>
                </a:lnTo>
                <a:lnTo>
                  <a:pt x="16" y="49"/>
                </a:lnTo>
                <a:lnTo>
                  <a:pt x="16" y="51"/>
                </a:lnTo>
                <a:lnTo>
                  <a:pt x="14" y="52"/>
                </a:lnTo>
                <a:lnTo>
                  <a:pt x="13" y="53"/>
                </a:lnTo>
                <a:lnTo>
                  <a:pt x="12" y="53"/>
                </a:lnTo>
                <a:lnTo>
                  <a:pt x="10" y="52"/>
                </a:lnTo>
                <a:lnTo>
                  <a:pt x="9" y="52"/>
                </a:lnTo>
                <a:lnTo>
                  <a:pt x="8" y="53"/>
                </a:lnTo>
                <a:lnTo>
                  <a:pt x="7" y="53"/>
                </a:lnTo>
                <a:lnTo>
                  <a:pt x="7" y="54"/>
                </a:lnTo>
                <a:lnTo>
                  <a:pt x="7" y="53"/>
                </a:lnTo>
                <a:lnTo>
                  <a:pt x="6" y="54"/>
                </a:lnTo>
                <a:lnTo>
                  <a:pt x="6" y="55"/>
                </a:lnTo>
                <a:lnTo>
                  <a:pt x="5" y="56"/>
                </a:lnTo>
                <a:lnTo>
                  <a:pt x="4" y="56"/>
                </a:lnTo>
                <a:lnTo>
                  <a:pt x="3" y="56"/>
                </a:lnTo>
                <a:lnTo>
                  <a:pt x="2" y="59"/>
                </a:lnTo>
                <a:lnTo>
                  <a:pt x="2" y="61"/>
                </a:lnTo>
                <a:lnTo>
                  <a:pt x="1" y="61"/>
                </a:lnTo>
                <a:lnTo>
                  <a:pt x="1" y="62"/>
                </a:lnTo>
                <a:lnTo>
                  <a:pt x="0" y="63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1" y="67"/>
                </a:lnTo>
                <a:lnTo>
                  <a:pt x="4" y="68"/>
                </a:lnTo>
                <a:lnTo>
                  <a:pt x="5" y="69"/>
                </a:lnTo>
                <a:lnTo>
                  <a:pt x="6" y="70"/>
                </a:lnTo>
                <a:lnTo>
                  <a:pt x="8" y="72"/>
                </a:lnTo>
                <a:lnTo>
                  <a:pt x="10" y="74"/>
                </a:lnTo>
                <a:lnTo>
                  <a:pt x="11" y="75"/>
                </a:lnTo>
                <a:lnTo>
                  <a:pt x="13" y="75"/>
                </a:lnTo>
                <a:lnTo>
                  <a:pt x="15" y="74"/>
                </a:lnTo>
                <a:lnTo>
                  <a:pt x="17" y="75"/>
                </a:lnTo>
                <a:lnTo>
                  <a:pt x="18" y="75"/>
                </a:lnTo>
                <a:lnTo>
                  <a:pt x="19" y="74"/>
                </a:lnTo>
                <a:lnTo>
                  <a:pt x="22" y="74"/>
                </a:lnTo>
                <a:lnTo>
                  <a:pt x="35" y="83"/>
                </a:lnTo>
                <a:lnTo>
                  <a:pt x="33" y="85"/>
                </a:lnTo>
                <a:lnTo>
                  <a:pt x="28" y="86"/>
                </a:lnTo>
                <a:lnTo>
                  <a:pt x="24" y="86"/>
                </a:lnTo>
                <a:lnTo>
                  <a:pt x="22" y="86"/>
                </a:lnTo>
                <a:lnTo>
                  <a:pt x="20" y="87"/>
                </a:lnTo>
                <a:lnTo>
                  <a:pt x="21" y="88"/>
                </a:lnTo>
                <a:lnTo>
                  <a:pt x="22" y="88"/>
                </a:lnTo>
                <a:lnTo>
                  <a:pt x="24" y="89"/>
                </a:lnTo>
                <a:lnTo>
                  <a:pt x="26" y="90"/>
                </a:lnTo>
                <a:lnTo>
                  <a:pt x="27" y="90"/>
                </a:lnTo>
                <a:lnTo>
                  <a:pt x="28" y="91"/>
                </a:lnTo>
                <a:lnTo>
                  <a:pt x="26" y="93"/>
                </a:lnTo>
                <a:lnTo>
                  <a:pt x="25" y="93"/>
                </a:lnTo>
                <a:lnTo>
                  <a:pt x="25" y="92"/>
                </a:lnTo>
                <a:lnTo>
                  <a:pt x="23" y="91"/>
                </a:lnTo>
                <a:lnTo>
                  <a:pt x="21" y="91"/>
                </a:lnTo>
                <a:lnTo>
                  <a:pt x="21" y="93"/>
                </a:lnTo>
                <a:lnTo>
                  <a:pt x="21" y="94"/>
                </a:lnTo>
                <a:lnTo>
                  <a:pt x="22" y="95"/>
                </a:lnTo>
                <a:lnTo>
                  <a:pt x="22" y="96"/>
                </a:lnTo>
                <a:lnTo>
                  <a:pt x="22" y="97"/>
                </a:lnTo>
                <a:lnTo>
                  <a:pt x="21" y="98"/>
                </a:lnTo>
                <a:lnTo>
                  <a:pt x="22" y="98"/>
                </a:lnTo>
                <a:lnTo>
                  <a:pt x="22" y="100"/>
                </a:lnTo>
                <a:lnTo>
                  <a:pt x="22" y="102"/>
                </a:lnTo>
                <a:lnTo>
                  <a:pt x="22" y="103"/>
                </a:lnTo>
                <a:lnTo>
                  <a:pt x="22" y="104"/>
                </a:lnTo>
                <a:lnTo>
                  <a:pt x="24" y="105"/>
                </a:lnTo>
                <a:lnTo>
                  <a:pt x="24" y="106"/>
                </a:lnTo>
                <a:lnTo>
                  <a:pt x="25" y="108"/>
                </a:lnTo>
                <a:lnTo>
                  <a:pt x="27" y="109"/>
                </a:lnTo>
                <a:lnTo>
                  <a:pt x="29" y="110"/>
                </a:lnTo>
                <a:lnTo>
                  <a:pt x="30" y="110"/>
                </a:lnTo>
                <a:lnTo>
                  <a:pt x="31" y="108"/>
                </a:lnTo>
                <a:lnTo>
                  <a:pt x="31" y="106"/>
                </a:lnTo>
                <a:lnTo>
                  <a:pt x="33" y="108"/>
                </a:lnTo>
                <a:lnTo>
                  <a:pt x="34" y="108"/>
                </a:lnTo>
                <a:lnTo>
                  <a:pt x="36" y="109"/>
                </a:lnTo>
                <a:lnTo>
                  <a:pt x="36" y="110"/>
                </a:lnTo>
                <a:lnTo>
                  <a:pt x="38" y="112"/>
                </a:lnTo>
                <a:lnTo>
                  <a:pt x="37" y="113"/>
                </a:lnTo>
                <a:lnTo>
                  <a:pt x="38" y="113"/>
                </a:lnTo>
                <a:lnTo>
                  <a:pt x="38" y="114"/>
                </a:lnTo>
                <a:lnTo>
                  <a:pt x="39" y="114"/>
                </a:lnTo>
                <a:lnTo>
                  <a:pt x="39" y="115"/>
                </a:lnTo>
                <a:lnTo>
                  <a:pt x="39" y="117"/>
                </a:lnTo>
                <a:lnTo>
                  <a:pt x="41" y="118"/>
                </a:lnTo>
                <a:lnTo>
                  <a:pt x="43" y="118"/>
                </a:lnTo>
                <a:lnTo>
                  <a:pt x="44" y="118"/>
                </a:lnTo>
                <a:lnTo>
                  <a:pt x="45" y="116"/>
                </a:lnTo>
                <a:lnTo>
                  <a:pt x="47" y="115"/>
                </a:lnTo>
                <a:lnTo>
                  <a:pt x="48" y="115"/>
                </a:lnTo>
                <a:lnTo>
                  <a:pt x="47" y="113"/>
                </a:lnTo>
                <a:lnTo>
                  <a:pt x="47" y="112"/>
                </a:lnTo>
                <a:lnTo>
                  <a:pt x="48" y="110"/>
                </a:lnTo>
                <a:lnTo>
                  <a:pt x="49" y="108"/>
                </a:lnTo>
                <a:lnTo>
                  <a:pt x="50" y="108"/>
                </a:lnTo>
                <a:lnTo>
                  <a:pt x="52" y="110"/>
                </a:lnTo>
                <a:lnTo>
                  <a:pt x="54" y="110"/>
                </a:lnTo>
                <a:lnTo>
                  <a:pt x="52" y="111"/>
                </a:lnTo>
                <a:lnTo>
                  <a:pt x="51" y="113"/>
                </a:lnTo>
                <a:lnTo>
                  <a:pt x="51" y="115"/>
                </a:lnTo>
                <a:lnTo>
                  <a:pt x="52" y="116"/>
                </a:lnTo>
                <a:lnTo>
                  <a:pt x="52" y="119"/>
                </a:lnTo>
                <a:lnTo>
                  <a:pt x="53" y="121"/>
                </a:lnTo>
                <a:lnTo>
                  <a:pt x="52" y="122"/>
                </a:lnTo>
                <a:lnTo>
                  <a:pt x="50" y="124"/>
                </a:lnTo>
                <a:lnTo>
                  <a:pt x="50" y="126"/>
                </a:lnTo>
                <a:lnTo>
                  <a:pt x="51" y="127"/>
                </a:lnTo>
                <a:lnTo>
                  <a:pt x="50" y="127"/>
                </a:lnTo>
                <a:lnTo>
                  <a:pt x="49" y="128"/>
                </a:lnTo>
                <a:lnTo>
                  <a:pt x="47" y="129"/>
                </a:lnTo>
                <a:lnTo>
                  <a:pt x="48" y="130"/>
                </a:lnTo>
                <a:lnTo>
                  <a:pt x="50" y="130"/>
                </a:lnTo>
                <a:lnTo>
                  <a:pt x="50" y="131"/>
                </a:lnTo>
                <a:lnTo>
                  <a:pt x="50" y="133"/>
                </a:lnTo>
                <a:lnTo>
                  <a:pt x="50" y="134"/>
                </a:lnTo>
                <a:lnTo>
                  <a:pt x="49" y="135"/>
                </a:lnTo>
                <a:lnTo>
                  <a:pt x="49" y="136"/>
                </a:lnTo>
                <a:lnTo>
                  <a:pt x="52" y="139"/>
                </a:lnTo>
                <a:lnTo>
                  <a:pt x="52" y="141"/>
                </a:lnTo>
                <a:lnTo>
                  <a:pt x="53" y="140"/>
                </a:lnTo>
                <a:lnTo>
                  <a:pt x="55" y="138"/>
                </a:lnTo>
                <a:lnTo>
                  <a:pt x="57" y="139"/>
                </a:lnTo>
                <a:lnTo>
                  <a:pt x="56" y="140"/>
                </a:lnTo>
                <a:lnTo>
                  <a:pt x="56" y="141"/>
                </a:lnTo>
                <a:lnTo>
                  <a:pt x="57" y="142"/>
                </a:lnTo>
                <a:lnTo>
                  <a:pt x="58" y="140"/>
                </a:lnTo>
                <a:lnTo>
                  <a:pt x="59" y="140"/>
                </a:lnTo>
                <a:lnTo>
                  <a:pt x="59" y="139"/>
                </a:lnTo>
                <a:lnTo>
                  <a:pt x="60" y="138"/>
                </a:lnTo>
                <a:lnTo>
                  <a:pt x="61" y="137"/>
                </a:lnTo>
                <a:lnTo>
                  <a:pt x="61" y="136"/>
                </a:lnTo>
                <a:lnTo>
                  <a:pt x="59" y="135"/>
                </a:lnTo>
                <a:lnTo>
                  <a:pt x="58" y="134"/>
                </a:lnTo>
                <a:lnTo>
                  <a:pt x="60" y="134"/>
                </a:lnTo>
                <a:lnTo>
                  <a:pt x="62" y="134"/>
                </a:lnTo>
                <a:lnTo>
                  <a:pt x="61" y="133"/>
                </a:lnTo>
                <a:lnTo>
                  <a:pt x="60" y="133"/>
                </a:lnTo>
                <a:lnTo>
                  <a:pt x="59" y="133"/>
                </a:lnTo>
                <a:lnTo>
                  <a:pt x="60" y="132"/>
                </a:lnTo>
                <a:lnTo>
                  <a:pt x="61" y="131"/>
                </a:lnTo>
                <a:lnTo>
                  <a:pt x="61" y="132"/>
                </a:lnTo>
                <a:lnTo>
                  <a:pt x="62" y="132"/>
                </a:lnTo>
                <a:lnTo>
                  <a:pt x="63" y="132"/>
                </a:lnTo>
                <a:lnTo>
                  <a:pt x="63" y="131"/>
                </a:lnTo>
                <a:lnTo>
                  <a:pt x="62" y="130"/>
                </a:lnTo>
                <a:lnTo>
                  <a:pt x="62" y="129"/>
                </a:lnTo>
                <a:lnTo>
                  <a:pt x="63" y="127"/>
                </a:lnTo>
                <a:lnTo>
                  <a:pt x="64" y="125"/>
                </a:lnTo>
                <a:lnTo>
                  <a:pt x="64" y="123"/>
                </a:lnTo>
                <a:lnTo>
                  <a:pt x="65" y="121"/>
                </a:lnTo>
                <a:lnTo>
                  <a:pt x="66" y="122"/>
                </a:lnTo>
                <a:lnTo>
                  <a:pt x="67" y="123"/>
                </a:lnTo>
                <a:lnTo>
                  <a:pt x="68" y="124"/>
                </a:lnTo>
                <a:lnTo>
                  <a:pt x="69" y="124"/>
                </a:lnTo>
                <a:lnTo>
                  <a:pt x="69" y="123"/>
                </a:lnTo>
                <a:lnTo>
                  <a:pt x="68" y="122"/>
                </a:lnTo>
                <a:lnTo>
                  <a:pt x="69" y="121"/>
                </a:lnTo>
                <a:lnTo>
                  <a:pt x="69" y="120"/>
                </a:lnTo>
                <a:lnTo>
                  <a:pt x="70" y="121"/>
                </a:lnTo>
                <a:lnTo>
                  <a:pt x="75" y="122"/>
                </a:lnTo>
                <a:lnTo>
                  <a:pt x="76" y="121"/>
                </a:lnTo>
                <a:lnTo>
                  <a:pt x="76" y="119"/>
                </a:lnTo>
                <a:lnTo>
                  <a:pt x="76" y="118"/>
                </a:lnTo>
                <a:lnTo>
                  <a:pt x="76" y="116"/>
                </a:lnTo>
                <a:lnTo>
                  <a:pt x="77" y="115"/>
                </a:lnTo>
                <a:lnTo>
                  <a:pt x="78" y="115"/>
                </a:lnTo>
                <a:lnTo>
                  <a:pt x="78" y="114"/>
                </a:lnTo>
                <a:lnTo>
                  <a:pt x="80" y="115"/>
                </a:lnTo>
                <a:lnTo>
                  <a:pt x="81" y="115"/>
                </a:lnTo>
                <a:lnTo>
                  <a:pt x="83" y="115"/>
                </a:lnTo>
                <a:lnTo>
                  <a:pt x="84" y="115"/>
                </a:lnTo>
                <a:lnTo>
                  <a:pt x="84" y="113"/>
                </a:lnTo>
                <a:lnTo>
                  <a:pt x="84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2"/>
                </a:lnTo>
                <a:lnTo>
                  <a:pt x="83" y="111"/>
                </a:lnTo>
                <a:lnTo>
                  <a:pt x="84" y="111"/>
                </a:lnTo>
                <a:lnTo>
                  <a:pt x="85" y="111"/>
                </a:lnTo>
                <a:lnTo>
                  <a:pt x="86" y="112"/>
                </a:lnTo>
                <a:lnTo>
                  <a:pt x="87" y="112"/>
                </a:lnTo>
                <a:lnTo>
                  <a:pt x="86" y="113"/>
                </a:lnTo>
                <a:lnTo>
                  <a:pt x="88" y="113"/>
                </a:lnTo>
                <a:lnTo>
                  <a:pt x="88" y="114"/>
                </a:lnTo>
                <a:lnTo>
                  <a:pt x="87" y="114"/>
                </a:lnTo>
                <a:lnTo>
                  <a:pt x="86" y="115"/>
                </a:lnTo>
                <a:lnTo>
                  <a:pt x="87" y="116"/>
                </a:lnTo>
                <a:lnTo>
                  <a:pt x="89" y="117"/>
                </a:lnTo>
                <a:lnTo>
                  <a:pt x="90" y="119"/>
                </a:lnTo>
                <a:lnTo>
                  <a:pt x="92" y="119"/>
                </a:lnTo>
                <a:lnTo>
                  <a:pt x="96" y="117"/>
                </a:lnTo>
                <a:lnTo>
                  <a:pt x="98" y="116"/>
                </a:lnTo>
                <a:lnTo>
                  <a:pt x="100" y="115"/>
                </a:lnTo>
                <a:lnTo>
                  <a:pt x="101" y="114"/>
                </a:lnTo>
                <a:lnTo>
                  <a:pt x="104" y="111"/>
                </a:lnTo>
                <a:lnTo>
                  <a:pt x="104" y="110"/>
                </a:lnTo>
                <a:lnTo>
                  <a:pt x="103" y="109"/>
                </a:lnTo>
                <a:lnTo>
                  <a:pt x="103" y="108"/>
                </a:lnTo>
                <a:lnTo>
                  <a:pt x="105" y="105"/>
                </a:lnTo>
                <a:lnTo>
                  <a:pt x="107" y="104"/>
                </a:lnTo>
                <a:lnTo>
                  <a:pt x="111" y="105"/>
                </a:lnTo>
                <a:lnTo>
                  <a:pt x="113" y="105"/>
                </a:lnTo>
                <a:lnTo>
                  <a:pt x="115" y="106"/>
                </a:lnTo>
                <a:lnTo>
                  <a:pt x="117" y="106"/>
                </a:lnTo>
                <a:lnTo>
                  <a:pt x="119" y="105"/>
                </a:lnTo>
                <a:lnTo>
                  <a:pt x="120" y="104"/>
                </a:lnTo>
                <a:lnTo>
                  <a:pt x="120" y="103"/>
                </a:lnTo>
                <a:lnTo>
                  <a:pt x="119" y="103"/>
                </a:lnTo>
                <a:lnTo>
                  <a:pt x="119" y="101"/>
                </a:lnTo>
                <a:lnTo>
                  <a:pt x="119" y="100"/>
                </a:lnTo>
                <a:lnTo>
                  <a:pt x="119" y="99"/>
                </a:lnTo>
                <a:lnTo>
                  <a:pt x="119" y="97"/>
                </a:lnTo>
                <a:lnTo>
                  <a:pt x="118" y="97"/>
                </a:lnTo>
                <a:lnTo>
                  <a:pt x="117" y="97"/>
                </a:lnTo>
                <a:lnTo>
                  <a:pt x="116" y="97"/>
                </a:lnTo>
                <a:lnTo>
                  <a:pt x="115" y="96"/>
                </a:lnTo>
                <a:lnTo>
                  <a:pt x="115" y="95"/>
                </a:lnTo>
                <a:lnTo>
                  <a:pt x="114" y="95"/>
                </a:lnTo>
                <a:lnTo>
                  <a:pt x="114" y="96"/>
                </a:lnTo>
                <a:lnTo>
                  <a:pt x="113" y="96"/>
                </a:lnTo>
                <a:lnTo>
                  <a:pt x="112" y="95"/>
                </a:lnTo>
                <a:lnTo>
                  <a:pt x="111" y="94"/>
                </a:lnTo>
                <a:lnTo>
                  <a:pt x="110" y="93"/>
                </a:lnTo>
                <a:lnTo>
                  <a:pt x="112" y="91"/>
                </a:lnTo>
                <a:lnTo>
                  <a:pt x="113" y="91"/>
                </a:lnTo>
                <a:lnTo>
                  <a:pt x="112" y="91"/>
                </a:lnTo>
                <a:lnTo>
                  <a:pt x="112" y="87"/>
                </a:lnTo>
                <a:lnTo>
                  <a:pt x="112" y="84"/>
                </a:lnTo>
                <a:lnTo>
                  <a:pt x="113" y="82"/>
                </a:lnTo>
                <a:lnTo>
                  <a:pt x="113" y="78"/>
                </a:lnTo>
                <a:lnTo>
                  <a:pt x="114" y="77"/>
                </a:lnTo>
                <a:lnTo>
                  <a:pt x="114" y="76"/>
                </a:lnTo>
                <a:lnTo>
                  <a:pt x="113" y="74"/>
                </a:lnTo>
                <a:lnTo>
                  <a:pt x="113" y="72"/>
                </a:lnTo>
                <a:lnTo>
                  <a:pt x="112" y="69"/>
                </a:lnTo>
                <a:lnTo>
                  <a:pt x="112" y="67"/>
                </a:lnTo>
                <a:lnTo>
                  <a:pt x="111" y="64"/>
                </a:lnTo>
                <a:lnTo>
                  <a:pt x="110" y="64"/>
                </a:lnTo>
                <a:lnTo>
                  <a:pt x="110" y="65"/>
                </a:lnTo>
                <a:lnTo>
                  <a:pt x="111" y="66"/>
                </a:lnTo>
                <a:lnTo>
                  <a:pt x="110" y="68"/>
                </a:lnTo>
                <a:lnTo>
                  <a:pt x="110" y="69"/>
                </a:lnTo>
                <a:lnTo>
                  <a:pt x="107" y="71"/>
                </a:lnTo>
                <a:lnTo>
                  <a:pt x="104" y="72"/>
                </a:lnTo>
                <a:lnTo>
                  <a:pt x="100" y="72"/>
                </a:lnTo>
                <a:lnTo>
                  <a:pt x="99" y="72"/>
                </a:lnTo>
                <a:lnTo>
                  <a:pt x="98" y="72"/>
                </a:lnTo>
                <a:lnTo>
                  <a:pt x="98" y="70"/>
                </a:lnTo>
                <a:lnTo>
                  <a:pt x="100" y="69"/>
                </a:lnTo>
                <a:lnTo>
                  <a:pt x="100" y="67"/>
                </a:lnTo>
                <a:lnTo>
                  <a:pt x="99" y="66"/>
                </a:lnTo>
                <a:lnTo>
                  <a:pt x="98" y="64"/>
                </a:lnTo>
                <a:lnTo>
                  <a:pt x="97" y="64"/>
                </a:lnTo>
                <a:lnTo>
                  <a:pt x="96" y="66"/>
                </a:lnTo>
                <a:lnTo>
                  <a:pt x="95" y="67"/>
                </a:lnTo>
                <a:lnTo>
                  <a:pt x="94" y="67"/>
                </a:lnTo>
                <a:lnTo>
                  <a:pt x="92" y="67"/>
                </a:lnTo>
                <a:lnTo>
                  <a:pt x="90" y="67"/>
                </a:lnTo>
                <a:lnTo>
                  <a:pt x="89" y="63"/>
                </a:lnTo>
                <a:lnTo>
                  <a:pt x="86" y="63"/>
                </a:lnTo>
                <a:lnTo>
                  <a:pt x="84" y="63"/>
                </a:lnTo>
                <a:lnTo>
                  <a:pt x="84" y="62"/>
                </a:lnTo>
                <a:lnTo>
                  <a:pt x="83" y="59"/>
                </a:lnTo>
                <a:lnTo>
                  <a:pt x="80" y="61"/>
                </a:lnTo>
                <a:lnTo>
                  <a:pt x="77" y="62"/>
                </a:lnTo>
                <a:lnTo>
                  <a:pt x="75" y="59"/>
                </a:lnTo>
                <a:lnTo>
                  <a:pt x="74" y="57"/>
                </a:lnTo>
                <a:lnTo>
                  <a:pt x="75" y="54"/>
                </a:lnTo>
                <a:lnTo>
                  <a:pt x="74" y="52"/>
                </a:lnTo>
                <a:lnTo>
                  <a:pt x="72" y="51"/>
                </a:lnTo>
                <a:lnTo>
                  <a:pt x="71" y="49"/>
                </a:lnTo>
                <a:lnTo>
                  <a:pt x="71" y="47"/>
                </a:lnTo>
                <a:lnTo>
                  <a:pt x="73" y="46"/>
                </a:lnTo>
                <a:lnTo>
                  <a:pt x="74" y="44"/>
                </a:lnTo>
                <a:lnTo>
                  <a:pt x="73" y="43"/>
                </a:lnTo>
                <a:lnTo>
                  <a:pt x="71" y="43"/>
                </a:lnTo>
                <a:lnTo>
                  <a:pt x="70" y="43"/>
                </a:lnTo>
                <a:lnTo>
                  <a:pt x="69" y="42"/>
                </a:lnTo>
                <a:lnTo>
                  <a:pt x="68" y="41"/>
                </a:lnTo>
                <a:lnTo>
                  <a:pt x="67" y="42"/>
                </a:lnTo>
                <a:lnTo>
                  <a:pt x="67" y="44"/>
                </a:lnTo>
                <a:lnTo>
                  <a:pt x="65" y="43"/>
                </a:lnTo>
                <a:lnTo>
                  <a:pt x="63" y="42"/>
                </a:lnTo>
                <a:lnTo>
                  <a:pt x="62" y="44"/>
                </a:lnTo>
                <a:lnTo>
                  <a:pt x="61" y="46"/>
                </a:lnTo>
                <a:lnTo>
                  <a:pt x="60" y="44"/>
                </a:lnTo>
                <a:lnTo>
                  <a:pt x="60" y="42"/>
                </a:lnTo>
                <a:lnTo>
                  <a:pt x="58" y="42"/>
                </a:lnTo>
                <a:lnTo>
                  <a:pt x="56" y="41"/>
                </a:lnTo>
                <a:lnTo>
                  <a:pt x="54" y="40"/>
                </a:lnTo>
                <a:lnTo>
                  <a:pt x="53" y="3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" name="Freeform 41"/>
          <p:cNvSpPr>
            <a:spLocks/>
          </p:cNvSpPr>
          <p:nvPr/>
        </p:nvSpPr>
        <p:spPr bwMode="auto">
          <a:xfrm>
            <a:off x="3048340" y="3760825"/>
            <a:ext cx="413992" cy="351169"/>
          </a:xfrm>
          <a:custGeom>
            <a:avLst/>
            <a:gdLst>
              <a:gd name="T0" fmla="*/ 2147483647 w 56"/>
              <a:gd name="T1" fmla="*/ 2147483647 h 51"/>
              <a:gd name="T2" fmla="*/ 2147483647 w 56"/>
              <a:gd name="T3" fmla="*/ 2147483647 h 51"/>
              <a:gd name="T4" fmla="*/ 2147483647 w 56"/>
              <a:gd name="T5" fmla="*/ 2147483647 h 51"/>
              <a:gd name="T6" fmla="*/ 2147483647 w 56"/>
              <a:gd name="T7" fmla="*/ 2147483647 h 51"/>
              <a:gd name="T8" fmla="*/ 2147483647 w 56"/>
              <a:gd name="T9" fmla="*/ 2147483647 h 51"/>
              <a:gd name="T10" fmla="*/ 2147483647 w 56"/>
              <a:gd name="T11" fmla="*/ 2147483647 h 51"/>
              <a:gd name="T12" fmla="*/ 2147483647 w 56"/>
              <a:gd name="T13" fmla="*/ 2147483647 h 51"/>
              <a:gd name="T14" fmla="*/ 2147483647 w 56"/>
              <a:gd name="T15" fmla="*/ 2147483647 h 51"/>
              <a:gd name="T16" fmla="*/ 2147483647 w 56"/>
              <a:gd name="T17" fmla="*/ 2147483647 h 51"/>
              <a:gd name="T18" fmla="*/ 2147483647 w 56"/>
              <a:gd name="T19" fmla="*/ 2147483647 h 51"/>
              <a:gd name="T20" fmla="*/ 2147483647 w 56"/>
              <a:gd name="T21" fmla="*/ 2147483647 h 51"/>
              <a:gd name="T22" fmla="*/ 2147483647 w 56"/>
              <a:gd name="T23" fmla="*/ 2147483647 h 51"/>
              <a:gd name="T24" fmla="*/ 2147483647 w 56"/>
              <a:gd name="T25" fmla="*/ 2147483647 h 51"/>
              <a:gd name="T26" fmla="*/ 2147483647 w 56"/>
              <a:gd name="T27" fmla="*/ 2147483647 h 51"/>
              <a:gd name="T28" fmla="*/ 2147483647 w 56"/>
              <a:gd name="T29" fmla="*/ 2147483647 h 51"/>
              <a:gd name="T30" fmla="*/ 2147483647 w 56"/>
              <a:gd name="T31" fmla="*/ 2147483647 h 51"/>
              <a:gd name="T32" fmla="*/ 2147483647 w 56"/>
              <a:gd name="T33" fmla="*/ 2147483647 h 51"/>
              <a:gd name="T34" fmla="*/ 2147483647 w 56"/>
              <a:gd name="T35" fmla="*/ 2147483647 h 51"/>
              <a:gd name="T36" fmla="*/ 2147483647 w 56"/>
              <a:gd name="T37" fmla="*/ 2147483647 h 51"/>
              <a:gd name="T38" fmla="*/ 2147483647 w 56"/>
              <a:gd name="T39" fmla="*/ 2147483647 h 51"/>
              <a:gd name="T40" fmla="*/ 2147483647 w 56"/>
              <a:gd name="T41" fmla="*/ 2147483647 h 51"/>
              <a:gd name="T42" fmla="*/ 2147483647 w 56"/>
              <a:gd name="T43" fmla="*/ 2147483647 h 51"/>
              <a:gd name="T44" fmla="*/ 2147483647 w 56"/>
              <a:gd name="T45" fmla="*/ 2147483647 h 51"/>
              <a:gd name="T46" fmla="*/ 2147483647 w 56"/>
              <a:gd name="T47" fmla="*/ 2147483647 h 51"/>
              <a:gd name="T48" fmla="*/ 2147483647 w 56"/>
              <a:gd name="T49" fmla="*/ 2147483647 h 51"/>
              <a:gd name="T50" fmla="*/ 2147483647 w 56"/>
              <a:gd name="T51" fmla="*/ 2147483647 h 51"/>
              <a:gd name="T52" fmla="*/ 2147483647 w 56"/>
              <a:gd name="T53" fmla="*/ 2147483647 h 51"/>
              <a:gd name="T54" fmla="*/ 2147483647 w 56"/>
              <a:gd name="T55" fmla="*/ 2147483647 h 51"/>
              <a:gd name="T56" fmla="*/ 2147483647 w 56"/>
              <a:gd name="T57" fmla="*/ 2147483647 h 51"/>
              <a:gd name="T58" fmla="*/ 2147483647 w 56"/>
              <a:gd name="T59" fmla="*/ 0 h 51"/>
              <a:gd name="T60" fmla="*/ 2147483647 w 56"/>
              <a:gd name="T61" fmla="*/ 2147483647 h 51"/>
              <a:gd name="T62" fmla="*/ 2147483647 w 56"/>
              <a:gd name="T63" fmla="*/ 2147483647 h 51"/>
              <a:gd name="T64" fmla="*/ 2147483647 w 56"/>
              <a:gd name="T65" fmla="*/ 2147483647 h 51"/>
              <a:gd name="T66" fmla="*/ 2147483647 w 56"/>
              <a:gd name="T67" fmla="*/ 2147483647 h 51"/>
              <a:gd name="T68" fmla="*/ 2147483647 w 56"/>
              <a:gd name="T69" fmla="*/ 2147483647 h 51"/>
              <a:gd name="T70" fmla="*/ 2147483647 w 56"/>
              <a:gd name="T71" fmla="*/ 2147483647 h 51"/>
              <a:gd name="T72" fmla="*/ 2147483647 w 56"/>
              <a:gd name="T73" fmla="*/ 2147483647 h 51"/>
              <a:gd name="T74" fmla="*/ 2147483647 w 56"/>
              <a:gd name="T75" fmla="*/ 2147483647 h 51"/>
              <a:gd name="T76" fmla="*/ 2147483647 w 56"/>
              <a:gd name="T77" fmla="*/ 2147483647 h 51"/>
              <a:gd name="T78" fmla="*/ 2147483647 w 56"/>
              <a:gd name="T79" fmla="*/ 2147483647 h 51"/>
              <a:gd name="T80" fmla="*/ 2147483647 w 56"/>
              <a:gd name="T81" fmla="*/ 2147483647 h 51"/>
              <a:gd name="T82" fmla="*/ 2147483647 w 56"/>
              <a:gd name="T83" fmla="*/ 2147483647 h 51"/>
              <a:gd name="T84" fmla="*/ 2147483647 w 56"/>
              <a:gd name="T85" fmla="*/ 2147483647 h 51"/>
              <a:gd name="T86" fmla="*/ 2147483647 w 56"/>
              <a:gd name="T87" fmla="*/ 2147483647 h 51"/>
              <a:gd name="T88" fmla="*/ 2147483647 w 56"/>
              <a:gd name="T89" fmla="*/ 2147483647 h 51"/>
              <a:gd name="T90" fmla="*/ 2147483647 w 56"/>
              <a:gd name="T91" fmla="*/ 2147483647 h 51"/>
              <a:gd name="T92" fmla="*/ 2147483647 w 56"/>
              <a:gd name="T93" fmla="*/ 2147483647 h 51"/>
              <a:gd name="T94" fmla="*/ 2147483647 w 56"/>
              <a:gd name="T95" fmla="*/ 2147483647 h 51"/>
              <a:gd name="T96" fmla="*/ 2147483647 w 56"/>
              <a:gd name="T97" fmla="*/ 2147483647 h 51"/>
              <a:gd name="T98" fmla="*/ 2147483647 w 56"/>
              <a:gd name="T99" fmla="*/ 2147483647 h 51"/>
              <a:gd name="T100" fmla="*/ 2147483647 w 56"/>
              <a:gd name="T101" fmla="*/ 2147483647 h 51"/>
              <a:gd name="T102" fmla="*/ 2147483647 w 56"/>
              <a:gd name="T103" fmla="*/ 2147483647 h 51"/>
              <a:gd name="T104" fmla="*/ 2147483647 w 56"/>
              <a:gd name="T105" fmla="*/ 2147483647 h 51"/>
              <a:gd name="T106" fmla="*/ 2147483647 w 56"/>
              <a:gd name="T107" fmla="*/ 2147483647 h 51"/>
              <a:gd name="T108" fmla="*/ 2147483647 w 56"/>
              <a:gd name="T109" fmla="*/ 2147483647 h 51"/>
              <a:gd name="T110" fmla="*/ 2147483647 w 56"/>
              <a:gd name="T111" fmla="*/ 2147483647 h 51"/>
              <a:gd name="T112" fmla="*/ 2147483647 w 56"/>
              <a:gd name="T113" fmla="*/ 2147483647 h 51"/>
              <a:gd name="T114" fmla="*/ 2147483647 w 56"/>
              <a:gd name="T115" fmla="*/ 2147483647 h 51"/>
              <a:gd name="T116" fmla="*/ 2147483647 w 56"/>
              <a:gd name="T117" fmla="*/ 2147483647 h 51"/>
              <a:gd name="T118" fmla="*/ 2147483647 w 56"/>
              <a:gd name="T119" fmla="*/ 2147483647 h 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6"/>
              <a:gd name="T181" fmla="*/ 0 h 51"/>
              <a:gd name="T182" fmla="*/ 56 w 56"/>
              <a:gd name="T183" fmla="*/ 51 h 5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6" h="51">
                <a:moveTo>
                  <a:pt x="54" y="38"/>
                </a:moveTo>
                <a:lnTo>
                  <a:pt x="54" y="38"/>
                </a:lnTo>
                <a:lnTo>
                  <a:pt x="54" y="36"/>
                </a:lnTo>
                <a:lnTo>
                  <a:pt x="51" y="33"/>
                </a:lnTo>
                <a:lnTo>
                  <a:pt x="51" y="32"/>
                </a:lnTo>
                <a:lnTo>
                  <a:pt x="52" y="31"/>
                </a:lnTo>
                <a:lnTo>
                  <a:pt x="52" y="30"/>
                </a:lnTo>
                <a:lnTo>
                  <a:pt x="52" y="28"/>
                </a:lnTo>
                <a:lnTo>
                  <a:pt x="52" y="27"/>
                </a:lnTo>
                <a:lnTo>
                  <a:pt x="50" y="27"/>
                </a:lnTo>
                <a:lnTo>
                  <a:pt x="49" y="26"/>
                </a:lnTo>
                <a:lnTo>
                  <a:pt x="51" y="25"/>
                </a:lnTo>
                <a:lnTo>
                  <a:pt x="52" y="24"/>
                </a:lnTo>
                <a:lnTo>
                  <a:pt x="53" y="24"/>
                </a:lnTo>
                <a:lnTo>
                  <a:pt x="52" y="23"/>
                </a:lnTo>
                <a:lnTo>
                  <a:pt x="52" y="21"/>
                </a:lnTo>
                <a:lnTo>
                  <a:pt x="54" y="19"/>
                </a:lnTo>
                <a:lnTo>
                  <a:pt x="55" y="18"/>
                </a:lnTo>
                <a:lnTo>
                  <a:pt x="54" y="16"/>
                </a:lnTo>
                <a:lnTo>
                  <a:pt x="54" y="13"/>
                </a:lnTo>
                <a:lnTo>
                  <a:pt x="53" y="12"/>
                </a:lnTo>
                <a:lnTo>
                  <a:pt x="53" y="10"/>
                </a:lnTo>
                <a:lnTo>
                  <a:pt x="54" y="8"/>
                </a:lnTo>
                <a:lnTo>
                  <a:pt x="56" y="7"/>
                </a:lnTo>
                <a:lnTo>
                  <a:pt x="54" y="7"/>
                </a:lnTo>
                <a:lnTo>
                  <a:pt x="52" y="5"/>
                </a:lnTo>
                <a:lnTo>
                  <a:pt x="51" y="5"/>
                </a:lnTo>
                <a:lnTo>
                  <a:pt x="50" y="7"/>
                </a:lnTo>
                <a:lnTo>
                  <a:pt x="49" y="9"/>
                </a:lnTo>
                <a:lnTo>
                  <a:pt x="49" y="10"/>
                </a:lnTo>
                <a:lnTo>
                  <a:pt x="50" y="12"/>
                </a:lnTo>
                <a:lnTo>
                  <a:pt x="49" y="12"/>
                </a:lnTo>
                <a:lnTo>
                  <a:pt x="47" y="13"/>
                </a:lnTo>
                <a:lnTo>
                  <a:pt x="46" y="15"/>
                </a:lnTo>
                <a:lnTo>
                  <a:pt x="45" y="15"/>
                </a:lnTo>
                <a:lnTo>
                  <a:pt x="43" y="15"/>
                </a:lnTo>
                <a:lnTo>
                  <a:pt x="41" y="14"/>
                </a:lnTo>
                <a:lnTo>
                  <a:pt x="41" y="12"/>
                </a:lnTo>
                <a:lnTo>
                  <a:pt x="41" y="11"/>
                </a:lnTo>
                <a:lnTo>
                  <a:pt x="40" y="11"/>
                </a:lnTo>
                <a:lnTo>
                  <a:pt x="40" y="10"/>
                </a:lnTo>
                <a:lnTo>
                  <a:pt x="39" y="10"/>
                </a:lnTo>
                <a:lnTo>
                  <a:pt x="40" y="9"/>
                </a:lnTo>
                <a:lnTo>
                  <a:pt x="38" y="7"/>
                </a:lnTo>
                <a:lnTo>
                  <a:pt x="38" y="6"/>
                </a:lnTo>
                <a:lnTo>
                  <a:pt x="36" y="5"/>
                </a:lnTo>
                <a:lnTo>
                  <a:pt x="35" y="5"/>
                </a:lnTo>
                <a:lnTo>
                  <a:pt x="33" y="3"/>
                </a:lnTo>
                <a:lnTo>
                  <a:pt x="33" y="5"/>
                </a:lnTo>
                <a:lnTo>
                  <a:pt x="32" y="7"/>
                </a:lnTo>
                <a:lnTo>
                  <a:pt x="31" y="7"/>
                </a:lnTo>
                <a:lnTo>
                  <a:pt x="29" y="6"/>
                </a:lnTo>
                <a:lnTo>
                  <a:pt x="27" y="5"/>
                </a:lnTo>
                <a:lnTo>
                  <a:pt x="26" y="3"/>
                </a:lnTo>
                <a:lnTo>
                  <a:pt x="26" y="2"/>
                </a:lnTo>
                <a:lnTo>
                  <a:pt x="24" y="1"/>
                </a:lnTo>
                <a:lnTo>
                  <a:pt x="24" y="0"/>
                </a:lnTo>
                <a:lnTo>
                  <a:pt x="21" y="0"/>
                </a:lnTo>
                <a:lnTo>
                  <a:pt x="19" y="1"/>
                </a:lnTo>
                <a:lnTo>
                  <a:pt x="18" y="8"/>
                </a:lnTo>
                <a:lnTo>
                  <a:pt x="17" y="11"/>
                </a:lnTo>
                <a:lnTo>
                  <a:pt x="17" y="12"/>
                </a:lnTo>
                <a:lnTo>
                  <a:pt x="16" y="12"/>
                </a:lnTo>
                <a:lnTo>
                  <a:pt x="15" y="12"/>
                </a:lnTo>
                <a:lnTo>
                  <a:pt x="11" y="10"/>
                </a:lnTo>
                <a:lnTo>
                  <a:pt x="10" y="9"/>
                </a:lnTo>
                <a:lnTo>
                  <a:pt x="7" y="11"/>
                </a:lnTo>
                <a:lnTo>
                  <a:pt x="6" y="12"/>
                </a:lnTo>
                <a:lnTo>
                  <a:pt x="4" y="11"/>
                </a:lnTo>
                <a:lnTo>
                  <a:pt x="0" y="14"/>
                </a:lnTo>
                <a:lnTo>
                  <a:pt x="1" y="14"/>
                </a:lnTo>
                <a:lnTo>
                  <a:pt x="3" y="15"/>
                </a:lnTo>
                <a:lnTo>
                  <a:pt x="1" y="25"/>
                </a:lnTo>
                <a:lnTo>
                  <a:pt x="1" y="28"/>
                </a:lnTo>
                <a:lnTo>
                  <a:pt x="6" y="29"/>
                </a:lnTo>
                <a:lnTo>
                  <a:pt x="13" y="29"/>
                </a:lnTo>
                <a:lnTo>
                  <a:pt x="20" y="29"/>
                </a:lnTo>
                <a:lnTo>
                  <a:pt x="25" y="30"/>
                </a:lnTo>
                <a:lnTo>
                  <a:pt x="28" y="32"/>
                </a:lnTo>
                <a:lnTo>
                  <a:pt x="29" y="34"/>
                </a:lnTo>
                <a:lnTo>
                  <a:pt x="30" y="36"/>
                </a:lnTo>
                <a:lnTo>
                  <a:pt x="29" y="40"/>
                </a:lnTo>
                <a:lnTo>
                  <a:pt x="27" y="42"/>
                </a:lnTo>
                <a:lnTo>
                  <a:pt x="29" y="44"/>
                </a:lnTo>
                <a:lnTo>
                  <a:pt x="31" y="44"/>
                </a:lnTo>
                <a:lnTo>
                  <a:pt x="32" y="45"/>
                </a:lnTo>
                <a:lnTo>
                  <a:pt x="29" y="49"/>
                </a:lnTo>
                <a:lnTo>
                  <a:pt x="31" y="49"/>
                </a:lnTo>
                <a:lnTo>
                  <a:pt x="34" y="50"/>
                </a:lnTo>
                <a:lnTo>
                  <a:pt x="36" y="47"/>
                </a:lnTo>
                <a:lnTo>
                  <a:pt x="38" y="45"/>
                </a:lnTo>
                <a:lnTo>
                  <a:pt x="39" y="45"/>
                </a:lnTo>
                <a:lnTo>
                  <a:pt x="41" y="48"/>
                </a:lnTo>
                <a:lnTo>
                  <a:pt x="43" y="50"/>
                </a:lnTo>
                <a:lnTo>
                  <a:pt x="44" y="49"/>
                </a:lnTo>
                <a:lnTo>
                  <a:pt x="46" y="51"/>
                </a:lnTo>
                <a:lnTo>
                  <a:pt x="46" y="50"/>
                </a:lnTo>
                <a:lnTo>
                  <a:pt x="46" y="49"/>
                </a:lnTo>
                <a:lnTo>
                  <a:pt x="45" y="49"/>
                </a:lnTo>
                <a:lnTo>
                  <a:pt x="44" y="47"/>
                </a:lnTo>
                <a:lnTo>
                  <a:pt x="46" y="47"/>
                </a:lnTo>
                <a:lnTo>
                  <a:pt x="44" y="45"/>
                </a:lnTo>
                <a:lnTo>
                  <a:pt x="45" y="44"/>
                </a:lnTo>
                <a:lnTo>
                  <a:pt x="46" y="43"/>
                </a:lnTo>
                <a:lnTo>
                  <a:pt x="46" y="42"/>
                </a:lnTo>
                <a:lnTo>
                  <a:pt x="47" y="42"/>
                </a:lnTo>
                <a:lnTo>
                  <a:pt x="49" y="43"/>
                </a:lnTo>
                <a:lnTo>
                  <a:pt x="51" y="43"/>
                </a:lnTo>
                <a:lnTo>
                  <a:pt x="53" y="43"/>
                </a:lnTo>
                <a:lnTo>
                  <a:pt x="54" y="42"/>
                </a:lnTo>
                <a:lnTo>
                  <a:pt x="54" y="40"/>
                </a:lnTo>
                <a:lnTo>
                  <a:pt x="55" y="40"/>
                </a:lnTo>
                <a:lnTo>
                  <a:pt x="54" y="39"/>
                </a:lnTo>
                <a:lnTo>
                  <a:pt x="54" y="3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24211D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grpSp>
        <p:nvGrpSpPr>
          <p:cNvPr id="46" name="Группа 45"/>
          <p:cNvGrpSpPr/>
          <p:nvPr/>
        </p:nvGrpSpPr>
        <p:grpSpPr>
          <a:xfrm>
            <a:off x="1789274" y="4446997"/>
            <a:ext cx="541072" cy="522720"/>
            <a:chOff x="3012084" y="2534202"/>
            <a:chExt cx="491884" cy="475200"/>
          </a:xfrm>
        </p:grpSpPr>
        <p:sp>
          <p:nvSpPr>
            <p:cNvPr id="47" name="Капля 46"/>
            <p:cNvSpPr/>
            <p:nvPr/>
          </p:nvSpPr>
          <p:spPr>
            <a:xfrm rot="8087504">
              <a:off x="3012084" y="2534202"/>
              <a:ext cx="475200" cy="475200"/>
            </a:xfrm>
            <a:prstGeom prst="teardrop">
              <a:avLst>
                <a:gd name="adj" fmla="val 15732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3012574" y="2569103"/>
              <a:ext cx="491394" cy="398224"/>
              <a:chOff x="2270892" y="2405151"/>
              <a:chExt cx="512768" cy="398224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2309785" y="2407375"/>
                <a:ext cx="413227" cy="396000"/>
              </a:xfrm>
              <a:prstGeom prst="ellips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270892" y="2405151"/>
                <a:ext cx="512768" cy="36373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1,3</a:t>
                </a:r>
                <a:endParaRPr lang="ru-RU" sz="20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 rot="21600000">
            <a:off x="2757083" y="2743623"/>
            <a:ext cx="806805" cy="678082"/>
            <a:chOff x="2706294" y="2180932"/>
            <a:chExt cx="806805" cy="678082"/>
          </a:xfrm>
        </p:grpSpPr>
        <p:sp>
          <p:nvSpPr>
            <p:cNvPr id="56" name="Капля 55"/>
            <p:cNvSpPr/>
            <p:nvPr/>
          </p:nvSpPr>
          <p:spPr>
            <a:xfrm rot="8087504">
              <a:off x="2747611" y="2177217"/>
              <a:ext cx="678082" cy="685512"/>
            </a:xfrm>
            <a:prstGeom prst="teardrop">
              <a:avLst>
                <a:gd name="adj" fmla="val 15732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65205" y="2222111"/>
              <a:ext cx="612000" cy="612000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706294" y="2269019"/>
              <a:ext cx="806805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ru-RU" sz="2400" b="1" dirty="0" smtClean="0">
                  <a:latin typeface="Arial" pitchFamily="34" charset="0"/>
                  <a:cs typeface="Arial" pitchFamily="34" charset="0"/>
                </a:rPr>
                <a:t>19,5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2" name="Freeform 6"/>
          <p:cNvSpPr>
            <a:spLocks/>
          </p:cNvSpPr>
          <p:nvPr/>
        </p:nvSpPr>
        <p:spPr bwMode="auto">
          <a:xfrm>
            <a:off x="6009129" y="3760824"/>
            <a:ext cx="918159" cy="806669"/>
          </a:xfrm>
          <a:custGeom>
            <a:avLst/>
            <a:gdLst>
              <a:gd name="T0" fmla="*/ 2147483647 w 124"/>
              <a:gd name="T1" fmla="*/ 2147483647 h 117"/>
              <a:gd name="T2" fmla="*/ 2147483647 w 124"/>
              <a:gd name="T3" fmla="*/ 2147483647 h 117"/>
              <a:gd name="T4" fmla="*/ 2147483647 w 124"/>
              <a:gd name="T5" fmla="*/ 2147483647 h 117"/>
              <a:gd name="T6" fmla="*/ 2147483647 w 124"/>
              <a:gd name="T7" fmla="*/ 2147483647 h 117"/>
              <a:gd name="T8" fmla="*/ 2147483647 w 124"/>
              <a:gd name="T9" fmla="*/ 2147483647 h 117"/>
              <a:gd name="T10" fmla="*/ 2147483647 w 124"/>
              <a:gd name="T11" fmla="*/ 2147483647 h 117"/>
              <a:gd name="T12" fmla="*/ 2147483647 w 124"/>
              <a:gd name="T13" fmla="*/ 2147483647 h 117"/>
              <a:gd name="T14" fmla="*/ 2147483647 w 124"/>
              <a:gd name="T15" fmla="*/ 2147483647 h 117"/>
              <a:gd name="T16" fmla="*/ 2147483647 w 124"/>
              <a:gd name="T17" fmla="*/ 2147483647 h 117"/>
              <a:gd name="T18" fmla="*/ 2147483647 w 124"/>
              <a:gd name="T19" fmla="*/ 2147483647 h 117"/>
              <a:gd name="T20" fmla="*/ 2147483647 w 124"/>
              <a:gd name="T21" fmla="*/ 2147483647 h 117"/>
              <a:gd name="T22" fmla="*/ 2147483647 w 124"/>
              <a:gd name="T23" fmla="*/ 2147483647 h 117"/>
              <a:gd name="T24" fmla="*/ 2147483647 w 124"/>
              <a:gd name="T25" fmla="*/ 2147483647 h 117"/>
              <a:gd name="T26" fmla="*/ 2147483647 w 124"/>
              <a:gd name="T27" fmla="*/ 2147483647 h 117"/>
              <a:gd name="T28" fmla="*/ 2147483647 w 124"/>
              <a:gd name="T29" fmla="*/ 2147483647 h 117"/>
              <a:gd name="T30" fmla="*/ 2147483647 w 124"/>
              <a:gd name="T31" fmla="*/ 2147483647 h 117"/>
              <a:gd name="T32" fmla="*/ 2147483647 w 124"/>
              <a:gd name="T33" fmla="*/ 2147483647 h 117"/>
              <a:gd name="T34" fmla="*/ 2147483647 w 124"/>
              <a:gd name="T35" fmla="*/ 2147483647 h 117"/>
              <a:gd name="T36" fmla="*/ 2147483647 w 124"/>
              <a:gd name="T37" fmla="*/ 2147483647 h 117"/>
              <a:gd name="T38" fmla="*/ 2147483647 w 124"/>
              <a:gd name="T39" fmla="*/ 2147483647 h 117"/>
              <a:gd name="T40" fmla="*/ 2147483647 w 124"/>
              <a:gd name="T41" fmla="*/ 2147483647 h 117"/>
              <a:gd name="T42" fmla="*/ 2147483647 w 124"/>
              <a:gd name="T43" fmla="*/ 2147483647 h 117"/>
              <a:gd name="T44" fmla="*/ 2147483647 w 124"/>
              <a:gd name="T45" fmla="*/ 2147483647 h 117"/>
              <a:gd name="T46" fmla="*/ 2147483647 w 124"/>
              <a:gd name="T47" fmla="*/ 2147483647 h 117"/>
              <a:gd name="T48" fmla="*/ 2147483647 w 124"/>
              <a:gd name="T49" fmla="*/ 2147483647 h 117"/>
              <a:gd name="T50" fmla="*/ 2147483647 w 124"/>
              <a:gd name="T51" fmla="*/ 2147483647 h 117"/>
              <a:gd name="T52" fmla="*/ 2147483647 w 124"/>
              <a:gd name="T53" fmla="*/ 2147483647 h 117"/>
              <a:gd name="T54" fmla="*/ 2147483647 w 124"/>
              <a:gd name="T55" fmla="*/ 2147483647 h 117"/>
              <a:gd name="T56" fmla="*/ 2147483647 w 124"/>
              <a:gd name="T57" fmla="*/ 2147483647 h 117"/>
              <a:gd name="T58" fmla="*/ 2147483647 w 124"/>
              <a:gd name="T59" fmla="*/ 2147483647 h 117"/>
              <a:gd name="T60" fmla="*/ 2147483647 w 124"/>
              <a:gd name="T61" fmla="*/ 2147483647 h 117"/>
              <a:gd name="T62" fmla="*/ 2147483647 w 124"/>
              <a:gd name="T63" fmla="*/ 2147483647 h 117"/>
              <a:gd name="T64" fmla="*/ 2147483647 w 124"/>
              <a:gd name="T65" fmla="*/ 2147483647 h 117"/>
              <a:gd name="T66" fmla="*/ 2147483647 w 124"/>
              <a:gd name="T67" fmla="*/ 2147483647 h 117"/>
              <a:gd name="T68" fmla="*/ 2147483647 w 124"/>
              <a:gd name="T69" fmla="*/ 2147483647 h 117"/>
              <a:gd name="T70" fmla="*/ 2147483647 w 124"/>
              <a:gd name="T71" fmla="*/ 2147483647 h 117"/>
              <a:gd name="T72" fmla="*/ 2147483647 w 124"/>
              <a:gd name="T73" fmla="*/ 2147483647 h 117"/>
              <a:gd name="T74" fmla="*/ 2147483647 w 124"/>
              <a:gd name="T75" fmla="*/ 2147483647 h 117"/>
              <a:gd name="T76" fmla="*/ 2147483647 w 124"/>
              <a:gd name="T77" fmla="*/ 2147483647 h 117"/>
              <a:gd name="T78" fmla="*/ 2147483647 w 124"/>
              <a:gd name="T79" fmla="*/ 2147483647 h 117"/>
              <a:gd name="T80" fmla="*/ 2147483647 w 124"/>
              <a:gd name="T81" fmla="*/ 2147483647 h 117"/>
              <a:gd name="T82" fmla="*/ 2147483647 w 124"/>
              <a:gd name="T83" fmla="*/ 2147483647 h 117"/>
              <a:gd name="T84" fmla="*/ 2147483647 w 124"/>
              <a:gd name="T85" fmla="*/ 2147483647 h 117"/>
              <a:gd name="T86" fmla="*/ 2147483647 w 124"/>
              <a:gd name="T87" fmla="*/ 2147483647 h 117"/>
              <a:gd name="T88" fmla="*/ 2147483647 w 124"/>
              <a:gd name="T89" fmla="*/ 2147483647 h 117"/>
              <a:gd name="T90" fmla="*/ 2147483647 w 124"/>
              <a:gd name="T91" fmla="*/ 2147483647 h 117"/>
              <a:gd name="T92" fmla="*/ 2147483647 w 124"/>
              <a:gd name="T93" fmla="*/ 2147483647 h 117"/>
              <a:gd name="T94" fmla="*/ 2147483647 w 124"/>
              <a:gd name="T95" fmla="*/ 2147483647 h 117"/>
              <a:gd name="T96" fmla="*/ 2147483647 w 124"/>
              <a:gd name="T97" fmla="*/ 2147483647 h 117"/>
              <a:gd name="T98" fmla="*/ 2147483647 w 124"/>
              <a:gd name="T99" fmla="*/ 2147483647 h 117"/>
              <a:gd name="T100" fmla="*/ 2147483647 w 124"/>
              <a:gd name="T101" fmla="*/ 2147483647 h 117"/>
              <a:gd name="T102" fmla="*/ 2147483647 w 124"/>
              <a:gd name="T103" fmla="*/ 2147483647 h 117"/>
              <a:gd name="T104" fmla="*/ 2147483647 w 124"/>
              <a:gd name="T105" fmla="*/ 2147483647 h 117"/>
              <a:gd name="T106" fmla="*/ 2147483647 w 124"/>
              <a:gd name="T107" fmla="*/ 2147483647 h 117"/>
              <a:gd name="T108" fmla="*/ 2147483647 w 124"/>
              <a:gd name="T109" fmla="*/ 2147483647 h 117"/>
              <a:gd name="T110" fmla="*/ 2147483647 w 124"/>
              <a:gd name="T111" fmla="*/ 2147483647 h 117"/>
              <a:gd name="T112" fmla="*/ 2147483647 w 124"/>
              <a:gd name="T113" fmla="*/ 2147483647 h 117"/>
              <a:gd name="T114" fmla="*/ 2147483647 w 124"/>
              <a:gd name="T115" fmla="*/ 2147483647 h 11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4"/>
              <a:gd name="T175" fmla="*/ 0 h 117"/>
              <a:gd name="T176" fmla="*/ 124 w 124"/>
              <a:gd name="T177" fmla="*/ 117 h 11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4" h="117">
                <a:moveTo>
                  <a:pt x="24" y="55"/>
                </a:moveTo>
                <a:lnTo>
                  <a:pt x="24" y="55"/>
                </a:lnTo>
                <a:lnTo>
                  <a:pt x="26" y="55"/>
                </a:lnTo>
                <a:lnTo>
                  <a:pt x="28" y="55"/>
                </a:lnTo>
                <a:lnTo>
                  <a:pt x="31" y="55"/>
                </a:lnTo>
                <a:lnTo>
                  <a:pt x="33" y="54"/>
                </a:lnTo>
                <a:lnTo>
                  <a:pt x="34" y="54"/>
                </a:lnTo>
                <a:lnTo>
                  <a:pt x="36" y="53"/>
                </a:lnTo>
                <a:lnTo>
                  <a:pt x="37" y="53"/>
                </a:lnTo>
                <a:lnTo>
                  <a:pt x="39" y="52"/>
                </a:lnTo>
                <a:lnTo>
                  <a:pt x="40" y="52"/>
                </a:lnTo>
                <a:lnTo>
                  <a:pt x="42" y="51"/>
                </a:lnTo>
                <a:lnTo>
                  <a:pt x="45" y="50"/>
                </a:lnTo>
                <a:lnTo>
                  <a:pt x="48" y="48"/>
                </a:lnTo>
                <a:lnTo>
                  <a:pt x="51" y="45"/>
                </a:lnTo>
                <a:lnTo>
                  <a:pt x="54" y="41"/>
                </a:lnTo>
                <a:lnTo>
                  <a:pt x="54" y="40"/>
                </a:lnTo>
                <a:lnTo>
                  <a:pt x="53" y="37"/>
                </a:lnTo>
                <a:lnTo>
                  <a:pt x="52" y="32"/>
                </a:lnTo>
                <a:lnTo>
                  <a:pt x="51" y="29"/>
                </a:lnTo>
                <a:lnTo>
                  <a:pt x="50" y="27"/>
                </a:lnTo>
                <a:lnTo>
                  <a:pt x="50" y="26"/>
                </a:lnTo>
                <a:lnTo>
                  <a:pt x="50" y="25"/>
                </a:lnTo>
                <a:lnTo>
                  <a:pt x="49" y="22"/>
                </a:lnTo>
                <a:lnTo>
                  <a:pt x="49" y="20"/>
                </a:lnTo>
                <a:lnTo>
                  <a:pt x="48" y="17"/>
                </a:lnTo>
                <a:lnTo>
                  <a:pt x="49" y="13"/>
                </a:lnTo>
                <a:lnTo>
                  <a:pt x="49" y="12"/>
                </a:lnTo>
                <a:lnTo>
                  <a:pt x="50" y="11"/>
                </a:lnTo>
                <a:lnTo>
                  <a:pt x="51" y="10"/>
                </a:lnTo>
                <a:lnTo>
                  <a:pt x="53" y="10"/>
                </a:lnTo>
                <a:lnTo>
                  <a:pt x="54" y="10"/>
                </a:lnTo>
                <a:lnTo>
                  <a:pt x="56" y="10"/>
                </a:lnTo>
                <a:lnTo>
                  <a:pt x="59" y="11"/>
                </a:lnTo>
                <a:lnTo>
                  <a:pt x="62" y="12"/>
                </a:lnTo>
                <a:lnTo>
                  <a:pt x="65" y="12"/>
                </a:lnTo>
                <a:lnTo>
                  <a:pt x="67" y="13"/>
                </a:lnTo>
                <a:lnTo>
                  <a:pt x="68" y="13"/>
                </a:lnTo>
                <a:lnTo>
                  <a:pt x="69" y="13"/>
                </a:lnTo>
                <a:lnTo>
                  <a:pt x="71" y="12"/>
                </a:lnTo>
                <a:lnTo>
                  <a:pt x="75" y="11"/>
                </a:lnTo>
                <a:lnTo>
                  <a:pt x="77" y="10"/>
                </a:lnTo>
                <a:lnTo>
                  <a:pt x="80" y="9"/>
                </a:lnTo>
                <a:lnTo>
                  <a:pt x="80" y="8"/>
                </a:lnTo>
                <a:lnTo>
                  <a:pt x="81" y="7"/>
                </a:lnTo>
                <a:lnTo>
                  <a:pt x="81" y="6"/>
                </a:lnTo>
                <a:lnTo>
                  <a:pt x="82" y="5"/>
                </a:lnTo>
                <a:lnTo>
                  <a:pt x="83" y="4"/>
                </a:lnTo>
                <a:lnTo>
                  <a:pt x="84" y="2"/>
                </a:lnTo>
                <a:lnTo>
                  <a:pt x="85" y="2"/>
                </a:lnTo>
                <a:lnTo>
                  <a:pt x="87" y="2"/>
                </a:lnTo>
                <a:lnTo>
                  <a:pt x="88" y="2"/>
                </a:lnTo>
                <a:lnTo>
                  <a:pt x="89" y="2"/>
                </a:lnTo>
                <a:lnTo>
                  <a:pt x="90" y="2"/>
                </a:lnTo>
                <a:lnTo>
                  <a:pt x="91" y="1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4" y="0"/>
                </a:lnTo>
                <a:lnTo>
                  <a:pt x="95" y="0"/>
                </a:lnTo>
                <a:lnTo>
                  <a:pt x="96" y="0"/>
                </a:lnTo>
                <a:lnTo>
                  <a:pt x="97" y="1"/>
                </a:lnTo>
                <a:lnTo>
                  <a:pt x="96" y="2"/>
                </a:lnTo>
                <a:lnTo>
                  <a:pt x="96" y="3"/>
                </a:lnTo>
                <a:lnTo>
                  <a:pt x="96" y="4"/>
                </a:lnTo>
                <a:lnTo>
                  <a:pt x="95" y="6"/>
                </a:lnTo>
                <a:lnTo>
                  <a:pt x="94" y="7"/>
                </a:lnTo>
                <a:lnTo>
                  <a:pt x="94" y="8"/>
                </a:lnTo>
                <a:lnTo>
                  <a:pt x="95" y="8"/>
                </a:lnTo>
                <a:lnTo>
                  <a:pt x="96" y="9"/>
                </a:lnTo>
                <a:lnTo>
                  <a:pt x="96" y="10"/>
                </a:lnTo>
                <a:lnTo>
                  <a:pt x="95" y="11"/>
                </a:lnTo>
                <a:lnTo>
                  <a:pt x="96" y="12"/>
                </a:lnTo>
                <a:lnTo>
                  <a:pt x="96" y="13"/>
                </a:lnTo>
                <a:lnTo>
                  <a:pt x="96" y="14"/>
                </a:lnTo>
                <a:lnTo>
                  <a:pt x="94" y="16"/>
                </a:lnTo>
                <a:lnTo>
                  <a:pt x="94" y="17"/>
                </a:lnTo>
                <a:lnTo>
                  <a:pt x="95" y="16"/>
                </a:lnTo>
                <a:lnTo>
                  <a:pt x="96" y="17"/>
                </a:lnTo>
                <a:lnTo>
                  <a:pt x="95" y="18"/>
                </a:lnTo>
                <a:lnTo>
                  <a:pt x="96" y="18"/>
                </a:lnTo>
                <a:lnTo>
                  <a:pt x="97" y="18"/>
                </a:lnTo>
                <a:lnTo>
                  <a:pt x="97" y="19"/>
                </a:lnTo>
                <a:lnTo>
                  <a:pt x="98" y="19"/>
                </a:lnTo>
                <a:lnTo>
                  <a:pt x="98" y="20"/>
                </a:lnTo>
                <a:lnTo>
                  <a:pt x="96" y="20"/>
                </a:lnTo>
                <a:lnTo>
                  <a:pt x="96" y="21"/>
                </a:lnTo>
                <a:lnTo>
                  <a:pt x="95" y="21"/>
                </a:lnTo>
                <a:lnTo>
                  <a:pt x="94" y="22"/>
                </a:lnTo>
                <a:lnTo>
                  <a:pt x="94" y="23"/>
                </a:lnTo>
                <a:lnTo>
                  <a:pt x="95" y="23"/>
                </a:lnTo>
                <a:lnTo>
                  <a:pt x="96" y="22"/>
                </a:lnTo>
                <a:lnTo>
                  <a:pt x="97" y="22"/>
                </a:lnTo>
                <a:lnTo>
                  <a:pt x="98" y="20"/>
                </a:lnTo>
                <a:lnTo>
                  <a:pt x="99" y="20"/>
                </a:lnTo>
                <a:lnTo>
                  <a:pt x="100" y="19"/>
                </a:lnTo>
                <a:lnTo>
                  <a:pt x="102" y="17"/>
                </a:lnTo>
                <a:lnTo>
                  <a:pt x="103" y="16"/>
                </a:lnTo>
                <a:lnTo>
                  <a:pt x="104" y="15"/>
                </a:lnTo>
                <a:lnTo>
                  <a:pt x="105" y="15"/>
                </a:lnTo>
                <a:lnTo>
                  <a:pt x="106" y="15"/>
                </a:lnTo>
                <a:lnTo>
                  <a:pt x="108" y="16"/>
                </a:lnTo>
                <a:lnTo>
                  <a:pt x="109" y="17"/>
                </a:lnTo>
                <a:lnTo>
                  <a:pt x="111" y="17"/>
                </a:lnTo>
                <a:lnTo>
                  <a:pt x="113" y="17"/>
                </a:lnTo>
                <a:lnTo>
                  <a:pt x="115" y="16"/>
                </a:lnTo>
                <a:lnTo>
                  <a:pt x="118" y="15"/>
                </a:lnTo>
                <a:lnTo>
                  <a:pt x="119" y="15"/>
                </a:lnTo>
                <a:lnTo>
                  <a:pt x="121" y="15"/>
                </a:lnTo>
                <a:lnTo>
                  <a:pt x="122" y="15"/>
                </a:lnTo>
                <a:lnTo>
                  <a:pt x="124" y="17"/>
                </a:lnTo>
                <a:lnTo>
                  <a:pt x="124" y="18"/>
                </a:lnTo>
                <a:lnTo>
                  <a:pt x="123" y="20"/>
                </a:lnTo>
                <a:lnTo>
                  <a:pt x="123" y="21"/>
                </a:lnTo>
                <a:lnTo>
                  <a:pt x="121" y="21"/>
                </a:lnTo>
                <a:lnTo>
                  <a:pt x="120" y="22"/>
                </a:lnTo>
                <a:lnTo>
                  <a:pt x="121" y="24"/>
                </a:lnTo>
                <a:lnTo>
                  <a:pt x="123" y="25"/>
                </a:lnTo>
                <a:lnTo>
                  <a:pt x="123" y="27"/>
                </a:lnTo>
                <a:lnTo>
                  <a:pt x="124" y="29"/>
                </a:lnTo>
                <a:lnTo>
                  <a:pt x="122" y="31"/>
                </a:lnTo>
                <a:lnTo>
                  <a:pt x="119" y="32"/>
                </a:lnTo>
                <a:lnTo>
                  <a:pt x="118" y="34"/>
                </a:lnTo>
                <a:lnTo>
                  <a:pt x="117" y="34"/>
                </a:lnTo>
                <a:lnTo>
                  <a:pt x="117" y="35"/>
                </a:lnTo>
                <a:lnTo>
                  <a:pt x="116" y="36"/>
                </a:lnTo>
                <a:lnTo>
                  <a:pt x="114" y="37"/>
                </a:lnTo>
                <a:lnTo>
                  <a:pt x="113" y="39"/>
                </a:lnTo>
                <a:lnTo>
                  <a:pt x="112" y="40"/>
                </a:lnTo>
                <a:lnTo>
                  <a:pt x="113" y="41"/>
                </a:lnTo>
                <a:lnTo>
                  <a:pt x="112" y="42"/>
                </a:lnTo>
                <a:lnTo>
                  <a:pt x="112" y="43"/>
                </a:lnTo>
                <a:lnTo>
                  <a:pt x="112" y="46"/>
                </a:lnTo>
                <a:lnTo>
                  <a:pt x="111" y="46"/>
                </a:lnTo>
                <a:lnTo>
                  <a:pt x="110" y="46"/>
                </a:lnTo>
                <a:lnTo>
                  <a:pt x="110" y="48"/>
                </a:lnTo>
                <a:lnTo>
                  <a:pt x="109" y="48"/>
                </a:lnTo>
                <a:lnTo>
                  <a:pt x="108" y="48"/>
                </a:lnTo>
                <a:lnTo>
                  <a:pt x="108" y="49"/>
                </a:lnTo>
                <a:lnTo>
                  <a:pt x="109" y="49"/>
                </a:lnTo>
                <a:lnTo>
                  <a:pt x="110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49"/>
                </a:lnTo>
                <a:lnTo>
                  <a:pt x="113" y="49"/>
                </a:lnTo>
                <a:lnTo>
                  <a:pt x="114" y="49"/>
                </a:lnTo>
                <a:lnTo>
                  <a:pt x="113" y="50"/>
                </a:lnTo>
                <a:lnTo>
                  <a:pt x="112" y="51"/>
                </a:lnTo>
                <a:lnTo>
                  <a:pt x="112" y="52"/>
                </a:lnTo>
                <a:lnTo>
                  <a:pt x="111" y="53"/>
                </a:lnTo>
                <a:lnTo>
                  <a:pt x="110" y="52"/>
                </a:lnTo>
                <a:lnTo>
                  <a:pt x="109" y="51"/>
                </a:lnTo>
                <a:lnTo>
                  <a:pt x="108" y="51"/>
                </a:lnTo>
                <a:lnTo>
                  <a:pt x="108" y="50"/>
                </a:lnTo>
                <a:lnTo>
                  <a:pt x="105" y="49"/>
                </a:lnTo>
                <a:lnTo>
                  <a:pt x="103" y="47"/>
                </a:lnTo>
                <a:lnTo>
                  <a:pt x="102" y="47"/>
                </a:lnTo>
                <a:lnTo>
                  <a:pt x="101" y="47"/>
                </a:lnTo>
                <a:lnTo>
                  <a:pt x="100" y="47"/>
                </a:lnTo>
                <a:lnTo>
                  <a:pt x="100" y="48"/>
                </a:lnTo>
                <a:lnTo>
                  <a:pt x="100" y="49"/>
                </a:lnTo>
                <a:lnTo>
                  <a:pt x="99" y="50"/>
                </a:lnTo>
                <a:lnTo>
                  <a:pt x="98" y="50"/>
                </a:lnTo>
                <a:lnTo>
                  <a:pt x="97" y="50"/>
                </a:lnTo>
                <a:lnTo>
                  <a:pt x="96" y="50"/>
                </a:lnTo>
                <a:lnTo>
                  <a:pt x="95" y="50"/>
                </a:lnTo>
                <a:lnTo>
                  <a:pt x="94" y="51"/>
                </a:lnTo>
                <a:lnTo>
                  <a:pt x="93" y="51"/>
                </a:lnTo>
                <a:lnTo>
                  <a:pt x="92" y="52"/>
                </a:lnTo>
                <a:lnTo>
                  <a:pt x="91" y="53"/>
                </a:lnTo>
                <a:lnTo>
                  <a:pt x="91" y="55"/>
                </a:lnTo>
                <a:lnTo>
                  <a:pt x="92" y="56"/>
                </a:lnTo>
                <a:lnTo>
                  <a:pt x="93" y="56"/>
                </a:lnTo>
                <a:lnTo>
                  <a:pt x="94" y="57"/>
                </a:lnTo>
                <a:lnTo>
                  <a:pt x="93" y="58"/>
                </a:lnTo>
                <a:lnTo>
                  <a:pt x="93" y="59"/>
                </a:lnTo>
                <a:lnTo>
                  <a:pt x="92" y="60"/>
                </a:lnTo>
                <a:lnTo>
                  <a:pt x="92" y="61"/>
                </a:lnTo>
                <a:lnTo>
                  <a:pt x="92" y="63"/>
                </a:lnTo>
                <a:lnTo>
                  <a:pt x="92" y="64"/>
                </a:lnTo>
                <a:lnTo>
                  <a:pt x="93" y="65"/>
                </a:lnTo>
                <a:lnTo>
                  <a:pt x="95" y="65"/>
                </a:lnTo>
                <a:lnTo>
                  <a:pt x="96" y="65"/>
                </a:lnTo>
                <a:lnTo>
                  <a:pt x="96" y="66"/>
                </a:lnTo>
                <a:lnTo>
                  <a:pt x="97" y="66"/>
                </a:lnTo>
                <a:lnTo>
                  <a:pt x="98" y="66"/>
                </a:lnTo>
                <a:lnTo>
                  <a:pt x="99" y="66"/>
                </a:lnTo>
                <a:lnTo>
                  <a:pt x="100" y="66"/>
                </a:lnTo>
                <a:lnTo>
                  <a:pt x="101" y="65"/>
                </a:lnTo>
                <a:lnTo>
                  <a:pt x="102" y="66"/>
                </a:lnTo>
                <a:lnTo>
                  <a:pt x="103" y="66"/>
                </a:lnTo>
                <a:lnTo>
                  <a:pt x="104" y="67"/>
                </a:lnTo>
                <a:lnTo>
                  <a:pt x="105" y="67"/>
                </a:lnTo>
                <a:lnTo>
                  <a:pt x="106" y="67"/>
                </a:lnTo>
                <a:lnTo>
                  <a:pt x="107" y="67"/>
                </a:lnTo>
                <a:lnTo>
                  <a:pt x="108" y="67"/>
                </a:lnTo>
                <a:lnTo>
                  <a:pt x="110" y="68"/>
                </a:lnTo>
                <a:lnTo>
                  <a:pt x="112" y="69"/>
                </a:lnTo>
                <a:lnTo>
                  <a:pt x="115" y="70"/>
                </a:lnTo>
                <a:lnTo>
                  <a:pt x="117" y="71"/>
                </a:lnTo>
                <a:lnTo>
                  <a:pt x="116" y="73"/>
                </a:lnTo>
                <a:lnTo>
                  <a:pt x="115" y="74"/>
                </a:lnTo>
                <a:lnTo>
                  <a:pt x="113" y="76"/>
                </a:lnTo>
                <a:lnTo>
                  <a:pt x="112" y="77"/>
                </a:lnTo>
                <a:lnTo>
                  <a:pt x="111" y="79"/>
                </a:lnTo>
                <a:lnTo>
                  <a:pt x="110" y="79"/>
                </a:lnTo>
                <a:lnTo>
                  <a:pt x="111" y="80"/>
                </a:lnTo>
                <a:lnTo>
                  <a:pt x="113" y="85"/>
                </a:lnTo>
                <a:lnTo>
                  <a:pt x="115" y="89"/>
                </a:lnTo>
                <a:lnTo>
                  <a:pt x="117" y="93"/>
                </a:lnTo>
                <a:lnTo>
                  <a:pt x="119" y="95"/>
                </a:lnTo>
                <a:lnTo>
                  <a:pt x="119" y="96"/>
                </a:lnTo>
                <a:lnTo>
                  <a:pt x="118" y="94"/>
                </a:lnTo>
                <a:lnTo>
                  <a:pt x="116" y="96"/>
                </a:lnTo>
                <a:lnTo>
                  <a:pt x="113" y="98"/>
                </a:lnTo>
                <a:lnTo>
                  <a:pt x="110" y="100"/>
                </a:lnTo>
                <a:lnTo>
                  <a:pt x="108" y="101"/>
                </a:lnTo>
                <a:lnTo>
                  <a:pt x="107" y="101"/>
                </a:lnTo>
                <a:lnTo>
                  <a:pt x="108" y="101"/>
                </a:lnTo>
                <a:lnTo>
                  <a:pt x="106" y="102"/>
                </a:lnTo>
                <a:lnTo>
                  <a:pt x="104" y="103"/>
                </a:lnTo>
                <a:lnTo>
                  <a:pt x="103" y="103"/>
                </a:lnTo>
                <a:lnTo>
                  <a:pt x="102" y="105"/>
                </a:lnTo>
                <a:lnTo>
                  <a:pt x="101" y="106"/>
                </a:lnTo>
                <a:lnTo>
                  <a:pt x="102" y="108"/>
                </a:lnTo>
                <a:lnTo>
                  <a:pt x="102" y="109"/>
                </a:lnTo>
                <a:lnTo>
                  <a:pt x="101" y="110"/>
                </a:lnTo>
                <a:lnTo>
                  <a:pt x="99" y="111"/>
                </a:lnTo>
                <a:lnTo>
                  <a:pt x="97" y="112"/>
                </a:lnTo>
                <a:lnTo>
                  <a:pt x="92" y="114"/>
                </a:lnTo>
                <a:lnTo>
                  <a:pt x="88" y="115"/>
                </a:lnTo>
                <a:lnTo>
                  <a:pt x="87" y="115"/>
                </a:lnTo>
                <a:lnTo>
                  <a:pt x="86" y="115"/>
                </a:lnTo>
                <a:lnTo>
                  <a:pt x="82" y="114"/>
                </a:lnTo>
                <a:lnTo>
                  <a:pt x="81" y="113"/>
                </a:lnTo>
                <a:lnTo>
                  <a:pt x="80" y="113"/>
                </a:lnTo>
                <a:lnTo>
                  <a:pt x="79" y="112"/>
                </a:lnTo>
                <a:lnTo>
                  <a:pt x="78" y="112"/>
                </a:lnTo>
                <a:lnTo>
                  <a:pt x="76" y="112"/>
                </a:lnTo>
                <a:lnTo>
                  <a:pt x="75" y="113"/>
                </a:lnTo>
                <a:lnTo>
                  <a:pt x="74" y="114"/>
                </a:lnTo>
                <a:lnTo>
                  <a:pt x="72" y="114"/>
                </a:lnTo>
                <a:lnTo>
                  <a:pt x="71" y="115"/>
                </a:lnTo>
                <a:lnTo>
                  <a:pt x="69" y="116"/>
                </a:lnTo>
                <a:lnTo>
                  <a:pt x="69" y="117"/>
                </a:lnTo>
                <a:lnTo>
                  <a:pt x="69" y="116"/>
                </a:lnTo>
                <a:lnTo>
                  <a:pt x="65" y="116"/>
                </a:lnTo>
                <a:lnTo>
                  <a:pt x="63" y="116"/>
                </a:lnTo>
                <a:lnTo>
                  <a:pt x="63" y="115"/>
                </a:lnTo>
                <a:lnTo>
                  <a:pt x="64" y="114"/>
                </a:lnTo>
                <a:lnTo>
                  <a:pt x="65" y="113"/>
                </a:lnTo>
                <a:lnTo>
                  <a:pt x="65" y="112"/>
                </a:lnTo>
                <a:lnTo>
                  <a:pt x="65" y="111"/>
                </a:lnTo>
                <a:lnTo>
                  <a:pt x="65" y="110"/>
                </a:lnTo>
                <a:lnTo>
                  <a:pt x="67" y="109"/>
                </a:lnTo>
                <a:lnTo>
                  <a:pt x="68" y="108"/>
                </a:lnTo>
                <a:lnTo>
                  <a:pt x="70" y="108"/>
                </a:lnTo>
                <a:lnTo>
                  <a:pt x="72" y="107"/>
                </a:lnTo>
                <a:lnTo>
                  <a:pt x="73" y="107"/>
                </a:lnTo>
                <a:lnTo>
                  <a:pt x="73" y="106"/>
                </a:lnTo>
                <a:lnTo>
                  <a:pt x="70" y="105"/>
                </a:lnTo>
                <a:lnTo>
                  <a:pt x="69" y="103"/>
                </a:lnTo>
                <a:lnTo>
                  <a:pt x="68" y="103"/>
                </a:lnTo>
                <a:lnTo>
                  <a:pt x="67" y="103"/>
                </a:lnTo>
                <a:lnTo>
                  <a:pt x="66" y="102"/>
                </a:lnTo>
                <a:lnTo>
                  <a:pt x="65" y="101"/>
                </a:lnTo>
                <a:lnTo>
                  <a:pt x="65" y="100"/>
                </a:lnTo>
                <a:lnTo>
                  <a:pt x="65" y="99"/>
                </a:lnTo>
                <a:lnTo>
                  <a:pt x="64" y="99"/>
                </a:lnTo>
                <a:lnTo>
                  <a:pt x="64" y="100"/>
                </a:lnTo>
                <a:lnTo>
                  <a:pt x="64" y="101"/>
                </a:lnTo>
                <a:lnTo>
                  <a:pt x="63" y="101"/>
                </a:lnTo>
                <a:lnTo>
                  <a:pt x="62" y="101"/>
                </a:lnTo>
                <a:lnTo>
                  <a:pt x="61" y="101"/>
                </a:lnTo>
                <a:lnTo>
                  <a:pt x="59" y="99"/>
                </a:lnTo>
                <a:lnTo>
                  <a:pt x="58" y="99"/>
                </a:lnTo>
                <a:lnTo>
                  <a:pt x="56" y="99"/>
                </a:lnTo>
                <a:lnTo>
                  <a:pt x="54" y="98"/>
                </a:lnTo>
                <a:lnTo>
                  <a:pt x="53" y="98"/>
                </a:lnTo>
                <a:lnTo>
                  <a:pt x="52" y="97"/>
                </a:lnTo>
                <a:lnTo>
                  <a:pt x="50" y="97"/>
                </a:lnTo>
                <a:lnTo>
                  <a:pt x="47" y="96"/>
                </a:lnTo>
                <a:lnTo>
                  <a:pt x="43" y="96"/>
                </a:lnTo>
                <a:lnTo>
                  <a:pt x="42" y="97"/>
                </a:lnTo>
                <a:lnTo>
                  <a:pt x="40" y="97"/>
                </a:lnTo>
                <a:lnTo>
                  <a:pt x="38" y="97"/>
                </a:lnTo>
                <a:lnTo>
                  <a:pt x="37" y="98"/>
                </a:lnTo>
                <a:lnTo>
                  <a:pt x="36" y="98"/>
                </a:lnTo>
                <a:lnTo>
                  <a:pt x="35" y="97"/>
                </a:lnTo>
                <a:lnTo>
                  <a:pt x="34" y="97"/>
                </a:lnTo>
                <a:lnTo>
                  <a:pt x="33" y="96"/>
                </a:lnTo>
                <a:lnTo>
                  <a:pt x="34" y="94"/>
                </a:lnTo>
                <a:lnTo>
                  <a:pt x="33" y="94"/>
                </a:lnTo>
                <a:lnTo>
                  <a:pt x="32" y="94"/>
                </a:lnTo>
                <a:lnTo>
                  <a:pt x="32" y="96"/>
                </a:lnTo>
                <a:lnTo>
                  <a:pt x="31" y="97"/>
                </a:lnTo>
                <a:lnTo>
                  <a:pt x="30" y="97"/>
                </a:lnTo>
                <a:lnTo>
                  <a:pt x="30" y="96"/>
                </a:lnTo>
                <a:lnTo>
                  <a:pt x="30" y="95"/>
                </a:lnTo>
                <a:lnTo>
                  <a:pt x="29" y="94"/>
                </a:lnTo>
                <a:lnTo>
                  <a:pt x="29" y="93"/>
                </a:lnTo>
                <a:lnTo>
                  <a:pt x="29" y="92"/>
                </a:lnTo>
                <a:lnTo>
                  <a:pt x="30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28" y="90"/>
                </a:lnTo>
                <a:lnTo>
                  <a:pt x="27" y="92"/>
                </a:lnTo>
                <a:lnTo>
                  <a:pt x="27" y="93"/>
                </a:lnTo>
                <a:lnTo>
                  <a:pt x="25" y="93"/>
                </a:lnTo>
                <a:lnTo>
                  <a:pt x="24" y="92"/>
                </a:lnTo>
                <a:lnTo>
                  <a:pt x="23" y="92"/>
                </a:lnTo>
                <a:lnTo>
                  <a:pt x="22" y="94"/>
                </a:lnTo>
                <a:lnTo>
                  <a:pt x="21" y="94"/>
                </a:lnTo>
                <a:lnTo>
                  <a:pt x="20" y="95"/>
                </a:lnTo>
                <a:lnTo>
                  <a:pt x="19" y="95"/>
                </a:lnTo>
                <a:lnTo>
                  <a:pt x="18" y="95"/>
                </a:lnTo>
                <a:lnTo>
                  <a:pt x="18" y="96"/>
                </a:lnTo>
                <a:lnTo>
                  <a:pt x="18" y="97"/>
                </a:lnTo>
                <a:lnTo>
                  <a:pt x="17" y="97"/>
                </a:lnTo>
                <a:lnTo>
                  <a:pt x="17" y="96"/>
                </a:lnTo>
                <a:lnTo>
                  <a:pt x="16" y="96"/>
                </a:lnTo>
                <a:lnTo>
                  <a:pt x="15" y="95"/>
                </a:lnTo>
                <a:lnTo>
                  <a:pt x="15" y="94"/>
                </a:lnTo>
                <a:lnTo>
                  <a:pt x="15" y="93"/>
                </a:lnTo>
                <a:lnTo>
                  <a:pt x="14" y="94"/>
                </a:lnTo>
                <a:lnTo>
                  <a:pt x="13" y="94"/>
                </a:lnTo>
                <a:lnTo>
                  <a:pt x="12" y="94"/>
                </a:lnTo>
                <a:lnTo>
                  <a:pt x="11" y="94"/>
                </a:lnTo>
                <a:lnTo>
                  <a:pt x="10" y="93"/>
                </a:lnTo>
                <a:lnTo>
                  <a:pt x="8" y="94"/>
                </a:lnTo>
                <a:lnTo>
                  <a:pt x="7" y="94"/>
                </a:lnTo>
                <a:lnTo>
                  <a:pt x="6" y="95"/>
                </a:lnTo>
                <a:lnTo>
                  <a:pt x="6" y="96"/>
                </a:lnTo>
                <a:lnTo>
                  <a:pt x="5" y="97"/>
                </a:lnTo>
                <a:lnTo>
                  <a:pt x="4" y="97"/>
                </a:lnTo>
                <a:lnTo>
                  <a:pt x="4" y="96"/>
                </a:lnTo>
                <a:lnTo>
                  <a:pt x="4" y="95"/>
                </a:lnTo>
                <a:lnTo>
                  <a:pt x="4" y="94"/>
                </a:lnTo>
                <a:lnTo>
                  <a:pt x="3" y="94"/>
                </a:lnTo>
                <a:lnTo>
                  <a:pt x="1" y="94"/>
                </a:lnTo>
                <a:lnTo>
                  <a:pt x="0" y="94"/>
                </a:lnTo>
                <a:lnTo>
                  <a:pt x="1" y="94"/>
                </a:lnTo>
                <a:lnTo>
                  <a:pt x="2" y="91"/>
                </a:lnTo>
                <a:lnTo>
                  <a:pt x="2" y="89"/>
                </a:lnTo>
                <a:lnTo>
                  <a:pt x="1" y="88"/>
                </a:lnTo>
                <a:lnTo>
                  <a:pt x="1" y="87"/>
                </a:lnTo>
                <a:lnTo>
                  <a:pt x="2" y="87"/>
                </a:lnTo>
                <a:lnTo>
                  <a:pt x="3" y="87"/>
                </a:lnTo>
                <a:lnTo>
                  <a:pt x="4" y="87"/>
                </a:lnTo>
                <a:lnTo>
                  <a:pt x="4" y="86"/>
                </a:lnTo>
                <a:lnTo>
                  <a:pt x="3" y="85"/>
                </a:lnTo>
                <a:lnTo>
                  <a:pt x="3" y="83"/>
                </a:lnTo>
                <a:lnTo>
                  <a:pt x="4" y="83"/>
                </a:lnTo>
                <a:lnTo>
                  <a:pt x="6" y="82"/>
                </a:lnTo>
                <a:lnTo>
                  <a:pt x="7" y="81"/>
                </a:lnTo>
                <a:lnTo>
                  <a:pt x="8" y="80"/>
                </a:lnTo>
                <a:lnTo>
                  <a:pt x="10" y="78"/>
                </a:lnTo>
                <a:lnTo>
                  <a:pt x="11" y="79"/>
                </a:lnTo>
                <a:lnTo>
                  <a:pt x="10" y="79"/>
                </a:lnTo>
                <a:lnTo>
                  <a:pt x="10" y="80"/>
                </a:lnTo>
                <a:lnTo>
                  <a:pt x="8" y="81"/>
                </a:lnTo>
                <a:lnTo>
                  <a:pt x="8" y="82"/>
                </a:lnTo>
                <a:lnTo>
                  <a:pt x="7" y="82"/>
                </a:lnTo>
                <a:lnTo>
                  <a:pt x="7" y="83"/>
                </a:lnTo>
                <a:lnTo>
                  <a:pt x="8" y="83"/>
                </a:lnTo>
                <a:lnTo>
                  <a:pt x="9" y="83"/>
                </a:lnTo>
                <a:lnTo>
                  <a:pt x="10" y="84"/>
                </a:lnTo>
                <a:lnTo>
                  <a:pt x="11" y="85"/>
                </a:lnTo>
                <a:lnTo>
                  <a:pt x="12" y="84"/>
                </a:lnTo>
                <a:lnTo>
                  <a:pt x="13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5" y="82"/>
                </a:lnTo>
                <a:lnTo>
                  <a:pt x="16" y="81"/>
                </a:lnTo>
                <a:lnTo>
                  <a:pt x="17" y="80"/>
                </a:lnTo>
                <a:lnTo>
                  <a:pt x="17" y="79"/>
                </a:lnTo>
                <a:lnTo>
                  <a:pt x="19" y="78"/>
                </a:lnTo>
                <a:lnTo>
                  <a:pt x="19" y="76"/>
                </a:lnTo>
                <a:lnTo>
                  <a:pt x="20" y="75"/>
                </a:lnTo>
                <a:lnTo>
                  <a:pt x="20" y="74"/>
                </a:lnTo>
                <a:lnTo>
                  <a:pt x="19" y="73"/>
                </a:lnTo>
                <a:lnTo>
                  <a:pt x="18" y="73"/>
                </a:lnTo>
                <a:lnTo>
                  <a:pt x="17" y="73"/>
                </a:lnTo>
                <a:lnTo>
                  <a:pt x="16" y="73"/>
                </a:lnTo>
                <a:lnTo>
                  <a:pt x="16" y="72"/>
                </a:lnTo>
                <a:lnTo>
                  <a:pt x="17" y="72"/>
                </a:lnTo>
                <a:lnTo>
                  <a:pt x="18" y="72"/>
                </a:lnTo>
                <a:lnTo>
                  <a:pt x="19" y="72"/>
                </a:lnTo>
                <a:lnTo>
                  <a:pt x="19" y="71"/>
                </a:lnTo>
                <a:lnTo>
                  <a:pt x="18" y="70"/>
                </a:lnTo>
                <a:lnTo>
                  <a:pt x="18" y="71"/>
                </a:lnTo>
                <a:lnTo>
                  <a:pt x="17" y="71"/>
                </a:lnTo>
                <a:lnTo>
                  <a:pt x="16" y="71"/>
                </a:lnTo>
                <a:lnTo>
                  <a:pt x="15" y="71"/>
                </a:lnTo>
                <a:lnTo>
                  <a:pt x="14" y="70"/>
                </a:lnTo>
                <a:lnTo>
                  <a:pt x="14" y="68"/>
                </a:lnTo>
                <a:lnTo>
                  <a:pt x="14" y="67"/>
                </a:lnTo>
                <a:lnTo>
                  <a:pt x="15" y="66"/>
                </a:lnTo>
                <a:lnTo>
                  <a:pt x="16" y="65"/>
                </a:lnTo>
                <a:lnTo>
                  <a:pt x="18" y="63"/>
                </a:lnTo>
                <a:lnTo>
                  <a:pt x="16" y="62"/>
                </a:lnTo>
                <a:lnTo>
                  <a:pt x="16" y="61"/>
                </a:lnTo>
                <a:lnTo>
                  <a:pt x="15" y="61"/>
                </a:lnTo>
                <a:lnTo>
                  <a:pt x="14" y="60"/>
                </a:lnTo>
                <a:lnTo>
                  <a:pt x="13" y="59"/>
                </a:lnTo>
                <a:lnTo>
                  <a:pt x="12" y="59"/>
                </a:lnTo>
                <a:lnTo>
                  <a:pt x="11" y="59"/>
                </a:lnTo>
                <a:lnTo>
                  <a:pt x="11" y="58"/>
                </a:lnTo>
                <a:lnTo>
                  <a:pt x="11" y="57"/>
                </a:lnTo>
                <a:lnTo>
                  <a:pt x="10" y="57"/>
                </a:lnTo>
                <a:lnTo>
                  <a:pt x="9" y="56"/>
                </a:lnTo>
                <a:lnTo>
                  <a:pt x="10" y="55"/>
                </a:lnTo>
                <a:lnTo>
                  <a:pt x="9" y="54"/>
                </a:lnTo>
                <a:lnTo>
                  <a:pt x="8" y="53"/>
                </a:lnTo>
                <a:lnTo>
                  <a:pt x="6" y="53"/>
                </a:lnTo>
                <a:lnTo>
                  <a:pt x="7" y="51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50"/>
                </a:lnTo>
                <a:lnTo>
                  <a:pt x="10" y="49"/>
                </a:lnTo>
                <a:lnTo>
                  <a:pt x="9" y="49"/>
                </a:lnTo>
                <a:lnTo>
                  <a:pt x="8" y="48"/>
                </a:lnTo>
                <a:lnTo>
                  <a:pt x="9" y="48"/>
                </a:lnTo>
                <a:lnTo>
                  <a:pt x="10" y="47"/>
                </a:lnTo>
                <a:lnTo>
                  <a:pt x="11" y="47"/>
                </a:lnTo>
                <a:lnTo>
                  <a:pt x="13" y="48"/>
                </a:lnTo>
                <a:lnTo>
                  <a:pt x="14" y="48"/>
                </a:lnTo>
                <a:lnTo>
                  <a:pt x="16" y="48"/>
                </a:lnTo>
                <a:lnTo>
                  <a:pt x="16" y="47"/>
                </a:lnTo>
                <a:lnTo>
                  <a:pt x="16" y="48"/>
                </a:lnTo>
                <a:lnTo>
                  <a:pt x="17" y="49"/>
                </a:lnTo>
                <a:lnTo>
                  <a:pt x="18" y="51"/>
                </a:lnTo>
                <a:lnTo>
                  <a:pt x="18" y="52"/>
                </a:lnTo>
                <a:lnTo>
                  <a:pt x="19" y="53"/>
                </a:lnTo>
                <a:lnTo>
                  <a:pt x="20" y="54"/>
                </a:lnTo>
                <a:lnTo>
                  <a:pt x="21" y="54"/>
                </a:lnTo>
                <a:lnTo>
                  <a:pt x="23" y="55"/>
                </a:lnTo>
                <a:lnTo>
                  <a:pt x="24" y="55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5" name="Группа 74"/>
          <p:cNvGrpSpPr/>
          <p:nvPr/>
        </p:nvGrpSpPr>
        <p:grpSpPr>
          <a:xfrm>
            <a:off x="5107150" y="3044273"/>
            <a:ext cx="541072" cy="522720"/>
            <a:chOff x="3012084" y="2534202"/>
            <a:chExt cx="491884" cy="475200"/>
          </a:xfrm>
        </p:grpSpPr>
        <p:sp>
          <p:nvSpPr>
            <p:cNvPr id="76" name="Капля 75"/>
            <p:cNvSpPr/>
            <p:nvPr/>
          </p:nvSpPr>
          <p:spPr>
            <a:xfrm rot="8087504">
              <a:off x="3012084" y="2534202"/>
              <a:ext cx="475200" cy="475200"/>
            </a:xfrm>
            <a:prstGeom prst="teardrop">
              <a:avLst>
                <a:gd name="adj" fmla="val 15732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3012574" y="2569104"/>
              <a:ext cx="491394" cy="398223"/>
              <a:chOff x="2270892" y="2405152"/>
              <a:chExt cx="512768" cy="398223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2309785" y="2407375"/>
                <a:ext cx="413227" cy="396000"/>
              </a:xfrm>
              <a:prstGeom prst="ellips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9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2270892" y="2405152"/>
                <a:ext cx="512768" cy="36373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ru-RU" sz="2000" b="1" dirty="0" smtClean="0">
                    <a:latin typeface="Arial" pitchFamily="34" charset="0"/>
                    <a:cs typeface="Arial" pitchFamily="34" charset="0"/>
                  </a:rPr>
                  <a:t>2,4</a:t>
                </a:r>
                <a:endParaRPr lang="ru-RU" sz="20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80" name="Rectangle 92"/>
          <p:cNvSpPr>
            <a:spLocks noChangeArrowheads="1"/>
          </p:cNvSpPr>
          <p:nvPr/>
        </p:nvSpPr>
        <p:spPr bwMode="auto">
          <a:xfrm>
            <a:off x="4606113" y="2204864"/>
            <a:ext cx="224739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Мамадышский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р.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ЗАО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Стройсервис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312479" y="4009922"/>
            <a:ext cx="1906514" cy="76944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Буинский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р.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ООО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АкБарс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Буинск»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0633" y="6093296"/>
            <a:ext cx="1570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млн. рублей</a:t>
            </a:r>
            <a:endParaRPr lang="ru-RU" dirty="0"/>
          </a:p>
        </p:txBody>
      </p:sp>
      <p:grpSp>
        <p:nvGrpSpPr>
          <p:cNvPr id="81" name="Группа 80"/>
          <p:cNvGrpSpPr/>
          <p:nvPr/>
        </p:nvGrpSpPr>
        <p:grpSpPr>
          <a:xfrm rot="5400000">
            <a:off x="3762128" y="4674443"/>
            <a:ext cx="522720" cy="522720"/>
            <a:chOff x="3012084" y="2534202"/>
            <a:chExt cx="475200" cy="475200"/>
          </a:xfrm>
        </p:grpSpPr>
        <p:sp>
          <p:nvSpPr>
            <p:cNvPr id="82" name="Капля 81"/>
            <p:cNvSpPr/>
            <p:nvPr/>
          </p:nvSpPr>
          <p:spPr>
            <a:xfrm rot="8087504">
              <a:off x="3012084" y="2534202"/>
              <a:ext cx="475200" cy="475200"/>
            </a:xfrm>
            <a:prstGeom prst="teardrop">
              <a:avLst>
                <a:gd name="adj" fmla="val 157320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3049845" y="2571327"/>
              <a:ext cx="396002" cy="396000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6" name="Rectangle 92"/>
          <p:cNvSpPr>
            <a:spLocks noChangeArrowheads="1"/>
          </p:cNvSpPr>
          <p:nvPr/>
        </p:nvSpPr>
        <p:spPr bwMode="auto">
          <a:xfrm>
            <a:off x="3563888" y="5301208"/>
            <a:ext cx="3289620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К.Устьинский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р.</a:t>
            </a:r>
          </a:p>
          <a:p>
            <a:pPr eaLnBrk="0" hangingPunct="0"/>
            <a:r>
              <a:rPr lang="ru-RU" sz="1600" dirty="0" smtClean="0">
                <a:latin typeface="Arial" pitchFamily="34" charset="0"/>
                <a:cs typeface="Arial" pitchFamily="34" charset="0"/>
              </a:rPr>
              <a:t>- ООО «СХП Камско-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Устьинское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776241" y="4711499"/>
            <a:ext cx="54053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2,6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21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1AC046-00BB-4E25-8C71-F7C5893488EF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71563" y="214313"/>
            <a:ext cx="7500937" cy="6429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2600" b="1" dirty="0">
                <a:latin typeface="+mj-lt"/>
                <a:ea typeface="+mj-ea"/>
                <a:cs typeface="+mj-cs"/>
              </a:rPr>
              <a:t/>
            </a:r>
            <a:br>
              <a:rPr lang="ru-RU" sz="2600" b="1" dirty="0">
                <a:latin typeface="+mj-lt"/>
                <a:ea typeface="+mj-ea"/>
                <a:cs typeface="+mj-cs"/>
              </a:rPr>
            </a:br>
            <a:r>
              <a:rPr lang="ru-RU" sz="2600" b="1" dirty="0">
                <a:latin typeface="+mj-lt"/>
                <a:ea typeface="+mj-ea"/>
                <a:cs typeface="+mj-cs"/>
              </a:rPr>
              <a:t/>
            </a:r>
            <a:br>
              <a:rPr lang="ru-RU" sz="2600" b="1" dirty="0">
                <a:latin typeface="+mj-lt"/>
                <a:ea typeface="+mj-ea"/>
                <a:cs typeface="+mj-cs"/>
              </a:rPr>
            </a:br>
            <a:r>
              <a:rPr lang="ru-RU" sz="2000" b="1" dirty="0">
                <a:ea typeface="+mj-ea"/>
              </a:rPr>
              <a:t> </a:t>
            </a:r>
            <a:r>
              <a:rPr lang="ru-RU" sz="2600" b="1" dirty="0">
                <a:latin typeface="+mj-lt"/>
                <a:ea typeface="+mj-ea"/>
                <a:cs typeface="+mj-cs"/>
              </a:rPr>
              <a:t/>
            </a:r>
            <a:br>
              <a:rPr lang="ru-RU" sz="2600" b="1" dirty="0">
                <a:latin typeface="+mj-lt"/>
                <a:ea typeface="+mj-ea"/>
                <a:cs typeface="+mj-cs"/>
              </a:rPr>
            </a:br>
            <a:endParaRPr lang="ru-RU" sz="2600" b="1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1633466"/>
              </p:ext>
            </p:extLst>
          </p:nvPr>
        </p:nvGraphicFramePr>
        <p:xfrm>
          <a:off x="755576" y="1052736"/>
          <a:ext cx="8280920" cy="554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294"/>
                <a:gridCol w="1955057"/>
                <a:gridCol w="1841942"/>
                <a:gridCol w="1178806"/>
                <a:gridCol w="1097821"/>
              </a:tblGrid>
              <a:tr h="504056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МО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Поступление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НДФЛ, тыс. рублей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Динамика объема поступлений НДФЛ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2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январь-февраль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2015 г.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январь-февраль 2016 г.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тыс.руб.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% / раз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2488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Агрызский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2 827,4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887,4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- 1 940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68,6%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0568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Заинский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1 909,7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1 166,5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- 743,1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38,9%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357,8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219,6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- 138,2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38,6%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808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Сармановский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3 620,4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2 289,8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- 1 330,6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36,8%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2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Arial" pitchFamily="34" charset="0"/>
                          <a:cs typeface="Arial" pitchFamily="34" charset="0"/>
                        </a:rPr>
                        <a:t>Наб.Челны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18 801,3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13 083,7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- 5 717,5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30,4%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1 055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772,3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- 282,7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26,8%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Бугульминский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14 902,6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13 639,4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- 1 263,2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↓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8,5%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035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Татарстан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136 157,9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155 170,7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+ 19 012,8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14%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Муслюмовский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504,7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1 211,5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+ 706,8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140%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Актанышский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1 166,8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3 628,7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+ 2 461,8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211%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264,8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1 282,5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+1 017,7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5 раз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Арский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144,8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3 940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3 795,2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27 раз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Мензелинский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388,9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+ 376,4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↑ 31 раз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57" name="TextBox 5"/>
          <p:cNvSpPr txBox="1">
            <a:spLocks noChangeArrowheads="1"/>
          </p:cNvSpPr>
          <p:nvPr/>
        </p:nvSpPr>
        <p:spPr bwMode="auto">
          <a:xfrm>
            <a:off x="214283" y="0"/>
            <a:ext cx="892971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ea typeface="+mj-ea"/>
                <a:cs typeface="Arial" pitchFamily="34" charset="0"/>
              </a:rPr>
              <a:t>Поступление НДФЛ </a:t>
            </a:r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от работодателей, </a:t>
            </a:r>
            <a:r>
              <a:rPr lang="ru-RU" sz="2000" b="1" dirty="0" smtClean="0">
                <a:latin typeface="Arial" pitchFamily="34" charset="0"/>
                <a:ea typeface="+mj-ea"/>
                <a:cs typeface="Arial" pitchFamily="34" charset="0"/>
              </a:rPr>
              <a:t>которыми </a:t>
            </a:r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были </a:t>
            </a:r>
            <a:r>
              <a:rPr lang="ru-RU" sz="2000" b="1" dirty="0" smtClean="0">
                <a:latin typeface="Arial" pitchFamily="34" charset="0"/>
                <a:ea typeface="+mj-ea"/>
                <a:cs typeface="Arial" pitchFamily="34" charset="0"/>
              </a:rPr>
              <a:t>заключены трудовые договора в </a:t>
            </a:r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рамках </a:t>
            </a:r>
            <a:r>
              <a:rPr lang="ru-RU" sz="2000" b="1" dirty="0" smtClean="0">
                <a:latin typeface="Arial" pitchFamily="34" charset="0"/>
                <a:ea typeface="+mj-ea"/>
                <a:cs typeface="Arial" pitchFamily="34" charset="0"/>
              </a:rPr>
              <a:t>сокращения неформальной занятости</a:t>
            </a:r>
            <a:endParaRPr lang="ru-RU" sz="2000" b="1" dirty="0"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000" b="1" dirty="0" smtClean="0">
                <a:latin typeface="Arial" pitchFamily="34" charset="0"/>
                <a:ea typeface="+mj-ea"/>
                <a:cs typeface="Arial" pitchFamily="34" charset="0"/>
              </a:rPr>
              <a:t>(январь-февраль 2016г.)</a:t>
            </a:r>
            <a:endParaRPr lang="ru-RU" sz="20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53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02630"/>
            <a:ext cx="8229600" cy="418058"/>
          </a:xfrm>
        </p:spPr>
        <p:txBody>
          <a:bodyPr>
            <a:noAutofit/>
          </a:bodyPr>
          <a:lstStyle/>
          <a:p>
            <a:r>
              <a:rPr lang="ru-RU" sz="2900" b="1" dirty="0">
                <a:latin typeface="Arial" pitchFamily="34" charset="0"/>
                <a:cs typeface="Arial" pitchFamily="34" charset="0"/>
              </a:rPr>
              <a:t>Сокращение «неформального» рынка труда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229160"/>
              </p:ext>
            </p:extLst>
          </p:nvPr>
        </p:nvGraphicFramePr>
        <p:xfrm>
          <a:off x="107504" y="715104"/>
          <a:ext cx="2915816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055"/>
                <a:gridCol w="1345761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План,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чел./ факт,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l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РТ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80 059 /29,3%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Муслюмовский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355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54,1%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7808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Казань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771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152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Мензелинский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738</a:t>
                      </a:r>
                      <a:r>
                        <a:rPr lang="ru-RU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/ </a:t>
                      </a:r>
                      <a:r>
                        <a:rPr lang="ru-RU" sz="14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5232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Р.-</a:t>
                      </a: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Слободский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800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34,8%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Сабинский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1184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33,9%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Мамадышский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417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29,2%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Апастовский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837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28,7%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165408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Черемшанский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13219 /</a:t>
                      </a:r>
                      <a:r>
                        <a:rPr lang="ru-RU" sz="14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28,5%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12301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Алексеевский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771</a:t>
                      </a:r>
                      <a:r>
                        <a:rPr lang="ru-RU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/ </a:t>
                      </a:r>
                      <a:r>
                        <a:rPr lang="ru-RU" sz="14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27,7%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14777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Н.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Челны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757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27,3%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Тетюшский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3431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125288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Лаишевский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1279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Атнинский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768 /</a:t>
                      </a:r>
                      <a:r>
                        <a:rPr lang="ru-RU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4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25,1%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Нижнекамский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279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881338"/>
              </p:ext>
            </p:extLst>
          </p:nvPr>
        </p:nvGraphicFramePr>
        <p:xfrm>
          <a:off x="6156176" y="1202392"/>
          <a:ext cx="2952328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589"/>
                <a:gridCol w="1254739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План,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чел./ факт,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45504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709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19,4%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Балтасинский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661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19,3%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301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Кайбицкий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676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19,2%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777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К.-</a:t>
                      </a: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Устьинский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28481/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18,6%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Агрызский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344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17,3%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5288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Высокогорский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424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16,8%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Чистопольский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648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15%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Алькеевский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2045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14,9%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3112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Кукморский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3138 /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14,3%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894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13,9%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Дрожжановский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595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13,4%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885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Бугульминский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1146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12,9%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1408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11,5%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Актанышский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439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10,9%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7168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Спасский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619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10,8%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885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Зеленодольский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2863 / 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6,5%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815948"/>
              </p:ext>
            </p:extLst>
          </p:nvPr>
        </p:nvGraphicFramePr>
        <p:xfrm>
          <a:off x="3059832" y="1003136"/>
          <a:ext cx="3024336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224136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План,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чел./ факт, %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33112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Буинский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1559 /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24,5%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Арский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345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23,4%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Ютазинский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477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23,3%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885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Нурлатский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924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22,8%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8856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Тюлячинский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849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22,3%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860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Азнакаевский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317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Тукаевский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703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21,9%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Сармановский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2253 /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21,6%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Елабужский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762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21,3%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Верхнеуслонский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1012/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21,1%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Пестречинский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499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20,8%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Бавлинский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1346 /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20,8%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Лениногорский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1207 /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19,9%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Новошешминский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679 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19,8%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170" marR="90170" indent="-20955"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Менделеевский 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317/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19,7%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236296" y="620688"/>
            <a:ext cx="1834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на 30.03.2016г.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200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-1" y="-23902"/>
            <a:ext cx="924064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Arial" pitchFamily="34" charset="0"/>
                <a:ea typeface="+mj-ea"/>
                <a:cs typeface="Arial" pitchFamily="34" charset="0"/>
              </a:rPr>
              <a:t>Районы с наибольшим количеством </a:t>
            </a:r>
            <a:r>
              <a:rPr lang="ru-RU" sz="2600" b="1" dirty="0">
                <a:latin typeface="Arial" pitchFamily="34" charset="0"/>
                <a:ea typeface="+mj-ea"/>
                <a:cs typeface="Arial" pitchFamily="34" charset="0"/>
              </a:rPr>
              <a:t>работников, </a:t>
            </a:r>
            <a:endParaRPr lang="ru-RU" sz="26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600" b="1" dirty="0" smtClean="0">
                <a:latin typeface="Arial" pitchFamily="34" charset="0"/>
                <a:ea typeface="+mj-ea"/>
                <a:cs typeface="Arial" pitchFamily="34" charset="0"/>
              </a:rPr>
              <a:t>получивших </a:t>
            </a:r>
            <a:r>
              <a:rPr lang="ru-RU" sz="2600" b="1" dirty="0">
                <a:latin typeface="Arial" pitchFamily="34" charset="0"/>
                <a:ea typeface="+mj-ea"/>
                <a:cs typeface="Arial" pitchFamily="34" charset="0"/>
              </a:rPr>
              <a:t>смертельные травмы и травмы с тяжелыми </a:t>
            </a:r>
            <a:r>
              <a:rPr lang="ru-RU" sz="2600" b="1" dirty="0" smtClean="0">
                <a:latin typeface="Arial" pitchFamily="34" charset="0"/>
                <a:ea typeface="+mj-ea"/>
                <a:cs typeface="Arial" pitchFamily="34" charset="0"/>
              </a:rPr>
              <a:t>последствиями, </a:t>
            </a:r>
            <a:r>
              <a:rPr lang="ru-RU" sz="2600" dirty="0" smtClean="0">
                <a:latin typeface="Arial" pitchFamily="34" charset="0"/>
                <a:ea typeface="+mj-ea"/>
                <a:cs typeface="Arial" pitchFamily="34" charset="0"/>
              </a:rPr>
              <a:t>человек</a:t>
            </a:r>
            <a:endParaRPr lang="ru-RU" sz="26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85411" y="1713783"/>
            <a:ext cx="1503039" cy="40011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2015 год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Freeform 3"/>
          <p:cNvSpPr>
            <a:spLocks/>
          </p:cNvSpPr>
          <p:nvPr/>
        </p:nvSpPr>
        <p:spPr bwMode="auto">
          <a:xfrm>
            <a:off x="5563360" y="3157006"/>
            <a:ext cx="828269" cy="1045927"/>
          </a:xfrm>
          <a:custGeom>
            <a:avLst/>
            <a:gdLst>
              <a:gd name="T0" fmla="*/ 2147483647 w 131"/>
              <a:gd name="T1" fmla="*/ 2147483647 h 134"/>
              <a:gd name="T2" fmla="*/ 2147483647 w 131"/>
              <a:gd name="T3" fmla="*/ 2147483647 h 134"/>
              <a:gd name="T4" fmla="*/ 2147483647 w 131"/>
              <a:gd name="T5" fmla="*/ 2147483647 h 134"/>
              <a:gd name="T6" fmla="*/ 2147483647 w 131"/>
              <a:gd name="T7" fmla="*/ 2147483647 h 134"/>
              <a:gd name="T8" fmla="*/ 2147483647 w 131"/>
              <a:gd name="T9" fmla="*/ 2147483647 h 134"/>
              <a:gd name="T10" fmla="*/ 2147483647 w 131"/>
              <a:gd name="T11" fmla="*/ 2147483647 h 134"/>
              <a:gd name="T12" fmla="*/ 2147483647 w 131"/>
              <a:gd name="T13" fmla="*/ 2147483647 h 134"/>
              <a:gd name="T14" fmla="*/ 2147483647 w 131"/>
              <a:gd name="T15" fmla="*/ 2147483647 h 134"/>
              <a:gd name="T16" fmla="*/ 2147483647 w 131"/>
              <a:gd name="T17" fmla="*/ 2147483647 h 134"/>
              <a:gd name="T18" fmla="*/ 2147483647 w 131"/>
              <a:gd name="T19" fmla="*/ 2147483647 h 134"/>
              <a:gd name="T20" fmla="*/ 2147483647 w 131"/>
              <a:gd name="T21" fmla="*/ 2147483647 h 134"/>
              <a:gd name="T22" fmla="*/ 2147483647 w 131"/>
              <a:gd name="T23" fmla="*/ 2147483647 h 134"/>
              <a:gd name="T24" fmla="*/ 2147483647 w 131"/>
              <a:gd name="T25" fmla="*/ 2147483647 h 134"/>
              <a:gd name="T26" fmla="*/ 2147483647 w 131"/>
              <a:gd name="T27" fmla="*/ 2147483647 h 134"/>
              <a:gd name="T28" fmla="*/ 2147483647 w 131"/>
              <a:gd name="T29" fmla="*/ 2147483647 h 134"/>
              <a:gd name="T30" fmla="*/ 2147483647 w 131"/>
              <a:gd name="T31" fmla="*/ 2147483647 h 134"/>
              <a:gd name="T32" fmla="*/ 2147483647 w 131"/>
              <a:gd name="T33" fmla="*/ 2147483647 h 134"/>
              <a:gd name="T34" fmla="*/ 2147483647 w 131"/>
              <a:gd name="T35" fmla="*/ 2147483647 h 134"/>
              <a:gd name="T36" fmla="*/ 2147483647 w 131"/>
              <a:gd name="T37" fmla="*/ 2147483647 h 134"/>
              <a:gd name="T38" fmla="*/ 2147483647 w 131"/>
              <a:gd name="T39" fmla="*/ 2147483647 h 134"/>
              <a:gd name="T40" fmla="*/ 2147483647 w 131"/>
              <a:gd name="T41" fmla="*/ 2147483647 h 134"/>
              <a:gd name="T42" fmla="*/ 2147483647 w 131"/>
              <a:gd name="T43" fmla="*/ 2147483647 h 134"/>
              <a:gd name="T44" fmla="*/ 2147483647 w 131"/>
              <a:gd name="T45" fmla="*/ 2147483647 h 134"/>
              <a:gd name="T46" fmla="*/ 2147483647 w 131"/>
              <a:gd name="T47" fmla="*/ 2147483647 h 134"/>
              <a:gd name="T48" fmla="*/ 2147483647 w 131"/>
              <a:gd name="T49" fmla="*/ 2147483647 h 134"/>
              <a:gd name="T50" fmla="*/ 2147483647 w 131"/>
              <a:gd name="T51" fmla="*/ 2147483647 h 134"/>
              <a:gd name="T52" fmla="*/ 2147483647 w 131"/>
              <a:gd name="T53" fmla="*/ 2147483647 h 134"/>
              <a:gd name="T54" fmla="*/ 2147483647 w 131"/>
              <a:gd name="T55" fmla="*/ 2147483647 h 134"/>
              <a:gd name="T56" fmla="*/ 2147483647 w 131"/>
              <a:gd name="T57" fmla="*/ 2147483647 h 134"/>
              <a:gd name="T58" fmla="*/ 2147483647 w 131"/>
              <a:gd name="T59" fmla="*/ 2147483647 h 134"/>
              <a:gd name="T60" fmla="*/ 2147483647 w 131"/>
              <a:gd name="T61" fmla="*/ 2147483647 h 134"/>
              <a:gd name="T62" fmla="*/ 2147483647 w 131"/>
              <a:gd name="T63" fmla="*/ 2147483647 h 134"/>
              <a:gd name="T64" fmla="*/ 2147483647 w 131"/>
              <a:gd name="T65" fmla="*/ 2147483647 h 134"/>
              <a:gd name="T66" fmla="*/ 2147483647 w 131"/>
              <a:gd name="T67" fmla="*/ 2147483647 h 134"/>
              <a:gd name="T68" fmla="*/ 2147483647 w 131"/>
              <a:gd name="T69" fmla="*/ 2147483647 h 134"/>
              <a:gd name="T70" fmla="*/ 2147483647 w 131"/>
              <a:gd name="T71" fmla="*/ 2147483647 h 134"/>
              <a:gd name="T72" fmla="*/ 2147483647 w 131"/>
              <a:gd name="T73" fmla="*/ 2147483647 h 134"/>
              <a:gd name="T74" fmla="*/ 2147483647 w 131"/>
              <a:gd name="T75" fmla="*/ 2147483647 h 134"/>
              <a:gd name="T76" fmla="*/ 2147483647 w 131"/>
              <a:gd name="T77" fmla="*/ 2147483647 h 134"/>
              <a:gd name="T78" fmla="*/ 2147483647 w 131"/>
              <a:gd name="T79" fmla="*/ 2147483647 h 134"/>
              <a:gd name="T80" fmla="*/ 2147483647 w 131"/>
              <a:gd name="T81" fmla="*/ 2147483647 h 134"/>
              <a:gd name="T82" fmla="*/ 2147483647 w 131"/>
              <a:gd name="T83" fmla="*/ 2147483647 h 134"/>
              <a:gd name="T84" fmla="*/ 2147483647 w 131"/>
              <a:gd name="T85" fmla="*/ 2147483647 h 134"/>
              <a:gd name="T86" fmla="*/ 2147483647 w 131"/>
              <a:gd name="T87" fmla="*/ 2147483647 h 134"/>
              <a:gd name="T88" fmla="*/ 2147483647 w 131"/>
              <a:gd name="T89" fmla="*/ 2147483647 h 134"/>
              <a:gd name="T90" fmla="*/ 2147483647 w 131"/>
              <a:gd name="T91" fmla="*/ 2147483647 h 134"/>
              <a:gd name="T92" fmla="*/ 2147483647 w 131"/>
              <a:gd name="T93" fmla="*/ 2147483647 h 134"/>
              <a:gd name="T94" fmla="*/ 2147483647 w 131"/>
              <a:gd name="T95" fmla="*/ 2147483647 h 134"/>
              <a:gd name="T96" fmla="*/ 2147483647 w 131"/>
              <a:gd name="T97" fmla="*/ 2147483647 h 134"/>
              <a:gd name="T98" fmla="*/ 2147483647 w 131"/>
              <a:gd name="T99" fmla="*/ 2147483647 h 134"/>
              <a:gd name="T100" fmla="*/ 2147483647 w 131"/>
              <a:gd name="T101" fmla="*/ 2147483647 h 134"/>
              <a:gd name="T102" fmla="*/ 2147483647 w 131"/>
              <a:gd name="T103" fmla="*/ 2147483647 h 134"/>
              <a:gd name="T104" fmla="*/ 2147483647 w 131"/>
              <a:gd name="T105" fmla="*/ 2147483647 h 134"/>
              <a:gd name="T106" fmla="*/ 2147483647 w 131"/>
              <a:gd name="T107" fmla="*/ 2147483647 h 134"/>
              <a:gd name="T108" fmla="*/ 2147483647 w 131"/>
              <a:gd name="T109" fmla="*/ 2147483647 h 134"/>
              <a:gd name="T110" fmla="*/ 2147483647 w 131"/>
              <a:gd name="T111" fmla="*/ 2147483647 h 134"/>
              <a:gd name="T112" fmla="*/ 2147483647 w 131"/>
              <a:gd name="T113" fmla="*/ 2147483647 h 134"/>
              <a:gd name="T114" fmla="*/ 2147483647 w 131"/>
              <a:gd name="T115" fmla="*/ 2147483647 h 134"/>
              <a:gd name="T116" fmla="*/ 2147483647 w 131"/>
              <a:gd name="T117" fmla="*/ 2147483647 h 134"/>
              <a:gd name="T118" fmla="*/ 2147483647 w 131"/>
              <a:gd name="T119" fmla="*/ 2147483647 h 134"/>
              <a:gd name="T120" fmla="*/ 2147483647 w 131"/>
              <a:gd name="T121" fmla="*/ 2147483647 h 134"/>
              <a:gd name="T122" fmla="*/ 2147483647 w 131"/>
              <a:gd name="T123" fmla="*/ 2147483647 h 134"/>
              <a:gd name="T124" fmla="*/ 2147483647 w 131"/>
              <a:gd name="T125" fmla="*/ 2147483647 h 13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1"/>
              <a:gd name="T190" fmla="*/ 0 h 134"/>
              <a:gd name="T191" fmla="*/ 131 w 131"/>
              <a:gd name="T192" fmla="*/ 134 h 13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1" h="134">
                <a:moveTo>
                  <a:pt x="31" y="48"/>
                </a:moveTo>
                <a:lnTo>
                  <a:pt x="30" y="47"/>
                </a:lnTo>
                <a:lnTo>
                  <a:pt x="29" y="47"/>
                </a:lnTo>
                <a:lnTo>
                  <a:pt x="27" y="45"/>
                </a:lnTo>
                <a:lnTo>
                  <a:pt x="28" y="45"/>
                </a:lnTo>
                <a:lnTo>
                  <a:pt x="29" y="45"/>
                </a:lnTo>
                <a:lnTo>
                  <a:pt x="29" y="44"/>
                </a:lnTo>
                <a:lnTo>
                  <a:pt x="29" y="43"/>
                </a:lnTo>
                <a:lnTo>
                  <a:pt x="29" y="42"/>
                </a:lnTo>
                <a:lnTo>
                  <a:pt x="27" y="41"/>
                </a:lnTo>
                <a:lnTo>
                  <a:pt x="26" y="41"/>
                </a:lnTo>
                <a:lnTo>
                  <a:pt x="25" y="40"/>
                </a:lnTo>
                <a:lnTo>
                  <a:pt x="25" y="38"/>
                </a:lnTo>
                <a:lnTo>
                  <a:pt x="25" y="37"/>
                </a:lnTo>
                <a:lnTo>
                  <a:pt x="23" y="37"/>
                </a:lnTo>
                <a:lnTo>
                  <a:pt x="23" y="38"/>
                </a:lnTo>
                <a:lnTo>
                  <a:pt x="22" y="38"/>
                </a:lnTo>
                <a:lnTo>
                  <a:pt x="21" y="39"/>
                </a:lnTo>
                <a:lnTo>
                  <a:pt x="21" y="40"/>
                </a:lnTo>
                <a:lnTo>
                  <a:pt x="20" y="40"/>
                </a:lnTo>
                <a:lnTo>
                  <a:pt x="18" y="40"/>
                </a:lnTo>
                <a:lnTo>
                  <a:pt x="17" y="40"/>
                </a:lnTo>
                <a:lnTo>
                  <a:pt x="16" y="40"/>
                </a:lnTo>
                <a:lnTo>
                  <a:pt x="16" y="41"/>
                </a:lnTo>
                <a:lnTo>
                  <a:pt x="15" y="41"/>
                </a:lnTo>
                <a:lnTo>
                  <a:pt x="14" y="40"/>
                </a:lnTo>
                <a:lnTo>
                  <a:pt x="13" y="39"/>
                </a:lnTo>
                <a:lnTo>
                  <a:pt x="12" y="39"/>
                </a:lnTo>
                <a:lnTo>
                  <a:pt x="11" y="38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7" y="37"/>
                </a:lnTo>
                <a:lnTo>
                  <a:pt x="8" y="35"/>
                </a:lnTo>
                <a:lnTo>
                  <a:pt x="7" y="35"/>
                </a:lnTo>
                <a:lnTo>
                  <a:pt x="7" y="34"/>
                </a:lnTo>
                <a:lnTo>
                  <a:pt x="8" y="32"/>
                </a:lnTo>
                <a:lnTo>
                  <a:pt x="9" y="32"/>
                </a:lnTo>
                <a:lnTo>
                  <a:pt x="10" y="31"/>
                </a:lnTo>
                <a:lnTo>
                  <a:pt x="10" y="30"/>
                </a:lnTo>
                <a:lnTo>
                  <a:pt x="9" y="27"/>
                </a:lnTo>
                <a:lnTo>
                  <a:pt x="5" y="24"/>
                </a:lnTo>
                <a:lnTo>
                  <a:pt x="2" y="21"/>
                </a:lnTo>
                <a:lnTo>
                  <a:pt x="0" y="18"/>
                </a:lnTo>
                <a:lnTo>
                  <a:pt x="3" y="18"/>
                </a:lnTo>
                <a:lnTo>
                  <a:pt x="10" y="19"/>
                </a:lnTo>
                <a:lnTo>
                  <a:pt x="13" y="18"/>
                </a:lnTo>
                <a:lnTo>
                  <a:pt x="16" y="17"/>
                </a:lnTo>
                <a:lnTo>
                  <a:pt x="19" y="16"/>
                </a:lnTo>
                <a:lnTo>
                  <a:pt x="22" y="14"/>
                </a:lnTo>
                <a:lnTo>
                  <a:pt x="27" y="14"/>
                </a:lnTo>
                <a:lnTo>
                  <a:pt x="30" y="12"/>
                </a:lnTo>
                <a:lnTo>
                  <a:pt x="32" y="10"/>
                </a:lnTo>
                <a:lnTo>
                  <a:pt x="34" y="8"/>
                </a:lnTo>
                <a:lnTo>
                  <a:pt x="36" y="7"/>
                </a:lnTo>
                <a:lnTo>
                  <a:pt x="36" y="5"/>
                </a:lnTo>
                <a:lnTo>
                  <a:pt x="37" y="4"/>
                </a:lnTo>
                <a:lnTo>
                  <a:pt x="39" y="5"/>
                </a:lnTo>
                <a:lnTo>
                  <a:pt x="40" y="6"/>
                </a:lnTo>
                <a:lnTo>
                  <a:pt x="40" y="8"/>
                </a:lnTo>
                <a:lnTo>
                  <a:pt x="41" y="8"/>
                </a:lnTo>
                <a:lnTo>
                  <a:pt x="42" y="9"/>
                </a:lnTo>
                <a:lnTo>
                  <a:pt x="44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51" y="3"/>
                </a:lnTo>
                <a:lnTo>
                  <a:pt x="53" y="3"/>
                </a:lnTo>
                <a:lnTo>
                  <a:pt x="54" y="3"/>
                </a:lnTo>
                <a:lnTo>
                  <a:pt x="55" y="2"/>
                </a:lnTo>
                <a:lnTo>
                  <a:pt x="56" y="1"/>
                </a:lnTo>
                <a:lnTo>
                  <a:pt x="58" y="0"/>
                </a:lnTo>
                <a:lnTo>
                  <a:pt x="60" y="1"/>
                </a:lnTo>
                <a:lnTo>
                  <a:pt x="59" y="1"/>
                </a:lnTo>
                <a:lnTo>
                  <a:pt x="59" y="2"/>
                </a:lnTo>
                <a:lnTo>
                  <a:pt x="59" y="3"/>
                </a:lnTo>
                <a:lnTo>
                  <a:pt x="59" y="4"/>
                </a:lnTo>
                <a:lnTo>
                  <a:pt x="60" y="5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3" y="5"/>
                </a:lnTo>
                <a:lnTo>
                  <a:pt x="65" y="4"/>
                </a:lnTo>
                <a:lnTo>
                  <a:pt x="66" y="4"/>
                </a:lnTo>
                <a:lnTo>
                  <a:pt x="67" y="5"/>
                </a:lnTo>
                <a:lnTo>
                  <a:pt x="68" y="7"/>
                </a:lnTo>
                <a:lnTo>
                  <a:pt x="70" y="7"/>
                </a:lnTo>
                <a:lnTo>
                  <a:pt x="71" y="7"/>
                </a:lnTo>
                <a:lnTo>
                  <a:pt x="73" y="8"/>
                </a:lnTo>
                <a:lnTo>
                  <a:pt x="74" y="8"/>
                </a:lnTo>
                <a:lnTo>
                  <a:pt x="74" y="11"/>
                </a:lnTo>
                <a:lnTo>
                  <a:pt x="75" y="12"/>
                </a:lnTo>
                <a:lnTo>
                  <a:pt x="76" y="13"/>
                </a:lnTo>
                <a:lnTo>
                  <a:pt x="77" y="13"/>
                </a:lnTo>
                <a:lnTo>
                  <a:pt x="77" y="11"/>
                </a:lnTo>
                <a:lnTo>
                  <a:pt x="78" y="9"/>
                </a:lnTo>
                <a:lnTo>
                  <a:pt x="80" y="8"/>
                </a:lnTo>
                <a:lnTo>
                  <a:pt x="81" y="9"/>
                </a:lnTo>
                <a:lnTo>
                  <a:pt x="81" y="11"/>
                </a:lnTo>
                <a:lnTo>
                  <a:pt x="82" y="12"/>
                </a:lnTo>
                <a:lnTo>
                  <a:pt x="82" y="14"/>
                </a:lnTo>
                <a:lnTo>
                  <a:pt x="80" y="15"/>
                </a:lnTo>
                <a:lnTo>
                  <a:pt x="78" y="16"/>
                </a:lnTo>
                <a:lnTo>
                  <a:pt x="79" y="17"/>
                </a:lnTo>
                <a:lnTo>
                  <a:pt x="84" y="17"/>
                </a:lnTo>
                <a:lnTo>
                  <a:pt x="88" y="17"/>
                </a:lnTo>
                <a:lnTo>
                  <a:pt x="92" y="17"/>
                </a:lnTo>
                <a:lnTo>
                  <a:pt x="94" y="17"/>
                </a:lnTo>
                <a:lnTo>
                  <a:pt x="92" y="21"/>
                </a:lnTo>
                <a:lnTo>
                  <a:pt x="89" y="25"/>
                </a:lnTo>
                <a:lnTo>
                  <a:pt x="89" y="26"/>
                </a:lnTo>
                <a:lnTo>
                  <a:pt x="90" y="31"/>
                </a:lnTo>
                <a:lnTo>
                  <a:pt x="91" y="33"/>
                </a:lnTo>
                <a:lnTo>
                  <a:pt x="92" y="34"/>
                </a:lnTo>
                <a:lnTo>
                  <a:pt x="93" y="34"/>
                </a:lnTo>
                <a:lnTo>
                  <a:pt x="93" y="33"/>
                </a:lnTo>
                <a:lnTo>
                  <a:pt x="95" y="31"/>
                </a:lnTo>
                <a:lnTo>
                  <a:pt x="97" y="29"/>
                </a:lnTo>
                <a:lnTo>
                  <a:pt x="101" y="27"/>
                </a:lnTo>
                <a:lnTo>
                  <a:pt x="103" y="26"/>
                </a:lnTo>
                <a:lnTo>
                  <a:pt x="104" y="28"/>
                </a:lnTo>
                <a:lnTo>
                  <a:pt x="105" y="30"/>
                </a:lnTo>
                <a:lnTo>
                  <a:pt x="104" y="31"/>
                </a:lnTo>
                <a:lnTo>
                  <a:pt x="101" y="33"/>
                </a:lnTo>
                <a:lnTo>
                  <a:pt x="98" y="35"/>
                </a:lnTo>
                <a:lnTo>
                  <a:pt x="98" y="37"/>
                </a:lnTo>
                <a:lnTo>
                  <a:pt x="99" y="38"/>
                </a:lnTo>
                <a:lnTo>
                  <a:pt x="100" y="38"/>
                </a:lnTo>
                <a:lnTo>
                  <a:pt x="101" y="38"/>
                </a:lnTo>
                <a:lnTo>
                  <a:pt x="102" y="36"/>
                </a:lnTo>
                <a:lnTo>
                  <a:pt x="103" y="34"/>
                </a:lnTo>
                <a:lnTo>
                  <a:pt x="104" y="33"/>
                </a:lnTo>
                <a:lnTo>
                  <a:pt x="105" y="32"/>
                </a:lnTo>
                <a:lnTo>
                  <a:pt x="106" y="32"/>
                </a:lnTo>
                <a:lnTo>
                  <a:pt x="108" y="32"/>
                </a:lnTo>
                <a:lnTo>
                  <a:pt x="110" y="33"/>
                </a:lnTo>
                <a:lnTo>
                  <a:pt x="112" y="32"/>
                </a:lnTo>
                <a:lnTo>
                  <a:pt x="114" y="32"/>
                </a:lnTo>
                <a:lnTo>
                  <a:pt x="112" y="35"/>
                </a:lnTo>
                <a:lnTo>
                  <a:pt x="112" y="36"/>
                </a:lnTo>
                <a:lnTo>
                  <a:pt x="112" y="37"/>
                </a:lnTo>
                <a:lnTo>
                  <a:pt x="114" y="39"/>
                </a:lnTo>
                <a:lnTo>
                  <a:pt x="117" y="40"/>
                </a:lnTo>
                <a:lnTo>
                  <a:pt x="119" y="41"/>
                </a:lnTo>
                <a:lnTo>
                  <a:pt x="119" y="43"/>
                </a:lnTo>
                <a:lnTo>
                  <a:pt x="119" y="45"/>
                </a:lnTo>
                <a:lnTo>
                  <a:pt x="120" y="46"/>
                </a:lnTo>
                <a:lnTo>
                  <a:pt x="123" y="48"/>
                </a:lnTo>
                <a:lnTo>
                  <a:pt x="125" y="49"/>
                </a:lnTo>
                <a:lnTo>
                  <a:pt x="126" y="49"/>
                </a:lnTo>
                <a:lnTo>
                  <a:pt x="127" y="48"/>
                </a:lnTo>
                <a:lnTo>
                  <a:pt x="128" y="47"/>
                </a:lnTo>
                <a:lnTo>
                  <a:pt x="128" y="46"/>
                </a:lnTo>
                <a:lnTo>
                  <a:pt x="128" y="45"/>
                </a:lnTo>
                <a:lnTo>
                  <a:pt x="130" y="45"/>
                </a:lnTo>
                <a:lnTo>
                  <a:pt x="131" y="46"/>
                </a:lnTo>
                <a:lnTo>
                  <a:pt x="131" y="47"/>
                </a:lnTo>
                <a:lnTo>
                  <a:pt x="131" y="49"/>
                </a:lnTo>
                <a:lnTo>
                  <a:pt x="131" y="50"/>
                </a:lnTo>
                <a:lnTo>
                  <a:pt x="130" y="51"/>
                </a:lnTo>
                <a:lnTo>
                  <a:pt x="131" y="52"/>
                </a:lnTo>
                <a:lnTo>
                  <a:pt x="131" y="53"/>
                </a:lnTo>
                <a:lnTo>
                  <a:pt x="129" y="52"/>
                </a:lnTo>
                <a:lnTo>
                  <a:pt x="129" y="54"/>
                </a:lnTo>
                <a:lnTo>
                  <a:pt x="129" y="55"/>
                </a:lnTo>
                <a:lnTo>
                  <a:pt x="128" y="55"/>
                </a:lnTo>
                <a:lnTo>
                  <a:pt x="127" y="54"/>
                </a:lnTo>
                <a:lnTo>
                  <a:pt x="126" y="54"/>
                </a:lnTo>
                <a:lnTo>
                  <a:pt x="128" y="56"/>
                </a:lnTo>
                <a:lnTo>
                  <a:pt x="127" y="57"/>
                </a:lnTo>
                <a:lnTo>
                  <a:pt x="126" y="58"/>
                </a:lnTo>
                <a:lnTo>
                  <a:pt x="125" y="58"/>
                </a:lnTo>
                <a:lnTo>
                  <a:pt x="123" y="59"/>
                </a:lnTo>
                <a:lnTo>
                  <a:pt x="124" y="61"/>
                </a:lnTo>
                <a:lnTo>
                  <a:pt x="124" y="63"/>
                </a:lnTo>
                <a:lnTo>
                  <a:pt x="123" y="64"/>
                </a:lnTo>
                <a:lnTo>
                  <a:pt x="122" y="64"/>
                </a:lnTo>
                <a:lnTo>
                  <a:pt x="121" y="65"/>
                </a:lnTo>
                <a:lnTo>
                  <a:pt x="121" y="66"/>
                </a:lnTo>
                <a:lnTo>
                  <a:pt x="120" y="66"/>
                </a:lnTo>
                <a:lnTo>
                  <a:pt x="118" y="70"/>
                </a:lnTo>
                <a:lnTo>
                  <a:pt x="119" y="70"/>
                </a:lnTo>
                <a:lnTo>
                  <a:pt x="120" y="71"/>
                </a:lnTo>
                <a:lnTo>
                  <a:pt x="119" y="70"/>
                </a:lnTo>
                <a:lnTo>
                  <a:pt x="117" y="71"/>
                </a:lnTo>
                <a:lnTo>
                  <a:pt x="117" y="72"/>
                </a:lnTo>
                <a:lnTo>
                  <a:pt x="116" y="73"/>
                </a:lnTo>
                <a:lnTo>
                  <a:pt x="115" y="74"/>
                </a:lnTo>
                <a:lnTo>
                  <a:pt x="114" y="74"/>
                </a:lnTo>
                <a:lnTo>
                  <a:pt x="114" y="75"/>
                </a:lnTo>
                <a:lnTo>
                  <a:pt x="113" y="75"/>
                </a:lnTo>
                <a:lnTo>
                  <a:pt x="113" y="76"/>
                </a:lnTo>
                <a:lnTo>
                  <a:pt x="112" y="77"/>
                </a:lnTo>
                <a:lnTo>
                  <a:pt x="110" y="78"/>
                </a:lnTo>
                <a:lnTo>
                  <a:pt x="110" y="76"/>
                </a:lnTo>
                <a:lnTo>
                  <a:pt x="109" y="76"/>
                </a:lnTo>
                <a:lnTo>
                  <a:pt x="108" y="77"/>
                </a:lnTo>
                <a:lnTo>
                  <a:pt x="107" y="78"/>
                </a:lnTo>
                <a:lnTo>
                  <a:pt x="108" y="79"/>
                </a:lnTo>
                <a:lnTo>
                  <a:pt x="108" y="80"/>
                </a:lnTo>
                <a:lnTo>
                  <a:pt x="107" y="81"/>
                </a:lnTo>
                <a:lnTo>
                  <a:pt x="106" y="82"/>
                </a:lnTo>
                <a:lnTo>
                  <a:pt x="105" y="82"/>
                </a:lnTo>
                <a:lnTo>
                  <a:pt x="103" y="82"/>
                </a:lnTo>
                <a:lnTo>
                  <a:pt x="103" y="83"/>
                </a:lnTo>
                <a:lnTo>
                  <a:pt x="104" y="84"/>
                </a:lnTo>
                <a:lnTo>
                  <a:pt x="104" y="85"/>
                </a:lnTo>
                <a:lnTo>
                  <a:pt x="103" y="86"/>
                </a:lnTo>
                <a:lnTo>
                  <a:pt x="103" y="87"/>
                </a:lnTo>
                <a:lnTo>
                  <a:pt x="102" y="87"/>
                </a:lnTo>
                <a:lnTo>
                  <a:pt x="101" y="86"/>
                </a:lnTo>
                <a:lnTo>
                  <a:pt x="101" y="84"/>
                </a:lnTo>
                <a:lnTo>
                  <a:pt x="100" y="84"/>
                </a:lnTo>
                <a:lnTo>
                  <a:pt x="99" y="85"/>
                </a:lnTo>
                <a:lnTo>
                  <a:pt x="98" y="87"/>
                </a:lnTo>
                <a:lnTo>
                  <a:pt x="98" y="88"/>
                </a:lnTo>
                <a:lnTo>
                  <a:pt x="97" y="90"/>
                </a:lnTo>
                <a:lnTo>
                  <a:pt x="96" y="90"/>
                </a:lnTo>
                <a:lnTo>
                  <a:pt x="96" y="89"/>
                </a:lnTo>
                <a:lnTo>
                  <a:pt x="95" y="90"/>
                </a:lnTo>
                <a:lnTo>
                  <a:pt x="95" y="92"/>
                </a:lnTo>
                <a:lnTo>
                  <a:pt x="96" y="95"/>
                </a:lnTo>
                <a:lnTo>
                  <a:pt x="97" y="97"/>
                </a:lnTo>
                <a:lnTo>
                  <a:pt x="98" y="99"/>
                </a:lnTo>
                <a:lnTo>
                  <a:pt x="97" y="100"/>
                </a:lnTo>
                <a:lnTo>
                  <a:pt x="96" y="100"/>
                </a:lnTo>
                <a:lnTo>
                  <a:pt x="95" y="99"/>
                </a:lnTo>
                <a:lnTo>
                  <a:pt x="95" y="100"/>
                </a:lnTo>
                <a:lnTo>
                  <a:pt x="95" y="101"/>
                </a:lnTo>
                <a:lnTo>
                  <a:pt x="96" y="101"/>
                </a:lnTo>
                <a:lnTo>
                  <a:pt x="95" y="101"/>
                </a:lnTo>
                <a:lnTo>
                  <a:pt x="97" y="103"/>
                </a:lnTo>
                <a:lnTo>
                  <a:pt x="98" y="103"/>
                </a:lnTo>
                <a:lnTo>
                  <a:pt x="98" y="104"/>
                </a:lnTo>
                <a:lnTo>
                  <a:pt x="96" y="105"/>
                </a:lnTo>
                <a:lnTo>
                  <a:pt x="95" y="106"/>
                </a:lnTo>
                <a:lnTo>
                  <a:pt x="92" y="106"/>
                </a:lnTo>
                <a:lnTo>
                  <a:pt x="91" y="106"/>
                </a:lnTo>
                <a:lnTo>
                  <a:pt x="91" y="107"/>
                </a:lnTo>
                <a:lnTo>
                  <a:pt x="91" y="109"/>
                </a:lnTo>
                <a:lnTo>
                  <a:pt x="90" y="110"/>
                </a:lnTo>
                <a:lnTo>
                  <a:pt x="87" y="113"/>
                </a:lnTo>
                <a:lnTo>
                  <a:pt x="88" y="114"/>
                </a:lnTo>
                <a:lnTo>
                  <a:pt x="88" y="116"/>
                </a:lnTo>
                <a:lnTo>
                  <a:pt x="88" y="117"/>
                </a:lnTo>
                <a:lnTo>
                  <a:pt x="87" y="117"/>
                </a:lnTo>
                <a:lnTo>
                  <a:pt x="87" y="118"/>
                </a:lnTo>
                <a:lnTo>
                  <a:pt x="87" y="119"/>
                </a:lnTo>
                <a:lnTo>
                  <a:pt x="86" y="120"/>
                </a:lnTo>
                <a:lnTo>
                  <a:pt x="84" y="122"/>
                </a:lnTo>
                <a:lnTo>
                  <a:pt x="85" y="122"/>
                </a:lnTo>
                <a:lnTo>
                  <a:pt x="86" y="124"/>
                </a:lnTo>
                <a:lnTo>
                  <a:pt x="86" y="125"/>
                </a:lnTo>
                <a:lnTo>
                  <a:pt x="85" y="126"/>
                </a:lnTo>
                <a:lnTo>
                  <a:pt x="86" y="128"/>
                </a:lnTo>
                <a:lnTo>
                  <a:pt x="86" y="129"/>
                </a:lnTo>
                <a:lnTo>
                  <a:pt x="86" y="130"/>
                </a:lnTo>
                <a:lnTo>
                  <a:pt x="84" y="129"/>
                </a:lnTo>
                <a:lnTo>
                  <a:pt x="83" y="128"/>
                </a:lnTo>
                <a:lnTo>
                  <a:pt x="79" y="131"/>
                </a:lnTo>
                <a:lnTo>
                  <a:pt x="79" y="133"/>
                </a:lnTo>
                <a:lnTo>
                  <a:pt x="76" y="132"/>
                </a:lnTo>
                <a:lnTo>
                  <a:pt x="73" y="134"/>
                </a:lnTo>
                <a:lnTo>
                  <a:pt x="72" y="133"/>
                </a:lnTo>
                <a:lnTo>
                  <a:pt x="73" y="132"/>
                </a:lnTo>
                <a:lnTo>
                  <a:pt x="73" y="131"/>
                </a:lnTo>
                <a:lnTo>
                  <a:pt x="73" y="130"/>
                </a:lnTo>
                <a:lnTo>
                  <a:pt x="74" y="129"/>
                </a:lnTo>
                <a:lnTo>
                  <a:pt x="73" y="127"/>
                </a:lnTo>
                <a:lnTo>
                  <a:pt x="71" y="124"/>
                </a:lnTo>
                <a:lnTo>
                  <a:pt x="70" y="123"/>
                </a:lnTo>
                <a:lnTo>
                  <a:pt x="69" y="122"/>
                </a:lnTo>
                <a:lnTo>
                  <a:pt x="68" y="122"/>
                </a:lnTo>
                <a:lnTo>
                  <a:pt x="66" y="121"/>
                </a:lnTo>
                <a:lnTo>
                  <a:pt x="64" y="121"/>
                </a:lnTo>
                <a:lnTo>
                  <a:pt x="62" y="122"/>
                </a:lnTo>
                <a:lnTo>
                  <a:pt x="59" y="121"/>
                </a:lnTo>
                <a:lnTo>
                  <a:pt x="57" y="119"/>
                </a:lnTo>
                <a:lnTo>
                  <a:pt x="57" y="116"/>
                </a:lnTo>
                <a:lnTo>
                  <a:pt x="58" y="114"/>
                </a:lnTo>
                <a:lnTo>
                  <a:pt x="59" y="112"/>
                </a:lnTo>
                <a:lnTo>
                  <a:pt x="59" y="111"/>
                </a:lnTo>
                <a:lnTo>
                  <a:pt x="57" y="109"/>
                </a:lnTo>
                <a:lnTo>
                  <a:pt x="54" y="108"/>
                </a:lnTo>
                <a:lnTo>
                  <a:pt x="52" y="108"/>
                </a:lnTo>
                <a:lnTo>
                  <a:pt x="48" y="109"/>
                </a:lnTo>
                <a:lnTo>
                  <a:pt x="47" y="109"/>
                </a:lnTo>
                <a:lnTo>
                  <a:pt x="46" y="106"/>
                </a:lnTo>
                <a:lnTo>
                  <a:pt x="48" y="104"/>
                </a:lnTo>
                <a:lnTo>
                  <a:pt x="49" y="104"/>
                </a:lnTo>
                <a:lnTo>
                  <a:pt x="51" y="102"/>
                </a:lnTo>
                <a:lnTo>
                  <a:pt x="50" y="100"/>
                </a:lnTo>
                <a:lnTo>
                  <a:pt x="49" y="100"/>
                </a:lnTo>
                <a:lnTo>
                  <a:pt x="46" y="101"/>
                </a:lnTo>
                <a:lnTo>
                  <a:pt x="45" y="102"/>
                </a:lnTo>
                <a:lnTo>
                  <a:pt x="40" y="105"/>
                </a:lnTo>
                <a:lnTo>
                  <a:pt x="37" y="108"/>
                </a:lnTo>
                <a:lnTo>
                  <a:pt x="36" y="111"/>
                </a:lnTo>
                <a:lnTo>
                  <a:pt x="35" y="112"/>
                </a:lnTo>
                <a:lnTo>
                  <a:pt x="33" y="112"/>
                </a:lnTo>
                <a:lnTo>
                  <a:pt x="33" y="111"/>
                </a:lnTo>
                <a:lnTo>
                  <a:pt x="33" y="110"/>
                </a:lnTo>
                <a:lnTo>
                  <a:pt x="33" y="108"/>
                </a:lnTo>
                <a:lnTo>
                  <a:pt x="32" y="107"/>
                </a:lnTo>
                <a:lnTo>
                  <a:pt x="31" y="105"/>
                </a:lnTo>
                <a:lnTo>
                  <a:pt x="30" y="104"/>
                </a:lnTo>
                <a:lnTo>
                  <a:pt x="29" y="104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3"/>
                </a:lnTo>
                <a:lnTo>
                  <a:pt x="28" y="102"/>
                </a:lnTo>
                <a:lnTo>
                  <a:pt x="28" y="101"/>
                </a:lnTo>
                <a:lnTo>
                  <a:pt x="27" y="100"/>
                </a:lnTo>
                <a:lnTo>
                  <a:pt x="26" y="101"/>
                </a:lnTo>
                <a:lnTo>
                  <a:pt x="25" y="102"/>
                </a:lnTo>
                <a:lnTo>
                  <a:pt x="24" y="103"/>
                </a:lnTo>
                <a:lnTo>
                  <a:pt x="24" y="102"/>
                </a:lnTo>
                <a:lnTo>
                  <a:pt x="23" y="101"/>
                </a:lnTo>
                <a:lnTo>
                  <a:pt x="24" y="100"/>
                </a:lnTo>
                <a:lnTo>
                  <a:pt x="25" y="99"/>
                </a:lnTo>
                <a:lnTo>
                  <a:pt x="26" y="99"/>
                </a:lnTo>
                <a:lnTo>
                  <a:pt x="26" y="98"/>
                </a:lnTo>
                <a:lnTo>
                  <a:pt x="25" y="98"/>
                </a:lnTo>
                <a:lnTo>
                  <a:pt x="20" y="92"/>
                </a:lnTo>
                <a:lnTo>
                  <a:pt x="18" y="92"/>
                </a:lnTo>
                <a:lnTo>
                  <a:pt x="14" y="97"/>
                </a:lnTo>
                <a:lnTo>
                  <a:pt x="12" y="96"/>
                </a:lnTo>
                <a:lnTo>
                  <a:pt x="12" y="95"/>
                </a:lnTo>
                <a:lnTo>
                  <a:pt x="11" y="94"/>
                </a:lnTo>
                <a:lnTo>
                  <a:pt x="11" y="93"/>
                </a:lnTo>
                <a:lnTo>
                  <a:pt x="11" y="92"/>
                </a:lnTo>
                <a:lnTo>
                  <a:pt x="12" y="92"/>
                </a:lnTo>
                <a:lnTo>
                  <a:pt x="14" y="90"/>
                </a:lnTo>
                <a:lnTo>
                  <a:pt x="16" y="89"/>
                </a:lnTo>
                <a:lnTo>
                  <a:pt x="17" y="87"/>
                </a:lnTo>
                <a:lnTo>
                  <a:pt x="18" y="87"/>
                </a:lnTo>
                <a:lnTo>
                  <a:pt x="19" y="86"/>
                </a:lnTo>
                <a:lnTo>
                  <a:pt x="20" y="84"/>
                </a:lnTo>
                <a:lnTo>
                  <a:pt x="21" y="83"/>
                </a:lnTo>
                <a:lnTo>
                  <a:pt x="22" y="82"/>
                </a:lnTo>
                <a:lnTo>
                  <a:pt x="23" y="81"/>
                </a:lnTo>
                <a:lnTo>
                  <a:pt x="23" y="82"/>
                </a:lnTo>
                <a:lnTo>
                  <a:pt x="24" y="82"/>
                </a:lnTo>
                <a:lnTo>
                  <a:pt x="25" y="81"/>
                </a:lnTo>
                <a:lnTo>
                  <a:pt x="27" y="81"/>
                </a:lnTo>
                <a:lnTo>
                  <a:pt x="29" y="81"/>
                </a:lnTo>
                <a:lnTo>
                  <a:pt x="30" y="80"/>
                </a:lnTo>
                <a:lnTo>
                  <a:pt x="30" y="79"/>
                </a:lnTo>
                <a:lnTo>
                  <a:pt x="30" y="78"/>
                </a:lnTo>
                <a:lnTo>
                  <a:pt x="30" y="77"/>
                </a:lnTo>
                <a:lnTo>
                  <a:pt x="29" y="77"/>
                </a:lnTo>
                <a:lnTo>
                  <a:pt x="29" y="76"/>
                </a:lnTo>
                <a:lnTo>
                  <a:pt x="30" y="75"/>
                </a:lnTo>
                <a:lnTo>
                  <a:pt x="31" y="75"/>
                </a:lnTo>
                <a:lnTo>
                  <a:pt x="32" y="75"/>
                </a:lnTo>
                <a:lnTo>
                  <a:pt x="32" y="74"/>
                </a:lnTo>
                <a:lnTo>
                  <a:pt x="33" y="74"/>
                </a:lnTo>
                <a:lnTo>
                  <a:pt x="32" y="73"/>
                </a:lnTo>
                <a:lnTo>
                  <a:pt x="32" y="72"/>
                </a:lnTo>
                <a:lnTo>
                  <a:pt x="32" y="71"/>
                </a:lnTo>
                <a:lnTo>
                  <a:pt x="33" y="71"/>
                </a:lnTo>
                <a:lnTo>
                  <a:pt x="34" y="71"/>
                </a:lnTo>
                <a:lnTo>
                  <a:pt x="35" y="71"/>
                </a:lnTo>
                <a:lnTo>
                  <a:pt x="35" y="70"/>
                </a:lnTo>
                <a:lnTo>
                  <a:pt x="35" y="69"/>
                </a:lnTo>
                <a:lnTo>
                  <a:pt x="34" y="68"/>
                </a:lnTo>
                <a:lnTo>
                  <a:pt x="34" y="67"/>
                </a:lnTo>
                <a:lnTo>
                  <a:pt x="34" y="66"/>
                </a:lnTo>
                <a:lnTo>
                  <a:pt x="35" y="66"/>
                </a:lnTo>
                <a:lnTo>
                  <a:pt x="35" y="65"/>
                </a:lnTo>
                <a:lnTo>
                  <a:pt x="35" y="63"/>
                </a:lnTo>
                <a:lnTo>
                  <a:pt x="35" y="62"/>
                </a:lnTo>
                <a:lnTo>
                  <a:pt x="35" y="61"/>
                </a:lnTo>
                <a:lnTo>
                  <a:pt x="35" y="60"/>
                </a:lnTo>
                <a:lnTo>
                  <a:pt x="36" y="60"/>
                </a:lnTo>
                <a:lnTo>
                  <a:pt x="36" y="59"/>
                </a:lnTo>
                <a:lnTo>
                  <a:pt x="35" y="58"/>
                </a:lnTo>
                <a:lnTo>
                  <a:pt x="35" y="57"/>
                </a:lnTo>
                <a:lnTo>
                  <a:pt x="33" y="55"/>
                </a:lnTo>
                <a:lnTo>
                  <a:pt x="33" y="54"/>
                </a:lnTo>
                <a:lnTo>
                  <a:pt x="33" y="53"/>
                </a:lnTo>
                <a:lnTo>
                  <a:pt x="34" y="52"/>
                </a:lnTo>
                <a:lnTo>
                  <a:pt x="33" y="50"/>
                </a:lnTo>
                <a:lnTo>
                  <a:pt x="33" y="49"/>
                </a:lnTo>
                <a:lnTo>
                  <a:pt x="31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5" name="Freeform 4"/>
          <p:cNvSpPr>
            <a:spLocks/>
          </p:cNvSpPr>
          <p:nvPr/>
        </p:nvSpPr>
        <p:spPr bwMode="auto">
          <a:xfrm>
            <a:off x="4596266" y="2891923"/>
            <a:ext cx="639284" cy="546015"/>
          </a:xfrm>
          <a:custGeom>
            <a:avLst/>
            <a:gdLst>
              <a:gd name="T0" fmla="*/ 2147483647 w 101"/>
              <a:gd name="T1" fmla="*/ 2147483647 h 70"/>
              <a:gd name="T2" fmla="*/ 2147483647 w 101"/>
              <a:gd name="T3" fmla="*/ 2147483647 h 70"/>
              <a:gd name="T4" fmla="*/ 2147483647 w 101"/>
              <a:gd name="T5" fmla="*/ 2147483647 h 70"/>
              <a:gd name="T6" fmla="*/ 2147483647 w 101"/>
              <a:gd name="T7" fmla="*/ 2147483647 h 70"/>
              <a:gd name="T8" fmla="*/ 2147483647 w 101"/>
              <a:gd name="T9" fmla="*/ 2147483647 h 70"/>
              <a:gd name="T10" fmla="*/ 2147483647 w 101"/>
              <a:gd name="T11" fmla="*/ 2147483647 h 70"/>
              <a:gd name="T12" fmla="*/ 2147483647 w 101"/>
              <a:gd name="T13" fmla="*/ 2147483647 h 70"/>
              <a:gd name="T14" fmla="*/ 2147483647 w 101"/>
              <a:gd name="T15" fmla="*/ 2147483647 h 70"/>
              <a:gd name="T16" fmla="*/ 2147483647 w 101"/>
              <a:gd name="T17" fmla="*/ 2147483647 h 70"/>
              <a:gd name="T18" fmla="*/ 2147483647 w 101"/>
              <a:gd name="T19" fmla="*/ 2147483647 h 70"/>
              <a:gd name="T20" fmla="*/ 2147483647 w 101"/>
              <a:gd name="T21" fmla="*/ 2147483647 h 70"/>
              <a:gd name="T22" fmla="*/ 2147483647 w 101"/>
              <a:gd name="T23" fmla="*/ 2147483647 h 70"/>
              <a:gd name="T24" fmla="*/ 2147483647 w 101"/>
              <a:gd name="T25" fmla="*/ 2147483647 h 70"/>
              <a:gd name="T26" fmla="*/ 2147483647 w 101"/>
              <a:gd name="T27" fmla="*/ 2147483647 h 70"/>
              <a:gd name="T28" fmla="*/ 2147483647 w 101"/>
              <a:gd name="T29" fmla="*/ 2147483647 h 70"/>
              <a:gd name="T30" fmla="*/ 2147483647 w 101"/>
              <a:gd name="T31" fmla="*/ 2147483647 h 70"/>
              <a:gd name="T32" fmla="*/ 2147483647 w 101"/>
              <a:gd name="T33" fmla="*/ 2147483647 h 70"/>
              <a:gd name="T34" fmla="*/ 2147483647 w 101"/>
              <a:gd name="T35" fmla="*/ 2147483647 h 70"/>
              <a:gd name="T36" fmla="*/ 2147483647 w 101"/>
              <a:gd name="T37" fmla="*/ 2147483647 h 70"/>
              <a:gd name="T38" fmla="*/ 2147483647 w 101"/>
              <a:gd name="T39" fmla="*/ 2147483647 h 70"/>
              <a:gd name="T40" fmla="*/ 2147483647 w 101"/>
              <a:gd name="T41" fmla="*/ 2147483647 h 70"/>
              <a:gd name="T42" fmla="*/ 2147483647 w 101"/>
              <a:gd name="T43" fmla="*/ 2147483647 h 70"/>
              <a:gd name="T44" fmla="*/ 2147483647 w 101"/>
              <a:gd name="T45" fmla="*/ 2147483647 h 70"/>
              <a:gd name="T46" fmla="*/ 2147483647 w 101"/>
              <a:gd name="T47" fmla="*/ 2147483647 h 70"/>
              <a:gd name="T48" fmla="*/ 2147483647 w 101"/>
              <a:gd name="T49" fmla="*/ 2147483647 h 70"/>
              <a:gd name="T50" fmla="*/ 2147483647 w 101"/>
              <a:gd name="T51" fmla="*/ 2147483647 h 70"/>
              <a:gd name="T52" fmla="*/ 2147483647 w 101"/>
              <a:gd name="T53" fmla="*/ 2147483647 h 70"/>
              <a:gd name="T54" fmla="*/ 2147483647 w 101"/>
              <a:gd name="T55" fmla="*/ 2147483647 h 70"/>
              <a:gd name="T56" fmla="*/ 2147483647 w 101"/>
              <a:gd name="T57" fmla="*/ 2147483647 h 70"/>
              <a:gd name="T58" fmla="*/ 2147483647 w 101"/>
              <a:gd name="T59" fmla="*/ 2147483647 h 70"/>
              <a:gd name="T60" fmla="*/ 2147483647 w 101"/>
              <a:gd name="T61" fmla="*/ 2147483647 h 70"/>
              <a:gd name="T62" fmla="*/ 2147483647 w 101"/>
              <a:gd name="T63" fmla="*/ 2147483647 h 70"/>
              <a:gd name="T64" fmla="*/ 2147483647 w 101"/>
              <a:gd name="T65" fmla="*/ 2147483647 h 70"/>
              <a:gd name="T66" fmla="*/ 2147483647 w 101"/>
              <a:gd name="T67" fmla="*/ 2147483647 h 70"/>
              <a:gd name="T68" fmla="*/ 2147483647 w 101"/>
              <a:gd name="T69" fmla="*/ 2147483647 h 70"/>
              <a:gd name="T70" fmla="*/ 2147483647 w 101"/>
              <a:gd name="T71" fmla="*/ 2147483647 h 70"/>
              <a:gd name="T72" fmla="*/ 2147483647 w 101"/>
              <a:gd name="T73" fmla="*/ 2147483647 h 70"/>
              <a:gd name="T74" fmla="*/ 2147483647 w 101"/>
              <a:gd name="T75" fmla="*/ 2147483647 h 70"/>
              <a:gd name="T76" fmla="*/ 2147483647 w 101"/>
              <a:gd name="T77" fmla="*/ 2147483647 h 70"/>
              <a:gd name="T78" fmla="*/ 2147483647 w 101"/>
              <a:gd name="T79" fmla="*/ 2147483647 h 70"/>
              <a:gd name="T80" fmla="*/ 2147483647 w 101"/>
              <a:gd name="T81" fmla="*/ 2147483647 h 70"/>
              <a:gd name="T82" fmla="*/ 2147483647 w 101"/>
              <a:gd name="T83" fmla="*/ 2147483647 h 70"/>
              <a:gd name="T84" fmla="*/ 2147483647 w 101"/>
              <a:gd name="T85" fmla="*/ 2147483647 h 70"/>
              <a:gd name="T86" fmla="*/ 2147483647 w 101"/>
              <a:gd name="T87" fmla="*/ 2147483647 h 70"/>
              <a:gd name="T88" fmla="*/ 2147483647 w 101"/>
              <a:gd name="T89" fmla="*/ 2147483647 h 70"/>
              <a:gd name="T90" fmla="*/ 2147483647 w 101"/>
              <a:gd name="T91" fmla="*/ 2147483647 h 70"/>
              <a:gd name="T92" fmla="*/ 2147483647 w 101"/>
              <a:gd name="T93" fmla="*/ 2147483647 h 70"/>
              <a:gd name="T94" fmla="*/ 2147483647 w 101"/>
              <a:gd name="T95" fmla="*/ 2147483647 h 70"/>
              <a:gd name="T96" fmla="*/ 2147483647 w 101"/>
              <a:gd name="T97" fmla="*/ 2147483647 h 70"/>
              <a:gd name="T98" fmla="*/ 2147483647 w 101"/>
              <a:gd name="T99" fmla="*/ 2147483647 h 70"/>
              <a:gd name="T100" fmla="*/ 2147483647 w 101"/>
              <a:gd name="T101" fmla="*/ 2147483647 h 70"/>
              <a:gd name="T102" fmla="*/ 2147483647 w 101"/>
              <a:gd name="T103" fmla="*/ 2147483647 h 70"/>
              <a:gd name="T104" fmla="*/ 2147483647 w 101"/>
              <a:gd name="T105" fmla="*/ 2147483647 h 70"/>
              <a:gd name="T106" fmla="*/ 2147483647 w 101"/>
              <a:gd name="T107" fmla="*/ 2147483647 h 70"/>
              <a:gd name="T108" fmla="*/ 2147483647 w 101"/>
              <a:gd name="T109" fmla="*/ 2147483647 h 70"/>
              <a:gd name="T110" fmla="*/ 2147483647 w 101"/>
              <a:gd name="T111" fmla="*/ 2147483647 h 70"/>
              <a:gd name="T112" fmla="*/ 2147483647 w 101"/>
              <a:gd name="T113" fmla="*/ 2147483647 h 70"/>
              <a:gd name="T114" fmla="*/ 2147483647 w 101"/>
              <a:gd name="T115" fmla="*/ 2147483647 h 70"/>
              <a:gd name="T116" fmla="*/ 2147483647 w 101"/>
              <a:gd name="T117" fmla="*/ 2147483647 h 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"/>
              <a:gd name="T178" fmla="*/ 0 h 70"/>
              <a:gd name="T179" fmla="*/ 101 w 101"/>
              <a:gd name="T180" fmla="*/ 70 h 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" h="70">
                <a:moveTo>
                  <a:pt x="95" y="44"/>
                </a:moveTo>
                <a:lnTo>
                  <a:pt x="90" y="50"/>
                </a:lnTo>
                <a:lnTo>
                  <a:pt x="88" y="51"/>
                </a:lnTo>
                <a:lnTo>
                  <a:pt x="87" y="51"/>
                </a:lnTo>
                <a:lnTo>
                  <a:pt x="85" y="52"/>
                </a:lnTo>
                <a:lnTo>
                  <a:pt x="83" y="52"/>
                </a:lnTo>
                <a:lnTo>
                  <a:pt x="81" y="52"/>
                </a:lnTo>
                <a:lnTo>
                  <a:pt x="80" y="52"/>
                </a:lnTo>
                <a:lnTo>
                  <a:pt x="79" y="51"/>
                </a:lnTo>
                <a:lnTo>
                  <a:pt x="78" y="49"/>
                </a:lnTo>
                <a:lnTo>
                  <a:pt x="78" y="48"/>
                </a:lnTo>
                <a:lnTo>
                  <a:pt x="78" y="46"/>
                </a:lnTo>
                <a:lnTo>
                  <a:pt x="78" y="44"/>
                </a:lnTo>
                <a:lnTo>
                  <a:pt x="78" y="43"/>
                </a:lnTo>
                <a:lnTo>
                  <a:pt x="79" y="42"/>
                </a:lnTo>
                <a:lnTo>
                  <a:pt x="78" y="41"/>
                </a:lnTo>
                <a:lnTo>
                  <a:pt x="77" y="41"/>
                </a:lnTo>
                <a:lnTo>
                  <a:pt x="76" y="41"/>
                </a:lnTo>
                <a:lnTo>
                  <a:pt x="76" y="42"/>
                </a:lnTo>
                <a:lnTo>
                  <a:pt x="75" y="42"/>
                </a:lnTo>
                <a:lnTo>
                  <a:pt x="74" y="42"/>
                </a:lnTo>
                <a:lnTo>
                  <a:pt x="73" y="42"/>
                </a:lnTo>
                <a:lnTo>
                  <a:pt x="72" y="43"/>
                </a:lnTo>
                <a:lnTo>
                  <a:pt x="71" y="43"/>
                </a:lnTo>
                <a:lnTo>
                  <a:pt x="70" y="43"/>
                </a:lnTo>
                <a:lnTo>
                  <a:pt x="69" y="43"/>
                </a:lnTo>
                <a:lnTo>
                  <a:pt x="67" y="43"/>
                </a:lnTo>
                <a:lnTo>
                  <a:pt x="66" y="43"/>
                </a:lnTo>
                <a:lnTo>
                  <a:pt x="65" y="45"/>
                </a:lnTo>
                <a:lnTo>
                  <a:pt x="64" y="46"/>
                </a:lnTo>
                <a:lnTo>
                  <a:pt x="63" y="47"/>
                </a:lnTo>
                <a:lnTo>
                  <a:pt x="63" y="48"/>
                </a:lnTo>
                <a:lnTo>
                  <a:pt x="62" y="49"/>
                </a:lnTo>
                <a:lnTo>
                  <a:pt x="62" y="50"/>
                </a:lnTo>
                <a:lnTo>
                  <a:pt x="59" y="51"/>
                </a:lnTo>
                <a:lnTo>
                  <a:pt x="57" y="52"/>
                </a:lnTo>
                <a:lnTo>
                  <a:pt x="53" y="53"/>
                </a:lnTo>
                <a:lnTo>
                  <a:pt x="51" y="54"/>
                </a:lnTo>
                <a:lnTo>
                  <a:pt x="50" y="54"/>
                </a:lnTo>
                <a:lnTo>
                  <a:pt x="49" y="54"/>
                </a:lnTo>
                <a:lnTo>
                  <a:pt x="47" y="53"/>
                </a:lnTo>
                <a:lnTo>
                  <a:pt x="44" y="53"/>
                </a:lnTo>
                <a:lnTo>
                  <a:pt x="41" y="52"/>
                </a:lnTo>
                <a:lnTo>
                  <a:pt x="38" y="51"/>
                </a:lnTo>
                <a:lnTo>
                  <a:pt x="36" y="51"/>
                </a:lnTo>
                <a:lnTo>
                  <a:pt x="35" y="51"/>
                </a:lnTo>
                <a:lnTo>
                  <a:pt x="33" y="51"/>
                </a:lnTo>
                <a:lnTo>
                  <a:pt x="32" y="52"/>
                </a:lnTo>
                <a:lnTo>
                  <a:pt x="31" y="53"/>
                </a:lnTo>
                <a:lnTo>
                  <a:pt x="31" y="54"/>
                </a:lnTo>
                <a:lnTo>
                  <a:pt x="30" y="58"/>
                </a:lnTo>
                <a:lnTo>
                  <a:pt x="31" y="61"/>
                </a:lnTo>
                <a:lnTo>
                  <a:pt x="31" y="63"/>
                </a:lnTo>
                <a:lnTo>
                  <a:pt x="32" y="66"/>
                </a:lnTo>
                <a:lnTo>
                  <a:pt x="32" y="67"/>
                </a:lnTo>
                <a:lnTo>
                  <a:pt x="31" y="67"/>
                </a:lnTo>
                <a:lnTo>
                  <a:pt x="29" y="68"/>
                </a:lnTo>
                <a:lnTo>
                  <a:pt x="28" y="68"/>
                </a:lnTo>
                <a:lnTo>
                  <a:pt x="27" y="69"/>
                </a:lnTo>
                <a:lnTo>
                  <a:pt x="25" y="69"/>
                </a:lnTo>
                <a:lnTo>
                  <a:pt x="24" y="70"/>
                </a:lnTo>
                <a:lnTo>
                  <a:pt x="23" y="70"/>
                </a:lnTo>
                <a:lnTo>
                  <a:pt x="22" y="70"/>
                </a:lnTo>
                <a:lnTo>
                  <a:pt x="21" y="69"/>
                </a:lnTo>
                <a:lnTo>
                  <a:pt x="21" y="68"/>
                </a:lnTo>
                <a:lnTo>
                  <a:pt x="21" y="69"/>
                </a:lnTo>
                <a:lnTo>
                  <a:pt x="20" y="69"/>
                </a:lnTo>
                <a:lnTo>
                  <a:pt x="19" y="68"/>
                </a:lnTo>
                <a:lnTo>
                  <a:pt x="19" y="67"/>
                </a:lnTo>
                <a:lnTo>
                  <a:pt x="19" y="66"/>
                </a:lnTo>
                <a:lnTo>
                  <a:pt x="21" y="65"/>
                </a:lnTo>
                <a:lnTo>
                  <a:pt x="21" y="63"/>
                </a:lnTo>
                <a:lnTo>
                  <a:pt x="21" y="62"/>
                </a:lnTo>
                <a:lnTo>
                  <a:pt x="20" y="61"/>
                </a:lnTo>
                <a:lnTo>
                  <a:pt x="19" y="59"/>
                </a:lnTo>
                <a:lnTo>
                  <a:pt x="18" y="59"/>
                </a:lnTo>
                <a:lnTo>
                  <a:pt x="17" y="60"/>
                </a:lnTo>
                <a:lnTo>
                  <a:pt x="16" y="60"/>
                </a:lnTo>
                <a:lnTo>
                  <a:pt x="15" y="59"/>
                </a:lnTo>
                <a:lnTo>
                  <a:pt x="15" y="58"/>
                </a:lnTo>
                <a:lnTo>
                  <a:pt x="13" y="56"/>
                </a:lnTo>
                <a:lnTo>
                  <a:pt x="13" y="55"/>
                </a:lnTo>
                <a:lnTo>
                  <a:pt x="11" y="55"/>
                </a:lnTo>
                <a:lnTo>
                  <a:pt x="10" y="54"/>
                </a:lnTo>
                <a:lnTo>
                  <a:pt x="9" y="54"/>
                </a:lnTo>
                <a:lnTo>
                  <a:pt x="8" y="54"/>
                </a:lnTo>
                <a:lnTo>
                  <a:pt x="7" y="54"/>
                </a:lnTo>
                <a:lnTo>
                  <a:pt x="6" y="53"/>
                </a:lnTo>
                <a:lnTo>
                  <a:pt x="6" y="52"/>
                </a:lnTo>
                <a:lnTo>
                  <a:pt x="6" y="51"/>
                </a:lnTo>
                <a:lnTo>
                  <a:pt x="5" y="50"/>
                </a:lnTo>
                <a:lnTo>
                  <a:pt x="5" y="49"/>
                </a:lnTo>
                <a:lnTo>
                  <a:pt x="3" y="49"/>
                </a:lnTo>
                <a:lnTo>
                  <a:pt x="2" y="49"/>
                </a:lnTo>
                <a:lnTo>
                  <a:pt x="0" y="49"/>
                </a:lnTo>
                <a:lnTo>
                  <a:pt x="0" y="48"/>
                </a:lnTo>
                <a:lnTo>
                  <a:pt x="0" y="47"/>
                </a:lnTo>
                <a:lnTo>
                  <a:pt x="1" y="45"/>
                </a:lnTo>
                <a:lnTo>
                  <a:pt x="1" y="46"/>
                </a:lnTo>
                <a:lnTo>
                  <a:pt x="3" y="45"/>
                </a:lnTo>
                <a:lnTo>
                  <a:pt x="6" y="45"/>
                </a:lnTo>
                <a:lnTo>
                  <a:pt x="7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2" y="42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7" y="38"/>
                </a:lnTo>
                <a:lnTo>
                  <a:pt x="15" y="36"/>
                </a:lnTo>
                <a:lnTo>
                  <a:pt x="14" y="35"/>
                </a:lnTo>
                <a:lnTo>
                  <a:pt x="14" y="34"/>
                </a:lnTo>
                <a:lnTo>
                  <a:pt x="18" y="34"/>
                </a:lnTo>
                <a:lnTo>
                  <a:pt x="20" y="34"/>
                </a:lnTo>
                <a:lnTo>
                  <a:pt x="21" y="35"/>
                </a:lnTo>
                <a:lnTo>
                  <a:pt x="23" y="33"/>
                </a:lnTo>
                <a:lnTo>
                  <a:pt x="23" y="32"/>
                </a:lnTo>
                <a:lnTo>
                  <a:pt x="23" y="31"/>
                </a:lnTo>
                <a:lnTo>
                  <a:pt x="22" y="29"/>
                </a:lnTo>
                <a:lnTo>
                  <a:pt x="23" y="28"/>
                </a:lnTo>
                <a:lnTo>
                  <a:pt x="18" y="27"/>
                </a:lnTo>
                <a:lnTo>
                  <a:pt x="18" y="19"/>
                </a:lnTo>
                <a:lnTo>
                  <a:pt x="21" y="19"/>
                </a:lnTo>
                <a:lnTo>
                  <a:pt x="19" y="17"/>
                </a:lnTo>
                <a:lnTo>
                  <a:pt x="20" y="16"/>
                </a:lnTo>
                <a:lnTo>
                  <a:pt x="21" y="15"/>
                </a:lnTo>
                <a:lnTo>
                  <a:pt x="22" y="15"/>
                </a:lnTo>
                <a:lnTo>
                  <a:pt x="24" y="15"/>
                </a:lnTo>
                <a:lnTo>
                  <a:pt x="24" y="16"/>
                </a:lnTo>
                <a:lnTo>
                  <a:pt x="25" y="14"/>
                </a:lnTo>
                <a:lnTo>
                  <a:pt x="23" y="13"/>
                </a:lnTo>
                <a:lnTo>
                  <a:pt x="24" y="11"/>
                </a:lnTo>
                <a:lnTo>
                  <a:pt x="23" y="9"/>
                </a:lnTo>
                <a:lnTo>
                  <a:pt x="22" y="8"/>
                </a:lnTo>
                <a:lnTo>
                  <a:pt x="20" y="4"/>
                </a:lnTo>
                <a:lnTo>
                  <a:pt x="18" y="2"/>
                </a:lnTo>
                <a:lnTo>
                  <a:pt x="22" y="0"/>
                </a:lnTo>
                <a:lnTo>
                  <a:pt x="23" y="2"/>
                </a:lnTo>
                <a:lnTo>
                  <a:pt x="24" y="5"/>
                </a:lnTo>
                <a:lnTo>
                  <a:pt x="26" y="7"/>
                </a:lnTo>
                <a:lnTo>
                  <a:pt x="26" y="6"/>
                </a:lnTo>
                <a:lnTo>
                  <a:pt x="27" y="6"/>
                </a:lnTo>
                <a:lnTo>
                  <a:pt x="27" y="7"/>
                </a:lnTo>
                <a:lnTo>
                  <a:pt x="28" y="9"/>
                </a:lnTo>
                <a:lnTo>
                  <a:pt x="28" y="10"/>
                </a:lnTo>
                <a:lnTo>
                  <a:pt x="30" y="9"/>
                </a:lnTo>
                <a:lnTo>
                  <a:pt x="32" y="7"/>
                </a:lnTo>
                <a:lnTo>
                  <a:pt x="31" y="6"/>
                </a:lnTo>
                <a:lnTo>
                  <a:pt x="32" y="6"/>
                </a:lnTo>
                <a:lnTo>
                  <a:pt x="35" y="9"/>
                </a:lnTo>
                <a:lnTo>
                  <a:pt x="33" y="10"/>
                </a:lnTo>
                <a:lnTo>
                  <a:pt x="33" y="11"/>
                </a:lnTo>
                <a:lnTo>
                  <a:pt x="35" y="11"/>
                </a:lnTo>
                <a:lnTo>
                  <a:pt x="36" y="14"/>
                </a:lnTo>
                <a:lnTo>
                  <a:pt x="39" y="16"/>
                </a:lnTo>
                <a:lnTo>
                  <a:pt x="40" y="18"/>
                </a:lnTo>
                <a:lnTo>
                  <a:pt x="42" y="18"/>
                </a:lnTo>
                <a:lnTo>
                  <a:pt x="42" y="17"/>
                </a:lnTo>
                <a:lnTo>
                  <a:pt x="43" y="16"/>
                </a:lnTo>
                <a:lnTo>
                  <a:pt x="43" y="15"/>
                </a:lnTo>
                <a:lnTo>
                  <a:pt x="44" y="15"/>
                </a:lnTo>
                <a:lnTo>
                  <a:pt x="44" y="14"/>
                </a:lnTo>
                <a:lnTo>
                  <a:pt x="46" y="15"/>
                </a:lnTo>
                <a:lnTo>
                  <a:pt x="47" y="16"/>
                </a:lnTo>
                <a:lnTo>
                  <a:pt x="48" y="17"/>
                </a:lnTo>
                <a:lnTo>
                  <a:pt x="48" y="18"/>
                </a:lnTo>
                <a:lnTo>
                  <a:pt x="49" y="18"/>
                </a:lnTo>
                <a:lnTo>
                  <a:pt x="49" y="19"/>
                </a:lnTo>
                <a:lnTo>
                  <a:pt x="49" y="20"/>
                </a:lnTo>
                <a:lnTo>
                  <a:pt x="51" y="20"/>
                </a:lnTo>
                <a:lnTo>
                  <a:pt x="51" y="19"/>
                </a:lnTo>
                <a:lnTo>
                  <a:pt x="52" y="18"/>
                </a:lnTo>
                <a:lnTo>
                  <a:pt x="55" y="15"/>
                </a:lnTo>
                <a:lnTo>
                  <a:pt x="55" y="14"/>
                </a:lnTo>
                <a:lnTo>
                  <a:pt x="54" y="13"/>
                </a:lnTo>
                <a:lnTo>
                  <a:pt x="46" y="9"/>
                </a:lnTo>
                <a:lnTo>
                  <a:pt x="46" y="8"/>
                </a:lnTo>
                <a:lnTo>
                  <a:pt x="47" y="7"/>
                </a:lnTo>
                <a:lnTo>
                  <a:pt x="48" y="7"/>
                </a:lnTo>
                <a:lnTo>
                  <a:pt x="49" y="6"/>
                </a:lnTo>
                <a:lnTo>
                  <a:pt x="49" y="5"/>
                </a:lnTo>
                <a:lnTo>
                  <a:pt x="50" y="5"/>
                </a:lnTo>
                <a:lnTo>
                  <a:pt x="50" y="4"/>
                </a:lnTo>
                <a:lnTo>
                  <a:pt x="51" y="5"/>
                </a:lnTo>
                <a:lnTo>
                  <a:pt x="52" y="5"/>
                </a:lnTo>
                <a:lnTo>
                  <a:pt x="51" y="6"/>
                </a:lnTo>
                <a:lnTo>
                  <a:pt x="55" y="9"/>
                </a:lnTo>
                <a:lnTo>
                  <a:pt x="56" y="9"/>
                </a:lnTo>
                <a:lnTo>
                  <a:pt x="58" y="9"/>
                </a:lnTo>
                <a:lnTo>
                  <a:pt x="59" y="8"/>
                </a:lnTo>
                <a:lnTo>
                  <a:pt x="63" y="13"/>
                </a:lnTo>
                <a:lnTo>
                  <a:pt x="63" y="14"/>
                </a:lnTo>
                <a:lnTo>
                  <a:pt x="70" y="15"/>
                </a:lnTo>
                <a:lnTo>
                  <a:pt x="70" y="16"/>
                </a:lnTo>
                <a:lnTo>
                  <a:pt x="71" y="17"/>
                </a:lnTo>
                <a:lnTo>
                  <a:pt x="70" y="17"/>
                </a:lnTo>
                <a:lnTo>
                  <a:pt x="72" y="18"/>
                </a:lnTo>
                <a:lnTo>
                  <a:pt x="74" y="19"/>
                </a:lnTo>
                <a:lnTo>
                  <a:pt x="75" y="19"/>
                </a:lnTo>
                <a:lnTo>
                  <a:pt x="77" y="20"/>
                </a:lnTo>
                <a:lnTo>
                  <a:pt x="78" y="21"/>
                </a:lnTo>
                <a:lnTo>
                  <a:pt x="78" y="22"/>
                </a:lnTo>
                <a:lnTo>
                  <a:pt x="79" y="23"/>
                </a:lnTo>
                <a:lnTo>
                  <a:pt x="80" y="23"/>
                </a:lnTo>
                <a:lnTo>
                  <a:pt x="80" y="28"/>
                </a:lnTo>
                <a:lnTo>
                  <a:pt x="81" y="28"/>
                </a:lnTo>
                <a:lnTo>
                  <a:pt x="82" y="28"/>
                </a:lnTo>
                <a:lnTo>
                  <a:pt x="86" y="29"/>
                </a:lnTo>
                <a:lnTo>
                  <a:pt x="90" y="30"/>
                </a:lnTo>
                <a:lnTo>
                  <a:pt x="92" y="31"/>
                </a:lnTo>
                <a:lnTo>
                  <a:pt x="95" y="32"/>
                </a:lnTo>
                <a:lnTo>
                  <a:pt x="97" y="33"/>
                </a:lnTo>
                <a:lnTo>
                  <a:pt x="101" y="35"/>
                </a:lnTo>
                <a:lnTo>
                  <a:pt x="100" y="37"/>
                </a:lnTo>
                <a:lnTo>
                  <a:pt x="98" y="40"/>
                </a:lnTo>
                <a:lnTo>
                  <a:pt x="97" y="42"/>
                </a:lnTo>
                <a:lnTo>
                  <a:pt x="95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058230" y="3164209"/>
            <a:ext cx="732610" cy="968131"/>
          </a:xfrm>
          <a:custGeom>
            <a:avLst/>
            <a:gdLst>
              <a:gd name="T0" fmla="*/ 2147483647 w 116"/>
              <a:gd name="T1" fmla="*/ 2147483647 h 124"/>
              <a:gd name="T2" fmla="*/ 2147483647 w 116"/>
              <a:gd name="T3" fmla="*/ 2147483647 h 124"/>
              <a:gd name="T4" fmla="*/ 2147483647 w 116"/>
              <a:gd name="T5" fmla="*/ 2147483647 h 124"/>
              <a:gd name="T6" fmla="*/ 2147483647 w 116"/>
              <a:gd name="T7" fmla="*/ 2147483647 h 124"/>
              <a:gd name="T8" fmla="*/ 2147483647 w 116"/>
              <a:gd name="T9" fmla="*/ 2147483647 h 124"/>
              <a:gd name="T10" fmla="*/ 2147483647 w 116"/>
              <a:gd name="T11" fmla="*/ 2147483647 h 124"/>
              <a:gd name="T12" fmla="*/ 2147483647 w 116"/>
              <a:gd name="T13" fmla="*/ 2147483647 h 124"/>
              <a:gd name="T14" fmla="*/ 2147483647 w 116"/>
              <a:gd name="T15" fmla="*/ 2147483647 h 124"/>
              <a:gd name="T16" fmla="*/ 2147483647 w 116"/>
              <a:gd name="T17" fmla="*/ 2147483647 h 124"/>
              <a:gd name="T18" fmla="*/ 2147483647 w 116"/>
              <a:gd name="T19" fmla="*/ 2147483647 h 124"/>
              <a:gd name="T20" fmla="*/ 2147483647 w 116"/>
              <a:gd name="T21" fmla="*/ 2147483647 h 124"/>
              <a:gd name="T22" fmla="*/ 2147483647 w 116"/>
              <a:gd name="T23" fmla="*/ 2147483647 h 124"/>
              <a:gd name="T24" fmla="*/ 2147483647 w 116"/>
              <a:gd name="T25" fmla="*/ 2147483647 h 124"/>
              <a:gd name="T26" fmla="*/ 2147483647 w 116"/>
              <a:gd name="T27" fmla="*/ 2147483647 h 124"/>
              <a:gd name="T28" fmla="*/ 2147483647 w 116"/>
              <a:gd name="T29" fmla="*/ 2147483647 h 124"/>
              <a:gd name="T30" fmla="*/ 2147483647 w 116"/>
              <a:gd name="T31" fmla="*/ 2147483647 h 124"/>
              <a:gd name="T32" fmla="*/ 2147483647 w 116"/>
              <a:gd name="T33" fmla="*/ 2147483647 h 124"/>
              <a:gd name="T34" fmla="*/ 2147483647 w 116"/>
              <a:gd name="T35" fmla="*/ 2147483647 h 124"/>
              <a:gd name="T36" fmla="*/ 2147483647 w 116"/>
              <a:gd name="T37" fmla="*/ 2147483647 h 124"/>
              <a:gd name="T38" fmla="*/ 2147483647 w 116"/>
              <a:gd name="T39" fmla="*/ 2147483647 h 124"/>
              <a:gd name="T40" fmla="*/ 2147483647 w 116"/>
              <a:gd name="T41" fmla="*/ 2147483647 h 124"/>
              <a:gd name="T42" fmla="*/ 2147483647 w 116"/>
              <a:gd name="T43" fmla="*/ 2147483647 h 124"/>
              <a:gd name="T44" fmla="*/ 2147483647 w 116"/>
              <a:gd name="T45" fmla="*/ 2147483647 h 124"/>
              <a:gd name="T46" fmla="*/ 2147483647 w 116"/>
              <a:gd name="T47" fmla="*/ 2147483647 h 124"/>
              <a:gd name="T48" fmla="*/ 2147483647 w 116"/>
              <a:gd name="T49" fmla="*/ 2147483647 h 124"/>
              <a:gd name="T50" fmla="*/ 2147483647 w 116"/>
              <a:gd name="T51" fmla="*/ 2147483647 h 124"/>
              <a:gd name="T52" fmla="*/ 2147483647 w 116"/>
              <a:gd name="T53" fmla="*/ 2147483647 h 124"/>
              <a:gd name="T54" fmla="*/ 2147483647 w 116"/>
              <a:gd name="T55" fmla="*/ 2147483647 h 124"/>
              <a:gd name="T56" fmla="*/ 2147483647 w 116"/>
              <a:gd name="T57" fmla="*/ 2147483647 h 124"/>
              <a:gd name="T58" fmla="*/ 2147483647 w 116"/>
              <a:gd name="T59" fmla="*/ 2147483647 h 124"/>
              <a:gd name="T60" fmla="*/ 2147483647 w 116"/>
              <a:gd name="T61" fmla="*/ 2147483647 h 124"/>
              <a:gd name="T62" fmla="*/ 2147483647 w 116"/>
              <a:gd name="T63" fmla="*/ 2147483647 h 124"/>
              <a:gd name="T64" fmla="*/ 2147483647 w 116"/>
              <a:gd name="T65" fmla="*/ 2147483647 h 124"/>
              <a:gd name="T66" fmla="*/ 2147483647 w 116"/>
              <a:gd name="T67" fmla="*/ 2147483647 h 124"/>
              <a:gd name="T68" fmla="*/ 2147483647 w 116"/>
              <a:gd name="T69" fmla="*/ 2147483647 h 124"/>
              <a:gd name="T70" fmla="*/ 2147483647 w 116"/>
              <a:gd name="T71" fmla="*/ 2147483647 h 124"/>
              <a:gd name="T72" fmla="*/ 2147483647 w 116"/>
              <a:gd name="T73" fmla="*/ 2147483647 h 124"/>
              <a:gd name="T74" fmla="*/ 2147483647 w 116"/>
              <a:gd name="T75" fmla="*/ 2147483647 h 124"/>
              <a:gd name="T76" fmla="*/ 2147483647 w 116"/>
              <a:gd name="T77" fmla="*/ 2147483647 h 124"/>
              <a:gd name="T78" fmla="*/ 2147483647 w 116"/>
              <a:gd name="T79" fmla="*/ 2147483647 h 124"/>
              <a:gd name="T80" fmla="*/ 2147483647 w 116"/>
              <a:gd name="T81" fmla="*/ 2147483647 h 124"/>
              <a:gd name="T82" fmla="*/ 2147483647 w 116"/>
              <a:gd name="T83" fmla="*/ 2147483647 h 124"/>
              <a:gd name="T84" fmla="*/ 2147483647 w 116"/>
              <a:gd name="T85" fmla="*/ 2147483647 h 124"/>
              <a:gd name="T86" fmla="*/ 2147483647 w 116"/>
              <a:gd name="T87" fmla="*/ 2147483647 h 124"/>
              <a:gd name="T88" fmla="*/ 2147483647 w 116"/>
              <a:gd name="T89" fmla="*/ 2147483647 h 124"/>
              <a:gd name="T90" fmla="*/ 2147483647 w 116"/>
              <a:gd name="T91" fmla="*/ 2147483647 h 124"/>
              <a:gd name="T92" fmla="*/ 2147483647 w 116"/>
              <a:gd name="T93" fmla="*/ 2147483647 h 124"/>
              <a:gd name="T94" fmla="*/ 2147483647 w 116"/>
              <a:gd name="T95" fmla="*/ 2147483647 h 124"/>
              <a:gd name="T96" fmla="*/ 2147483647 w 116"/>
              <a:gd name="T97" fmla="*/ 2147483647 h 124"/>
              <a:gd name="T98" fmla="*/ 2147483647 w 116"/>
              <a:gd name="T99" fmla="*/ 2147483647 h 124"/>
              <a:gd name="T100" fmla="*/ 2147483647 w 116"/>
              <a:gd name="T101" fmla="*/ 2147483647 h 124"/>
              <a:gd name="T102" fmla="*/ 2147483647 w 116"/>
              <a:gd name="T103" fmla="*/ 2147483647 h 124"/>
              <a:gd name="T104" fmla="*/ 2147483647 w 116"/>
              <a:gd name="T105" fmla="*/ 2147483647 h 124"/>
              <a:gd name="T106" fmla="*/ 2147483647 w 116"/>
              <a:gd name="T107" fmla="*/ 2147483647 h 124"/>
              <a:gd name="T108" fmla="*/ 2147483647 w 116"/>
              <a:gd name="T109" fmla="*/ 2147483647 h 124"/>
              <a:gd name="T110" fmla="*/ 2147483647 w 116"/>
              <a:gd name="T111" fmla="*/ 2147483647 h 124"/>
              <a:gd name="T112" fmla="*/ 2147483647 w 116"/>
              <a:gd name="T113" fmla="*/ 2147483647 h 124"/>
              <a:gd name="T114" fmla="*/ 2147483647 w 116"/>
              <a:gd name="T115" fmla="*/ 2147483647 h 124"/>
              <a:gd name="T116" fmla="*/ 2147483647 w 116"/>
              <a:gd name="T117" fmla="*/ 2147483647 h 1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6"/>
              <a:gd name="T178" fmla="*/ 0 h 124"/>
              <a:gd name="T179" fmla="*/ 116 w 116"/>
              <a:gd name="T180" fmla="*/ 124 h 1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6" h="124">
                <a:moveTo>
                  <a:pt x="14" y="55"/>
                </a:moveTo>
                <a:lnTo>
                  <a:pt x="12" y="53"/>
                </a:lnTo>
                <a:lnTo>
                  <a:pt x="11" y="53"/>
                </a:lnTo>
                <a:lnTo>
                  <a:pt x="10" y="53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8" y="56"/>
                </a:lnTo>
                <a:lnTo>
                  <a:pt x="7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3" y="57"/>
                </a:lnTo>
                <a:lnTo>
                  <a:pt x="2" y="57"/>
                </a:lnTo>
                <a:lnTo>
                  <a:pt x="1" y="58"/>
                </a:lnTo>
                <a:lnTo>
                  <a:pt x="0" y="59"/>
                </a:lnTo>
                <a:lnTo>
                  <a:pt x="0" y="61"/>
                </a:lnTo>
                <a:lnTo>
                  <a:pt x="1" y="62"/>
                </a:lnTo>
                <a:lnTo>
                  <a:pt x="2" y="62"/>
                </a:lnTo>
                <a:lnTo>
                  <a:pt x="3" y="63"/>
                </a:lnTo>
                <a:lnTo>
                  <a:pt x="2" y="64"/>
                </a:lnTo>
                <a:lnTo>
                  <a:pt x="2" y="65"/>
                </a:lnTo>
                <a:lnTo>
                  <a:pt x="1" y="66"/>
                </a:lnTo>
                <a:lnTo>
                  <a:pt x="1" y="67"/>
                </a:lnTo>
                <a:lnTo>
                  <a:pt x="1" y="69"/>
                </a:lnTo>
                <a:lnTo>
                  <a:pt x="1" y="70"/>
                </a:lnTo>
                <a:lnTo>
                  <a:pt x="2" y="71"/>
                </a:lnTo>
                <a:lnTo>
                  <a:pt x="4" y="71"/>
                </a:lnTo>
                <a:lnTo>
                  <a:pt x="5" y="71"/>
                </a:lnTo>
                <a:lnTo>
                  <a:pt x="5" y="72"/>
                </a:lnTo>
                <a:lnTo>
                  <a:pt x="6" y="72"/>
                </a:lnTo>
                <a:lnTo>
                  <a:pt x="7" y="72"/>
                </a:lnTo>
                <a:lnTo>
                  <a:pt x="8" y="72"/>
                </a:lnTo>
                <a:lnTo>
                  <a:pt x="9" y="72"/>
                </a:lnTo>
                <a:lnTo>
                  <a:pt x="10" y="71"/>
                </a:lnTo>
                <a:lnTo>
                  <a:pt x="11" y="72"/>
                </a:lnTo>
                <a:lnTo>
                  <a:pt x="12" y="72"/>
                </a:lnTo>
                <a:lnTo>
                  <a:pt x="13" y="73"/>
                </a:lnTo>
                <a:lnTo>
                  <a:pt x="14" y="73"/>
                </a:lnTo>
                <a:lnTo>
                  <a:pt x="15" y="73"/>
                </a:lnTo>
                <a:lnTo>
                  <a:pt x="16" y="73"/>
                </a:lnTo>
                <a:lnTo>
                  <a:pt x="17" y="73"/>
                </a:lnTo>
                <a:lnTo>
                  <a:pt x="19" y="74"/>
                </a:lnTo>
                <a:lnTo>
                  <a:pt x="21" y="75"/>
                </a:lnTo>
                <a:lnTo>
                  <a:pt x="24" y="76"/>
                </a:lnTo>
                <a:lnTo>
                  <a:pt x="26" y="77"/>
                </a:lnTo>
                <a:lnTo>
                  <a:pt x="25" y="79"/>
                </a:lnTo>
                <a:lnTo>
                  <a:pt x="24" y="80"/>
                </a:lnTo>
                <a:lnTo>
                  <a:pt x="22" y="82"/>
                </a:lnTo>
                <a:lnTo>
                  <a:pt x="21" y="83"/>
                </a:lnTo>
                <a:lnTo>
                  <a:pt x="20" y="85"/>
                </a:lnTo>
                <a:lnTo>
                  <a:pt x="19" y="85"/>
                </a:lnTo>
                <a:lnTo>
                  <a:pt x="20" y="86"/>
                </a:lnTo>
                <a:lnTo>
                  <a:pt x="22" y="91"/>
                </a:lnTo>
                <a:lnTo>
                  <a:pt x="24" y="95"/>
                </a:lnTo>
                <a:lnTo>
                  <a:pt x="26" y="99"/>
                </a:lnTo>
                <a:lnTo>
                  <a:pt x="28" y="101"/>
                </a:lnTo>
                <a:lnTo>
                  <a:pt x="28" y="102"/>
                </a:lnTo>
                <a:lnTo>
                  <a:pt x="29" y="102"/>
                </a:lnTo>
                <a:lnTo>
                  <a:pt x="30" y="102"/>
                </a:lnTo>
                <a:lnTo>
                  <a:pt x="32" y="100"/>
                </a:lnTo>
                <a:lnTo>
                  <a:pt x="34" y="101"/>
                </a:lnTo>
                <a:lnTo>
                  <a:pt x="36" y="102"/>
                </a:lnTo>
                <a:lnTo>
                  <a:pt x="37" y="103"/>
                </a:lnTo>
                <a:lnTo>
                  <a:pt x="39" y="102"/>
                </a:lnTo>
                <a:lnTo>
                  <a:pt x="40" y="101"/>
                </a:lnTo>
                <a:lnTo>
                  <a:pt x="43" y="105"/>
                </a:lnTo>
                <a:lnTo>
                  <a:pt x="46" y="108"/>
                </a:lnTo>
                <a:lnTo>
                  <a:pt x="45" y="107"/>
                </a:lnTo>
                <a:lnTo>
                  <a:pt x="47" y="109"/>
                </a:lnTo>
                <a:lnTo>
                  <a:pt x="47" y="110"/>
                </a:lnTo>
                <a:lnTo>
                  <a:pt x="50" y="109"/>
                </a:lnTo>
                <a:lnTo>
                  <a:pt x="52" y="112"/>
                </a:lnTo>
                <a:lnTo>
                  <a:pt x="48" y="114"/>
                </a:lnTo>
                <a:lnTo>
                  <a:pt x="48" y="116"/>
                </a:lnTo>
                <a:lnTo>
                  <a:pt x="50" y="118"/>
                </a:lnTo>
                <a:lnTo>
                  <a:pt x="51" y="120"/>
                </a:lnTo>
                <a:lnTo>
                  <a:pt x="52" y="121"/>
                </a:lnTo>
                <a:lnTo>
                  <a:pt x="55" y="118"/>
                </a:lnTo>
                <a:lnTo>
                  <a:pt x="57" y="117"/>
                </a:lnTo>
                <a:lnTo>
                  <a:pt x="58" y="117"/>
                </a:lnTo>
                <a:lnTo>
                  <a:pt x="57" y="118"/>
                </a:lnTo>
                <a:lnTo>
                  <a:pt x="57" y="119"/>
                </a:lnTo>
                <a:lnTo>
                  <a:pt x="59" y="120"/>
                </a:lnTo>
                <a:lnTo>
                  <a:pt x="61" y="120"/>
                </a:lnTo>
                <a:lnTo>
                  <a:pt x="62" y="120"/>
                </a:lnTo>
                <a:lnTo>
                  <a:pt x="64" y="117"/>
                </a:lnTo>
                <a:lnTo>
                  <a:pt x="66" y="114"/>
                </a:lnTo>
                <a:lnTo>
                  <a:pt x="65" y="113"/>
                </a:lnTo>
                <a:lnTo>
                  <a:pt x="66" y="112"/>
                </a:lnTo>
                <a:lnTo>
                  <a:pt x="67" y="112"/>
                </a:lnTo>
                <a:lnTo>
                  <a:pt x="68" y="112"/>
                </a:lnTo>
                <a:lnTo>
                  <a:pt x="70" y="110"/>
                </a:lnTo>
                <a:lnTo>
                  <a:pt x="70" y="109"/>
                </a:lnTo>
                <a:lnTo>
                  <a:pt x="71" y="108"/>
                </a:lnTo>
                <a:lnTo>
                  <a:pt x="71" y="107"/>
                </a:lnTo>
                <a:lnTo>
                  <a:pt x="71" y="106"/>
                </a:lnTo>
                <a:lnTo>
                  <a:pt x="73" y="106"/>
                </a:lnTo>
                <a:lnTo>
                  <a:pt x="74" y="104"/>
                </a:lnTo>
                <a:lnTo>
                  <a:pt x="75" y="104"/>
                </a:lnTo>
                <a:lnTo>
                  <a:pt x="76" y="106"/>
                </a:lnTo>
                <a:lnTo>
                  <a:pt x="76" y="107"/>
                </a:lnTo>
                <a:lnTo>
                  <a:pt x="76" y="108"/>
                </a:lnTo>
                <a:lnTo>
                  <a:pt x="77" y="109"/>
                </a:lnTo>
                <a:lnTo>
                  <a:pt x="78" y="110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8" y="111"/>
                </a:lnTo>
                <a:lnTo>
                  <a:pt x="80" y="111"/>
                </a:lnTo>
                <a:lnTo>
                  <a:pt x="81" y="111"/>
                </a:lnTo>
                <a:lnTo>
                  <a:pt x="83" y="112"/>
                </a:lnTo>
                <a:lnTo>
                  <a:pt x="84" y="113"/>
                </a:lnTo>
                <a:lnTo>
                  <a:pt x="86" y="113"/>
                </a:lnTo>
                <a:lnTo>
                  <a:pt x="87" y="113"/>
                </a:lnTo>
                <a:lnTo>
                  <a:pt x="88" y="114"/>
                </a:lnTo>
                <a:lnTo>
                  <a:pt x="88" y="115"/>
                </a:lnTo>
                <a:lnTo>
                  <a:pt x="88" y="116"/>
                </a:lnTo>
                <a:lnTo>
                  <a:pt x="88" y="117"/>
                </a:lnTo>
                <a:lnTo>
                  <a:pt x="87" y="118"/>
                </a:lnTo>
                <a:lnTo>
                  <a:pt x="88" y="119"/>
                </a:lnTo>
                <a:lnTo>
                  <a:pt x="88" y="120"/>
                </a:lnTo>
                <a:lnTo>
                  <a:pt x="88" y="121"/>
                </a:lnTo>
                <a:lnTo>
                  <a:pt x="89" y="122"/>
                </a:lnTo>
                <a:lnTo>
                  <a:pt x="89" y="123"/>
                </a:lnTo>
                <a:lnTo>
                  <a:pt x="90" y="123"/>
                </a:lnTo>
                <a:lnTo>
                  <a:pt x="91" y="124"/>
                </a:lnTo>
                <a:lnTo>
                  <a:pt x="93" y="123"/>
                </a:lnTo>
                <a:lnTo>
                  <a:pt x="95" y="122"/>
                </a:lnTo>
                <a:lnTo>
                  <a:pt x="95" y="121"/>
                </a:lnTo>
                <a:lnTo>
                  <a:pt x="96" y="119"/>
                </a:lnTo>
                <a:lnTo>
                  <a:pt x="98" y="116"/>
                </a:lnTo>
                <a:lnTo>
                  <a:pt x="98" y="114"/>
                </a:lnTo>
                <a:lnTo>
                  <a:pt x="100" y="113"/>
                </a:lnTo>
                <a:lnTo>
                  <a:pt x="100" y="112"/>
                </a:lnTo>
                <a:lnTo>
                  <a:pt x="102" y="111"/>
                </a:lnTo>
                <a:lnTo>
                  <a:pt x="106" y="113"/>
                </a:lnTo>
                <a:lnTo>
                  <a:pt x="105" y="113"/>
                </a:lnTo>
                <a:lnTo>
                  <a:pt x="107" y="114"/>
                </a:lnTo>
                <a:lnTo>
                  <a:pt x="108" y="114"/>
                </a:lnTo>
                <a:lnTo>
                  <a:pt x="109" y="114"/>
                </a:lnTo>
                <a:lnTo>
                  <a:pt x="110" y="115"/>
                </a:lnTo>
                <a:lnTo>
                  <a:pt x="111" y="114"/>
                </a:lnTo>
                <a:lnTo>
                  <a:pt x="112" y="113"/>
                </a:lnTo>
                <a:lnTo>
                  <a:pt x="113" y="111"/>
                </a:lnTo>
                <a:lnTo>
                  <a:pt x="113" y="110"/>
                </a:lnTo>
                <a:lnTo>
                  <a:pt x="113" y="109"/>
                </a:lnTo>
                <a:lnTo>
                  <a:pt x="113" y="107"/>
                </a:lnTo>
                <a:lnTo>
                  <a:pt x="112" y="106"/>
                </a:lnTo>
                <a:lnTo>
                  <a:pt x="111" y="104"/>
                </a:lnTo>
                <a:lnTo>
                  <a:pt x="110" y="103"/>
                </a:lnTo>
                <a:lnTo>
                  <a:pt x="109" y="103"/>
                </a:lnTo>
                <a:lnTo>
                  <a:pt x="108" y="104"/>
                </a:lnTo>
                <a:lnTo>
                  <a:pt x="108" y="103"/>
                </a:lnTo>
                <a:lnTo>
                  <a:pt x="107" y="103"/>
                </a:lnTo>
                <a:lnTo>
                  <a:pt x="107" y="102"/>
                </a:lnTo>
                <a:lnTo>
                  <a:pt x="108" y="101"/>
                </a:lnTo>
                <a:lnTo>
                  <a:pt x="108" y="100"/>
                </a:lnTo>
                <a:lnTo>
                  <a:pt x="107" y="99"/>
                </a:lnTo>
                <a:lnTo>
                  <a:pt x="106" y="100"/>
                </a:lnTo>
                <a:lnTo>
                  <a:pt x="105" y="101"/>
                </a:lnTo>
                <a:lnTo>
                  <a:pt x="104" y="102"/>
                </a:lnTo>
                <a:lnTo>
                  <a:pt x="104" y="101"/>
                </a:lnTo>
                <a:lnTo>
                  <a:pt x="103" y="100"/>
                </a:lnTo>
                <a:lnTo>
                  <a:pt x="104" y="99"/>
                </a:lnTo>
                <a:lnTo>
                  <a:pt x="105" y="98"/>
                </a:lnTo>
                <a:lnTo>
                  <a:pt x="106" y="98"/>
                </a:lnTo>
                <a:lnTo>
                  <a:pt x="106" y="97"/>
                </a:lnTo>
                <a:lnTo>
                  <a:pt x="105" y="97"/>
                </a:lnTo>
                <a:lnTo>
                  <a:pt x="100" y="91"/>
                </a:lnTo>
                <a:lnTo>
                  <a:pt x="98" y="91"/>
                </a:lnTo>
                <a:lnTo>
                  <a:pt x="94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1" y="92"/>
                </a:lnTo>
                <a:lnTo>
                  <a:pt x="91" y="91"/>
                </a:lnTo>
                <a:lnTo>
                  <a:pt x="92" y="91"/>
                </a:lnTo>
                <a:lnTo>
                  <a:pt x="94" y="89"/>
                </a:lnTo>
                <a:lnTo>
                  <a:pt x="96" y="88"/>
                </a:lnTo>
                <a:lnTo>
                  <a:pt x="97" y="86"/>
                </a:lnTo>
                <a:lnTo>
                  <a:pt x="98" y="86"/>
                </a:lnTo>
                <a:lnTo>
                  <a:pt x="99" y="85"/>
                </a:lnTo>
                <a:lnTo>
                  <a:pt x="100" y="83"/>
                </a:lnTo>
                <a:lnTo>
                  <a:pt x="101" y="82"/>
                </a:lnTo>
                <a:lnTo>
                  <a:pt x="102" y="81"/>
                </a:lnTo>
                <a:lnTo>
                  <a:pt x="103" y="80"/>
                </a:lnTo>
                <a:lnTo>
                  <a:pt x="103" y="81"/>
                </a:lnTo>
                <a:lnTo>
                  <a:pt x="104" y="81"/>
                </a:lnTo>
                <a:lnTo>
                  <a:pt x="105" y="80"/>
                </a:lnTo>
                <a:lnTo>
                  <a:pt x="107" y="80"/>
                </a:lnTo>
                <a:lnTo>
                  <a:pt x="109" y="80"/>
                </a:lnTo>
                <a:lnTo>
                  <a:pt x="110" y="79"/>
                </a:lnTo>
                <a:lnTo>
                  <a:pt x="110" y="78"/>
                </a:lnTo>
                <a:lnTo>
                  <a:pt x="110" y="77"/>
                </a:lnTo>
                <a:lnTo>
                  <a:pt x="110" y="76"/>
                </a:lnTo>
                <a:lnTo>
                  <a:pt x="109" y="76"/>
                </a:lnTo>
                <a:lnTo>
                  <a:pt x="109" y="75"/>
                </a:lnTo>
                <a:lnTo>
                  <a:pt x="110" y="74"/>
                </a:lnTo>
                <a:lnTo>
                  <a:pt x="111" y="74"/>
                </a:lnTo>
                <a:lnTo>
                  <a:pt x="112" y="74"/>
                </a:lnTo>
                <a:lnTo>
                  <a:pt x="112" y="73"/>
                </a:lnTo>
                <a:lnTo>
                  <a:pt x="113" y="73"/>
                </a:lnTo>
                <a:lnTo>
                  <a:pt x="112" y="72"/>
                </a:lnTo>
                <a:lnTo>
                  <a:pt x="112" y="71"/>
                </a:lnTo>
                <a:lnTo>
                  <a:pt x="112" y="70"/>
                </a:lnTo>
                <a:lnTo>
                  <a:pt x="113" y="70"/>
                </a:lnTo>
                <a:lnTo>
                  <a:pt x="114" y="70"/>
                </a:lnTo>
                <a:lnTo>
                  <a:pt x="115" y="70"/>
                </a:lnTo>
                <a:lnTo>
                  <a:pt x="115" y="69"/>
                </a:lnTo>
                <a:lnTo>
                  <a:pt x="115" y="68"/>
                </a:lnTo>
                <a:lnTo>
                  <a:pt x="114" y="67"/>
                </a:lnTo>
                <a:lnTo>
                  <a:pt x="114" y="66"/>
                </a:lnTo>
                <a:lnTo>
                  <a:pt x="114" y="65"/>
                </a:lnTo>
                <a:lnTo>
                  <a:pt x="115" y="65"/>
                </a:lnTo>
                <a:lnTo>
                  <a:pt x="115" y="64"/>
                </a:lnTo>
                <a:lnTo>
                  <a:pt x="115" y="62"/>
                </a:lnTo>
                <a:lnTo>
                  <a:pt x="115" y="61"/>
                </a:lnTo>
                <a:lnTo>
                  <a:pt x="115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8"/>
                </a:lnTo>
                <a:lnTo>
                  <a:pt x="115" y="57"/>
                </a:lnTo>
                <a:lnTo>
                  <a:pt x="115" y="56"/>
                </a:lnTo>
                <a:lnTo>
                  <a:pt x="113" y="54"/>
                </a:lnTo>
                <a:lnTo>
                  <a:pt x="113" y="53"/>
                </a:lnTo>
                <a:lnTo>
                  <a:pt x="113" y="52"/>
                </a:lnTo>
                <a:lnTo>
                  <a:pt x="114" y="51"/>
                </a:lnTo>
                <a:lnTo>
                  <a:pt x="113" y="49"/>
                </a:lnTo>
                <a:lnTo>
                  <a:pt x="113" y="48"/>
                </a:lnTo>
                <a:lnTo>
                  <a:pt x="111" y="47"/>
                </a:lnTo>
                <a:lnTo>
                  <a:pt x="110" y="46"/>
                </a:lnTo>
                <a:lnTo>
                  <a:pt x="109" y="46"/>
                </a:lnTo>
                <a:lnTo>
                  <a:pt x="107" y="44"/>
                </a:lnTo>
                <a:lnTo>
                  <a:pt x="108" y="44"/>
                </a:lnTo>
                <a:lnTo>
                  <a:pt x="109" y="44"/>
                </a:lnTo>
                <a:lnTo>
                  <a:pt x="109" y="43"/>
                </a:lnTo>
                <a:lnTo>
                  <a:pt x="109" y="42"/>
                </a:lnTo>
                <a:lnTo>
                  <a:pt x="109" y="41"/>
                </a:lnTo>
                <a:lnTo>
                  <a:pt x="107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7"/>
                </a:lnTo>
                <a:lnTo>
                  <a:pt x="105" y="36"/>
                </a:lnTo>
                <a:lnTo>
                  <a:pt x="103" y="36"/>
                </a:lnTo>
                <a:lnTo>
                  <a:pt x="103" y="37"/>
                </a:lnTo>
                <a:lnTo>
                  <a:pt x="102" y="37"/>
                </a:lnTo>
                <a:lnTo>
                  <a:pt x="101" y="38"/>
                </a:lnTo>
                <a:lnTo>
                  <a:pt x="101" y="39"/>
                </a:lnTo>
                <a:lnTo>
                  <a:pt x="100" y="39"/>
                </a:lnTo>
                <a:lnTo>
                  <a:pt x="98" y="39"/>
                </a:lnTo>
                <a:lnTo>
                  <a:pt x="97" y="39"/>
                </a:lnTo>
                <a:lnTo>
                  <a:pt x="96" y="39"/>
                </a:lnTo>
                <a:lnTo>
                  <a:pt x="96" y="40"/>
                </a:lnTo>
                <a:lnTo>
                  <a:pt x="95" y="40"/>
                </a:lnTo>
                <a:lnTo>
                  <a:pt x="94" y="39"/>
                </a:lnTo>
                <a:lnTo>
                  <a:pt x="93" y="38"/>
                </a:lnTo>
                <a:lnTo>
                  <a:pt x="92" y="38"/>
                </a:lnTo>
                <a:lnTo>
                  <a:pt x="91" y="37"/>
                </a:lnTo>
                <a:lnTo>
                  <a:pt x="90" y="37"/>
                </a:lnTo>
                <a:lnTo>
                  <a:pt x="89" y="37"/>
                </a:lnTo>
                <a:lnTo>
                  <a:pt x="88" y="37"/>
                </a:lnTo>
                <a:lnTo>
                  <a:pt x="87" y="36"/>
                </a:lnTo>
                <a:lnTo>
                  <a:pt x="88" y="34"/>
                </a:lnTo>
                <a:lnTo>
                  <a:pt x="87" y="34"/>
                </a:lnTo>
                <a:lnTo>
                  <a:pt x="87" y="33"/>
                </a:lnTo>
                <a:lnTo>
                  <a:pt x="88" y="31"/>
                </a:lnTo>
                <a:lnTo>
                  <a:pt x="89" y="31"/>
                </a:lnTo>
                <a:lnTo>
                  <a:pt x="90" y="30"/>
                </a:lnTo>
                <a:lnTo>
                  <a:pt x="90" y="29"/>
                </a:lnTo>
                <a:lnTo>
                  <a:pt x="89" y="26"/>
                </a:lnTo>
                <a:lnTo>
                  <a:pt x="85" y="23"/>
                </a:lnTo>
                <a:lnTo>
                  <a:pt x="82" y="20"/>
                </a:lnTo>
                <a:lnTo>
                  <a:pt x="80" y="17"/>
                </a:lnTo>
                <a:lnTo>
                  <a:pt x="77" y="18"/>
                </a:lnTo>
                <a:lnTo>
                  <a:pt x="76" y="18"/>
                </a:lnTo>
                <a:lnTo>
                  <a:pt x="73" y="18"/>
                </a:lnTo>
                <a:lnTo>
                  <a:pt x="68" y="16"/>
                </a:lnTo>
                <a:lnTo>
                  <a:pt x="65" y="15"/>
                </a:lnTo>
                <a:lnTo>
                  <a:pt x="62" y="15"/>
                </a:lnTo>
                <a:lnTo>
                  <a:pt x="60" y="14"/>
                </a:lnTo>
                <a:lnTo>
                  <a:pt x="58" y="13"/>
                </a:lnTo>
                <a:lnTo>
                  <a:pt x="57" y="13"/>
                </a:lnTo>
                <a:lnTo>
                  <a:pt x="56" y="13"/>
                </a:lnTo>
                <a:lnTo>
                  <a:pt x="54" y="12"/>
                </a:lnTo>
                <a:lnTo>
                  <a:pt x="53" y="11"/>
                </a:lnTo>
                <a:lnTo>
                  <a:pt x="46" y="7"/>
                </a:lnTo>
                <a:lnTo>
                  <a:pt x="45" y="6"/>
                </a:lnTo>
                <a:lnTo>
                  <a:pt x="44" y="5"/>
                </a:lnTo>
                <a:lnTo>
                  <a:pt x="42" y="4"/>
                </a:lnTo>
                <a:lnTo>
                  <a:pt x="37" y="3"/>
                </a:lnTo>
                <a:lnTo>
                  <a:pt x="34" y="2"/>
                </a:lnTo>
                <a:lnTo>
                  <a:pt x="31" y="2"/>
                </a:lnTo>
                <a:lnTo>
                  <a:pt x="30" y="1"/>
                </a:lnTo>
                <a:lnTo>
                  <a:pt x="28" y="0"/>
                </a:lnTo>
                <a:lnTo>
                  <a:pt x="27" y="2"/>
                </a:lnTo>
                <a:lnTo>
                  <a:pt x="25" y="5"/>
                </a:lnTo>
                <a:lnTo>
                  <a:pt x="24" y="7"/>
                </a:lnTo>
                <a:lnTo>
                  <a:pt x="22" y="9"/>
                </a:lnTo>
                <a:lnTo>
                  <a:pt x="17" y="15"/>
                </a:lnTo>
                <a:lnTo>
                  <a:pt x="15" y="16"/>
                </a:lnTo>
                <a:lnTo>
                  <a:pt x="14" y="16"/>
                </a:lnTo>
                <a:lnTo>
                  <a:pt x="12" y="17"/>
                </a:lnTo>
                <a:lnTo>
                  <a:pt x="10" y="17"/>
                </a:lnTo>
                <a:lnTo>
                  <a:pt x="8" y="17"/>
                </a:lnTo>
                <a:lnTo>
                  <a:pt x="7" y="17"/>
                </a:lnTo>
                <a:lnTo>
                  <a:pt x="6" y="16"/>
                </a:lnTo>
                <a:lnTo>
                  <a:pt x="5" y="14"/>
                </a:lnTo>
                <a:lnTo>
                  <a:pt x="5" y="13"/>
                </a:lnTo>
                <a:lnTo>
                  <a:pt x="5" y="11"/>
                </a:lnTo>
                <a:lnTo>
                  <a:pt x="5" y="9"/>
                </a:lnTo>
                <a:lnTo>
                  <a:pt x="5" y="10"/>
                </a:lnTo>
                <a:lnTo>
                  <a:pt x="4" y="12"/>
                </a:lnTo>
                <a:lnTo>
                  <a:pt x="3" y="13"/>
                </a:lnTo>
                <a:lnTo>
                  <a:pt x="3" y="14"/>
                </a:lnTo>
                <a:lnTo>
                  <a:pt x="4" y="14"/>
                </a:lnTo>
                <a:lnTo>
                  <a:pt x="5" y="15"/>
                </a:lnTo>
                <a:lnTo>
                  <a:pt x="5" y="16"/>
                </a:lnTo>
                <a:lnTo>
                  <a:pt x="4" y="17"/>
                </a:lnTo>
                <a:lnTo>
                  <a:pt x="5" y="18"/>
                </a:lnTo>
                <a:lnTo>
                  <a:pt x="5" y="19"/>
                </a:lnTo>
                <a:lnTo>
                  <a:pt x="5" y="20"/>
                </a:lnTo>
                <a:lnTo>
                  <a:pt x="3" y="22"/>
                </a:lnTo>
                <a:lnTo>
                  <a:pt x="3" y="23"/>
                </a:lnTo>
                <a:lnTo>
                  <a:pt x="4" y="22"/>
                </a:lnTo>
                <a:lnTo>
                  <a:pt x="5" y="23"/>
                </a:lnTo>
                <a:lnTo>
                  <a:pt x="4" y="24"/>
                </a:lnTo>
                <a:lnTo>
                  <a:pt x="5" y="24"/>
                </a:lnTo>
                <a:lnTo>
                  <a:pt x="6" y="24"/>
                </a:lnTo>
                <a:lnTo>
                  <a:pt x="6" y="25"/>
                </a:lnTo>
                <a:lnTo>
                  <a:pt x="7" y="25"/>
                </a:lnTo>
                <a:lnTo>
                  <a:pt x="7" y="26"/>
                </a:lnTo>
                <a:lnTo>
                  <a:pt x="5" y="26"/>
                </a:lnTo>
                <a:lnTo>
                  <a:pt x="5" y="27"/>
                </a:lnTo>
                <a:lnTo>
                  <a:pt x="4" y="27"/>
                </a:lnTo>
                <a:lnTo>
                  <a:pt x="3" y="28"/>
                </a:lnTo>
                <a:lnTo>
                  <a:pt x="3" y="29"/>
                </a:lnTo>
                <a:lnTo>
                  <a:pt x="4" y="29"/>
                </a:lnTo>
                <a:lnTo>
                  <a:pt x="5" y="28"/>
                </a:lnTo>
                <a:lnTo>
                  <a:pt x="6" y="28"/>
                </a:lnTo>
                <a:lnTo>
                  <a:pt x="7" y="26"/>
                </a:lnTo>
                <a:lnTo>
                  <a:pt x="9" y="25"/>
                </a:lnTo>
                <a:lnTo>
                  <a:pt x="11" y="23"/>
                </a:lnTo>
                <a:lnTo>
                  <a:pt x="12" y="22"/>
                </a:lnTo>
                <a:lnTo>
                  <a:pt x="13" y="21"/>
                </a:lnTo>
                <a:lnTo>
                  <a:pt x="14" y="21"/>
                </a:lnTo>
                <a:lnTo>
                  <a:pt x="15" y="21"/>
                </a:lnTo>
                <a:lnTo>
                  <a:pt x="17" y="22"/>
                </a:lnTo>
                <a:lnTo>
                  <a:pt x="18" y="23"/>
                </a:lnTo>
                <a:lnTo>
                  <a:pt x="20" y="23"/>
                </a:lnTo>
                <a:lnTo>
                  <a:pt x="22" y="23"/>
                </a:lnTo>
                <a:lnTo>
                  <a:pt x="24" y="22"/>
                </a:lnTo>
                <a:lnTo>
                  <a:pt x="27" y="21"/>
                </a:lnTo>
                <a:lnTo>
                  <a:pt x="28" y="21"/>
                </a:lnTo>
                <a:lnTo>
                  <a:pt x="30" y="21"/>
                </a:lnTo>
                <a:lnTo>
                  <a:pt x="31" y="21"/>
                </a:lnTo>
                <a:lnTo>
                  <a:pt x="33" y="23"/>
                </a:lnTo>
                <a:lnTo>
                  <a:pt x="33" y="24"/>
                </a:lnTo>
                <a:lnTo>
                  <a:pt x="32" y="26"/>
                </a:lnTo>
                <a:lnTo>
                  <a:pt x="32" y="27"/>
                </a:lnTo>
                <a:lnTo>
                  <a:pt x="30" y="27"/>
                </a:lnTo>
                <a:lnTo>
                  <a:pt x="29" y="28"/>
                </a:lnTo>
                <a:lnTo>
                  <a:pt x="30" y="30"/>
                </a:lnTo>
                <a:lnTo>
                  <a:pt x="32" y="31"/>
                </a:lnTo>
                <a:lnTo>
                  <a:pt x="32" y="33"/>
                </a:lnTo>
                <a:lnTo>
                  <a:pt x="33" y="35"/>
                </a:lnTo>
                <a:lnTo>
                  <a:pt x="31" y="37"/>
                </a:lnTo>
                <a:lnTo>
                  <a:pt x="28" y="38"/>
                </a:lnTo>
                <a:lnTo>
                  <a:pt x="27" y="40"/>
                </a:lnTo>
                <a:lnTo>
                  <a:pt x="26" y="40"/>
                </a:lnTo>
                <a:lnTo>
                  <a:pt x="26" y="41"/>
                </a:lnTo>
                <a:lnTo>
                  <a:pt x="25" y="42"/>
                </a:lnTo>
                <a:lnTo>
                  <a:pt x="23" y="43"/>
                </a:lnTo>
                <a:lnTo>
                  <a:pt x="22" y="45"/>
                </a:lnTo>
                <a:lnTo>
                  <a:pt x="21" y="46"/>
                </a:lnTo>
                <a:lnTo>
                  <a:pt x="22" y="47"/>
                </a:lnTo>
                <a:lnTo>
                  <a:pt x="21" y="48"/>
                </a:lnTo>
                <a:lnTo>
                  <a:pt x="21" y="49"/>
                </a:lnTo>
                <a:lnTo>
                  <a:pt x="21" y="52"/>
                </a:lnTo>
                <a:lnTo>
                  <a:pt x="20" y="52"/>
                </a:lnTo>
                <a:lnTo>
                  <a:pt x="19" y="52"/>
                </a:lnTo>
                <a:lnTo>
                  <a:pt x="19" y="54"/>
                </a:lnTo>
                <a:lnTo>
                  <a:pt x="18" y="54"/>
                </a:lnTo>
                <a:lnTo>
                  <a:pt x="17" y="54"/>
                </a:lnTo>
                <a:lnTo>
                  <a:pt x="17" y="55"/>
                </a:lnTo>
                <a:lnTo>
                  <a:pt x="18" y="55"/>
                </a:lnTo>
                <a:lnTo>
                  <a:pt x="19" y="56"/>
                </a:lnTo>
                <a:lnTo>
                  <a:pt x="20" y="56"/>
                </a:lnTo>
                <a:lnTo>
                  <a:pt x="21" y="56"/>
                </a:lnTo>
                <a:lnTo>
                  <a:pt x="21" y="55"/>
                </a:lnTo>
                <a:lnTo>
                  <a:pt x="22" y="55"/>
                </a:lnTo>
                <a:lnTo>
                  <a:pt x="23" y="55"/>
                </a:lnTo>
                <a:lnTo>
                  <a:pt x="22" y="56"/>
                </a:lnTo>
                <a:lnTo>
                  <a:pt x="21" y="57"/>
                </a:lnTo>
                <a:lnTo>
                  <a:pt x="21" y="58"/>
                </a:lnTo>
                <a:lnTo>
                  <a:pt x="20" y="59"/>
                </a:lnTo>
                <a:lnTo>
                  <a:pt x="19" y="58"/>
                </a:lnTo>
                <a:lnTo>
                  <a:pt x="18" y="57"/>
                </a:lnTo>
                <a:lnTo>
                  <a:pt x="17" y="57"/>
                </a:lnTo>
                <a:lnTo>
                  <a:pt x="17" y="56"/>
                </a:lnTo>
                <a:lnTo>
                  <a:pt x="14" y="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4982402" y="2092351"/>
            <a:ext cx="821270" cy="1217367"/>
          </a:xfrm>
          <a:custGeom>
            <a:avLst/>
            <a:gdLst>
              <a:gd name="T0" fmla="*/ 2147483647 w 130"/>
              <a:gd name="T1" fmla="*/ 2147483647 h 156"/>
              <a:gd name="T2" fmla="*/ 2147483647 w 130"/>
              <a:gd name="T3" fmla="*/ 2147483647 h 156"/>
              <a:gd name="T4" fmla="*/ 2147483647 w 130"/>
              <a:gd name="T5" fmla="*/ 2147483647 h 156"/>
              <a:gd name="T6" fmla="*/ 2147483647 w 130"/>
              <a:gd name="T7" fmla="*/ 2147483647 h 156"/>
              <a:gd name="T8" fmla="*/ 2147483647 w 130"/>
              <a:gd name="T9" fmla="*/ 2147483647 h 156"/>
              <a:gd name="T10" fmla="*/ 2147483647 w 130"/>
              <a:gd name="T11" fmla="*/ 2147483647 h 156"/>
              <a:gd name="T12" fmla="*/ 2147483647 w 130"/>
              <a:gd name="T13" fmla="*/ 2147483647 h 156"/>
              <a:gd name="T14" fmla="*/ 2147483647 w 130"/>
              <a:gd name="T15" fmla="*/ 2147483647 h 156"/>
              <a:gd name="T16" fmla="*/ 2147483647 w 130"/>
              <a:gd name="T17" fmla="*/ 2147483647 h 156"/>
              <a:gd name="T18" fmla="*/ 2147483647 w 130"/>
              <a:gd name="T19" fmla="*/ 2147483647 h 156"/>
              <a:gd name="T20" fmla="*/ 2147483647 w 130"/>
              <a:gd name="T21" fmla="*/ 2147483647 h 156"/>
              <a:gd name="T22" fmla="*/ 2147483647 w 130"/>
              <a:gd name="T23" fmla="*/ 2147483647 h 156"/>
              <a:gd name="T24" fmla="*/ 2147483647 w 130"/>
              <a:gd name="T25" fmla="*/ 2147483647 h 156"/>
              <a:gd name="T26" fmla="*/ 2147483647 w 130"/>
              <a:gd name="T27" fmla="*/ 2147483647 h 156"/>
              <a:gd name="T28" fmla="*/ 2147483647 w 130"/>
              <a:gd name="T29" fmla="*/ 2147483647 h 156"/>
              <a:gd name="T30" fmla="*/ 2147483647 w 130"/>
              <a:gd name="T31" fmla="*/ 2147483647 h 156"/>
              <a:gd name="T32" fmla="*/ 2147483647 w 130"/>
              <a:gd name="T33" fmla="*/ 2147483647 h 156"/>
              <a:gd name="T34" fmla="*/ 2147483647 w 130"/>
              <a:gd name="T35" fmla="*/ 2147483647 h 156"/>
              <a:gd name="T36" fmla="*/ 2147483647 w 130"/>
              <a:gd name="T37" fmla="*/ 2147483647 h 156"/>
              <a:gd name="T38" fmla="*/ 2147483647 w 130"/>
              <a:gd name="T39" fmla="*/ 2147483647 h 156"/>
              <a:gd name="T40" fmla="*/ 2147483647 w 130"/>
              <a:gd name="T41" fmla="*/ 2147483647 h 156"/>
              <a:gd name="T42" fmla="*/ 2147483647 w 130"/>
              <a:gd name="T43" fmla="*/ 2147483647 h 156"/>
              <a:gd name="T44" fmla="*/ 2147483647 w 130"/>
              <a:gd name="T45" fmla="*/ 2147483647 h 156"/>
              <a:gd name="T46" fmla="*/ 2147483647 w 130"/>
              <a:gd name="T47" fmla="*/ 2147483647 h 156"/>
              <a:gd name="T48" fmla="*/ 2147483647 w 130"/>
              <a:gd name="T49" fmla="*/ 2147483647 h 156"/>
              <a:gd name="T50" fmla="*/ 2147483647 w 130"/>
              <a:gd name="T51" fmla="*/ 2147483647 h 156"/>
              <a:gd name="T52" fmla="*/ 2147483647 w 130"/>
              <a:gd name="T53" fmla="*/ 2147483647 h 156"/>
              <a:gd name="T54" fmla="*/ 2147483647 w 130"/>
              <a:gd name="T55" fmla="*/ 2147483647 h 156"/>
              <a:gd name="T56" fmla="*/ 2147483647 w 130"/>
              <a:gd name="T57" fmla="*/ 2147483647 h 156"/>
              <a:gd name="T58" fmla="*/ 2147483647 w 130"/>
              <a:gd name="T59" fmla="*/ 2147483647 h 156"/>
              <a:gd name="T60" fmla="*/ 2147483647 w 130"/>
              <a:gd name="T61" fmla="*/ 2147483647 h 156"/>
              <a:gd name="T62" fmla="*/ 2147483647 w 130"/>
              <a:gd name="T63" fmla="*/ 2147483647 h 156"/>
              <a:gd name="T64" fmla="*/ 2147483647 w 130"/>
              <a:gd name="T65" fmla="*/ 2147483647 h 156"/>
              <a:gd name="T66" fmla="*/ 2147483647 w 130"/>
              <a:gd name="T67" fmla="*/ 2147483647 h 156"/>
              <a:gd name="T68" fmla="*/ 2147483647 w 130"/>
              <a:gd name="T69" fmla="*/ 2147483647 h 156"/>
              <a:gd name="T70" fmla="*/ 2147483647 w 130"/>
              <a:gd name="T71" fmla="*/ 2147483647 h 156"/>
              <a:gd name="T72" fmla="*/ 2147483647 w 130"/>
              <a:gd name="T73" fmla="*/ 2147483647 h 156"/>
              <a:gd name="T74" fmla="*/ 2147483647 w 130"/>
              <a:gd name="T75" fmla="*/ 2147483647 h 156"/>
              <a:gd name="T76" fmla="*/ 2147483647 w 130"/>
              <a:gd name="T77" fmla="*/ 2147483647 h 156"/>
              <a:gd name="T78" fmla="*/ 2147483647 w 130"/>
              <a:gd name="T79" fmla="*/ 2147483647 h 156"/>
              <a:gd name="T80" fmla="*/ 2147483647 w 130"/>
              <a:gd name="T81" fmla="*/ 2147483647 h 156"/>
              <a:gd name="T82" fmla="*/ 2147483647 w 130"/>
              <a:gd name="T83" fmla="*/ 2147483647 h 156"/>
              <a:gd name="T84" fmla="*/ 2147483647 w 130"/>
              <a:gd name="T85" fmla="*/ 2147483647 h 156"/>
              <a:gd name="T86" fmla="*/ 2147483647 w 130"/>
              <a:gd name="T87" fmla="*/ 2147483647 h 156"/>
              <a:gd name="T88" fmla="*/ 2147483647 w 130"/>
              <a:gd name="T89" fmla="*/ 2147483647 h 156"/>
              <a:gd name="T90" fmla="*/ 2147483647 w 130"/>
              <a:gd name="T91" fmla="*/ 2147483647 h 156"/>
              <a:gd name="T92" fmla="*/ 2147483647 w 130"/>
              <a:gd name="T93" fmla="*/ 2147483647 h 156"/>
              <a:gd name="T94" fmla="*/ 2147483647 w 130"/>
              <a:gd name="T95" fmla="*/ 2147483647 h 156"/>
              <a:gd name="T96" fmla="*/ 2147483647 w 130"/>
              <a:gd name="T97" fmla="*/ 2147483647 h 156"/>
              <a:gd name="T98" fmla="*/ 2147483647 w 130"/>
              <a:gd name="T99" fmla="*/ 2147483647 h 156"/>
              <a:gd name="T100" fmla="*/ 2147483647 w 130"/>
              <a:gd name="T101" fmla="*/ 2147483647 h 156"/>
              <a:gd name="T102" fmla="*/ 2147483647 w 130"/>
              <a:gd name="T103" fmla="*/ 2147483647 h 156"/>
              <a:gd name="T104" fmla="*/ 2147483647 w 130"/>
              <a:gd name="T105" fmla="*/ 2147483647 h 156"/>
              <a:gd name="T106" fmla="*/ 2147483647 w 130"/>
              <a:gd name="T107" fmla="*/ 2147483647 h 156"/>
              <a:gd name="T108" fmla="*/ 2147483647 w 130"/>
              <a:gd name="T109" fmla="*/ 2147483647 h 156"/>
              <a:gd name="T110" fmla="*/ 2147483647 w 130"/>
              <a:gd name="T111" fmla="*/ 2147483647 h 156"/>
              <a:gd name="T112" fmla="*/ 2147483647 w 130"/>
              <a:gd name="T113" fmla="*/ 2147483647 h 156"/>
              <a:gd name="T114" fmla="*/ 2147483647 w 130"/>
              <a:gd name="T115" fmla="*/ 2147483647 h 156"/>
              <a:gd name="T116" fmla="*/ 2147483647 w 130"/>
              <a:gd name="T117" fmla="*/ 2147483647 h 156"/>
              <a:gd name="T118" fmla="*/ 2147483647 w 130"/>
              <a:gd name="T119" fmla="*/ 2147483647 h 156"/>
              <a:gd name="T120" fmla="*/ 2147483647 w 130"/>
              <a:gd name="T121" fmla="*/ 2147483647 h 1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0"/>
              <a:gd name="T184" fmla="*/ 0 h 156"/>
              <a:gd name="T185" fmla="*/ 130 w 130"/>
              <a:gd name="T186" fmla="*/ 156 h 1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0" h="156">
                <a:moveTo>
                  <a:pt x="56" y="143"/>
                </a:moveTo>
                <a:lnTo>
                  <a:pt x="55" y="143"/>
                </a:lnTo>
                <a:lnTo>
                  <a:pt x="53" y="142"/>
                </a:lnTo>
                <a:lnTo>
                  <a:pt x="49" y="140"/>
                </a:lnTo>
                <a:lnTo>
                  <a:pt x="45" y="140"/>
                </a:lnTo>
                <a:lnTo>
                  <a:pt x="43" y="139"/>
                </a:lnTo>
                <a:lnTo>
                  <a:pt x="42" y="139"/>
                </a:lnTo>
                <a:lnTo>
                  <a:pt x="40" y="138"/>
                </a:lnTo>
                <a:lnTo>
                  <a:pt x="39" y="137"/>
                </a:lnTo>
                <a:lnTo>
                  <a:pt x="36" y="135"/>
                </a:lnTo>
                <a:lnTo>
                  <a:pt x="31" y="133"/>
                </a:lnTo>
                <a:lnTo>
                  <a:pt x="29" y="132"/>
                </a:lnTo>
                <a:lnTo>
                  <a:pt x="25" y="132"/>
                </a:lnTo>
                <a:lnTo>
                  <a:pt x="21" y="131"/>
                </a:lnTo>
                <a:lnTo>
                  <a:pt x="20" y="131"/>
                </a:lnTo>
                <a:lnTo>
                  <a:pt x="19" y="131"/>
                </a:lnTo>
                <a:lnTo>
                  <a:pt x="19" y="125"/>
                </a:lnTo>
                <a:lnTo>
                  <a:pt x="21" y="125"/>
                </a:lnTo>
                <a:lnTo>
                  <a:pt x="22" y="126"/>
                </a:lnTo>
                <a:lnTo>
                  <a:pt x="23" y="127"/>
                </a:lnTo>
                <a:lnTo>
                  <a:pt x="24" y="127"/>
                </a:lnTo>
                <a:lnTo>
                  <a:pt x="25" y="126"/>
                </a:lnTo>
                <a:lnTo>
                  <a:pt x="26" y="127"/>
                </a:lnTo>
                <a:lnTo>
                  <a:pt x="26" y="128"/>
                </a:lnTo>
                <a:lnTo>
                  <a:pt x="27" y="128"/>
                </a:lnTo>
                <a:lnTo>
                  <a:pt x="27" y="127"/>
                </a:lnTo>
                <a:lnTo>
                  <a:pt x="28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5"/>
                </a:lnTo>
                <a:lnTo>
                  <a:pt x="26" y="125"/>
                </a:lnTo>
                <a:lnTo>
                  <a:pt x="26" y="124"/>
                </a:lnTo>
                <a:lnTo>
                  <a:pt x="25" y="124"/>
                </a:lnTo>
                <a:lnTo>
                  <a:pt x="25" y="123"/>
                </a:lnTo>
                <a:lnTo>
                  <a:pt x="25" y="122"/>
                </a:lnTo>
                <a:lnTo>
                  <a:pt x="27" y="121"/>
                </a:lnTo>
                <a:lnTo>
                  <a:pt x="26" y="120"/>
                </a:lnTo>
                <a:lnTo>
                  <a:pt x="26" y="118"/>
                </a:lnTo>
                <a:lnTo>
                  <a:pt x="26" y="115"/>
                </a:lnTo>
                <a:lnTo>
                  <a:pt x="26" y="113"/>
                </a:lnTo>
                <a:lnTo>
                  <a:pt x="26" y="112"/>
                </a:lnTo>
                <a:lnTo>
                  <a:pt x="26" y="111"/>
                </a:lnTo>
                <a:lnTo>
                  <a:pt x="27" y="110"/>
                </a:lnTo>
                <a:lnTo>
                  <a:pt x="25" y="108"/>
                </a:lnTo>
                <a:lnTo>
                  <a:pt x="23" y="105"/>
                </a:lnTo>
                <a:lnTo>
                  <a:pt x="24" y="104"/>
                </a:lnTo>
                <a:lnTo>
                  <a:pt x="25" y="105"/>
                </a:lnTo>
                <a:lnTo>
                  <a:pt x="25" y="102"/>
                </a:lnTo>
                <a:lnTo>
                  <a:pt x="21" y="101"/>
                </a:lnTo>
                <a:lnTo>
                  <a:pt x="23" y="98"/>
                </a:lnTo>
                <a:lnTo>
                  <a:pt x="20" y="95"/>
                </a:lnTo>
                <a:lnTo>
                  <a:pt x="21" y="95"/>
                </a:lnTo>
                <a:lnTo>
                  <a:pt x="23" y="96"/>
                </a:lnTo>
                <a:lnTo>
                  <a:pt x="25" y="96"/>
                </a:lnTo>
                <a:lnTo>
                  <a:pt x="25" y="99"/>
                </a:lnTo>
                <a:lnTo>
                  <a:pt x="26" y="100"/>
                </a:lnTo>
                <a:lnTo>
                  <a:pt x="27" y="99"/>
                </a:lnTo>
                <a:lnTo>
                  <a:pt x="29" y="100"/>
                </a:lnTo>
                <a:lnTo>
                  <a:pt x="30" y="101"/>
                </a:lnTo>
                <a:lnTo>
                  <a:pt x="31" y="104"/>
                </a:lnTo>
                <a:lnTo>
                  <a:pt x="32" y="105"/>
                </a:lnTo>
                <a:lnTo>
                  <a:pt x="33" y="105"/>
                </a:lnTo>
                <a:lnTo>
                  <a:pt x="35" y="106"/>
                </a:lnTo>
                <a:lnTo>
                  <a:pt x="36" y="106"/>
                </a:lnTo>
                <a:lnTo>
                  <a:pt x="37" y="106"/>
                </a:lnTo>
                <a:lnTo>
                  <a:pt x="38" y="106"/>
                </a:lnTo>
                <a:lnTo>
                  <a:pt x="38" y="105"/>
                </a:lnTo>
                <a:lnTo>
                  <a:pt x="39" y="103"/>
                </a:lnTo>
                <a:lnTo>
                  <a:pt x="41" y="102"/>
                </a:lnTo>
                <a:lnTo>
                  <a:pt x="41" y="101"/>
                </a:lnTo>
                <a:lnTo>
                  <a:pt x="41" y="100"/>
                </a:lnTo>
                <a:lnTo>
                  <a:pt x="42" y="99"/>
                </a:lnTo>
                <a:lnTo>
                  <a:pt x="43" y="99"/>
                </a:lnTo>
                <a:lnTo>
                  <a:pt x="43" y="97"/>
                </a:lnTo>
                <a:lnTo>
                  <a:pt x="42" y="97"/>
                </a:lnTo>
                <a:lnTo>
                  <a:pt x="41" y="98"/>
                </a:lnTo>
                <a:lnTo>
                  <a:pt x="38" y="97"/>
                </a:lnTo>
                <a:lnTo>
                  <a:pt x="36" y="97"/>
                </a:lnTo>
                <a:lnTo>
                  <a:pt x="35" y="97"/>
                </a:lnTo>
                <a:lnTo>
                  <a:pt x="36" y="96"/>
                </a:lnTo>
                <a:lnTo>
                  <a:pt x="36" y="93"/>
                </a:lnTo>
                <a:lnTo>
                  <a:pt x="38" y="92"/>
                </a:lnTo>
                <a:lnTo>
                  <a:pt x="37" y="92"/>
                </a:lnTo>
                <a:lnTo>
                  <a:pt x="40" y="91"/>
                </a:lnTo>
                <a:lnTo>
                  <a:pt x="41" y="90"/>
                </a:lnTo>
                <a:lnTo>
                  <a:pt x="43" y="88"/>
                </a:lnTo>
                <a:lnTo>
                  <a:pt x="40" y="86"/>
                </a:lnTo>
                <a:lnTo>
                  <a:pt x="38" y="86"/>
                </a:lnTo>
                <a:lnTo>
                  <a:pt x="37" y="86"/>
                </a:lnTo>
                <a:lnTo>
                  <a:pt x="36" y="85"/>
                </a:lnTo>
                <a:lnTo>
                  <a:pt x="36" y="84"/>
                </a:lnTo>
                <a:lnTo>
                  <a:pt x="35" y="83"/>
                </a:lnTo>
                <a:lnTo>
                  <a:pt x="37" y="84"/>
                </a:lnTo>
                <a:lnTo>
                  <a:pt x="37" y="81"/>
                </a:lnTo>
                <a:lnTo>
                  <a:pt x="35" y="80"/>
                </a:lnTo>
                <a:lnTo>
                  <a:pt x="32" y="80"/>
                </a:lnTo>
                <a:lnTo>
                  <a:pt x="31" y="79"/>
                </a:lnTo>
                <a:lnTo>
                  <a:pt x="29" y="79"/>
                </a:lnTo>
                <a:lnTo>
                  <a:pt x="29" y="77"/>
                </a:lnTo>
                <a:lnTo>
                  <a:pt x="26" y="79"/>
                </a:lnTo>
                <a:lnTo>
                  <a:pt x="23" y="75"/>
                </a:lnTo>
                <a:lnTo>
                  <a:pt x="23" y="74"/>
                </a:lnTo>
                <a:lnTo>
                  <a:pt x="14" y="74"/>
                </a:lnTo>
                <a:lnTo>
                  <a:pt x="15" y="73"/>
                </a:lnTo>
                <a:lnTo>
                  <a:pt x="13" y="72"/>
                </a:lnTo>
                <a:lnTo>
                  <a:pt x="11" y="74"/>
                </a:lnTo>
                <a:lnTo>
                  <a:pt x="10" y="75"/>
                </a:lnTo>
                <a:lnTo>
                  <a:pt x="9" y="74"/>
                </a:lnTo>
                <a:lnTo>
                  <a:pt x="4" y="74"/>
                </a:lnTo>
                <a:lnTo>
                  <a:pt x="1" y="71"/>
                </a:lnTo>
                <a:lnTo>
                  <a:pt x="0" y="69"/>
                </a:lnTo>
                <a:lnTo>
                  <a:pt x="6" y="61"/>
                </a:lnTo>
                <a:lnTo>
                  <a:pt x="5" y="60"/>
                </a:lnTo>
                <a:lnTo>
                  <a:pt x="9" y="61"/>
                </a:lnTo>
                <a:lnTo>
                  <a:pt x="11" y="63"/>
                </a:lnTo>
                <a:lnTo>
                  <a:pt x="12" y="63"/>
                </a:lnTo>
                <a:lnTo>
                  <a:pt x="13" y="62"/>
                </a:lnTo>
                <a:lnTo>
                  <a:pt x="13" y="60"/>
                </a:lnTo>
                <a:lnTo>
                  <a:pt x="12" y="58"/>
                </a:lnTo>
                <a:lnTo>
                  <a:pt x="13" y="56"/>
                </a:lnTo>
                <a:lnTo>
                  <a:pt x="15" y="54"/>
                </a:lnTo>
                <a:lnTo>
                  <a:pt x="16" y="55"/>
                </a:lnTo>
                <a:lnTo>
                  <a:pt x="17" y="55"/>
                </a:lnTo>
                <a:lnTo>
                  <a:pt x="18" y="55"/>
                </a:lnTo>
                <a:lnTo>
                  <a:pt x="18" y="54"/>
                </a:lnTo>
                <a:lnTo>
                  <a:pt x="16" y="53"/>
                </a:lnTo>
                <a:lnTo>
                  <a:pt x="17" y="51"/>
                </a:lnTo>
                <a:lnTo>
                  <a:pt x="18" y="49"/>
                </a:lnTo>
                <a:lnTo>
                  <a:pt x="18" y="50"/>
                </a:lnTo>
                <a:lnTo>
                  <a:pt x="19" y="50"/>
                </a:lnTo>
                <a:lnTo>
                  <a:pt x="20" y="50"/>
                </a:lnTo>
                <a:lnTo>
                  <a:pt x="21" y="50"/>
                </a:lnTo>
                <a:lnTo>
                  <a:pt x="21" y="46"/>
                </a:lnTo>
                <a:lnTo>
                  <a:pt x="22" y="42"/>
                </a:lnTo>
                <a:lnTo>
                  <a:pt x="24" y="42"/>
                </a:lnTo>
                <a:lnTo>
                  <a:pt x="26" y="42"/>
                </a:lnTo>
                <a:lnTo>
                  <a:pt x="26" y="39"/>
                </a:lnTo>
                <a:lnTo>
                  <a:pt x="24" y="39"/>
                </a:lnTo>
                <a:lnTo>
                  <a:pt x="23" y="39"/>
                </a:lnTo>
                <a:lnTo>
                  <a:pt x="24" y="37"/>
                </a:lnTo>
                <a:lnTo>
                  <a:pt x="26" y="37"/>
                </a:lnTo>
                <a:lnTo>
                  <a:pt x="27" y="38"/>
                </a:lnTo>
                <a:lnTo>
                  <a:pt x="28" y="34"/>
                </a:lnTo>
                <a:lnTo>
                  <a:pt x="28" y="33"/>
                </a:lnTo>
                <a:lnTo>
                  <a:pt x="30" y="33"/>
                </a:lnTo>
                <a:lnTo>
                  <a:pt x="31" y="34"/>
                </a:lnTo>
                <a:lnTo>
                  <a:pt x="33" y="35"/>
                </a:lnTo>
                <a:lnTo>
                  <a:pt x="33" y="37"/>
                </a:lnTo>
                <a:lnTo>
                  <a:pt x="34" y="38"/>
                </a:lnTo>
                <a:lnTo>
                  <a:pt x="35" y="37"/>
                </a:lnTo>
                <a:lnTo>
                  <a:pt x="36" y="36"/>
                </a:lnTo>
                <a:lnTo>
                  <a:pt x="37" y="36"/>
                </a:lnTo>
                <a:lnTo>
                  <a:pt x="39" y="35"/>
                </a:lnTo>
                <a:lnTo>
                  <a:pt x="39" y="34"/>
                </a:lnTo>
                <a:lnTo>
                  <a:pt x="39" y="33"/>
                </a:lnTo>
                <a:lnTo>
                  <a:pt x="41" y="33"/>
                </a:lnTo>
                <a:lnTo>
                  <a:pt x="42" y="32"/>
                </a:lnTo>
                <a:lnTo>
                  <a:pt x="44" y="32"/>
                </a:lnTo>
                <a:lnTo>
                  <a:pt x="45" y="32"/>
                </a:lnTo>
                <a:lnTo>
                  <a:pt x="47" y="30"/>
                </a:lnTo>
                <a:lnTo>
                  <a:pt x="47" y="29"/>
                </a:lnTo>
                <a:lnTo>
                  <a:pt x="48" y="28"/>
                </a:lnTo>
                <a:lnTo>
                  <a:pt x="46" y="28"/>
                </a:lnTo>
                <a:lnTo>
                  <a:pt x="47" y="27"/>
                </a:lnTo>
                <a:lnTo>
                  <a:pt x="48" y="26"/>
                </a:lnTo>
                <a:lnTo>
                  <a:pt x="48" y="25"/>
                </a:lnTo>
                <a:lnTo>
                  <a:pt x="48" y="24"/>
                </a:lnTo>
                <a:lnTo>
                  <a:pt x="50" y="25"/>
                </a:lnTo>
                <a:lnTo>
                  <a:pt x="51" y="23"/>
                </a:lnTo>
                <a:lnTo>
                  <a:pt x="51" y="21"/>
                </a:lnTo>
                <a:lnTo>
                  <a:pt x="51" y="19"/>
                </a:lnTo>
                <a:lnTo>
                  <a:pt x="50" y="19"/>
                </a:lnTo>
                <a:lnTo>
                  <a:pt x="49" y="19"/>
                </a:lnTo>
                <a:lnTo>
                  <a:pt x="48" y="18"/>
                </a:lnTo>
                <a:lnTo>
                  <a:pt x="46" y="18"/>
                </a:lnTo>
                <a:lnTo>
                  <a:pt x="47" y="15"/>
                </a:lnTo>
                <a:lnTo>
                  <a:pt x="47" y="13"/>
                </a:lnTo>
                <a:lnTo>
                  <a:pt x="42" y="14"/>
                </a:lnTo>
                <a:lnTo>
                  <a:pt x="41" y="13"/>
                </a:lnTo>
                <a:lnTo>
                  <a:pt x="40" y="11"/>
                </a:lnTo>
                <a:lnTo>
                  <a:pt x="39" y="9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10"/>
                </a:lnTo>
                <a:lnTo>
                  <a:pt x="42" y="10"/>
                </a:lnTo>
                <a:lnTo>
                  <a:pt x="42" y="11"/>
                </a:lnTo>
                <a:lnTo>
                  <a:pt x="42" y="12"/>
                </a:lnTo>
                <a:lnTo>
                  <a:pt x="43" y="12"/>
                </a:lnTo>
                <a:lnTo>
                  <a:pt x="47" y="12"/>
                </a:lnTo>
                <a:lnTo>
                  <a:pt x="48" y="11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7"/>
                </a:lnTo>
                <a:lnTo>
                  <a:pt x="50" y="6"/>
                </a:lnTo>
                <a:lnTo>
                  <a:pt x="51" y="5"/>
                </a:lnTo>
                <a:lnTo>
                  <a:pt x="51" y="4"/>
                </a:lnTo>
                <a:lnTo>
                  <a:pt x="50" y="3"/>
                </a:lnTo>
                <a:lnTo>
                  <a:pt x="49" y="2"/>
                </a:lnTo>
                <a:lnTo>
                  <a:pt x="48" y="1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2" y="1"/>
                </a:lnTo>
                <a:lnTo>
                  <a:pt x="54" y="1"/>
                </a:lnTo>
                <a:lnTo>
                  <a:pt x="54" y="2"/>
                </a:lnTo>
                <a:lnTo>
                  <a:pt x="55" y="2"/>
                </a:lnTo>
                <a:lnTo>
                  <a:pt x="56" y="2"/>
                </a:lnTo>
                <a:lnTo>
                  <a:pt x="58" y="2"/>
                </a:lnTo>
                <a:lnTo>
                  <a:pt x="59" y="0"/>
                </a:lnTo>
                <a:lnTo>
                  <a:pt x="62" y="1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6" y="3"/>
                </a:lnTo>
                <a:lnTo>
                  <a:pt x="67" y="6"/>
                </a:lnTo>
                <a:lnTo>
                  <a:pt x="69" y="4"/>
                </a:lnTo>
                <a:lnTo>
                  <a:pt x="68" y="3"/>
                </a:lnTo>
                <a:lnTo>
                  <a:pt x="70" y="3"/>
                </a:lnTo>
                <a:lnTo>
                  <a:pt x="73" y="4"/>
                </a:lnTo>
                <a:lnTo>
                  <a:pt x="71" y="6"/>
                </a:lnTo>
                <a:lnTo>
                  <a:pt x="71" y="7"/>
                </a:lnTo>
                <a:lnTo>
                  <a:pt x="71" y="9"/>
                </a:lnTo>
                <a:lnTo>
                  <a:pt x="69" y="8"/>
                </a:lnTo>
                <a:lnTo>
                  <a:pt x="68" y="6"/>
                </a:lnTo>
                <a:lnTo>
                  <a:pt x="66" y="7"/>
                </a:lnTo>
                <a:lnTo>
                  <a:pt x="66" y="8"/>
                </a:lnTo>
                <a:lnTo>
                  <a:pt x="67" y="9"/>
                </a:lnTo>
                <a:lnTo>
                  <a:pt x="67" y="10"/>
                </a:lnTo>
                <a:lnTo>
                  <a:pt x="67" y="14"/>
                </a:lnTo>
                <a:lnTo>
                  <a:pt x="67" y="16"/>
                </a:lnTo>
                <a:lnTo>
                  <a:pt x="66" y="17"/>
                </a:lnTo>
                <a:lnTo>
                  <a:pt x="65" y="20"/>
                </a:lnTo>
                <a:lnTo>
                  <a:pt x="64" y="20"/>
                </a:lnTo>
                <a:lnTo>
                  <a:pt x="61" y="20"/>
                </a:lnTo>
                <a:lnTo>
                  <a:pt x="58" y="21"/>
                </a:lnTo>
                <a:lnTo>
                  <a:pt x="58" y="22"/>
                </a:lnTo>
                <a:lnTo>
                  <a:pt x="58" y="23"/>
                </a:lnTo>
                <a:lnTo>
                  <a:pt x="57" y="24"/>
                </a:lnTo>
                <a:lnTo>
                  <a:pt x="56" y="25"/>
                </a:lnTo>
                <a:lnTo>
                  <a:pt x="56" y="26"/>
                </a:lnTo>
                <a:lnTo>
                  <a:pt x="57" y="26"/>
                </a:lnTo>
                <a:lnTo>
                  <a:pt x="57" y="28"/>
                </a:lnTo>
                <a:lnTo>
                  <a:pt x="57" y="27"/>
                </a:lnTo>
                <a:lnTo>
                  <a:pt x="56" y="30"/>
                </a:lnTo>
                <a:lnTo>
                  <a:pt x="56" y="33"/>
                </a:lnTo>
                <a:lnTo>
                  <a:pt x="56" y="34"/>
                </a:lnTo>
                <a:lnTo>
                  <a:pt x="54" y="35"/>
                </a:lnTo>
                <a:lnTo>
                  <a:pt x="53" y="36"/>
                </a:lnTo>
                <a:lnTo>
                  <a:pt x="54" y="37"/>
                </a:lnTo>
                <a:lnTo>
                  <a:pt x="54" y="38"/>
                </a:lnTo>
                <a:lnTo>
                  <a:pt x="54" y="39"/>
                </a:lnTo>
                <a:lnTo>
                  <a:pt x="55" y="39"/>
                </a:lnTo>
                <a:lnTo>
                  <a:pt x="54" y="40"/>
                </a:lnTo>
                <a:lnTo>
                  <a:pt x="52" y="41"/>
                </a:lnTo>
                <a:lnTo>
                  <a:pt x="52" y="43"/>
                </a:lnTo>
                <a:lnTo>
                  <a:pt x="51" y="43"/>
                </a:lnTo>
                <a:lnTo>
                  <a:pt x="51" y="44"/>
                </a:lnTo>
                <a:lnTo>
                  <a:pt x="52" y="44"/>
                </a:lnTo>
                <a:lnTo>
                  <a:pt x="52" y="45"/>
                </a:lnTo>
                <a:lnTo>
                  <a:pt x="51" y="45"/>
                </a:lnTo>
                <a:lnTo>
                  <a:pt x="51" y="46"/>
                </a:lnTo>
                <a:lnTo>
                  <a:pt x="51" y="47"/>
                </a:lnTo>
                <a:lnTo>
                  <a:pt x="52" y="48"/>
                </a:lnTo>
                <a:lnTo>
                  <a:pt x="53" y="48"/>
                </a:lnTo>
                <a:lnTo>
                  <a:pt x="53" y="49"/>
                </a:lnTo>
                <a:lnTo>
                  <a:pt x="54" y="49"/>
                </a:lnTo>
                <a:lnTo>
                  <a:pt x="54" y="50"/>
                </a:lnTo>
                <a:lnTo>
                  <a:pt x="54" y="51"/>
                </a:lnTo>
                <a:lnTo>
                  <a:pt x="53" y="51"/>
                </a:lnTo>
                <a:lnTo>
                  <a:pt x="52" y="51"/>
                </a:lnTo>
                <a:lnTo>
                  <a:pt x="53" y="52"/>
                </a:lnTo>
                <a:lnTo>
                  <a:pt x="52" y="53"/>
                </a:lnTo>
                <a:lnTo>
                  <a:pt x="52" y="54"/>
                </a:lnTo>
                <a:lnTo>
                  <a:pt x="51" y="54"/>
                </a:lnTo>
                <a:lnTo>
                  <a:pt x="51" y="55"/>
                </a:lnTo>
                <a:lnTo>
                  <a:pt x="51" y="56"/>
                </a:lnTo>
                <a:lnTo>
                  <a:pt x="50" y="56"/>
                </a:lnTo>
                <a:lnTo>
                  <a:pt x="50" y="57"/>
                </a:lnTo>
                <a:lnTo>
                  <a:pt x="49" y="59"/>
                </a:lnTo>
                <a:lnTo>
                  <a:pt x="50" y="59"/>
                </a:lnTo>
                <a:lnTo>
                  <a:pt x="55" y="58"/>
                </a:lnTo>
                <a:lnTo>
                  <a:pt x="56" y="64"/>
                </a:lnTo>
                <a:lnTo>
                  <a:pt x="56" y="65"/>
                </a:lnTo>
                <a:lnTo>
                  <a:pt x="54" y="59"/>
                </a:lnTo>
                <a:lnTo>
                  <a:pt x="52" y="60"/>
                </a:lnTo>
                <a:lnTo>
                  <a:pt x="52" y="66"/>
                </a:lnTo>
                <a:lnTo>
                  <a:pt x="53" y="66"/>
                </a:lnTo>
                <a:lnTo>
                  <a:pt x="53" y="68"/>
                </a:lnTo>
                <a:lnTo>
                  <a:pt x="51" y="68"/>
                </a:lnTo>
                <a:lnTo>
                  <a:pt x="52" y="69"/>
                </a:lnTo>
                <a:lnTo>
                  <a:pt x="52" y="70"/>
                </a:lnTo>
                <a:lnTo>
                  <a:pt x="53" y="70"/>
                </a:lnTo>
                <a:lnTo>
                  <a:pt x="53" y="72"/>
                </a:lnTo>
                <a:lnTo>
                  <a:pt x="55" y="73"/>
                </a:lnTo>
                <a:lnTo>
                  <a:pt x="55" y="76"/>
                </a:lnTo>
                <a:lnTo>
                  <a:pt x="56" y="75"/>
                </a:lnTo>
                <a:lnTo>
                  <a:pt x="57" y="76"/>
                </a:lnTo>
                <a:lnTo>
                  <a:pt x="58" y="74"/>
                </a:lnTo>
                <a:lnTo>
                  <a:pt x="58" y="76"/>
                </a:lnTo>
                <a:lnTo>
                  <a:pt x="59" y="77"/>
                </a:lnTo>
                <a:lnTo>
                  <a:pt x="58" y="78"/>
                </a:lnTo>
                <a:lnTo>
                  <a:pt x="57" y="78"/>
                </a:lnTo>
                <a:lnTo>
                  <a:pt x="57" y="79"/>
                </a:lnTo>
                <a:lnTo>
                  <a:pt x="57" y="81"/>
                </a:lnTo>
                <a:lnTo>
                  <a:pt x="58" y="82"/>
                </a:lnTo>
                <a:lnTo>
                  <a:pt x="57" y="82"/>
                </a:lnTo>
                <a:lnTo>
                  <a:pt x="57" y="83"/>
                </a:lnTo>
                <a:lnTo>
                  <a:pt x="59" y="83"/>
                </a:lnTo>
                <a:lnTo>
                  <a:pt x="60" y="84"/>
                </a:lnTo>
                <a:lnTo>
                  <a:pt x="62" y="85"/>
                </a:lnTo>
                <a:lnTo>
                  <a:pt x="62" y="84"/>
                </a:lnTo>
                <a:lnTo>
                  <a:pt x="60" y="79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2" y="77"/>
                </a:lnTo>
                <a:lnTo>
                  <a:pt x="65" y="75"/>
                </a:lnTo>
                <a:lnTo>
                  <a:pt x="64" y="74"/>
                </a:lnTo>
                <a:lnTo>
                  <a:pt x="64" y="75"/>
                </a:lnTo>
                <a:lnTo>
                  <a:pt x="62" y="75"/>
                </a:lnTo>
                <a:lnTo>
                  <a:pt x="62" y="74"/>
                </a:lnTo>
                <a:lnTo>
                  <a:pt x="61" y="74"/>
                </a:lnTo>
                <a:lnTo>
                  <a:pt x="60" y="75"/>
                </a:lnTo>
                <a:lnTo>
                  <a:pt x="59" y="74"/>
                </a:lnTo>
                <a:lnTo>
                  <a:pt x="60" y="74"/>
                </a:lnTo>
                <a:lnTo>
                  <a:pt x="61" y="72"/>
                </a:lnTo>
                <a:lnTo>
                  <a:pt x="63" y="73"/>
                </a:lnTo>
                <a:lnTo>
                  <a:pt x="64" y="74"/>
                </a:lnTo>
                <a:lnTo>
                  <a:pt x="65" y="75"/>
                </a:lnTo>
                <a:lnTo>
                  <a:pt x="64" y="76"/>
                </a:lnTo>
                <a:lnTo>
                  <a:pt x="64" y="77"/>
                </a:lnTo>
                <a:lnTo>
                  <a:pt x="63" y="78"/>
                </a:lnTo>
                <a:lnTo>
                  <a:pt x="62" y="78"/>
                </a:lnTo>
                <a:lnTo>
                  <a:pt x="63" y="79"/>
                </a:lnTo>
                <a:lnTo>
                  <a:pt x="63" y="80"/>
                </a:lnTo>
                <a:lnTo>
                  <a:pt x="63" y="81"/>
                </a:lnTo>
                <a:lnTo>
                  <a:pt x="65" y="83"/>
                </a:lnTo>
                <a:lnTo>
                  <a:pt x="64" y="84"/>
                </a:lnTo>
                <a:lnTo>
                  <a:pt x="63" y="84"/>
                </a:lnTo>
                <a:lnTo>
                  <a:pt x="64" y="85"/>
                </a:lnTo>
                <a:lnTo>
                  <a:pt x="65" y="84"/>
                </a:lnTo>
                <a:lnTo>
                  <a:pt x="65" y="83"/>
                </a:lnTo>
                <a:lnTo>
                  <a:pt x="66" y="83"/>
                </a:lnTo>
                <a:lnTo>
                  <a:pt x="67" y="83"/>
                </a:lnTo>
                <a:lnTo>
                  <a:pt x="68" y="82"/>
                </a:lnTo>
                <a:lnTo>
                  <a:pt x="68" y="84"/>
                </a:lnTo>
                <a:lnTo>
                  <a:pt x="66" y="86"/>
                </a:lnTo>
                <a:lnTo>
                  <a:pt x="65" y="90"/>
                </a:lnTo>
                <a:lnTo>
                  <a:pt x="65" y="94"/>
                </a:lnTo>
                <a:lnTo>
                  <a:pt x="67" y="95"/>
                </a:lnTo>
                <a:lnTo>
                  <a:pt x="70" y="97"/>
                </a:lnTo>
                <a:lnTo>
                  <a:pt x="71" y="95"/>
                </a:lnTo>
                <a:lnTo>
                  <a:pt x="70" y="95"/>
                </a:lnTo>
                <a:lnTo>
                  <a:pt x="68" y="91"/>
                </a:lnTo>
                <a:lnTo>
                  <a:pt x="69" y="91"/>
                </a:lnTo>
                <a:lnTo>
                  <a:pt x="70" y="90"/>
                </a:lnTo>
                <a:lnTo>
                  <a:pt x="71" y="90"/>
                </a:lnTo>
                <a:lnTo>
                  <a:pt x="73" y="88"/>
                </a:lnTo>
                <a:lnTo>
                  <a:pt x="75" y="87"/>
                </a:lnTo>
                <a:lnTo>
                  <a:pt x="76" y="87"/>
                </a:lnTo>
                <a:lnTo>
                  <a:pt x="77" y="87"/>
                </a:lnTo>
                <a:lnTo>
                  <a:pt x="77" y="89"/>
                </a:lnTo>
                <a:lnTo>
                  <a:pt x="77" y="90"/>
                </a:lnTo>
                <a:lnTo>
                  <a:pt x="78" y="90"/>
                </a:lnTo>
                <a:lnTo>
                  <a:pt x="78" y="91"/>
                </a:lnTo>
                <a:lnTo>
                  <a:pt x="79" y="92"/>
                </a:lnTo>
                <a:lnTo>
                  <a:pt x="80" y="94"/>
                </a:lnTo>
                <a:lnTo>
                  <a:pt x="80" y="95"/>
                </a:lnTo>
                <a:lnTo>
                  <a:pt x="79" y="96"/>
                </a:lnTo>
                <a:lnTo>
                  <a:pt x="79" y="97"/>
                </a:lnTo>
                <a:lnTo>
                  <a:pt x="80" y="97"/>
                </a:lnTo>
                <a:lnTo>
                  <a:pt x="81" y="98"/>
                </a:lnTo>
                <a:lnTo>
                  <a:pt x="81" y="99"/>
                </a:lnTo>
                <a:lnTo>
                  <a:pt x="82" y="99"/>
                </a:lnTo>
                <a:lnTo>
                  <a:pt x="83" y="99"/>
                </a:lnTo>
                <a:lnTo>
                  <a:pt x="84" y="99"/>
                </a:lnTo>
                <a:lnTo>
                  <a:pt x="84" y="100"/>
                </a:lnTo>
                <a:lnTo>
                  <a:pt x="85" y="101"/>
                </a:lnTo>
                <a:lnTo>
                  <a:pt x="85" y="102"/>
                </a:lnTo>
                <a:lnTo>
                  <a:pt x="85" y="103"/>
                </a:lnTo>
                <a:lnTo>
                  <a:pt x="89" y="100"/>
                </a:lnTo>
                <a:lnTo>
                  <a:pt x="91" y="98"/>
                </a:lnTo>
                <a:lnTo>
                  <a:pt x="90" y="100"/>
                </a:lnTo>
                <a:lnTo>
                  <a:pt x="90" y="101"/>
                </a:lnTo>
                <a:lnTo>
                  <a:pt x="91" y="103"/>
                </a:lnTo>
                <a:lnTo>
                  <a:pt x="93" y="104"/>
                </a:lnTo>
                <a:lnTo>
                  <a:pt x="94" y="106"/>
                </a:lnTo>
                <a:lnTo>
                  <a:pt x="96" y="106"/>
                </a:lnTo>
                <a:lnTo>
                  <a:pt x="97" y="106"/>
                </a:lnTo>
                <a:lnTo>
                  <a:pt x="99" y="108"/>
                </a:lnTo>
                <a:lnTo>
                  <a:pt x="101" y="107"/>
                </a:lnTo>
                <a:lnTo>
                  <a:pt x="103" y="106"/>
                </a:lnTo>
                <a:lnTo>
                  <a:pt x="104" y="106"/>
                </a:lnTo>
                <a:lnTo>
                  <a:pt x="104" y="105"/>
                </a:lnTo>
                <a:lnTo>
                  <a:pt x="104" y="103"/>
                </a:lnTo>
                <a:lnTo>
                  <a:pt x="104" y="101"/>
                </a:lnTo>
                <a:lnTo>
                  <a:pt x="105" y="102"/>
                </a:lnTo>
                <a:lnTo>
                  <a:pt x="106" y="101"/>
                </a:lnTo>
                <a:lnTo>
                  <a:pt x="104" y="99"/>
                </a:lnTo>
                <a:lnTo>
                  <a:pt x="102" y="97"/>
                </a:lnTo>
                <a:lnTo>
                  <a:pt x="101" y="97"/>
                </a:lnTo>
                <a:lnTo>
                  <a:pt x="103" y="93"/>
                </a:lnTo>
                <a:lnTo>
                  <a:pt x="102" y="85"/>
                </a:lnTo>
                <a:lnTo>
                  <a:pt x="101" y="84"/>
                </a:lnTo>
                <a:lnTo>
                  <a:pt x="101" y="83"/>
                </a:lnTo>
                <a:lnTo>
                  <a:pt x="101" y="82"/>
                </a:lnTo>
                <a:lnTo>
                  <a:pt x="100" y="80"/>
                </a:lnTo>
                <a:lnTo>
                  <a:pt x="99" y="79"/>
                </a:lnTo>
                <a:lnTo>
                  <a:pt x="97" y="75"/>
                </a:lnTo>
                <a:lnTo>
                  <a:pt x="97" y="73"/>
                </a:lnTo>
                <a:lnTo>
                  <a:pt x="95" y="71"/>
                </a:lnTo>
                <a:lnTo>
                  <a:pt x="94" y="70"/>
                </a:lnTo>
                <a:lnTo>
                  <a:pt x="92" y="70"/>
                </a:lnTo>
                <a:lnTo>
                  <a:pt x="90" y="70"/>
                </a:lnTo>
                <a:lnTo>
                  <a:pt x="86" y="68"/>
                </a:lnTo>
                <a:lnTo>
                  <a:pt x="86" y="67"/>
                </a:lnTo>
                <a:lnTo>
                  <a:pt x="87" y="67"/>
                </a:lnTo>
                <a:lnTo>
                  <a:pt x="88" y="67"/>
                </a:lnTo>
                <a:lnTo>
                  <a:pt x="89" y="67"/>
                </a:lnTo>
                <a:lnTo>
                  <a:pt x="90" y="66"/>
                </a:lnTo>
                <a:lnTo>
                  <a:pt x="90" y="65"/>
                </a:lnTo>
                <a:lnTo>
                  <a:pt x="92" y="65"/>
                </a:lnTo>
                <a:lnTo>
                  <a:pt x="93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6" y="66"/>
                </a:lnTo>
                <a:lnTo>
                  <a:pt x="96" y="65"/>
                </a:lnTo>
                <a:lnTo>
                  <a:pt x="97" y="64"/>
                </a:lnTo>
                <a:lnTo>
                  <a:pt x="98" y="63"/>
                </a:lnTo>
                <a:lnTo>
                  <a:pt x="99" y="63"/>
                </a:lnTo>
                <a:lnTo>
                  <a:pt x="100" y="64"/>
                </a:lnTo>
                <a:lnTo>
                  <a:pt x="99" y="64"/>
                </a:lnTo>
                <a:lnTo>
                  <a:pt x="101" y="64"/>
                </a:lnTo>
                <a:lnTo>
                  <a:pt x="101" y="63"/>
                </a:lnTo>
                <a:lnTo>
                  <a:pt x="102" y="63"/>
                </a:lnTo>
                <a:lnTo>
                  <a:pt x="104" y="63"/>
                </a:lnTo>
                <a:lnTo>
                  <a:pt x="105" y="62"/>
                </a:lnTo>
                <a:lnTo>
                  <a:pt x="106" y="62"/>
                </a:lnTo>
                <a:lnTo>
                  <a:pt x="107" y="62"/>
                </a:lnTo>
                <a:lnTo>
                  <a:pt x="109" y="61"/>
                </a:lnTo>
                <a:lnTo>
                  <a:pt x="110" y="60"/>
                </a:lnTo>
                <a:lnTo>
                  <a:pt x="111" y="59"/>
                </a:lnTo>
                <a:lnTo>
                  <a:pt x="113" y="60"/>
                </a:lnTo>
                <a:lnTo>
                  <a:pt x="113" y="61"/>
                </a:lnTo>
                <a:lnTo>
                  <a:pt x="114" y="62"/>
                </a:lnTo>
                <a:lnTo>
                  <a:pt x="114" y="63"/>
                </a:lnTo>
                <a:lnTo>
                  <a:pt x="116" y="64"/>
                </a:lnTo>
                <a:lnTo>
                  <a:pt x="116" y="65"/>
                </a:lnTo>
                <a:lnTo>
                  <a:pt x="117" y="65"/>
                </a:lnTo>
                <a:lnTo>
                  <a:pt x="117" y="66"/>
                </a:lnTo>
                <a:lnTo>
                  <a:pt x="117" y="67"/>
                </a:lnTo>
                <a:lnTo>
                  <a:pt x="118" y="67"/>
                </a:lnTo>
                <a:lnTo>
                  <a:pt x="119" y="68"/>
                </a:lnTo>
                <a:lnTo>
                  <a:pt x="120" y="68"/>
                </a:lnTo>
                <a:lnTo>
                  <a:pt x="121" y="68"/>
                </a:lnTo>
                <a:lnTo>
                  <a:pt x="122" y="68"/>
                </a:lnTo>
                <a:lnTo>
                  <a:pt x="122" y="67"/>
                </a:lnTo>
                <a:lnTo>
                  <a:pt x="123" y="67"/>
                </a:lnTo>
                <a:lnTo>
                  <a:pt x="124" y="67"/>
                </a:lnTo>
                <a:lnTo>
                  <a:pt x="125" y="67"/>
                </a:lnTo>
                <a:lnTo>
                  <a:pt x="126" y="67"/>
                </a:lnTo>
                <a:lnTo>
                  <a:pt x="126" y="68"/>
                </a:lnTo>
                <a:lnTo>
                  <a:pt x="127" y="67"/>
                </a:lnTo>
                <a:lnTo>
                  <a:pt x="128" y="67"/>
                </a:lnTo>
                <a:lnTo>
                  <a:pt x="129" y="67"/>
                </a:lnTo>
                <a:lnTo>
                  <a:pt x="129" y="68"/>
                </a:lnTo>
                <a:lnTo>
                  <a:pt x="129" y="69"/>
                </a:lnTo>
                <a:lnTo>
                  <a:pt x="128" y="69"/>
                </a:lnTo>
                <a:lnTo>
                  <a:pt x="128" y="70"/>
                </a:lnTo>
                <a:lnTo>
                  <a:pt x="127" y="70"/>
                </a:lnTo>
                <a:lnTo>
                  <a:pt x="128" y="71"/>
                </a:lnTo>
                <a:lnTo>
                  <a:pt x="127" y="72"/>
                </a:lnTo>
                <a:lnTo>
                  <a:pt x="127" y="73"/>
                </a:lnTo>
                <a:lnTo>
                  <a:pt x="127" y="75"/>
                </a:lnTo>
                <a:lnTo>
                  <a:pt x="127" y="77"/>
                </a:lnTo>
                <a:lnTo>
                  <a:pt x="127" y="78"/>
                </a:lnTo>
                <a:lnTo>
                  <a:pt x="129" y="80"/>
                </a:lnTo>
                <a:lnTo>
                  <a:pt x="130" y="80"/>
                </a:lnTo>
                <a:lnTo>
                  <a:pt x="130" y="81"/>
                </a:lnTo>
                <a:lnTo>
                  <a:pt x="130" y="82"/>
                </a:lnTo>
                <a:lnTo>
                  <a:pt x="130" y="83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8"/>
                </a:lnTo>
                <a:lnTo>
                  <a:pt x="129" y="89"/>
                </a:lnTo>
                <a:lnTo>
                  <a:pt x="129" y="90"/>
                </a:lnTo>
                <a:lnTo>
                  <a:pt x="129" y="91"/>
                </a:lnTo>
                <a:lnTo>
                  <a:pt x="129" y="92"/>
                </a:lnTo>
                <a:lnTo>
                  <a:pt x="129" y="93"/>
                </a:lnTo>
                <a:lnTo>
                  <a:pt x="128" y="94"/>
                </a:lnTo>
                <a:lnTo>
                  <a:pt x="126" y="95"/>
                </a:lnTo>
                <a:lnTo>
                  <a:pt x="124" y="95"/>
                </a:lnTo>
                <a:lnTo>
                  <a:pt x="123" y="95"/>
                </a:lnTo>
                <a:lnTo>
                  <a:pt x="122" y="93"/>
                </a:lnTo>
                <a:lnTo>
                  <a:pt x="121" y="93"/>
                </a:lnTo>
                <a:lnTo>
                  <a:pt x="121" y="92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3"/>
                </a:lnTo>
                <a:lnTo>
                  <a:pt x="120" y="94"/>
                </a:lnTo>
                <a:lnTo>
                  <a:pt x="120" y="95"/>
                </a:lnTo>
                <a:lnTo>
                  <a:pt x="119" y="95"/>
                </a:lnTo>
                <a:lnTo>
                  <a:pt x="119" y="96"/>
                </a:lnTo>
                <a:lnTo>
                  <a:pt x="118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9"/>
                </a:lnTo>
                <a:lnTo>
                  <a:pt x="117" y="99"/>
                </a:lnTo>
                <a:lnTo>
                  <a:pt x="117" y="100"/>
                </a:lnTo>
                <a:lnTo>
                  <a:pt x="116" y="101"/>
                </a:lnTo>
                <a:lnTo>
                  <a:pt x="116" y="102"/>
                </a:lnTo>
                <a:lnTo>
                  <a:pt x="116" y="103"/>
                </a:lnTo>
                <a:lnTo>
                  <a:pt x="115" y="103"/>
                </a:lnTo>
                <a:lnTo>
                  <a:pt x="115" y="104"/>
                </a:lnTo>
                <a:lnTo>
                  <a:pt x="115" y="105"/>
                </a:lnTo>
                <a:lnTo>
                  <a:pt x="114" y="105"/>
                </a:lnTo>
                <a:lnTo>
                  <a:pt x="114" y="106"/>
                </a:lnTo>
                <a:lnTo>
                  <a:pt x="114" y="107"/>
                </a:lnTo>
                <a:lnTo>
                  <a:pt x="113" y="107"/>
                </a:lnTo>
                <a:lnTo>
                  <a:pt x="113" y="108"/>
                </a:lnTo>
                <a:lnTo>
                  <a:pt x="114" y="108"/>
                </a:lnTo>
                <a:lnTo>
                  <a:pt x="114" y="109"/>
                </a:lnTo>
                <a:lnTo>
                  <a:pt x="114" y="110"/>
                </a:lnTo>
                <a:lnTo>
                  <a:pt x="114" y="111"/>
                </a:lnTo>
                <a:lnTo>
                  <a:pt x="115" y="111"/>
                </a:lnTo>
                <a:lnTo>
                  <a:pt x="117" y="112"/>
                </a:lnTo>
                <a:lnTo>
                  <a:pt x="118" y="113"/>
                </a:lnTo>
                <a:lnTo>
                  <a:pt x="117" y="114"/>
                </a:lnTo>
                <a:lnTo>
                  <a:pt x="116" y="116"/>
                </a:lnTo>
                <a:lnTo>
                  <a:pt x="115" y="118"/>
                </a:lnTo>
                <a:lnTo>
                  <a:pt x="113" y="118"/>
                </a:lnTo>
                <a:lnTo>
                  <a:pt x="112" y="119"/>
                </a:lnTo>
                <a:lnTo>
                  <a:pt x="111" y="119"/>
                </a:lnTo>
                <a:lnTo>
                  <a:pt x="110" y="119"/>
                </a:lnTo>
                <a:lnTo>
                  <a:pt x="109" y="120"/>
                </a:lnTo>
                <a:lnTo>
                  <a:pt x="106" y="119"/>
                </a:lnTo>
                <a:lnTo>
                  <a:pt x="105" y="118"/>
                </a:lnTo>
                <a:lnTo>
                  <a:pt x="104" y="118"/>
                </a:lnTo>
                <a:lnTo>
                  <a:pt x="104" y="119"/>
                </a:lnTo>
                <a:lnTo>
                  <a:pt x="104" y="120"/>
                </a:lnTo>
                <a:lnTo>
                  <a:pt x="104" y="121"/>
                </a:lnTo>
                <a:lnTo>
                  <a:pt x="105" y="121"/>
                </a:lnTo>
                <a:lnTo>
                  <a:pt x="106" y="121"/>
                </a:lnTo>
                <a:lnTo>
                  <a:pt x="107" y="121"/>
                </a:lnTo>
                <a:lnTo>
                  <a:pt x="107" y="122"/>
                </a:lnTo>
                <a:lnTo>
                  <a:pt x="108" y="123"/>
                </a:lnTo>
                <a:lnTo>
                  <a:pt x="107" y="124"/>
                </a:lnTo>
                <a:lnTo>
                  <a:pt x="106" y="125"/>
                </a:lnTo>
                <a:lnTo>
                  <a:pt x="103" y="126"/>
                </a:lnTo>
                <a:lnTo>
                  <a:pt x="102" y="127"/>
                </a:lnTo>
                <a:lnTo>
                  <a:pt x="101" y="127"/>
                </a:lnTo>
                <a:lnTo>
                  <a:pt x="101" y="126"/>
                </a:lnTo>
                <a:lnTo>
                  <a:pt x="100" y="126"/>
                </a:lnTo>
                <a:lnTo>
                  <a:pt x="99" y="126"/>
                </a:lnTo>
                <a:lnTo>
                  <a:pt x="98" y="128"/>
                </a:lnTo>
                <a:lnTo>
                  <a:pt x="97" y="129"/>
                </a:lnTo>
                <a:lnTo>
                  <a:pt x="98" y="130"/>
                </a:lnTo>
                <a:lnTo>
                  <a:pt x="97" y="131"/>
                </a:lnTo>
                <a:lnTo>
                  <a:pt x="97" y="132"/>
                </a:lnTo>
                <a:lnTo>
                  <a:pt x="97" y="133"/>
                </a:lnTo>
                <a:lnTo>
                  <a:pt x="96" y="134"/>
                </a:lnTo>
                <a:lnTo>
                  <a:pt x="97" y="134"/>
                </a:lnTo>
                <a:lnTo>
                  <a:pt x="98" y="135"/>
                </a:lnTo>
                <a:lnTo>
                  <a:pt x="99" y="135"/>
                </a:lnTo>
                <a:lnTo>
                  <a:pt x="99" y="136"/>
                </a:lnTo>
                <a:lnTo>
                  <a:pt x="98" y="136"/>
                </a:lnTo>
                <a:lnTo>
                  <a:pt x="96" y="135"/>
                </a:lnTo>
                <a:lnTo>
                  <a:pt x="95" y="135"/>
                </a:lnTo>
                <a:lnTo>
                  <a:pt x="93" y="136"/>
                </a:lnTo>
                <a:lnTo>
                  <a:pt x="92" y="137"/>
                </a:lnTo>
                <a:lnTo>
                  <a:pt x="90" y="137"/>
                </a:lnTo>
                <a:lnTo>
                  <a:pt x="89" y="136"/>
                </a:lnTo>
                <a:lnTo>
                  <a:pt x="88" y="137"/>
                </a:lnTo>
                <a:lnTo>
                  <a:pt x="87" y="137"/>
                </a:lnTo>
                <a:lnTo>
                  <a:pt x="86" y="136"/>
                </a:lnTo>
                <a:lnTo>
                  <a:pt x="85" y="138"/>
                </a:lnTo>
                <a:lnTo>
                  <a:pt x="84" y="139"/>
                </a:lnTo>
                <a:lnTo>
                  <a:pt x="84" y="141"/>
                </a:lnTo>
                <a:lnTo>
                  <a:pt x="85" y="142"/>
                </a:lnTo>
                <a:lnTo>
                  <a:pt x="86" y="143"/>
                </a:lnTo>
                <a:lnTo>
                  <a:pt x="86" y="144"/>
                </a:lnTo>
                <a:lnTo>
                  <a:pt x="86" y="146"/>
                </a:lnTo>
                <a:lnTo>
                  <a:pt x="87" y="146"/>
                </a:lnTo>
                <a:lnTo>
                  <a:pt x="87" y="147"/>
                </a:lnTo>
                <a:lnTo>
                  <a:pt x="88" y="147"/>
                </a:lnTo>
                <a:lnTo>
                  <a:pt x="89" y="146"/>
                </a:lnTo>
                <a:lnTo>
                  <a:pt x="90" y="146"/>
                </a:lnTo>
                <a:lnTo>
                  <a:pt x="91" y="147"/>
                </a:lnTo>
                <a:lnTo>
                  <a:pt x="91" y="148"/>
                </a:lnTo>
                <a:lnTo>
                  <a:pt x="90" y="149"/>
                </a:lnTo>
                <a:lnTo>
                  <a:pt x="90" y="150"/>
                </a:lnTo>
                <a:lnTo>
                  <a:pt x="89" y="151"/>
                </a:lnTo>
                <a:lnTo>
                  <a:pt x="90" y="152"/>
                </a:lnTo>
                <a:lnTo>
                  <a:pt x="91" y="152"/>
                </a:lnTo>
                <a:lnTo>
                  <a:pt x="92" y="152"/>
                </a:lnTo>
                <a:lnTo>
                  <a:pt x="93" y="152"/>
                </a:lnTo>
                <a:lnTo>
                  <a:pt x="92" y="153"/>
                </a:lnTo>
                <a:lnTo>
                  <a:pt x="92" y="154"/>
                </a:lnTo>
                <a:lnTo>
                  <a:pt x="91" y="154"/>
                </a:lnTo>
                <a:lnTo>
                  <a:pt x="91" y="155"/>
                </a:lnTo>
                <a:lnTo>
                  <a:pt x="88" y="156"/>
                </a:lnTo>
                <a:lnTo>
                  <a:pt x="87" y="156"/>
                </a:lnTo>
                <a:lnTo>
                  <a:pt x="84" y="155"/>
                </a:lnTo>
                <a:lnTo>
                  <a:pt x="79" y="154"/>
                </a:lnTo>
                <a:lnTo>
                  <a:pt x="76" y="153"/>
                </a:lnTo>
                <a:lnTo>
                  <a:pt x="73" y="152"/>
                </a:lnTo>
                <a:lnTo>
                  <a:pt x="71" y="152"/>
                </a:lnTo>
                <a:lnTo>
                  <a:pt x="69" y="151"/>
                </a:lnTo>
                <a:lnTo>
                  <a:pt x="68" y="151"/>
                </a:lnTo>
                <a:lnTo>
                  <a:pt x="66" y="150"/>
                </a:lnTo>
                <a:lnTo>
                  <a:pt x="66" y="151"/>
                </a:lnTo>
                <a:lnTo>
                  <a:pt x="66" y="150"/>
                </a:lnTo>
                <a:lnTo>
                  <a:pt x="65" y="150"/>
                </a:lnTo>
                <a:lnTo>
                  <a:pt x="64" y="149"/>
                </a:lnTo>
                <a:lnTo>
                  <a:pt x="58" y="145"/>
                </a:lnTo>
                <a:lnTo>
                  <a:pt x="56" y="144"/>
                </a:lnTo>
                <a:lnTo>
                  <a:pt x="56" y="1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" name="Freeform 8"/>
          <p:cNvSpPr>
            <a:spLocks/>
          </p:cNvSpPr>
          <p:nvPr/>
        </p:nvSpPr>
        <p:spPr bwMode="auto">
          <a:xfrm>
            <a:off x="5279883" y="3937849"/>
            <a:ext cx="751275" cy="669912"/>
          </a:xfrm>
          <a:custGeom>
            <a:avLst/>
            <a:gdLst>
              <a:gd name="T0" fmla="*/ 2147483647 w 119"/>
              <a:gd name="T1" fmla="*/ 2147483647 h 86"/>
              <a:gd name="T2" fmla="*/ 2147483647 w 119"/>
              <a:gd name="T3" fmla="*/ 2147483647 h 86"/>
              <a:gd name="T4" fmla="*/ 2147483647 w 119"/>
              <a:gd name="T5" fmla="*/ 2147483647 h 86"/>
              <a:gd name="T6" fmla="*/ 2147483647 w 119"/>
              <a:gd name="T7" fmla="*/ 2147483647 h 86"/>
              <a:gd name="T8" fmla="*/ 2147483647 w 119"/>
              <a:gd name="T9" fmla="*/ 2147483647 h 86"/>
              <a:gd name="T10" fmla="*/ 2147483647 w 119"/>
              <a:gd name="T11" fmla="*/ 2147483647 h 86"/>
              <a:gd name="T12" fmla="*/ 2147483647 w 119"/>
              <a:gd name="T13" fmla="*/ 2147483647 h 86"/>
              <a:gd name="T14" fmla="*/ 2147483647 w 119"/>
              <a:gd name="T15" fmla="*/ 2147483647 h 86"/>
              <a:gd name="T16" fmla="*/ 2147483647 w 119"/>
              <a:gd name="T17" fmla="*/ 2147483647 h 86"/>
              <a:gd name="T18" fmla="*/ 2147483647 w 119"/>
              <a:gd name="T19" fmla="*/ 2147483647 h 86"/>
              <a:gd name="T20" fmla="*/ 2147483647 w 119"/>
              <a:gd name="T21" fmla="*/ 2147483647 h 86"/>
              <a:gd name="T22" fmla="*/ 2147483647 w 119"/>
              <a:gd name="T23" fmla="*/ 2147483647 h 86"/>
              <a:gd name="T24" fmla="*/ 2147483647 w 119"/>
              <a:gd name="T25" fmla="*/ 2147483647 h 86"/>
              <a:gd name="T26" fmla="*/ 2147483647 w 119"/>
              <a:gd name="T27" fmla="*/ 2147483647 h 86"/>
              <a:gd name="T28" fmla="*/ 2147483647 w 119"/>
              <a:gd name="T29" fmla="*/ 2147483647 h 86"/>
              <a:gd name="T30" fmla="*/ 2147483647 w 119"/>
              <a:gd name="T31" fmla="*/ 2147483647 h 86"/>
              <a:gd name="T32" fmla="*/ 2147483647 w 119"/>
              <a:gd name="T33" fmla="*/ 2147483647 h 86"/>
              <a:gd name="T34" fmla="*/ 2147483647 w 119"/>
              <a:gd name="T35" fmla="*/ 2147483647 h 86"/>
              <a:gd name="T36" fmla="*/ 2147483647 w 119"/>
              <a:gd name="T37" fmla="*/ 2147483647 h 86"/>
              <a:gd name="T38" fmla="*/ 2147483647 w 119"/>
              <a:gd name="T39" fmla="*/ 2147483647 h 86"/>
              <a:gd name="T40" fmla="*/ 2147483647 w 119"/>
              <a:gd name="T41" fmla="*/ 2147483647 h 86"/>
              <a:gd name="T42" fmla="*/ 2147483647 w 119"/>
              <a:gd name="T43" fmla="*/ 2147483647 h 86"/>
              <a:gd name="T44" fmla="*/ 2147483647 w 119"/>
              <a:gd name="T45" fmla="*/ 2147483647 h 86"/>
              <a:gd name="T46" fmla="*/ 2147483647 w 119"/>
              <a:gd name="T47" fmla="*/ 2147483647 h 86"/>
              <a:gd name="T48" fmla="*/ 2147483647 w 119"/>
              <a:gd name="T49" fmla="*/ 2147483647 h 86"/>
              <a:gd name="T50" fmla="*/ 2147483647 w 119"/>
              <a:gd name="T51" fmla="*/ 2147483647 h 86"/>
              <a:gd name="T52" fmla="*/ 2147483647 w 119"/>
              <a:gd name="T53" fmla="*/ 2147483647 h 86"/>
              <a:gd name="T54" fmla="*/ 2147483647 w 119"/>
              <a:gd name="T55" fmla="*/ 2147483647 h 86"/>
              <a:gd name="T56" fmla="*/ 2147483647 w 119"/>
              <a:gd name="T57" fmla="*/ 2147483647 h 86"/>
              <a:gd name="T58" fmla="*/ 2147483647 w 119"/>
              <a:gd name="T59" fmla="*/ 2147483647 h 86"/>
              <a:gd name="T60" fmla="*/ 2147483647 w 119"/>
              <a:gd name="T61" fmla="*/ 2147483647 h 86"/>
              <a:gd name="T62" fmla="*/ 2147483647 w 119"/>
              <a:gd name="T63" fmla="*/ 2147483647 h 86"/>
              <a:gd name="T64" fmla="*/ 2147483647 w 119"/>
              <a:gd name="T65" fmla="*/ 2147483647 h 86"/>
              <a:gd name="T66" fmla="*/ 2147483647 w 119"/>
              <a:gd name="T67" fmla="*/ 2147483647 h 86"/>
              <a:gd name="T68" fmla="*/ 2147483647 w 119"/>
              <a:gd name="T69" fmla="*/ 2147483647 h 86"/>
              <a:gd name="T70" fmla="*/ 2147483647 w 119"/>
              <a:gd name="T71" fmla="*/ 2147483647 h 86"/>
              <a:gd name="T72" fmla="*/ 2147483647 w 119"/>
              <a:gd name="T73" fmla="*/ 2147483647 h 86"/>
              <a:gd name="T74" fmla="*/ 2147483647 w 119"/>
              <a:gd name="T75" fmla="*/ 2147483647 h 86"/>
              <a:gd name="T76" fmla="*/ 2147483647 w 119"/>
              <a:gd name="T77" fmla="*/ 2147483647 h 86"/>
              <a:gd name="T78" fmla="*/ 2147483647 w 119"/>
              <a:gd name="T79" fmla="*/ 2147483647 h 86"/>
              <a:gd name="T80" fmla="*/ 2147483647 w 119"/>
              <a:gd name="T81" fmla="*/ 2147483647 h 86"/>
              <a:gd name="T82" fmla="*/ 2147483647 w 119"/>
              <a:gd name="T83" fmla="*/ 2147483647 h 86"/>
              <a:gd name="T84" fmla="*/ 2147483647 w 119"/>
              <a:gd name="T85" fmla="*/ 2147483647 h 86"/>
              <a:gd name="T86" fmla="*/ 2147483647 w 119"/>
              <a:gd name="T87" fmla="*/ 2147483647 h 86"/>
              <a:gd name="T88" fmla="*/ 2147483647 w 119"/>
              <a:gd name="T89" fmla="*/ 2147483647 h 86"/>
              <a:gd name="T90" fmla="*/ 2147483647 w 119"/>
              <a:gd name="T91" fmla="*/ 2147483647 h 86"/>
              <a:gd name="T92" fmla="*/ 2147483647 w 119"/>
              <a:gd name="T93" fmla="*/ 2147483647 h 86"/>
              <a:gd name="T94" fmla="*/ 2147483647 w 119"/>
              <a:gd name="T95" fmla="*/ 2147483647 h 86"/>
              <a:gd name="T96" fmla="*/ 2147483647 w 119"/>
              <a:gd name="T97" fmla="*/ 2147483647 h 86"/>
              <a:gd name="T98" fmla="*/ 2147483647 w 119"/>
              <a:gd name="T99" fmla="*/ 2147483647 h 86"/>
              <a:gd name="T100" fmla="*/ 2147483647 w 119"/>
              <a:gd name="T101" fmla="*/ 2147483647 h 86"/>
              <a:gd name="T102" fmla="*/ 2147483647 w 119"/>
              <a:gd name="T103" fmla="*/ 2147483647 h 86"/>
              <a:gd name="T104" fmla="*/ 2147483647 w 119"/>
              <a:gd name="T105" fmla="*/ 2147483647 h 86"/>
              <a:gd name="T106" fmla="*/ 2147483647 w 119"/>
              <a:gd name="T107" fmla="*/ 2147483647 h 86"/>
              <a:gd name="T108" fmla="*/ 2147483647 w 119"/>
              <a:gd name="T109" fmla="*/ 2147483647 h 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9"/>
              <a:gd name="T166" fmla="*/ 0 h 86"/>
              <a:gd name="T167" fmla="*/ 119 w 119"/>
              <a:gd name="T168" fmla="*/ 86 h 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9" h="86">
                <a:moveTo>
                  <a:pt x="105" y="42"/>
                </a:moveTo>
                <a:lnTo>
                  <a:pt x="106" y="42"/>
                </a:lnTo>
                <a:lnTo>
                  <a:pt x="106" y="37"/>
                </a:lnTo>
                <a:lnTo>
                  <a:pt x="108" y="37"/>
                </a:lnTo>
                <a:lnTo>
                  <a:pt x="109" y="38"/>
                </a:lnTo>
                <a:lnTo>
                  <a:pt x="111" y="38"/>
                </a:lnTo>
                <a:lnTo>
                  <a:pt x="112" y="37"/>
                </a:lnTo>
                <a:lnTo>
                  <a:pt x="113" y="36"/>
                </a:lnTo>
                <a:lnTo>
                  <a:pt x="115" y="35"/>
                </a:lnTo>
                <a:lnTo>
                  <a:pt x="115" y="34"/>
                </a:lnTo>
                <a:lnTo>
                  <a:pt x="116" y="33"/>
                </a:lnTo>
                <a:lnTo>
                  <a:pt x="118" y="32"/>
                </a:lnTo>
                <a:lnTo>
                  <a:pt x="118" y="31"/>
                </a:lnTo>
                <a:lnTo>
                  <a:pt x="118" y="30"/>
                </a:lnTo>
                <a:lnTo>
                  <a:pt x="119" y="29"/>
                </a:lnTo>
                <a:lnTo>
                  <a:pt x="118" y="27"/>
                </a:lnTo>
                <a:lnTo>
                  <a:pt x="116" y="24"/>
                </a:lnTo>
                <a:lnTo>
                  <a:pt x="115" y="23"/>
                </a:lnTo>
                <a:lnTo>
                  <a:pt x="114" y="22"/>
                </a:lnTo>
                <a:lnTo>
                  <a:pt x="113" y="22"/>
                </a:lnTo>
                <a:lnTo>
                  <a:pt x="111" y="21"/>
                </a:lnTo>
                <a:lnTo>
                  <a:pt x="109" y="21"/>
                </a:lnTo>
                <a:lnTo>
                  <a:pt x="107" y="22"/>
                </a:lnTo>
                <a:lnTo>
                  <a:pt x="104" y="21"/>
                </a:lnTo>
                <a:lnTo>
                  <a:pt x="102" y="19"/>
                </a:lnTo>
                <a:lnTo>
                  <a:pt x="102" y="16"/>
                </a:lnTo>
                <a:lnTo>
                  <a:pt x="103" y="14"/>
                </a:lnTo>
                <a:lnTo>
                  <a:pt x="104" y="12"/>
                </a:lnTo>
                <a:lnTo>
                  <a:pt x="104" y="11"/>
                </a:lnTo>
                <a:lnTo>
                  <a:pt x="102" y="9"/>
                </a:lnTo>
                <a:lnTo>
                  <a:pt x="99" y="8"/>
                </a:lnTo>
                <a:lnTo>
                  <a:pt x="97" y="8"/>
                </a:lnTo>
                <a:lnTo>
                  <a:pt x="93" y="9"/>
                </a:lnTo>
                <a:lnTo>
                  <a:pt x="92" y="9"/>
                </a:lnTo>
                <a:lnTo>
                  <a:pt x="91" y="6"/>
                </a:lnTo>
                <a:lnTo>
                  <a:pt x="93" y="4"/>
                </a:lnTo>
                <a:lnTo>
                  <a:pt x="94" y="4"/>
                </a:lnTo>
                <a:lnTo>
                  <a:pt x="96" y="2"/>
                </a:lnTo>
                <a:lnTo>
                  <a:pt x="95" y="0"/>
                </a:lnTo>
                <a:lnTo>
                  <a:pt x="94" y="0"/>
                </a:lnTo>
                <a:lnTo>
                  <a:pt x="91" y="1"/>
                </a:lnTo>
                <a:lnTo>
                  <a:pt x="90" y="2"/>
                </a:lnTo>
                <a:lnTo>
                  <a:pt x="85" y="5"/>
                </a:lnTo>
                <a:lnTo>
                  <a:pt x="82" y="8"/>
                </a:lnTo>
                <a:lnTo>
                  <a:pt x="81" y="11"/>
                </a:lnTo>
                <a:lnTo>
                  <a:pt x="80" y="12"/>
                </a:lnTo>
                <a:lnTo>
                  <a:pt x="78" y="12"/>
                </a:lnTo>
                <a:lnTo>
                  <a:pt x="77" y="14"/>
                </a:lnTo>
                <a:lnTo>
                  <a:pt x="76" y="15"/>
                </a:lnTo>
                <a:lnTo>
                  <a:pt x="75" y="16"/>
                </a:lnTo>
                <a:lnTo>
                  <a:pt x="74" y="15"/>
                </a:lnTo>
                <a:lnTo>
                  <a:pt x="73" y="15"/>
                </a:lnTo>
                <a:lnTo>
                  <a:pt x="72" y="15"/>
                </a:lnTo>
                <a:lnTo>
                  <a:pt x="67" y="12"/>
                </a:lnTo>
                <a:lnTo>
                  <a:pt x="65" y="13"/>
                </a:lnTo>
                <a:lnTo>
                  <a:pt x="65" y="14"/>
                </a:lnTo>
                <a:lnTo>
                  <a:pt x="63" y="15"/>
                </a:lnTo>
                <a:lnTo>
                  <a:pt x="63" y="17"/>
                </a:lnTo>
                <a:lnTo>
                  <a:pt x="61" y="20"/>
                </a:lnTo>
                <a:lnTo>
                  <a:pt x="60" y="22"/>
                </a:lnTo>
                <a:lnTo>
                  <a:pt x="60" y="23"/>
                </a:lnTo>
                <a:lnTo>
                  <a:pt x="58" y="24"/>
                </a:lnTo>
                <a:lnTo>
                  <a:pt x="56" y="25"/>
                </a:lnTo>
                <a:lnTo>
                  <a:pt x="55" y="24"/>
                </a:lnTo>
                <a:lnTo>
                  <a:pt x="54" y="24"/>
                </a:lnTo>
                <a:lnTo>
                  <a:pt x="54" y="23"/>
                </a:lnTo>
                <a:lnTo>
                  <a:pt x="53" y="22"/>
                </a:lnTo>
                <a:lnTo>
                  <a:pt x="53" y="21"/>
                </a:lnTo>
                <a:lnTo>
                  <a:pt x="53" y="20"/>
                </a:lnTo>
                <a:lnTo>
                  <a:pt x="52" y="19"/>
                </a:lnTo>
                <a:lnTo>
                  <a:pt x="53" y="18"/>
                </a:lnTo>
                <a:lnTo>
                  <a:pt x="53" y="17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1" y="14"/>
                </a:lnTo>
                <a:lnTo>
                  <a:pt x="49" y="14"/>
                </a:lnTo>
                <a:lnTo>
                  <a:pt x="48" y="13"/>
                </a:lnTo>
                <a:lnTo>
                  <a:pt x="46" y="12"/>
                </a:lnTo>
                <a:lnTo>
                  <a:pt x="45" y="12"/>
                </a:lnTo>
                <a:lnTo>
                  <a:pt x="43" y="12"/>
                </a:lnTo>
                <a:lnTo>
                  <a:pt x="40" y="12"/>
                </a:lnTo>
                <a:lnTo>
                  <a:pt x="39" y="12"/>
                </a:lnTo>
                <a:lnTo>
                  <a:pt x="40" y="11"/>
                </a:lnTo>
                <a:lnTo>
                  <a:pt x="43" y="11"/>
                </a:lnTo>
                <a:lnTo>
                  <a:pt x="42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5"/>
                </a:lnTo>
                <a:lnTo>
                  <a:pt x="39" y="5"/>
                </a:lnTo>
                <a:lnTo>
                  <a:pt x="38" y="7"/>
                </a:lnTo>
                <a:lnTo>
                  <a:pt x="36" y="7"/>
                </a:lnTo>
                <a:lnTo>
                  <a:pt x="36" y="8"/>
                </a:lnTo>
                <a:lnTo>
                  <a:pt x="36" y="9"/>
                </a:lnTo>
                <a:lnTo>
                  <a:pt x="35" y="10"/>
                </a:lnTo>
                <a:lnTo>
                  <a:pt x="35" y="11"/>
                </a:lnTo>
                <a:lnTo>
                  <a:pt x="33" y="13"/>
                </a:lnTo>
                <a:lnTo>
                  <a:pt x="32" y="13"/>
                </a:lnTo>
                <a:lnTo>
                  <a:pt x="31" y="13"/>
                </a:lnTo>
                <a:lnTo>
                  <a:pt x="30" y="14"/>
                </a:lnTo>
                <a:lnTo>
                  <a:pt x="31" y="15"/>
                </a:lnTo>
                <a:lnTo>
                  <a:pt x="29" y="18"/>
                </a:lnTo>
                <a:lnTo>
                  <a:pt x="27" y="21"/>
                </a:lnTo>
                <a:lnTo>
                  <a:pt x="26" y="21"/>
                </a:lnTo>
                <a:lnTo>
                  <a:pt x="24" y="21"/>
                </a:lnTo>
                <a:lnTo>
                  <a:pt x="22" y="20"/>
                </a:lnTo>
                <a:lnTo>
                  <a:pt x="22" y="19"/>
                </a:lnTo>
                <a:lnTo>
                  <a:pt x="23" y="18"/>
                </a:lnTo>
                <a:lnTo>
                  <a:pt x="22" y="18"/>
                </a:lnTo>
                <a:lnTo>
                  <a:pt x="20" y="19"/>
                </a:lnTo>
                <a:lnTo>
                  <a:pt x="17" y="22"/>
                </a:lnTo>
                <a:lnTo>
                  <a:pt x="16" y="21"/>
                </a:lnTo>
                <a:lnTo>
                  <a:pt x="15" y="19"/>
                </a:lnTo>
                <a:lnTo>
                  <a:pt x="13" y="17"/>
                </a:lnTo>
                <a:lnTo>
                  <a:pt x="13" y="15"/>
                </a:lnTo>
                <a:lnTo>
                  <a:pt x="17" y="13"/>
                </a:lnTo>
                <a:lnTo>
                  <a:pt x="15" y="10"/>
                </a:lnTo>
                <a:lnTo>
                  <a:pt x="12" y="11"/>
                </a:lnTo>
                <a:lnTo>
                  <a:pt x="12" y="10"/>
                </a:lnTo>
                <a:lnTo>
                  <a:pt x="10" y="8"/>
                </a:lnTo>
                <a:lnTo>
                  <a:pt x="4" y="12"/>
                </a:lnTo>
                <a:lnTo>
                  <a:pt x="4" y="14"/>
                </a:lnTo>
                <a:lnTo>
                  <a:pt x="6" y="16"/>
                </a:lnTo>
                <a:lnTo>
                  <a:pt x="5" y="17"/>
                </a:lnTo>
                <a:lnTo>
                  <a:pt x="6" y="19"/>
                </a:lnTo>
                <a:lnTo>
                  <a:pt x="4" y="22"/>
                </a:lnTo>
                <a:lnTo>
                  <a:pt x="3" y="23"/>
                </a:lnTo>
                <a:lnTo>
                  <a:pt x="4" y="27"/>
                </a:lnTo>
                <a:lnTo>
                  <a:pt x="3" y="30"/>
                </a:lnTo>
                <a:lnTo>
                  <a:pt x="3" y="31"/>
                </a:lnTo>
                <a:lnTo>
                  <a:pt x="3" y="32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4" y="37"/>
                </a:lnTo>
                <a:lnTo>
                  <a:pt x="4" y="38"/>
                </a:lnTo>
                <a:lnTo>
                  <a:pt x="4" y="39"/>
                </a:lnTo>
                <a:lnTo>
                  <a:pt x="5" y="41"/>
                </a:lnTo>
                <a:lnTo>
                  <a:pt x="6" y="42"/>
                </a:lnTo>
                <a:lnTo>
                  <a:pt x="4" y="43"/>
                </a:lnTo>
                <a:lnTo>
                  <a:pt x="3" y="46"/>
                </a:lnTo>
                <a:lnTo>
                  <a:pt x="1" y="47"/>
                </a:lnTo>
                <a:lnTo>
                  <a:pt x="2" y="48"/>
                </a:lnTo>
                <a:lnTo>
                  <a:pt x="3" y="49"/>
                </a:lnTo>
                <a:lnTo>
                  <a:pt x="3" y="50"/>
                </a:lnTo>
                <a:lnTo>
                  <a:pt x="1" y="52"/>
                </a:lnTo>
                <a:lnTo>
                  <a:pt x="1" y="53"/>
                </a:lnTo>
                <a:lnTo>
                  <a:pt x="1" y="54"/>
                </a:lnTo>
                <a:lnTo>
                  <a:pt x="2" y="54"/>
                </a:lnTo>
                <a:lnTo>
                  <a:pt x="2" y="55"/>
                </a:lnTo>
                <a:lnTo>
                  <a:pt x="3" y="56"/>
                </a:lnTo>
                <a:lnTo>
                  <a:pt x="3" y="57"/>
                </a:lnTo>
                <a:lnTo>
                  <a:pt x="3" y="58"/>
                </a:lnTo>
                <a:lnTo>
                  <a:pt x="3" y="59"/>
                </a:lnTo>
                <a:lnTo>
                  <a:pt x="3" y="60"/>
                </a:lnTo>
                <a:lnTo>
                  <a:pt x="4" y="61"/>
                </a:lnTo>
                <a:lnTo>
                  <a:pt x="5" y="63"/>
                </a:lnTo>
                <a:lnTo>
                  <a:pt x="5" y="64"/>
                </a:lnTo>
                <a:lnTo>
                  <a:pt x="4" y="64"/>
                </a:lnTo>
                <a:lnTo>
                  <a:pt x="4" y="65"/>
                </a:lnTo>
                <a:lnTo>
                  <a:pt x="3" y="67"/>
                </a:lnTo>
                <a:lnTo>
                  <a:pt x="2" y="67"/>
                </a:lnTo>
                <a:lnTo>
                  <a:pt x="1" y="68"/>
                </a:lnTo>
                <a:lnTo>
                  <a:pt x="0" y="70"/>
                </a:lnTo>
                <a:lnTo>
                  <a:pt x="0" y="71"/>
                </a:lnTo>
                <a:lnTo>
                  <a:pt x="0" y="72"/>
                </a:lnTo>
                <a:lnTo>
                  <a:pt x="1" y="72"/>
                </a:lnTo>
                <a:lnTo>
                  <a:pt x="1" y="73"/>
                </a:lnTo>
                <a:lnTo>
                  <a:pt x="0" y="74"/>
                </a:lnTo>
                <a:lnTo>
                  <a:pt x="0" y="75"/>
                </a:lnTo>
                <a:lnTo>
                  <a:pt x="1" y="76"/>
                </a:lnTo>
                <a:lnTo>
                  <a:pt x="0" y="77"/>
                </a:lnTo>
                <a:lnTo>
                  <a:pt x="0" y="78"/>
                </a:lnTo>
                <a:lnTo>
                  <a:pt x="1" y="78"/>
                </a:lnTo>
                <a:lnTo>
                  <a:pt x="3" y="79"/>
                </a:lnTo>
                <a:lnTo>
                  <a:pt x="7" y="79"/>
                </a:lnTo>
                <a:lnTo>
                  <a:pt x="10" y="79"/>
                </a:lnTo>
                <a:lnTo>
                  <a:pt x="10" y="78"/>
                </a:lnTo>
                <a:lnTo>
                  <a:pt x="10" y="76"/>
                </a:lnTo>
                <a:lnTo>
                  <a:pt x="12" y="75"/>
                </a:lnTo>
                <a:lnTo>
                  <a:pt x="15" y="76"/>
                </a:lnTo>
                <a:lnTo>
                  <a:pt x="16" y="77"/>
                </a:lnTo>
                <a:lnTo>
                  <a:pt x="17" y="77"/>
                </a:lnTo>
                <a:lnTo>
                  <a:pt x="18" y="75"/>
                </a:lnTo>
                <a:lnTo>
                  <a:pt x="20" y="74"/>
                </a:lnTo>
                <a:lnTo>
                  <a:pt x="21" y="73"/>
                </a:lnTo>
                <a:lnTo>
                  <a:pt x="24" y="73"/>
                </a:lnTo>
                <a:lnTo>
                  <a:pt x="25" y="74"/>
                </a:lnTo>
                <a:lnTo>
                  <a:pt x="26" y="76"/>
                </a:lnTo>
                <a:lnTo>
                  <a:pt x="28" y="79"/>
                </a:lnTo>
                <a:lnTo>
                  <a:pt x="31" y="82"/>
                </a:lnTo>
                <a:lnTo>
                  <a:pt x="34" y="84"/>
                </a:lnTo>
                <a:lnTo>
                  <a:pt x="37" y="86"/>
                </a:lnTo>
                <a:lnTo>
                  <a:pt x="38" y="86"/>
                </a:lnTo>
                <a:lnTo>
                  <a:pt x="38" y="84"/>
                </a:lnTo>
                <a:lnTo>
                  <a:pt x="38" y="82"/>
                </a:lnTo>
                <a:lnTo>
                  <a:pt x="38" y="79"/>
                </a:lnTo>
                <a:lnTo>
                  <a:pt x="38" y="77"/>
                </a:lnTo>
                <a:lnTo>
                  <a:pt x="40" y="77"/>
                </a:lnTo>
                <a:lnTo>
                  <a:pt x="43" y="78"/>
                </a:lnTo>
                <a:lnTo>
                  <a:pt x="44" y="78"/>
                </a:lnTo>
                <a:lnTo>
                  <a:pt x="46" y="77"/>
                </a:lnTo>
                <a:lnTo>
                  <a:pt x="49" y="75"/>
                </a:lnTo>
                <a:lnTo>
                  <a:pt x="49" y="74"/>
                </a:lnTo>
                <a:lnTo>
                  <a:pt x="51" y="74"/>
                </a:lnTo>
                <a:lnTo>
                  <a:pt x="54" y="74"/>
                </a:lnTo>
                <a:lnTo>
                  <a:pt x="56" y="76"/>
                </a:lnTo>
                <a:lnTo>
                  <a:pt x="58" y="77"/>
                </a:lnTo>
                <a:lnTo>
                  <a:pt x="59" y="77"/>
                </a:lnTo>
                <a:lnTo>
                  <a:pt x="62" y="75"/>
                </a:lnTo>
                <a:lnTo>
                  <a:pt x="65" y="73"/>
                </a:lnTo>
                <a:lnTo>
                  <a:pt x="66" y="75"/>
                </a:lnTo>
                <a:lnTo>
                  <a:pt x="68" y="72"/>
                </a:lnTo>
                <a:lnTo>
                  <a:pt x="69" y="70"/>
                </a:lnTo>
                <a:lnTo>
                  <a:pt x="68" y="70"/>
                </a:lnTo>
                <a:lnTo>
                  <a:pt x="66" y="69"/>
                </a:lnTo>
                <a:lnTo>
                  <a:pt x="64" y="69"/>
                </a:lnTo>
                <a:lnTo>
                  <a:pt x="64" y="68"/>
                </a:lnTo>
                <a:lnTo>
                  <a:pt x="69" y="65"/>
                </a:lnTo>
                <a:lnTo>
                  <a:pt x="69" y="64"/>
                </a:lnTo>
                <a:lnTo>
                  <a:pt x="71" y="62"/>
                </a:lnTo>
                <a:lnTo>
                  <a:pt x="72" y="62"/>
                </a:lnTo>
                <a:lnTo>
                  <a:pt x="73" y="62"/>
                </a:lnTo>
                <a:lnTo>
                  <a:pt x="74" y="61"/>
                </a:lnTo>
                <a:lnTo>
                  <a:pt x="75" y="61"/>
                </a:lnTo>
                <a:lnTo>
                  <a:pt x="77" y="61"/>
                </a:lnTo>
                <a:lnTo>
                  <a:pt x="79" y="62"/>
                </a:lnTo>
                <a:lnTo>
                  <a:pt x="80" y="64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7" y="65"/>
                </a:lnTo>
                <a:lnTo>
                  <a:pt x="89" y="65"/>
                </a:lnTo>
                <a:lnTo>
                  <a:pt x="93" y="65"/>
                </a:lnTo>
                <a:lnTo>
                  <a:pt x="94" y="64"/>
                </a:lnTo>
                <a:lnTo>
                  <a:pt x="97" y="65"/>
                </a:lnTo>
                <a:lnTo>
                  <a:pt x="99" y="61"/>
                </a:lnTo>
                <a:lnTo>
                  <a:pt x="98" y="60"/>
                </a:lnTo>
                <a:lnTo>
                  <a:pt x="97" y="58"/>
                </a:lnTo>
                <a:lnTo>
                  <a:pt x="95" y="53"/>
                </a:lnTo>
                <a:lnTo>
                  <a:pt x="99" y="50"/>
                </a:lnTo>
                <a:lnTo>
                  <a:pt x="104" y="47"/>
                </a:lnTo>
                <a:lnTo>
                  <a:pt x="106" y="49"/>
                </a:lnTo>
                <a:lnTo>
                  <a:pt x="105" y="47"/>
                </a:lnTo>
                <a:lnTo>
                  <a:pt x="105" y="46"/>
                </a:lnTo>
                <a:lnTo>
                  <a:pt x="106" y="45"/>
                </a:lnTo>
                <a:lnTo>
                  <a:pt x="106" y="42"/>
                </a:lnTo>
                <a:lnTo>
                  <a:pt x="105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4" name="Freeform 10"/>
          <p:cNvSpPr>
            <a:spLocks/>
          </p:cNvSpPr>
          <p:nvPr/>
        </p:nvSpPr>
        <p:spPr bwMode="auto">
          <a:xfrm>
            <a:off x="4281290" y="3913357"/>
            <a:ext cx="662616" cy="883131"/>
          </a:xfrm>
          <a:custGeom>
            <a:avLst/>
            <a:gdLst>
              <a:gd name="T0" fmla="*/ 2147483647 w 105"/>
              <a:gd name="T1" fmla="*/ 2147483647 h 113"/>
              <a:gd name="T2" fmla="*/ 2147483647 w 105"/>
              <a:gd name="T3" fmla="*/ 2147483647 h 113"/>
              <a:gd name="T4" fmla="*/ 2147483647 w 105"/>
              <a:gd name="T5" fmla="*/ 2147483647 h 113"/>
              <a:gd name="T6" fmla="*/ 2147483647 w 105"/>
              <a:gd name="T7" fmla="*/ 2147483647 h 113"/>
              <a:gd name="T8" fmla="*/ 2147483647 w 105"/>
              <a:gd name="T9" fmla="*/ 2147483647 h 113"/>
              <a:gd name="T10" fmla="*/ 2147483647 w 105"/>
              <a:gd name="T11" fmla="*/ 2147483647 h 113"/>
              <a:gd name="T12" fmla="*/ 2147483647 w 105"/>
              <a:gd name="T13" fmla="*/ 2147483647 h 113"/>
              <a:gd name="T14" fmla="*/ 2147483647 w 105"/>
              <a:gd name="T15" fmla="*/ 2147483647 h 113"/>
              <a:gd name="T16" fmla="*/ 2147483647 w 105"/>
              <a:gd name="T17" fmla="*/ 2147483647 h 113"/>
              <a:gd name="T18" fmla="*/ 2147483647 w 105"/>
              <a:gd name="T19" fmla="*/ 2147483647 h 113"/>
              <a:gd name="T20" fmla="*/ 2147483647 w 105"/>
              <a:gd name="T21" fmla="*/ 2147483647 h 113"/>
              <a:gd name="T22" fmla="*/ 2147483647 w 105"/>
              <a:gd name="T23" fmla="*/ 2147483647 h 113"/>
              <a:gd name="T24" fmla="*/ 2147483647 w 105"/>
              <a:gd name="T25" fmla="*/ 2147483647 h 113"/>
              <a:gd name="T26" fmla="*/ 2147483647 w 105"/>
              <a:gd name="T27" fmla="*/ 2147483647 h 113"/>
              <a:gd name="T28" fmla="*/ 0 w 105"/>
              <a:gd name="T29" fmla="*/ 2147483647 h 113"/>
              <a:gd name="T30" fmla="*/ 2147483647 w 105"/>
              <a:gd name="T31" fmla="*/ 2147483647 h 113"/>
              <a:gd name="T32" fmla="*/ 2147483647 w 105"/>
              <a:gd name="T33" fmla="*/ 2147483647 h 113"/>
              <a:gd name="T34" fmla="*/ 2147483647 w 105"/>
              <a:gd name="T35" fmla="*/ 2147483647 h 113"/>
              <a:gd name="T36" fmla="*/ 2147483647 w 105"/>
              <a:gd name="T37" fmla="*/ 2147483647 h 113"/>
              <a:gd name="T38" fmla="*/ 2147483647 w 105"/>
              <a:gd name="T39" fmla="*/ 2147483647 h 113"/>
              <a:gd name="T40" fmla="*/ 2147483647 w 105"/>
              <a:gd name="T41" fmla="*/ 2147483647 h 113"/>
              <a:gd name="T42" fmla="*/ 2147483647 w 105"/>
              <a:gd name="T43" fmla="*/ 2147483647 h 113"/>
              <a:gd name="T44" fmla="*/ 2147483647 w 105"/>
              <a:gd name="T45" fmla="*/ 2147483647 h 113"/>
              <a:gd name="T46" fmla="*/ 2147483647 w 105"/>
              <a:gd name="T47" fmla="*/ 2147483647 h 113"/>
              <a:gd name="T48" fmla="*/ 2147483647 w 105"/>
              <a:gd name="T49" fmla="*/ 2147483647 h 113"/>
              <a:gd name="T50" fmla="*/ 2147483647 w 105"/>
              <a:gd name="T51" fmla="*/ 2147483647 h 113"/>
              <a:gd name="T52" fmla="*/ 2147483647 w 105"/>
              <a:gd name="T53" fmla="*/ 2147483647 h 113"/>
              <a:gd name="T54" fmla="*/ 2147483647 w 105"/>
              <a:gd name="T55" fmla="*/ 2147483647 h 113"/>
              <a:gd name="T56" fmla="*/ 2147483647 w 105"/>
              <a:gd name="T57" fmla="*/ 2147483647 h 113"/>
              <a:gd name="T58" fmla="*/ 2147483647 w 105"/>
              <a:gd name="T59" fmla="*/ 2147483647 h 113"/>
              <a:gd name="T60" fmla="*/ 2147483647 w 105"/>
              <a:gd name="T61" fmla="*/ 2147483647 h 113"/>
              <a:gd name="T62" fmla="*/ 2147483647 w 105"/>
              <a:gd name="T63" fmla="*/ 2147483647 h 113"/>
              <a:gd name="T64" fmla="*/ 2147483647 w 105"/>
              <a:gd name="T65" fmla="*/ 2147483647 h 113"/>
              <a:gd name="T66" fmla="*/ 2147483647 w 105"/>
              <a:gd name="T67" fmla="*/ 2147483647 h 113"/>
              <a:gd name="T68" fmla="*/ 2147483647 w 105"/>
              <a:gd name="T69" fmla="*/ 2147483647 h 113"/>
              <a:gd name="T70" fmla="*/ 2147483647 w 105"/>
              <a:gd name="T71" fmla="*/ 2147483647 h 113"/>
              <a:gd name="T72" fmla="*/ 2147483647 w 105"/>
              <a:gd name="T73" fmla="*/ 2147483647 h 113"/>
              <a:gd name="T74" fmla="*/ 2147483647 w 105"/>
              <a:gd name="T75" fmla="*/ 2147483647 h 113"/>
              <a:gd name="T76" fmla="*/ 2147483647 w 105"/>
              <a:gd name="T77" fmla="*/ 2147483647 h 113"/>
              <a:gd name="T78" fmla="*/ 2147483647 w 105"/>
              <a:gd name="T79" fmla="*/ 2147483647 h 113"/>
              <a:gd name="T80" fmla="*/ 2147483647 w 105"/>
              <a:gd name="T81" fmla="*/ 2147483647 h 113"/>
              <a:gd name="T82" fmla="*/ 2147483647 w 105"/>
              <a:gd name="T83" fmla="*/ 2147483647 h 113"/>
              <a:gd name="T84" fmla="*/ 2147483647 w 105"/>
              <a:gd name="T85" fmla="*/ 2147483647 h 113"/>
              <a:gd name="T86" fmla="*/ 2147483647 w 105"/>
              <a:gd name="T87" fmla="*/ 2147483647 h 113"/>
              <a:gd name="T88" fmla="*/ 2147483647 w 105"/>
              <a:gd name="T89" fmla="*/ 2147483647 h 113"/>
              <a:gd name="T90" fmla="*/ 2147483647 w 105"/>
              <a:gd name="T91" fmla="*/ 2147483647 h 113"/>
              <a:gd name="T92" fmla="*/ 2147483647 w 105"/>
              <a:gd name="T93" fmla="*/ 2147483647 h 113"/>
              <a:gd name="T94" fmla="*/ 2147483647 w 105"/>
              <a:gd name="T95" fmla="*/ 2147483647 h 113"/>
              <a:gd name="T96" fmla="*/ 2147483647 w 105"/>
              <a:gd name="T97" fmla="*/ 2147483647 h 113"/>
              <a:gd name="T98" fmla="*/ 2147483647 w 105"/>
              <a:gd name="T99" fmla="*/ 2147483647 h 113"/>
              <a:gd name="T100" fmla="*/ 2147483647 w 105"/>
              <a:gd name="T101" fmla="*/ 2147483647 h 113"/>
              <a:gd name="T102" fmla="*/ 2147483647 w 105"/>
              <a:gd name="T103" fmla="*/ 2147483647 h 113"/>
              <a:gd name="T104" fmla="*/ 2147483647 w 105"/>
              <a:gd name="T105" fmla="*/ 2147483647 h 113"/>
              <a:gd name="T106" fmla="*/ 2147483647 w 105"/>
              <a:gd name="T107" fmla="*/ 2147483647 h 113"/>
              <a:gd name="T108" fmla="*/ 2147483647 w 105"/>
              <a:gd name="T109" fmla="*/ 2147483647 h 113"/>
              <a:gd name="T110" fmla="*/ 2147483647 w 105"/>
              <a:gd name="T111" fmla="*/ 2147483647 h 113"/>
              <a:gd name="T112" fmla="*/ 2147483647 w 105"/>
              <a:gd name="T113" fmla="*/ 2147483647 h 113"/>
              <a:gd name="T114" fmla="*/ 2147483647 w 105"/>
              <a:gd name="T115" fmla="*/ 2147483647 h 1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"/>
              <a:gd name="T175" fmla="*/ 0 h 113"/>
              <a:gd name="T176" fmla="*/ 105 w 105"/>
              <a:gd name="T177" fmla="*/ 113 h 11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" h="113">
                <a:moveTo>
                  <a:pt x="37" y="7"/>
                </a:moveTo>
                <a:lnTo>
                  <a:pt x="36" y="7"/>
                </a:lnTo>
                <a:lnTo>
                  <a:pt x="36" y="6"/>
                </a:lnTo>
                <a:lnTo>
                  <a:pt x="36" y="5"/>
                </a:lnTo>
                <a:lnTo>
                  <a:pt x="36" y="4"/>
                </a:lnTo>
                <a:lnTo>
                  <a:pt x="35" y="4"/>
                </a:lnTo>
                <a:lnTo>
                  <a:pt x="33" y="4"/>
                </a:lnTo>
                <a:lnTo>
                  <a:pt x="32" y="4"/>
                </a:lnTo>
                <a:lnTo>
                  <a:pt x="31" y="4"/>
                </a:lnTo>
                <a:lnTo>
                  <a:pt x="30" y="4"/>
                </a:lnTo>
                <a:lnTo>
                  <a:pt x="29" y="4"/>
                </a:lnTo>
                <a:lnTo>
                  <a:pt x="29" y="6"/>
                </a:lnTo>
                <a:lnTo>
                  <a:pt x="29" y="7"/>
                </a:lnTo>
                <a:lnTo>
                  <a:pt x="30" y="9"/>
                </a:lnTo>
                <a:lnTo>
                  <a:pt x="30" y="10"/>
                </a:lnTo>
                <a:lnTo>
                  <a:pt x="30" y="11"/>
                </a:lnTo>
                <a:lnTo>
                  <a:pt x="30" y="12"/>
                </a:lnTo>
                <a:lnTo>
                  <a:pt x="31" y="13"/>
                </a:lnTo>
                <a:lnTo>
                  <a:pt x="31" y="14"/>
                </a:lnTo>
                <a:lnTo>
                  <a:pt x="30" y="15"/>
                </a:lnTo>
                <a:lnTo>
                  <a:pt x="29" y="15"/>
                </a:lnTo>
                <a:lnTo>
                  <a:pt x="29" y="16"/>
                </a:lnTo>
                <a:lnTo>
                  <a:pt x="28" y="16"/>
                </a:lnTo>
                <a:lnTo>
                  <a:pt x="27" y="16"/>
                </a:lnTo>
                <a:lnTo>
                  <a:pt x="26" y="17"/>
                </a:lnTo>
                <a:lnTo>
                  <a:pt x="26" y="18"/>
                </a:lnTo>
                <a:lnTo>
                  <a:pt x="27" y="18"/>
                </a:lnTo>
                <a:lnTo>
                  <a:pt x="27" y="19"/>
                </a:lnTo>
                <a:lnTo>
                  <a:pt x="27" y="20"/>
                </a:lnTo>
                <a:lnTo>
                  <a:pt x="28" y="21"/>
                </a:lnTo>
                <a:lnTo>
                  <a:pt x="27" y="22"/>
                </a:lnTo>
                <a:lnTo>
                  <a:pt x="28" y="25"/>
                </a:lnTo>
                <a:lnTo>
                  <a:pt x="28" y="27"/>
                </a:lnTo>
                <a:lnTo>
                  <a:pt x="28" y="28"/>
                </a:lnTo>
                <a:lnTo>
                  <a:pt x="28" y="30"/>
                </a:lnTo>
                <a:lnTo>
                  <a:pt x="27" y="31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3" y="34"/>
                </a:lnTo>
                <a:lnTo>
                  <a:pt x="23" y="35"/>
                </a:lnTo>
                <a:lnTo>
                  <a:pt x="22" y="36"/>
                </a:lnTo>
                <a:lnTo>
                  <a:pt x="21" y="38"/>
                </a:lnTo>
                <a:lnTo>
                  <a:pt x="21" y="41"/>
                </a:lnTo>
                <a:lnTo>
                  <a:pt x="20" y="40"/>
                </a:lnTo>
                <a:lnTo>
                  <a:pt x="18" y="40"/>
                </a:lnTo>
                <a:lnTo>
                  <a:pt x="15" y="42"/>
                </a:lnTo>
                <a:lnTo>
                  <a:pt x="16" y="43"/>
                </a:lnTo>
                <a:lnTo>
                  <a:pt x="16" y="44"/>
                </a:lnTo>
                <a:lnTo>
                  <a:pt x="16" y="47"/>
                </a:lnTo>
                <a:lnTo>
                  <a:pt x="16" y="49"/>
                </a:lnTo>
                <a:lnTo>
                  <a:pt x="14" y="50"/>
                </a:lnTo>
                <a:lnTo>
                  <a:pt x="10" y="49"/>
                </a:lnTo>
                <a:lnTo>
                  <a:pt x="7" y="48"/>
                </a:lnTo>
                <a:lnTo>
                  <a:pt x="7" y="49"/>
                </a:lnTo>
                <a:lnTo>
                  <a:pt x="8" y="50"/>
                </a:lnTo>
                <a:lnTo>
                  <a:pt x="8" y="52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9" y="57"/>
                </a:lnTo>
                <a:lnTo>
                  <a:pt x="8" y="58"/>
                </a:lnTo>
                <a:lnTo>
                  <a:pt x="8" y="59"/>
                </a:lnTo>
                <a:lnTo>
                  <a:pt x="9" y="59"/>
                </a:lnTo>
                <a:lnTo>
                  <a:pt x="11" y="56"/>
                </a:lnTo>
                <a:lnTo>
                  <a:pt x="14" y="56"/>
                </a:lnTo>
                <a:lnTo>
                  <a:pt x="16" y="59"/>
                </a:lnTo>
                <a:lnTo>
                  <a:pt x="17" y="61"/>
                </a:lnTo>
                <a:lnTo>
                  <a:pt x="17" y="62"/>
                </a:lnTo>
                <a:lnTo>
                  <a:pt x="16" y="65"/>
                </a:lnTo>
                <a:lnTo>
                  <a:pt x="14" y="66"/>
                </a:lnTo>
                <a:lnTo>
                  <a:pt x="12" y="66"/>
                </a:lnTo>
                <a:lnTo>
                  <a:pt x="11" y="67"/>
                </a:lnTo>
                <a:lnTo>
                  <a:pt x="10" y="69"/>
                </a:lnTo>
                <a:lnTo>
                  <a:pt x="9" y="70"/>
                </a:lnTo>
                <a:lnTo>
                  <a:pt x="9" y="69"/>
                </a:lnTo>
                <a:lnTo>
                  <a:pt x="8" y="68"/>
                </a:lnTo>
                <a:lnTo>
                  <a:pt x="7" y="68"/>
                </a:lnTo>
                <a:lnTo>
                  <a:pt x="6" y="71"/>
                </a:lnTo>
                <a:lnTo>
                  <a:pt x="5" y="74"/>
                </a:lnTo>
                <a:lnTo>
                  <a:pt x="6" y="75"/>
                </a:lnTo>
                <a:lnTo>
                  <a:pt x="6" y="77"/>
                </a:lnTo>
                <a:lnTo>
                  <a:pt x="6" y="78"/>
                </a:lnTo>
                <a:lnTo>
                  <a:pt x="6" y="79"/>
                </a:lnTo>
                <a:lnTo>
                  <a:pt x="5" y="80"/>
                </a:lnTo>
                <a:lnTo>
                  <a:pt x="6" y="81"/>
                </a:lnTo>
                <a:lnTo>
                  <a:pt x="5" y="81"/>
                </a:lnTo>
                <a:lnTo>
                  <a:pt x="4" y="82"/>
                </a:lnTo>
                <a:lnTo>
                  <a:pt x="2" y="82"/>
                </a:lnTo>
                <a:lnTo>
                  <a:pt x="0" y="82"/>
                </a:lnTo>
                <a:lnTo>
                  <a:pt x="0" y="84"/>
                </a:lnTo>
                <a:lnTo>
                  <a:pt x="0" y="87"/>
                </a:lnTo>
                <a:lnTo>
                  <a:pt x="0" y="88"/>
                </a:lnTo>
                <a:lnTo>
                  <a:pt x="0" y="89"/>
                </a:lnTo>
                <a:lnTo>
                  <a:pt x="0" y="90"/>
                </a:lnTo>
                <a:lnTo>
                  <a:pt x="2" y="89"/>
                </a:lnTo>
                <a:lnTo>
                  <a:pt x="3" y="90"/>
                </a:lnTo>
                <a:lnTo>
                  <a:pt x="4" y="92"/>
                </a:lnTo>
                <a:lnTo>
                  <a:pt x="3" y="94"/>
                </a:lnTo>
                <a:lnTo>
                  <a:pt x="2" y="97"/>
                </a:lnTo>
                <a:lnTo>
                  <a:pt x="2" y="98"/>
                </a:lnTo>
                <a:lnTo>
                  <a:pt x="4" y="99"/>
                </a:lnTo>
                <a:lnTo>
                  <a:pt x="5" y="100"/>
                </a:lnTo>
                <a:lnTo>
                  <a:pt x="5" y="101"/>
                </a:lnTo>
                <a:lnTo>
                  <a:pt x="6" y="101"/>
                </a:lnTo>
                <a:lnTo>
                  <a:pt x="6" y="102"/>
                </a:lnTo>
                <a:lnTo>
                  <a:pt x="6" y="103"/>
                </a:lnTo>
                <a:lnTo>
                  <a:pt x="8" y="103"/>
                </a:lnTo>
                <a:lnTo>
                  <a:pt x="9" y="103"/>
                </a:lnTo>
                <a:lnTo>
                  <a:pt x="9" y="104"/>
                </a:lnTo>
                <a:lnTo>
                  <a:pt x="10" y="106"/>
                </a:lnTo>
                <a:lnTo>
                  <a:pt x="11" y="107"/>
                </a:lnTo>
                <a:lnTo>
                  <a:pt x="12" y="106"/>
                </a:lnTo>
                <a:lnTo>
                  <a:pt x="13" y="105"/>
                </a:lnTo>
                <a:lnTo>
                  <a:pt x="14" y="107"/>
                </a:lnTo>
                <a:lnTo>
                  <a:pt x="16" y="108"/>
                </a:lnTo>
                <a:lnTo>
                  <a:pt x="16" y="107"/>
                </a:lnTo>
                <a:lnTo>
                  <a:pt x="19" y="105"/>
                </a:lnTo>
                <a:lnTo>
                  <a:pt x="20" y="105"/>
                </a:lnTo>
                <a:lnTo>
                  <a:pt x="21" y="105"/>
                </a:lnTo>
                <a:lnTo>
                  <a:pt x="22" y="105"/>
                </a:lnTo>
                <a:lnTo>
                  <a:pt x="23" y="105"/>
                </a:lnTo>
                <a:lnTo>
                  <a:pt x="25" y="105"/>
                </a:lnTo>
                <a:lnTo>
                  <a:pt x="26" y="105"/>
                </a:lnTo>
                <a:lnTo>
                  <a:pt x="28" y="103"/>
                </a:lnTo>
                <a:lnTo>
                  <a:pt x="30" y="103"/>
                </a:lnTo>
                <a:lnTo>
                  <a:pt x="31" y="102"/>
                </a:lnTo>
                <a:lnTo>
                  <a:pt x="30" y="100"/>
                </a:lnTo>
                <a:lnTo>
                  <a:pt x="30" y="99"/>
                </a:lnTo>
                <a:lnTo>
                  <a:pt x="32" y="99"/>
                </a:lnTo>
                <a:lnTo>
                  <a:pt x="32" y="100"/>
                </a:lnTo>
                <a:lnTo>
                  <a:pt x="32" y="101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09"/>
                </a:lnTo>
                <a:lnTo>
                  <a:pt x="40" y="108"/>
                </a:lnTo>
                <a:lnTo>
                  <a:pt x="41" y="110"/>
                </a:lnTo>
                <a:lnTo>
                  <a:pt x="43" y="109"/>
                </a:lnTo>
                <a:lnTo>
                  <a:pt x="45" y="108"/>
                </a:lnTo>
                <a:lnTo>
                  <a:pt x="45" y="107"/>
                </a:lnTo>
                <a:lnTo>
                  <a:pt x="46" y="108"/>
                </a:lnTo>
                <a:lnTo>
                  <a:pt x="46" y="111"/>
                </a:lnTo>
                <a:lnTo>
                  <a:pt x="46" y="112"/>
                </a:lnTo>
                <a:lnTo>
                  <a:pt x="47" y="112"/>
                </a:lnTo>
                <a:lnTo>
                  <a:pt x="48" y="112"/>
                </a:lnTo>
                <a:lnTo>
                  <a:pt x="50" y="110"/>
                </a:lnTo>
                <a:lnTo>
                  <a:pt x="51" y="110"/>
                </a:lnTo>
                <a:lnTo>
                  <a:pt x="53" y="109"/>
                </a:lnTo>
                <a:lnTo>
                  <a:pt x="54" y="108"/>
                </a:lnTo>
                <a:lnTo>
                  <a:pt x="55" y="106"/>
                </a:lnTo>
                <a:lnTo>
                  <a:pt x="56" y="104"/>
                </a:lnTo>
                <a:lnTo>
                  <a:pt x="58" y="103"/>
                </a:lnTo>
                <a:lnTo>
                  <a:pt x="59" y="102"/>
                </a:lnTo>
                <a:lnTo>
                  <a:pt x="61" y="102"/>
                </a:lnTo>
                <a:lnTo>
                  <a:pt x="62" y="102"/>
                </a:lnTo>
                <a:lnTo>
                  <a:pt x="62" y="101"/>
                </a:lnTo>
                <a:lnTo>
                  <a:pt x="61" y="101"/>
                </a:lnTo>
                <a:lnTo>
                  <a:pt x="61" y="100"/>
                </a:lnTo>
                <a:lnTo>
                  <a:pt x="61" y="99"/>
                </a:lnTo>
                <a:lnTo>
                  <a:pt x="61" y="97"/>
                </a:lnTo>
                <a:lnTo>
                  <a:pt x="61" y="95"/>
                </a:lnTo>
                <a:lnTo>
                  <a:pt x="62" y="95"/>
                </a:lnTo>
                <a:lnTo>
                  <a:pt x="63" y="95"/>
                </a:lnTo>
                <a:lnTo>
                  <a:pt x="63" y="97"/>
                </a:lnTo>
                <a:lnTo>
                  <a:pt x="64" y="98"/>
                </a:lnTo>
                <a:lnTo>
                  <a:pt x="64" y="97"/>
                </a:lnTo>
                <a:lnTo>
                  <a:pt x="65" y="95"/>
                </a:lnTo>
                <a:lnTo>
                  <a:pt x="66" y="96"/>
                </a:lnTo>
                <a:lnTo>
                  <a:pt x="67" y="97"/>
                </a:lnTo>
                <a:lnTo>
                  <a:pt x="66" y="98"/>
                </a:lnTo>
                <a:lnTo>
                  <a:pt x="66" y="100"/>
                </a:lnTo>
                <a:lnTo>
                  <a:pt x="66" y="101"/>
                </a:lnTo>
                <a:lnTo>
                  <a:pt x="66" y="102"/>
                </a:lnTo>
                <a:lnTo>
                  <a:pt x="66" y="104"/>
                </a:lnTo>
                <a:lnTo>
                  <a:pt x="66" y="105"/>
                </a:lnTo>
                <a:lnTo>
                  <a:pt x="66" y="106"/>
                </a:lnTo>
                <a:lnTo>
                  <a:pt x="66" y="107"/>
                </a:lnTo>
                <a:lnTo>
                  <a:pt x="66" y="108"/>
                </a:lnTo>
                <a:lnTo>
                  <a:pt x="67" y="110"/>
                </a:lnTo>
                <a:lnTo>
                  <a:pt x="68" y="110"/>
                </a:lnTo>
                <a:lnTo>
                  <a:pt x="67" y="112"/>
                </a:lnTo>
                <a:lnTo>
                  <a:pt x="68" y="112"/>
                </a:lnTo>
                <a:lnTo>
                  <a:pt x="69" y="112"/>
                </a:lnTo>
                <a:lnTo>
                  <a:pt x="70" y="112"/>
                </a:lnTo>
                <a:lnTo>
                  <a:pt x="71" y="112"/>
                </a:lnTo>
                <a:lnTo>
                  <a:pt x="72" y="112"/>
                </a:lnTo>
                <a:lnTo>
                  <a:pt x="74" y="113"/>
                </a:lnTo>
                <a:lnTo>
                  <a:pt x="75" y="112"/>
                </a:lnTo>
                <a:lnTo>
                  <a:pt x="76" y="112"/>
                </a:lnTo>
                <a:lnTo>
                  <a:pt x="76" y="111"/>
                </a:lnTo>
                <a:lnTo>
                  <a:pt x="77" y="107"/>
                </a:lnTo>
                <a:lnTo>
                  <a:pt x="78" y="107"/>
                </a:lnTo>
                <a:lnTo>
                  <a:pt x="79" y="106"/>
                </a:lnTo>
                <a:lnTo>
                  <a:pt x="83" y="104"/>
                </a:lnTo>
                <a:lnTo>
                  <a:pt x="86" y="103"/>
                </a:lnTo>
                <a:lnTo>
                  <a:pt x="87" y="102"/>
                </a:lnTo>
                <a:lnTo>
                  <a:pt x="88" y="102"/>
                </a:lnTo>
                <a:lnTo>
                  <a:pt x="90" y="102"/>
                </a:lnTo>
                <a:lnTo>
                  <a:pt x="92" y="102"/>
                </a:lnTo>
                <a:lnTo>
                  <a:pt x="93" y="101"/>
                </a:lnTo>
                <a:lnTo>
                  <a:pt x="94" y="100"/>
                </a:lnTo>
                <a:lnTo>
                  <a:pt x="93" y="99"/>
                </a:lnTo>
                <a:lnTo>
                  <a:pt x="93" y="98"/>
                </a:lnTo>
                <a:lnTo>
                  <a:pt x="96" y="98"/>
                </a:lnTo>
                <a:lnTo>
                  <a:pt x="97" y="96"/>
                </a:lnTo>
                <a:lnTo>
                  <a:pt x="96" y="93"/>
                </a:lnTo>
                <a:lnTo>
                  <a:pt x="96" y="91"/>
                </a:lnTo>
                <a:lnTo>
                  <a:pt x="95" y="89"/>
                </a:lnTo>
                <a:lnTo>
                  <a:pt x="94" y="88"/>
                </a:lnTo>
                <a:lnTo>
                  <a:pt x="93" y="88"/>
                </a:lnTo>
                <a:lnTo>
                  <a:pt x="93" y="87"/>
                </a:lnTo>
                <a:lnTo>
                  <a:pt x="94" y="85"/>
                </a:lnTo>
                <a:lnTo>
                  <a:pt x="93" y="85"/>
                </a:lnTo>
                <a:lnTo>
                  <a:pt x="92" y="84"/>
                </a:lnTo>
                <a:lnTo>
                  <a:pt x="92" y="83"/>
                </a:lnTo>
                <a:lnTo>
                  <a:pt x="93" y="83"/>
                </a:lnTo>
                <a:lnTo>
                  <a:pt x="95" y="83"/>
                </a:lnTo>
                <a:lnTo>
                  <a:pt x="96" y="84"/>
                </a:lnTo>
                <a:lnTo>
                  <a:pt x="98" y="82"/>
                </a:lnTo>
                <a:lnTo>
                  <a:pt x="98" y="80"/>
                </a:lnTo>
                <a:lnTo>
                  <a:pt x="98" y="79"/>
                </a:lnTo>
                <a:lnTo>
                  <a:pt x="99" y="77"/>
                </a:lnTo>
                <a:lnTo>
                  <a:pt x="99" y="75"/>
                </a:lnTo>
                <a:lnTo>
                  <a:pt x="99" y="74"/>
                </a:lnTo>
                <a:lnTo>
                  <a:pt x="100" y="71"/>
                </a:lnTo>
                <a:lnTo>
                  <a:pt x="100" y="70"/>
                </a:lnTo>
                <a:lnTo>
                  <a:pt x="100" y="68"/>
                </a:lnTo>
                <a:lnTo>
                  <a:pt x="100" y="67"/>
                </a:lnTo>
                <a:lnTo>
                  <a:pt x="99" y="65"/>
                </a:lnTo>
                <a:lnTo>
                  <a:pt x="98" y="62"/>
                </a:lnTo>
                <a:lnTo>
                  <a:pt x="95" y="60"/>
                </a:lnTo>
                <a:lnTo>
                  <a:pt x="94" y="58"/>
                </a:lnTo>
                <a:lnTo>
                  <a:pt x="93" y="57"/>
                </a:lnTo>
                <a:lnTo>
                  <a:pt x="92" y="56"/>
                </a:lnTo>
                <a:lnTo>
                  <a:pt x="92" y="55"/>
                </a:lnTo>
                <a:lnTo>
                  <a:pt x="91" y="55"/>
                </a:lnTo>
                <a:lnTo>
                  <a:pt x="90" y="54"/>
                </a:lnTo>
                <a:lnTo>
                  <a:pt x="89" y="53"/>
                </a:lnTo>
                <a:lnTo>
                  <a:pt x="90" y="52"/>
                </a:lnTo>
                <a:lnTo>
                  <a:pt x="90" y="51"/>
                </a:lnTo>
                <a:lnTo>
                  <a:pt x="89" y="50"/>
                </a:lnTo>
                <a:lnTo>
                  <a:pt x="89" y="49"/>
                </a:lnTo>
                <a:lnTo>
                  <a:pt x="91" y="49"/>
                </a:lnTo>
                <a:lnTo>
                  <a:pt x="91" y="48"/>
                </a:lnTo>
                <a:lnTo>
                  <a:pt x="89" y="46"/>
                </a:lnTo>
                <a:lnTo>
                  <a:pt x="90" y="45"/>
                </a:lnTo>
                <a:lnTo>
                  <a:pt x="92" y="43"/>
                </a:lnTo>
                <a:lnTo>
                  <a:pt x="93" y="40"/>
                </a:lnTo>
                <a:lnTo>
                  <a:pt x="93" y="37"/>
                </a:lnTo>
                <a:lnTo>
                  <a:pt x="93" y="35"/>
                </a:lnTo>
                <a:lnTo>
                  <a:pt x="92" y="35"/>
                </a:lnTo>
                <a:lnTo>
                  <a:pt x="93" y="35"/>
                </a:lnTo>
                <a:lnTo>
                  <a:pt x="94" y="34"/>
                </a:lnTo>
                <a:lnTo>
                  <a:pt x="94" y="33"/>
                </a:lnTo>
                <a:lnTo>
                  <a:pt x="94" y="32"/>
                </a:lnTo>
                <a:lnTo>
                  <a:pt x="95" y="30"/>
                </a:lnTo>
                <a:lnTo>
                  <a:pt x="96" y="30"/>
                </a:lnTo>
                <a:lnTo>
                  <a:pt x="98" y="31"/>
                </a:lnTo>
                <a:lnTo>
                  <a:pt x="99" y="31"/>
                </a:lnTo>
                <a:lnTo>
                  <a:pt x="100" y="29"/>
                </a:lnTo>
                <a:lnTo>
                  <a:pt x="101" y="27"/>
                </a:lnTo>
                <a:lnTo>
                  <a:pt x="101" y="26"/>
                </a:lnTo>
                <a:lnTo>
                  <a:pt x="97" y="26"/>
                </a:lnTo>
                <a:lnTo>
                  <a:pt x="95" y="26"/>
                </a:lnTo>
                <a:lnTo>
                  <a:pt x="95" y="25"/>
                </a:lnTo>
                <a:lnTo>
                  <a:pt x="96" y="24"/>
                </a:lnTo>
                <a:lnTo>
                  <a:pt x="97" y="23"/>
                </a:lnTo>
                <a:lnTo>
                  <a:pt x="97" y="22"/>
                </a:lnTo>
                <a:lnTo>
                  <a:pt x="97" y="21"/>
                </a:lnTo>
                <a:lnTo>
                  <a:pt x="97" y="20"/>
                </a:lnTo>
                <a:lnTo>
                  <a:pt x="99" y="19"/>
                </a:lnTo>
                <a:lnTo>
                  <a:pt x="100" y="18"/>
                </a:lnTo>
                <a:lnTo>
                  <a:pt x="102" y="18"/>
                </a:lnTo>
                <a:lnTo>
                  <a:pt x="104" y="17"/>
                </a:lnTo>
                <a:lnTo>
                  <a:pt x="105" y="17"/>
                </a:lnTo>
                <a:lnTo>
                  <a:pt x="105" y="16"/>
                </a:lnTo>
                <a:lnTo>
                  <a:pt x="102" y="15"/>
                </a:lnTo>
                <a:lnTo>
                  <a:pt x="101" y="13"/>
                </a:lnTo>
                <a:lnTo>
                  <a:pt x="100" y="13"/>
                </a:lnTo>
                <a:lnTo>
                  <a:pt x="99" y="13"/>
                </a:lnTo>
                <a:lnTo>
                  <a:pt x="98" y="12"/>
                </a:lnTo>
                <a:lnTo>
                  <a:pt x="97" y="11"/>
                </a:lnTo>
                <a:lnTo>
                  <a:pt x="97" y="10"/>
                </a:lnTo>
                <a:lnTo>
                  <a:pt x="97" y="9"/>
                </a:lnTo>
                <a:lnTo>
                  <a:pt x="96" y="9"/>
                </a:lnTo>
                <a:lnTo>
                  <a:pt x="96" y="10"/>
                </a:lnTo>
                <a:lnTo>
                  <a:pt x="96" y="11"/>
                </a:lnTo>
                <a:lnTo>
                  <a:pt x="95" y="11"/>
                </a:lnTo>
                <a:lnTo>
                  <a:pt x="94" y="11"/>
                </a:lnTo>
                <a:lnTo>
                  <a:pt x="93" y="11"/>
                </a:lnTo>
                <a:lnTo>
                  <a:pt x="91" y="9"/>
                </a:lnTo>
                <a:lnTo>
                  <a:pt x="90" y="9"/>
                </a:lnTo>
                <a:lnTo>
                  <a:pt x="88" y="9"/>
                </a:lnTo>
                <a:lnTo>
                  <a:pt x="86" y="8"/>
                </a:lnTo>
                <a:lnTo>
                  <a:pt x="85" y="8"/>
                </a:lnTo>
                <a:lnTo>
                  <a:pt x="84" y="7"/>
                </a:lnTo>
                <a:lnTo>
                  <a:pt x="82" y="7"/>
                </a:lnTo>
                <a:lnTo>
                  <a:pt x="79" y="6"/>
                </a:lnTo>
                <a:lnTo>
                  <a:pt x="75" y="6"/>
                </a:lnTo>
                <a:lnTo>
                  <a:pt x="74" y="7"/>
                </a:lnTo>
                <a:lnTo>
                  <a:pt x="72" y="7"/>
                </a:lnTo>
                <a:lnTo>
                  <a:pt x="70" y="7"/>
                </a:lnTo>
                <a:lnTo>
                  <a:pt x="69" y="8"/>
                </a:lnTo>
                <a:lnTo>
                  <a:pt x="68" y="8"/>
                </a:lnTo>
                <a:lnTo>
                  <a:pt x="67" y="7"/>
                </a:lnTo>
                <a:lnTo>
                  <a:pt x="66" y="7"/>
                </a:lnTo>
                <a:lnTo>
                  <a:pt x="65" y="6"/>
                </a:lnTo>
                <a:lnTo>
                  <a:pt x="66" y="4"/>
                </a:lnTo>
                <a:lnTo>
                  <a:pt x="65" y="4"/>
                </a:lnTo>
                <a:lnTo>
                  <a:pt x="64" y="4"/>
                </a:lnTo>
                <a:lnTo>
                  <a:pt x="64" y="6"/>
                </a:lnTo>
                <a:lnTo>
                  <a:pt x="63" y="7"/>
                </a:lnTo>
                <a:lnTo>
                  <a:pt x="62" y="7"/>
                </a:lnTo>
                <a:lnTo>
                  <a:pt x="62" y="6"/>
                </a:lnTo>
                <a:lnTo>
                  <a:pt x="62" y="5"/>
                </a:lnTo>
                <a:lnTo>
                  <a:pt x="61" y="4"/>
                </a:lnTo>
                <a:lnTo>
                  <a:pt x="61" y="3"/>
                </a:lnTo>
                <a:lnTo>
                  <a:pt x="61" y="2"/>
                </a:lnTo>
                <a:lnTo>
                  <a:pt x="62" y="1"/>
                </a:lnTo>
                <a:lnTo>
                  <a:pt x="63" y="1"/>
                </a:lnTo>
                <a:lnTo>
                  <a:pt x="63" y="0"/>
                </a:lnTo>
                <a:lnTo>
                  <a:pt x="62" y="0"/>
                </a:lnTo>
                <a:lnTo>
                  <a:pt x="60" y="0"/>
                </a:lnTo>
                <a:lnTo>
                  <a:pt x="59" y="2"/>
                </a:lnTo>
                <a:lnTo>
                  <a:pt x="59" y="3"/>
                </a:lnTo>
                <a:lnTo>
                  <a:pt x="57" y="3"/>
                </a:lnTo>
                <a:lnTo>
                  <a:pt x="56" y="2"/>
                </a:lnTo>
                <a:lnTo>
                  <a:pt x="55" y="2"/>
                </a:lnTo>
                <a:lnTo>
                  <a:pt x="54" y="4"/>
                </a:lnTo>
                <a:lnTo>
                  <a:pt x="53" y="4"/>
                </a:lnTo>
                <a:lnTo>
                  <a:pt x="52" y="5"/>
                </a:lnTo>
                <a:lnTo>
                  <a:pt x="51" y="5"/>
                </a:lnTo>
                <a:lnTo>
                  <a:pt x="50" y="5"/>
                </a:lnTo>
                <a:lnTo>
                  <a:pt x="50" y="6"/>
                </a:lnTo>
                <a:lnTo>
                  <a:pt x="50" y="7"/>
                </a:lnTo>
                <a:lnTo>
                  <a:pt x="49" y="7"/>
                </a:lnTo>
                <a:lnTo>
                  <a:pt x="49" y="6"/>
                </a:lnTo>
                <a:lnTo>
                  <a:pt x="48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46" y="4"/>
                </a:lnTo>
                <a:lnTo>
                  <a:pt x="45" y="4"/>
                </a:lnTo>
                <a:lnTo>
                  <a:pt x="44" y="4"/>
                </a:lnTo>
                <a:lnTo>
                  <a:pt x="43" y="4"/>
                </a:lnTo>
                <a:lnTo>
                  <a:pt x="42" y="3"/>
                </a:lnTo>
                <a:lnTo>
                  <a:pt x="40" y="4"/>
                </a:lnTo>
                <a:lnTo>
                  <a:pt x="39" y="4"/>
                </a:lnTo>
                <a:lnTo>
                  <a:pt x="38" y="5"/>
                </a:lnTo>
                <a:lnTo>
                  <a:pt x="38" y="6"/>
                </a:ln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6" name="Freeform 12"/>
          <p:cNvSpPr>
            <a:spLocks/>
          </p:cNvSpPr>
          <p:nvPr/>
        </p:nvSpPr>
        <p:spPr bwMode="auto">
          <a:xfrm>
            <a:off x="5443201" y="5155217"/>
            <a:ext cx="493462" cy="607963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0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2147483647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2147483647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2147483647 w 78"/>
              <a:gd name="T53" fmla="*/ 2147483647 h 78"/>
              <a:gd name="T54" fmla="*/ 2147483647 w 78"/>
              <a:gd name="T55" fmla="*/ 2147483647 h 78"/>
              <a:gd name="T56" fmla="*/ 2147483647 w 78"/>
              <a:gd name="T57" fmla="*/ 2147483647 h 78"/>
              <a:gd name="T58" fmla="*/ 2147483647 w 78"/>
              <a:gd name="T59" fmla="*/ 2147483647 h 78"/>
              <a:gd name="T60" fmla="*/ 2147483647 w 78"/>
              <a:gd name="T61" fmla="*/ 2147483647 h 78"/>
              <a:gd name="T62" fmla="*/ 2147483647 w 78"/>
              <a:gd name="T63" fmla="*/ 2147483647 h 78"/>
              <a:gd name="T64" fmla="*/ 2147483647 w 78"/>
              <a:gd name="T65" fmla="*/ 2147483647 h 78"/>
              <a:gd name="T66" fmla="*/ 2147483647 w 78"/>
              <a:gd name="T67" fmla="*/ 2147483647 h 78"/>
              <a:gd name="T68" fmla="*/ 2147483647 w 78"/>
              <a:gd name="T69" fmla="*/ 2147483647 h 78"/>
              <a:gd name="T70" fmla="*/ 2147483647 w 78"/>
              <a:gd name="T71" fmla="*/ 2147483647 h 78"/>
              <a:gd name="T72" fmla="*/ 2147483647 w 78"/>
              <a:gd name="T73" fmla="*/ 2147483647 h 78"/>
              <a:gd name="T74" fmla="*/ 2147483647 w 78"/>
              <a:gd name="T75" fmla="*/ 2147483647 h 78"/>
              <a:gd name="T76" fmla="*/ 2147483647 w 78"/>
              <a:gd name="T77" fmla="*/ 2147483647 h 78"/>
              <a:gd name="T78" fmla="*/ 2147483647 w 78"/>
              <a:gd name="T79" fmla="*/ 2147483647 h 78"/>
              <a:gd name="T80" fmla="*/ 2147483647 w 78"/>
              <a:gd name="T81" fmla="*/ 2147483647 h 78"/>
              <a:gd name="T82" fmla="*/ 2147483647 w 78"/>
              <a:gd name="T83" fmla="*/ 2147483647 h 78"/>
              <a:gd name="T84" fmla="*/ 2147483647 w 78"/>
              <a:gd name="T85" fmla="*/ 2147483647 h 78"/>
              <a:gd name="T86" fmla="*/ 2147483647 w 78"/>
              <a:gd name="T87" fmla="*/ 2147483647 h 78"/>
              <a:gd name="T88" fmla="*/ 2147483647 w 78"/>
              <a:gd name="T89" fmla="*/ 2147483647 h 78"/>
              <a:gd name="T90" fmla="*/ 2147483647 w 78"/>
              <a:gd name="T91" fmla="*/ 2147483647 h 78"/>
              <a:gd name="T92" fmla="*/ 2147483647 w 78"/>
              <a:gd name="T93" fmla="*/ 2147483647 h 78"/>
              <a:gd name="T94" fmla="*/ 2147483647 w 78"/>
              <a:gd name="T95" fmla="*/ 2147483647 h 78"/>
              <a:gd name="T96" fmla="*/ 2147483647 w 78"/>
              <a:gd name="T97" fmla="*/ 2147483647 h 78"/>
              <a:gd name="T98" fmla="*/ 2147483647 w 78"/>
              <a:gd name="T99" fmla="*/ 2147483647 h 78"/>
              <a:gd name="T100" fmla="*/ 2147483647 w 78"/>
              <a:gd name="T101" fmla="*/ 2147483647 h 78"/>
              <a:gd name="T102" fmla="*/ 2147483647 w 78"/>
              <a:gd name="T103" fmla="*/ 0 h 78"/>
              <a:gd name="T104" fmla="*/ 2147483647 w 78"/>
              <a:gd name="T105" fmla="*/ 2147483647 h 78"/>
              <a:gd name="T106" fmla="*/ 2147483647 w 78"/>
              <a:gd name="T107" fmla="*/ 2147483647 h 78"/>
              <a:gd name="T108" fmla="*/ 2147483647 w 78"/>
              <a:gd name="T109" fmla="*/ 2147483647 h 78"/>
              <a:gd name="T110" fmla="*/ 2147483647 w 78"/>
              <a:gd name="T111" fmla="*/ 2147483647 h 78"/>
              <a:gd name="T112" fmla="*/ 2147483647 w 78"/>
              <a:gd name="T113" fmla="*/ 2147483647 h 78"/>
              <a:gd name="T114" fmla="*/ 2147483647 w 78"/>
              <a:gd name="T115" fmla="*/ 2147483647 h 78"/>
              <a:gd name="T116" fmla="*/ 2147483647 w 78"/>
              <a:gd name="T117" fmla="*/ 2147483647 h 78"/>
              <a:gd name="T118" fmla="*/ 2147483647 w 78"/>
              <a:gd name="T119" fmla="*/ 2147483647 h 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78"/>
              <a:gd name="T182" fmla="*/ 78 w 78"/>
              <a:gd name="T183" fmla="*/ 78 h 7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78">
                <a:moveTo>
                  <a:pt x="12" y="22"/>
                </a:moveTo>
                <a:lnTo>
                  <a:pt x="11" y="22"/>
                </a:lnTo>
                <a:lnTo>
                  <a:pt x="11" y="21"/>
                </a:lnTo>
                <a:lnTo>
                  <a:pt x="10" y="21"/>
                </a:lnTo>
                <a:lnTo>
                  <a:pt x="9" y="23"/>
                </a:lnTo>
                <a:lnTo>
                  <a:pt x="9" y="24"/>
                </a:lnTo>
                <a:lnTo>
                  <a:pt x="10" y="26"/>
                </a:lnTo>
                <a:lnTo>
                  <a:pt x="11" y="28"/>
                </a:lnTo>
                <a:lnTo>
                  <a:pt x="11" y="29"/>
                </a:lnTo>
                <a:lnTo>
                  <a:pt x="10" y="30"/>
                </a:lnTo>
                <a:lnTo>
                  <a:pt x="9" y="29"/>
                </a:lnTo>
                <a:lnTo>
                  <a:pt x="8" y="29"/>
                </a:lnTo>
                <a:lnTo>
                  <a:pt x="7" y="29"/>
                </a:lnTo>
                <a:lnTo>
                  <a:pt x="6" y="29"/>
                </a:lnTo>
                <a:lnTo>
                  <a:pt x="6" y="30"/>
                </a:lnTo>
                <a:lnTo>
                  <a:pt x="5" y="30"/>
                </a:lnTo>
                <a:lnTo>
                  <a:pt x="4" y="30"/>
                </a:lnTo>
                <a:lnTo>
                  <a:pt x="3" y="29"/>
                </a:lnTo>
                <a:lnTo>
                  <a:pt x="2" y="30"/>
                </a:lnTo>
                <a:lnTo>
                  <a:pt x="1" y="31"/>
                </a:lnTo>
                <a:lnTo>
                  <a:pt x="0" y="32"/>
                </a:lnTo>
                <a:lnTo>
                  <a:pt x="0" y="33"/>
                </a:lnTo>
                <a:lnTo>
                  <a:pt x="1" y="33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5" y="37"/>
                </a:lnTo>
                <a:lnTo>
                  <a:pt x="7" y="38"/>
                </a:lnTo>
                <a:lnTo>
                  <a:pt x="8" y="38"/>
                </a:lnTo>
                <a:lnTo>
                  <a:pt x="9" y="40"/>
                </a:lnTo>
                <a:lnTo>
                  <a:pt x="9" y="41"/>
                </a:lnTo>
                <a:lnTo>
                  <a:pt x="9" y="44"/>
                </a:lnTo>
                <a:lnTo>
                  <a:pt x="9" y="47"/>
                </a:lnTo>
                <a:lnTo>
                  <a:pt x="9" y="48"/>
                </a:lnTo>
                <a:lnTo>
                  <a:pt x="9" y="49"/>
                </a:lnTo>
                <a:lnTo>
                  <a:pt x="10" y="49"/>
                </a:lnTo>
                <a:lnTo>
                  <a:pt x="11" y="50"/>
                </a:lnTo>
                <a:lnTo>
                  <a:pt x="11" y="51"/>
                </a:lnTo>
                <a:lnTo>
                  <a:pt x="11" y="52"/>
                </a:lnTo>
                <a:lnTo>
                  <a:pt x="11" y="53"/>
                </a:lnTo>
                <a:lnTo>
                  <a:pt x="11" y="54"/>
                </a:lnTo>
                <a:lnTo>
                  <a:pt x="13" y="55"/>
                </a:lnTo>
                <a:lnTo>
                  <a:pt x="14" y="56"/>
                </a:lnTo>
                <a:lnTo>
                  <a:pt x="15" y="57"/>
                </a:lnTo>
                <a:lnTo>
                  <a:pt x="16" y="57"/>
                </a:lnTo>
                <a:lnTo>
                  <a:pt x="16" y="58"/>
                </a:lnTo>
                <a:lnTo>
                  <a:pt x="15" y="59"/>
                </a:lnTo>
                <a:lnTo>
                  <a:pt x="15" y="60"/>
                </a:lnTo>
                <a:lnTo>
                  <a:pt x="14" y="61"/>
                </a:lnTo>
                <a:lnTo>
                  <a:pt x="13" y="62"/>
                </a:lnTo>
                <a:lnTo>
                  <a:pt x="12" y="64"/>
                </a:lnTo>
                <a:lnTo>
                  <a:pt x="13" y="65"/>
                </a:lnTo>
                <a:lnTo>
                  <a:pt x="14" y="65"/>
                </a:lnTo>
                <a:lnTo>
                  <a:pt x="14" y="66"/>
                </a:lnTo>
                <a:lnTo>
                  <a:pt x="14" y="67"/>
                </a:lnTo>
                <a:lnTo>
                  <a:pt x="14" y="69"/>
                </a:lnTo>
                <a:lnTo>
                  <a:pt x="15" y="69"/>
                </a:lnTo>
                <a:lnTo>
                  <a:pt x="17" y="68"/>
                </a:lnTo>
                <a:lnTo>
                  <a:pt x="18" y="68"/>
                </a:lnTo>
                <a:lnTo>
                  <a:pt x="19" y="68"/>
                </a:lnTo>
                <a:lnTo>
                  <a:pt x="20" y="69"/>
                </a:lnTo>
                <a:lnTo>
                  <a:pt x="20" y="70"/>
                </a:lnTo>
                <a:lnTo>
                  <a:pt x="21" y="70"/>
                </a:lnTo>
                <a:lnTo>
                  <a:pt x="22" y="70"/>
                </a:lnTo>
                <a:lnTo>
                  <a:pt x="23" y="70"/>
                </a:lnTo>
                <a:lnTo>
                  <a:pt x="24" y="70"/>
                </a:lnTo>
                <a:lnTo>
                  <a:pt x="25" y="70"/>
                </a:lnTo>
                <a:lnTo>
                  <a:pt x="26" y="70"/>
                </a:lnTo>
                <a:lnTo>
                  <a:pt x="27" y="70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1" y="71"/>
                </a:lnTo>
                <a:lnTo>
                  <a:pt x="32" y="71"/>
                </a:lnTo>
                <a:lnTo>
                  <a:pt x="33" y="71"/>
                </a:lnTo>
                <a:lnTo>
                  <a:pt x="33" y="72"/>
                </a:lnTo>
                <a:lnTo>
                  <a:pt x="34" y="71"/>
                </a:lnTo>
                <a:lnTo>
                  <a:pt x="35" y="71"/>
                </a:lnTo>
                <a:lnTo>
                  <a:pt x="36" y="71"/>
                </a:lnTo>
                <a:lnTo>
                  <a:pt x="36" y="72"/>
                </a:lnTo>
                <a:lnTo>
                  <a:pt x="37" y="71"/>
                </a:lnTo>
                <a:lnTo>
                  <a:pt x="38" y="71"/>
                </a:lnTo>
                <a:lnTo>
                  <a:pt x="38" y="72"/>
                </a:lnTo>
                <a:lnTo>
                  <a:pt x="38" y="76"/>
                </a:lnTo>
                <a:lnTo>
                  <a:pt x="38" y="77"/>
                </a:lnTo>
                <a:lnTo>
                  <a:pt x="38" y="78"/>
                </a:lnTo>
                <a:lnTo>
                  <a:pt x="39" y="78"/>
                </a:lnTo>
                <a:lnTo>
                  <a:pt x="40" y="77"/>
                </a:lnTo>
                <a:lnTo>
                  <a:pt x="42" y="77"/>
                </a:lnTo>
                <a:lnTo>
                  <a:pt x="42" y="78"/>
                </a:lnTo>
                <a:lnTo>
                  <a:pt x="42" y="77"/>
                </a:lnTo>
                <a:lnTo>
                  <a:pt x="43" y="77"/>
                </a:lnTo>
                <a:lnTo>
                  <a:pt x="44" y="77"/>
                </a:lnTo>
                <a:lnTo>
                  <a:pt x="46" y="76"/>
                </a:lnTo>
                <a:lnTo>
                  <a:pt x="46" y="75"/>
                </a:lnTo>
                <a:lnTo>
                  <a:pt x="46" y="73"/>
                </a:lnTo>
                <a:lnTo>
                  <a:pt x="46" y="72"/>
                </a:lnTo>
                <a:lnTo>
                  <a:pt x="47" y="72"/>
                </a:lnTo>
                <a:lnTo>
                  <a:pt x="47" y="71"/>
                </a:lnTo>
                <a:lnTo>
                  <a:pt x="48" y="70"/>
                </a:lnTo>
                <a:lnTo>
                  <a:pt x="49" y="71"/>
                </a:lnTo>
                <a:lnTo>
                  <a:pt x="51" y="71"/>
                </a:lnTo>
                <a:lnTo>
                  <a:pt x="51" y="70"/>
                </a:lnTo>
                <a:lnTo>
                  <a:pt x="52" y="70"/>
                </a:lnTo>
                <a:lnTo>
                  <a:pt x="52" y="68"/>
                </a:lnTo>
                <a:lnTo>
                  <a:pt x="51" y="66"/>
                </a:lnTo>
                <a:lnTo>
                  <a:pt x="51" y="65"/>
                </a:lnTo>
                <a:lnTo>
                  <a:pt x="52" y="65"/>
                </a:lnTo>
                <a:lnTo>
                  <a:pt x="53" y="64"/>
                </a:lnTo>
                <a:lnTo>
                  <a:pt x="53" y="62"/>
                </a:lnTo>
                <a:lnTo>
                  <a:pt x="52" y="61"/>
                </a:lnTo>
                <a:lnTo>
                  <a:pt x="53" y="60"/>
                </a:lnTo>
                <a:lnTo>
                  <a:pt x="52" y="59"/>
                </a:lnTo>
                <a:lnTo>
                  <a:pt x="52" y="58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3" y="56"/>
                </a:lnTo>
                <a:lnTo>
                  <a:pt x="54" y="57"/>
                </a:lnTo>
                <a:lnTo>
                  <a:pt x="55" y="57"/>
                </a:lnTo>
                <a:lnTo>
                  <a:pt x="56" y="57"/>
                </a:lnTo>
                <a:lnTo>
                  <a:pt x="57" y="56"/>
                </a:lnTo>
                <a:lnTo>
                  <a:pt x="57" y="55"/>
                </a:lnTo>
                <a:lnTo>
                  <a:pt x="58" y="55"/>
                </a:lnTo>
                <a:lnTo>
                  <a:pt x="59" y="54"/>
                </a:lnTo>
                <a:lnTo>
                  <a:pt x="58" y="54"/>
                </a:lnTo>
                <a:lnTo>
                  <a:pt x="57" y="54"/>
                </a:lnTo>
                <a:lnTo>
                  <a:pt x="56" y="55"/>
                </a:lnTo>
                <a:lnTo>
                  <a:pt x="56" y="54"/>
                </a:lnTo>
                <a:lnTo>
                  <a:pt x="56" y="53"/>
                </a:lnTo>
                <a:lnTo>
                  <a:pt x="57" y="53"/>
                </a:lnTo>
                <a:lnTo>
                  <a:pt x="56" y="53"/>
                </a:lnTo>
                <a:lnTo>
                  <a:pt x="57" y="52"/>
                </a:lnTo>
                <a:lnTo>
                  <a:pt x="59" y="52"/>
                </a:lnTo>
                <a:lnTo>
                  <a:pt x="59" y="51"/>
                </a:lnTo>
                <a:lnTo>
                  <a:pt x="60" y="51"/>
                </a:lnTo>
                <a:lnTo>
                  <a:pt x="59" y="50"/>
                </a:lnTo>
                <a:lnTo>
                  <a:pt x="59" y="49"/>
                </a:lnTo>
                <a:lnTo>
                  <a:pt x="60" y="49"/>
                </a:lnTo>
                <a:lnTo>
                  <a:pt x="60" y="48"/>
                </a:lnTo>
                <a:lnTo>
                  <a:pt x="61" y="48"/>
                </a:lnTo>
                <a:lnTo>
                  <a:pt x="62" y="47"/>
                </a:lnTo>
                <a:lnTo>
                  <a:pt x="62" y="46"/>
                </a:lnTo>
                <a:lnTo>
                  <a:pt x="62" y="45"/>
                </a:lnTo>
                <a:lnTo>
                  <a:pt x="63" y="46"/>
                </a:lnTo>
                <a:lnTo>
                  <a:pt x="65" y="43"/>
                </a:lnTo>
                <a:lnTo>
                  <a:pt x="66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0" y="39"/>
                </a:lnTo>
                <a:lnTo>
                  <a:pt x="70" y="38"/>
                </a:lnTo>
                <a:lnTo>
                  <a:pt x="70" y="37"/>
                </a:lnTo>
                <a:lnTo>
                  <a:pt x="70" y="36"/>
                </a:lnTo>
                <a:lnTo>
                  <a:pt x="69" y="36"/>
                </a:lnTo>
                <a:lnTo>
                  <a:pt x="69" y="35"/>
                </a:lnTo>
                <a:lnTo>
                  <a:pt x="70" y="35"/>
                </a:lnTo>
                <a:lnTo>
                  <a:pt x="70" y="34"/>
                </a:lnTo>
                <a:lnTo>
                  <a:pt x="71" y="33"/>
                </a:lnTo>
                <a:lnTo>
                  <a:pt x="72" y="32"/>
                </a:lnTo>
                <a:lnTo>
                  <a:pt x="74" y="32"/>
                </a:lnTo>
                <a:lnTo>
                  <a:pt x="74" y="33"/>
                </a:lnTo>
                <a:lnTo>
                  <a:pt x="75" y="33"/>
                </a:lnTo>
                <a:lnTo>
                  <a:pt x="75" y="32"/>
                </a:lnTo>
                <a:lnTo>
                  <a:pt x="73" y="32"/>
                </a:lnTo>
                <a:lnTo>
                  <a:pt x="72" y="31"/>
                </a:lnTo>
                <a:lnTo>
                  <a:pt x="71" y="31"/>
                </a:lnTo>
                <a:lnTo>
                  <a:pt x="72" y="31"/>
                </a:lnTo>
                <a:lnTo>
                  <a:pt x="72" y="30"/>
                </a:lnTo>
                <a:lnTo>
                  <a:pt x="73" y="30"/>
                </a:lnTo>
                <a:lnTo>
                  <a:pt x="74" y="29"/>
                </a:lnTo>
                <a:lnTo>
                  <a:pt x="74" y="28"/>
                </a:lnTo>
                <a:lnTo>
                  <a:pt x="74" y="27"/>
                </a:lnTo>
                <a:lnTo>
                  <a:pt x="75" y="27"/>
                </a:lnTo>
                <a:lnTo>
                  <a:pt x="76" y="26"/>
                </a:lnTo>
                <a:lnTo>
                  <a:pt x="76" y="25"/>
                </a:lnTo>
                <a:lnTo>
                  <a:pt x="76" y="24"/>
                </a:lnTo>
                <a:lnTo>
                  <a:pt x="76" y="23"/>
                </a:lnTo>
                <a:lnTo>
                  <a:pt x="77" y="23"/>
                </a:lnTo>
                <a:lnTo>
                  <a:pt x="77" y="22"/>
                </a:lnTo>
                <a:lnTo>
                  <a:pt x="78" y="21"/>
                </a:lnTo>
                <a:lnTo>
                  <a:pt x="77" y="21"/>
                </a:lnTo>
                <a:lnTo>
                  <a:pt x="77" y="20"/>
                </a:lnTo>
                <a:lnTo>
                  <a:pt x="78" y="20"/>
                </a:lnTo>
                <a:lnTo>
                  <a:pt x="77" y="19"/>
                </a:lnTo>
                <a:lnTo>
                  <a:pt x="78" y="19"/>
                </a:lnTo>
                <a:lnTo>
                  <a:pt x="77" y="19"/>
                </a:lnTo>
                <a:lnTo>
                  <a:pt x="77" y="18"/>
                </a:lnTo>
                <a:lnTo>
                  <a:pt x="77" y="17"/>
                </a:lnTo>
                <a:lnTo>
                  <a:pt x="77" y="16"/>
                </a:lnTo>
                <a:lnTo>
                  <a:pt x="78" y="17"/>
                </a:lnTo>
                <a:lnTo>
                  <a:pt x="78" y="16"/>
                </a:lnTo>
                <a:lnTo>
                  <a:pt x="77" y="15"/>
                </a:lnTo>
                <a:lnTo>
                  <a:pt x="77" y="14"/>
                </a:lnTo>
                <a:lnTo>
                  <a:pt x="76" y="13"/>
                </a:lnTo>
                <a:lnTo>
                  <a:pt x="76" y="12"/>
                </a:lnTo>
                <a:lnTo>
                  <a:pt x="75" y="11"/>
                </a:lnTo>
                <a:lnTo>
                  <a:pt x="75" y="10"/>
                </a:lnTo>
                <a:lnTo>
                  <a:pt x="75" y="8"/>
                </a:lnTo>
                <a:lnTo>
                  <a:pt x="74" y="7"/>
                </a:lnTo>
                <a:lnTo>
                  <a:pt x="74" y="6"/>
                </a:lnTo>
                <a:lnTo>
                  <a:pt x="74" y="5"/>
                </a:lnTo>
                <a:lnTo>
                  <a:pt x="74" y="4"/>
                </a:lnTo>
                <a:lnTo>
                  <a:pt x="76" y="4"/>
                </a:lnTo>
                <a:lnTo>
                  <a:pt x="77" y="3"/>
                </a:lnTo>
                <a:lnTo>
                  <a:pt x="76" y="2"/>
                </a:lnTo>
                <a:lnTo>
                  <a:pt x="76" y="1"/>
                </a:lnTo>
                <a:lnTo>
                  <a:pt x="77" y="1"/>
                </a:lnTo>
                <a:lnTo>
                  <a:pt x="76" y="1"/>
                </a:lnTo>
                <a:lnTo>
                  <a:pt x="75" y="1"/>
                </a:lnTo>
                <a:lnTo>
                  <a:pt x="75" y="0"/>
                </a:lnTo>
                <a:lnTo>
                  <a:pt x="74" y="1"/>
                </a:lnTo>
                <a:lnTo>
                  <a:pt x="72" y="1"/>
                </a:lnTo>
                <a:lnTo>
                  <a:pt x="72" y="0"/>
                </a:lnTo>
                <a:lnTo>
                  <a:pt x="71" y="1"/>
                </a:lnTo>
                <a:lnTo>
                  <a:pt x="70" y="2"/>
                </a:lnTo>
                <a:lnTo>
                  <a:pt x="68" y="3"/>
                </a:lnTo>
                <a:lnTo>
                  <a:pt x="67" y="4"/>
                </a:lnTo>
                <a:lnTo>
                  <a:pt x="66" y="4"/>
                </a:lnTo>
                <a:lnTo>
                  <a:pt x="65" y="5"/>
                </a:lnTo>
                <a:lnTo>
                  <a:pt x="63" y="6"/>
                </a:lnTo>
                <a:lnTo>
                  <a:pt x="62" y="8"/>
                </a:lnTo>
                <a:lnTo>
                  <a:pt x="60" y="9"/>
                </a:lnTo>
                <a:lnTo>
                  <a:pt x="59" y="9"/>
                </a:lnTo>
                <a:lnTo>
                  <a:pt x="58" y="10"/>
                </a:lnTo>
                <a:lnTo>
                  <a:pt x="56" y="11"/>
                </a:lnTo>
                <a:lnTo>
                  <a:pt x="55" y="10"/>
                </a:lnTo>
                <a:lnTo>
                  <a:pt x="53" y="9"/>
                </a:lnTo>
                <a:lnTo>
                  <a:pt x="53" y="8"/>
                </a:lnTo>
                <a:lnTo>
                  <a:pt x="51" y="8"/>
                </a:lnTo>
                <a:lnTo>
                  <a:pt x="50" y="7"/>
                </a:lnTo>
                <a:lnTo>
                  <a:pt x="49" y="7"/>
                </a:lnTo>
                <a:lnTo>
                  <a:pt x="48" y="8"/>
                </a:lnTo>
                <a:lnTo>
                  <a:pt x="46" y="9"/>
                </a:lnTo>
                <a:lnTo>
                  <a:pt x="45" y="10"/>
                </a:lnTo>
                <a:lnTo>
                  <a:pt x="46" y="10"/>
                </a:lnTo>
                <a:lnTo>
                  <a:pt x="48" y="9"/>
                </a:lnTo>
                <a:lnTo>
                  <a:pt x="49" y="10"/>
                </a:lnTo>
                <a:lnTo>
                  <a:pt x="49" y="11"/>
                </a:lnTo>
                <a:lnTo>
                  <a:pt x="49" y="12"/>
                </a:lnTo>
                <a:lnTo>
                  <a:pt x="47" y="14"/>
                </a:lnTo>
                <a:lnTo>
                  <a:pt x="44" y="17"/>
                </a:lnTo>
                <a:lnTo>
                  <a:pt x="42" y="18"/>
                </a:lnTo>
                <a:lnTo>
                  <a:pt x="40" y="20"/>
                </a:lnTo>
                <a:lnTo>
                  <a:pt x="40" y="21"/>
                </a:lnTo>
                <a:lnTo>
                  <a:pt x="38" y="22"/>
                </a:lnTo>
                <a:lnTo>
                  <a:pt x="36" y="22"/>
                </a:lnTo>
                <a:lnTo>
                  <a:pt x="35" y="22"/>
                </a:lnTo>
                <a:lnTo>
                  <a:pt x="33" y="22"/>
                </a:lnTo>
                <a:lnTo>
                  <a:pt x="32" y="22"/>
                </a:lnTo>
                <a:lnTo>
                  <a:pt x="30" y="22"/>
                </a:lnTo>
                <a:lnTo>
                  <a:pt x="29" y="22"/>
                </a:lnTo>
                <a:lnTo>
                  <a:pt x="28" y="21"/>
                </a:lnTo>
                <a:lnTo>
                  <a:pt x="27" y="22"/>
                </a:lnTo>
                <a:lnTo>
                  <a:pt x="25" y="22"/>
                </a:lnTo>
                <a:lnTo>
                  <a:pt x="23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7" y="22"/>
                </a:lnTo>
                <a:lnTo>
                  <a:pt x="15" y="22"/>
                </a:lnTo>
                <a:lnTo>
                  <a:pt x="13" y="22"/>
                </a:lnTo>
                <a:lnTo>
                  <a:pt x="12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" name="Freeform 13"/>
          <p:cNvSpPr>
            <a:spLocks/>
          </p:cNvSpPr>
          <p:nvPr/>
        </p:nvSpPr>
        <p:spPr bwMode="auto">
          <a:xfrm>
            <a:off x="5374373" y="5600381"/>
            <a:ext cx="486462" cy="1068979"/>
          </a:xfrm>
          <a:custGeom>
            <a:avLst/>
            <a:gdLst>
              <a:gd name="T0" fmla="*/ 2147483647 w 77"/>
              <a:gd name="T1" fmla="*/ 2147483647 h 137"/>
              <a:gd name="T2" fmla="*/ 2147483647 w 77"/>
              <a:gd name="T3" fmla="*/ 2147483647 h 137"/>
              <a:gd name="T4" fmla="*/ 2147483647 w 77"/>
              <a:gd name="T5" fmla="*/ 2147483647 h 137"/>
              <a:gd name="T6" fmla="*/ 2147483647 w 77"/>
              <a:gd name="T7" fmla="*/ 2147483647 h 137"/>
              <a:gd name="T8" fmla="*/ 2147483647 w 77"/>
              <a:gd name="T9" fmla="*/ 2147483647 h 137"/>
              <a:gd name="T10" fmla="*/ 2147483647 w 77"/>
              <a:gd name="T11" fmla="*/ 2147483647 h 137"/>
              <a:gd name="T12" fmla="*/ 2147483647 w 77"/>
              <a:gd name="T13" fmla="*/ 2147483647 h 137"/>
              <a:gd name="T14" fmla="*/ 2147483647 w 77"/>
              <a:gd name="T15" fmla="*/ 2147483647 h 137"/>
              <a:gd name="T16" fmla="*/ 2147483647 w 77"/>
              <a:gd name="T17" fmla="*/ 2147483647 h 137"/>
              <a:gd name="T18" fmla="*/ 2147483647 w 77"/>
              <a:gd name="T19" fmla="*/ 2147483647 h 137"/>
              <a:gd name="T20" fmla="*/ 2147483647 w 77"/>
              <a:gd name="T21" fmla="*/ 2147483647 h 137"/>
              <a:gd name="T22" fmla="*/ 2147483647 w 77"/>
              <a:gd name="T23" fmla="*/ 2147483647 h 137"/>
              <a:gd name="T24" fmla="*/ 2147483647 w 77"/>
              <a:gd name="T25" fmla="*/ 0 h 137"/>
              <a:gd name="T26" fmla="*/ 2147483647 w 77"/>
              <a:gd name="T27" fmla="*/ 2147483647 h 137"/>
              <a:gd name="T28" fmla="*/ 2147483647 w 77"/>
              <a:gd name="T29" fmla="*/ 2147483647 h 137"/>
              <a:gd name="T30" fmla="*/ 2147483647 w 77"/>
              <a:gd name="T31" fmla="*/ 2147483647 h 137"/>
              <a:gd name="T32" fmla="*/ 2147483647 w 77"/>
              <a:gd name="T33" fmla="*/ 2147483647 h 137"/>
              <a:gd name="T34" fmla="*/ 2147483647 w 77"/>
              <a:gd name="T35" fmla="*/ 2147483647 h 137"/>
              <a:gd name="T36" fmla="*/ 2147483647 w 77"/>
              <a:gd name="T37" fmla="*/ 2147483647 h 137"/>
              <a:gd name="T38" fmla="*/ 2147483647 w 77"/>
              <a:gd name="T39" fmla="*/ 2147483647 h 137"/>
              <a:gd name="T40" fmla="*/ 2147483647 w 77"/>
              <a:gd name="T41" fmla="*/ 2147483647 h 137"/>
              <a:gd name="T42" fmla="*/ 2147483647 w 77"/>
              <a:gd name="T43" fmla="*/ 2147483647 h 137"/>
              <a:gd name="T44" fmla="*/ 2147483647 w 77"/>
              <a:gd name="T45" fmla="*/ 2147483647 h 137"/>
              <a:gd name="T46" fmla="*/ 2147483647 w 77"/>
              <a:gd name="T47" fmla="*/ 2147483647 h 137"/>
              <a:gd name="T48" fmla="*/ 2147483647 w 77"/>
              <a:gd name="T49" fmla="*/ 2147483647 h 137"/>
              <a:gd name="T50" fmla="*/ 2147483647 w 77"/>
              <a:gd name="T51" fmla="*/ 2147483647 h 137"/>
              <a:gd name="T52" fmla="*/ 2147483647 w 77"/>
              <a:gd name="T53" fmla="*/ 2147483647 h 137"/>
              <a:gd name="T54" fmla="*/ 2147483647 w 77"/>
              <a:gd name="T55" fmla="*/ 2147483647 h 137"/>
              <a:gd name="T56" fmla="*/ 2147483647 w 77"/>
              <a:gd name="T57" fmla="*/ 2147483647 h 137"/>
              <a:gd name="T58" fmla="*/ 2147483647 w 77"/>
              <a:gd name="T59" fmla="*/ 2147483647 h 137"/>
              <a:gd name="T60" fmla="*/ 2147483647 w 77"/>
              <a:gd name="T61" fmla="*/ 2147483647 h 137"/>
              <a:gd name="T62" fmla="*/ 2147483647 w 77"/>
              <a:gd name="T63" fmla="*/ 2147483647 h 137"/>
              <a:gd name="T64" fmla="*/ 2147483647 w 77"/>
              <a:gd name="T65" fmla="*/ 2147483647 h 137"/>
              <a:gd name="T66" fmla="*/ 2147483647 w 77"/>
              <a:gd name="T67" fmla="*/ 2147483647 h 137"/>
              <a:gd name="T68" fmla="*/ 2147483647 w 77"/>
              <a:gd name="T69" fmla="*/ 2147483647 h 137"/>
              <a:gd name="T70" fmla="*/ 2147483647 w 77"/>
              <a:gd name="T71" fmla="*/ 2147483647 h 137"/>
              <a:gd name="T72" fmla="*/ 2147483647 w 77"/>
              <a:gd name="T73" fmla="*/ 2147483647 h 137"/>
              <a:gd name="T74" fmla="*/ 2147483647 w 77"/>
              <a:gd name="T75" fmla="*/ 2147483647 h 137"/>
              <a:gd name="T76" fmla="*/ 2147483647 w 77"/>
              <a:gd name="T77" fmla="*/ 2147483647 h 137"/>
              <a:gd name="T78" fmla="*/ 2147483647 w 77"/>
              <a:gd name="T79" fmla="*/ 2147483647 h 137"/>
              <a:gd name="T80" fmla="*/ 2147483647 w 77"/>
              <a:gd name="T81" fmla="*/ 2147483647 h 137"/>
              <a:gd name="T82" fmla="*/ 2147483647 w 77"/>
              <a:gd name="T83" fmla="*/ 2147483647 h 137"/>
              <a:gd name="T84" fmla="*/ 2147483647 w 77"/>
              <a:gd name="T85" fmla="*/ 2147483647 h 137"/>
              <a:gd name="T86" fmla="*/ 2147483647 w 77"/>
              <a:gd name="T87" fmla="*/ 2147483647 h 137"/>
              <a:gd name="T88" fmla="*/ 2147483647 w 77"/>
              <a:gd name="T89" fmla="*/ 2147483647 h 137"/>
              <a:gd name="T90" fmla="*/ 2147483647 w 77"/>
              <a:gd name="T91" fmla="*/ 2147483647 h 137"/>
              <a:gd name="T92" fmla="*/ 2147483647 w 77"/>
              <a:gd name="T93" fmla="*/ 2147483647 h 137"/>
              <a:gd name="T94" fmla="*/ 2147483647 w 77"/>
              <a:gd name="T95" fmla="*/ 2147483647 h 137"/>
              <a:gd name="T96" fmla="*/ 2147483647 w 77"/>
              <a:gd name="T97" fmla="*/ 2147483647 h 137"/>
              <a:gd name="T98" fmla="*/ 2147483647 w 77"/>
              <a:gd name="T99" fmla="*/ 2147483647 h 137"/>
              <a:gd name="T100" fmla="*/ 2147483647 w 77"/>
              <a:gd name="T101" fmla="*/ 2147483647 h 137"/>
              <a:gd name="T102" fmla="*/ 2147483647 w 77"/>
              <a:gd name="T103" fmla="*/ 2147483647 h 137"/>
              <a:gd name="T104" fmla="*/ 2147483647 w 77"/>
              <a:gd name="T105" fmla="*/ 2147483647 h 137"/>
              <a:gd name="T106" fmla="*/ 2147483647 w 77"/>
              <a:gd name="T107" fmla="*/ 2147483647 h 137"/>
              <a:gd name="T108" fmla="*/ 2147483647 w 77"/>
              <a:gd name="T109" fmla="*/ 2147483647 h 137"/>
              <a:gd name="T110" fmla="*/ 2147483647 w 77"/>
              <a:gd name="T111" fmla="*/ 2147483647 h 137"/>
              <a:gd name="T112" fmla="*/ 2147483647 w 77"/>
              <a:gd name="T113" fmla="*/ 2147483647 h 137"/>
              <a:gd name="T114" fmla="*/ 2147483647 w 77"/>
              <a:gd name="T115" fmla="*/ 2147483647 h 137"/>
              <a:gd name="T116" fmla="*/ 2147483647 w 77"/>
              <a:gd name="T117" fmla="*/ 2147483647 h 137"/>
              <a:gd name="T118" fmla="*/ 2147483647 w 77"/>
              <a:gd name="T119" fmla="*/ 2147483647 h 137"/>
              <a:gd name="T120" fmla="*/ 2147483647 w 77"/>
              <a:gd name="T121" fmla="*/ 2147483647 h 1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7"/>
              <a:gd name="T184" fmla="*/ 0 h 137"/>
              <a:gd name="T185" fmla="*/ 77 w 77"/>
              <a:gd name="T186" fmla="*/ 137 h 13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7" h="137">
                <a:moveTo>
                  <a:pt x="18" y="81"/>
                </a:moveTo>
                <a:lnTo>
                  <a:pt x="18" y="80"/>
                </a:lnTo>
                <a:lnTo>
                  <a:pt x="17" y="79"/>
                </a:lnTo>
                <a:lnTo>
                  <a:pt x="14" y="77"/>
                </a:lnTo>
                <a:lnTo>
                  <a:pt x="12" y="76"/>
                </a:lnTo>
                <a:lnTo>
                  <a:pt x="14" y="76"/>
                </a:lnTo>
                <a:lnTo>
                  <a:pt x="16" y="77"/>
                </a:lnTo>
                <a:lnTo>
                  <a:pt x="17" y="77"/>
                </a:lnTo>
                <a:lnTo>
                  <a:pt x="21" y="78"/>
                </a:lnTo>
                <a:lnTo>
                  <a:pt x="23" y="76"/>
                </a:lnTo>
                <a:lnTo>
                  <a:pt x="25" y="77"/>
                </a:lnTo>
                <a:lnTo>
                  <a:pt x="27" y="74"/>
                </a:lnTo>
                <a:lnTo>
                  <a:pt x="24" y="72"/>
                </a:lnTo>
                <a:lnTo>
                  <a:pt x="26" y="72"/>
                </a:lnTo>
                <a:lnTo>
                  <a:pt x="24" y="70"/>
                </a:lnTo>
                <a:lnTo>
                  <a:pt x="24" y="69"/>
                </a:lnTo>
                <a:lnTo>
                  <a:pt x="29" y="65"/>
                </a:lnTo>
                <a:lnTo>
                  <a:pt x="28" y="64"/>
                </a:lnTo>
                <a:lnTo>
                  <a:pt x="27" y="64"/>
                </a:lnTo>
                <a:lnTo>
                  <a:pt x="25" y="63"/>
                </a:lnTo>
                <a:lnTo>
                  <a:pt x="23" y="62"/>
                </a:lnTo>
                <a:lnTo>
                  <a:pt x="24" y="61"/>
                </a:lnTo>
                <a:lnTo>
                  <a:pt x="23" y="60"/>
                </a:lnTo>
                <a:lnTo>
                  <a:pt x="21" y="60"/>
                </a:lnTo>
                <a:lnTo>
                  <a:pt x="20" y="60"/>
                </a:lnTo>
                <a:lnTo>
                  <a:pt x="19" y="59"/>
                </a:lnTo>
                <a:lnTo>
                  <a:pt x="18" y="58"/>
                </a:lnTo>
                <a:lnTo>
                  <a:pt x="19" y="57"/>
                </a:lnTo>
                <a:lnTo>
                  <a:pt x="22" y="57"/>
                </a:lnTo>
                <a:lnTo>
                  <a:pt x="23" y="56"/>
                </a:lnTo>
                <a:lnTo>
                  <a:pt x="23" y="54"/>
                </a:lnTo>
                <a:lnTo>
                  <a:pt x="23" y="50"/>
                </a:lnTo>
                <a:lnTo>
                  <a:pt x="23" y="48"/>
                </a:lnTo>
                <a:lnTo>
                  <a:pt x="24" y="47"/>
                </a:lnTo>
                <a:lnTo>
                  <a:pt x="26" y="45"/>
                </a:lnTo>
                <a:lnTo>
                  <a:pt x="26" y="44"/>
                </a:lnTo>
                <a:lnTo>
                  <a:pt x="27" y="43"/>
                </a:lnTo>
                <a:lnTo>
                  <a:pt x="26" y="43"/>
                </a:lnTo>
                <a:lnTo>
                  <a:pt x="26" y="42"/>
                </a:lnTo>
                <a:lnTo>
                  <a:pt x="26" y="41"/>
                </a:lnTo>
                <a:lnTo>
                  <a:pt x="25" y="41"/>
                </a:lnTo>
                <a:lnTo>
                  <a:pt x="24" y="41"/>
                </a:lnTo>
                <a:lnTo>
                  <a:pt x="23" y="41"/>
                </a:lnTo>
                <a:lnTo>
                  <a:pt x="22" y="40"/>
                </a:lnTo>
                <a:lnTo>
                  <a:pt x="23" y="38"/>
                </a:lnTo>
                <a:lnTo>
                  <a:pt x="25" y="38"/>
                </a:lnTo>
                <a:lnTo>
                  <a:pt x="25" y="37"/>
                </a:lnTo>
                <a:lnTo>
                  <a:pt x="24" y="37"/>
                </a:lnTo>
                <a:lnTo>
                  <a:pt x="25" y="35"/>
                </a:lnTo>
                <a:lnTo>
                  <a:pt x="26" y="34"/>
                </a:lnTo>
                <a:lnTo>
                  <a:pt x="26" y="33"/>
                </a:lnTo>
                <a:lnTo>
                  <a:pt x="24" y="32"/>
                </a:lnTo>
                <a:lnTo>
                  <a:pt x="23" y="32"/>
                </a:lnTo>
                <a:lnTo>
                  <a:pt x="22" y="32"/>
                </a:lnTo>
                <a:lnTo>
                  <a:pt x="20" y="32"/>
                </a:lnTo>
                <a:lnTo>
                  <a:pt x="20" y="31"/>
                </a:lnTo>
                <a:lnTo>
                  <a:pt x="19" y="28"/>
                </a:lnTo>
                <a:lnTo>
                  <a:pt x="18" y="26"/>
                </a:lnTo>
                <a:lnTo>
                  <a:pt x="17" y="25"/>
                </a:lnTo>
                <a:lnTo>
                  <a:pt x="16" y="25"/>
                </a:lnTo>
                <a:lnTo>
                  <a:pt x="16" y="23"/>
                </a:lnTo>
                <a:lnTo>
                  <a:pt x="16" y="22"/>
                </a:lnTo>
                <a:lnTo>
                  <a:pt x="16" y="21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3" y="20"/>
                </a:lnTo>
                <a:lnTo>
                  <a:pt x="13" y="19"/>
                </a:lnTo>
                <a:lnTo>
                  <a:pt x="12" y="19"/>
                </a:lnTo>
                <a:lnTo>
                  <a:pt x="12" y="18"/>
                </a:lnTo>
                <a:lnTo>
                  <a:pt x="12" y="17"/>
                </a:lnTo>
                <a:lnTo>
                  <a:pt x="11" y="17"/>
                </a:lnTo>
                <a:lnTo>
                  <a:pt x="11" y="16"/>
                </a:lnTo>
                <a:lnTo>
                  <a:pt x="10" y="16"/>
                </a:lnTo>
                <a:lnTo>
                  <a:pt x="9" y="17"/>
                </a:lnTo>
                <a:lnTo>
                  <a:pt x="8" y="18"/>
                </a:lnTo>
                <a:lnTo>
                  <a:pt x="7" y="18"/>
                </a:lnTo>
                <a:lnTo>
                  <a:pt x="7" y="17"/>
                </a:lnTo>
                <a:lnTo>
                  <a:pt x="8" y="16"/>
                </a:lnTo>
                <a:lnTo>
                  <a:pt x="9" y="14"/>
                </a:lnTo>
                <a:lnTo>
                  <a:pt x="10" y="13"/>
                </a:lnTo>
                <a:lnTo>
                  <a:pt x="9" y="12"/>
                </a:lnTo>
                <a:lnTo>
                  <a:pt x="10" y="11"/>
                </a:lnTo>
                <a:lnTo>
                  <a:pt x="11" y="10"/>
                </a:lnTo>
                <a:lnTo>
                  <a:pt x="11" y="9"/>
                </a:lnTo>
                <a:lnTo>
                  <a:pt x="11" y="8"/>
                </a:lnTo>
                <a:lnTo>
                  <a:pt x="12" y="6"/>
                </a:lnTo>
                <a:lnTo>
                  <a:pt x="13" y="4"/>
                </a:lnTo>
                <a:lnTo>
                  <a:pt x="13" y="3"/>
                </a:lnTo>
                <a:lnTo>
                  <a:pt x="14" y="1"/>
                </a:lnTo>
                <a:lnTo>
                  <a:pt x="16" y="0"/>
                </a:lnTo>
                <a:lnTo>
                  <a:pt x="19" y="1"/>
                </a:lnTo>
                <a:lnTo>
                  <a:pt x="21" y="2"/>
                </a:lnTo>
                <a:lnTo>
                  <a:pt x="23" y="3"/>
                </a:lnTo>
                <a:lnTo>
                  <a:pt x="24" y="3"/>
                </a:lnTo>
                <a:lnTo>
                  <a:pt x="26" y="3"/>
                </a:lnTo>
                <a:lnTo>
                  <a:pt x="25" y="4"/>
                </a:lnTo>
                <a:lnTo>
                  <a:pt x="24" y="5"/>
                </a:lnTo>
                <a:lnTo>
                  <a:pt x="23" y="7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10"/>
                </a:lnTo>
                <a:lnTo>
                  <a:pt x="25" y="12"/>
                </a:lnTo>
                <a:lnTo>
                  <a:pt x="26" y="12"/>
                </a:lnTo>
                <a:lnTo>
                  <a:pt x="27" y="11"/>
                </a:lnTo>
                <a:lnTo>
                  <a:pt x="28" y="11"/>
                </a:lnTo>
                <a:lnTo>
                  <a:pt x="29" y="11"/>
                </a:lnTo>
                <a:lnTo>
                  <a:pt x="30" y="11"/>
                </a:lnTo>
                <a:lnTo>
                  <a:pt x="31" y="12"/>
                </a:lnTo>
                <a:lnTo>
                  <a:pt x="31" y="13"/>
                </a:lnTo>
                <a:lnTo>
                  <a:pt x="32" y="13"/>
                </a:lnTo>
                <a:lnTo>
                  <a:pt x="33" y="13"/>
                </a:lnTo>
                <a:lnTo>
                  <a:pt x="34" y="13"/>
                </a:lnTo>
                <a:lnTo>
                  <a:pt x="35" y="13"/>
                </a:lnTo>
                <a:lnTo>
                  <a:pt x="36" y="13"/>
                </a:lnTo>
                <a:lnTo>
                  <a:pt x="37" y="13"/>
                </a:lnTo>
                <a:lnTo>
                  <a:pt x="38" y="13"/>
                </a:lnTo>
                <a:lnTo>
                  <a:pt x="39" y="14"/>
                </a:lnTo>
                <a:lnTo>
                  <a:pt x="40" y="14"/>
                </a:lnTo>
                <a:lnTo>
                  <a:pt x="41" y="14"/>
                </a:lnTo>
                <a:lnTo>
                  <a:pt x="42" y="14"/>
                </a:lnTo>
                <a:lnTo>
                  <a:pt x="43" y="14"/>
                </a:lnTo>
                <a:lnTo>
                  <a:pt x="44" y="14"/>
                </a:lnTo>
                <a:lnTo>
                  <a:pt x="44" y="15"/>
                </a:lnTo>
                <a:lnTo>
                  <a:pt x="45" y="14"/>
                </a:lnTo>
                <a:lnTo>
                  <a:pt x="46" y="14"/>
                </a:lnTo>
                <a:lnTo>
                  <a:pt x="47" y="14"/>
                </a:lnTo>
                <a:lnTo>
                  <a:pt x="47" y="15"/>
                </a:lnTo>
                <a:lnTo>
                  <a:pt x="48" y="14"/>
                </a:lnTo>
                <a:lnTo>
                  <a:pt x="49" y="14"/>
                </a:lnTo>
                <a:lnTo>
                  <a:pt x="49" y="15"/>
                </a:lnTo>
                <a:lnTo>
                  <a:pt x="49" y="16"/>
                </a:lnTo>
                <a:lnTo>
                  <a:pt x="49" y="19"/>
                </a:lnTo>
                <a:lnTo>
                  <a:pt x="49" y="20"/>
                </a:lnTo>
                <a:lnTo>
                  <a:pt x="49" y="21"/>
                </a:lnTo>
                <a:lnTo>
                  <a:pt x="50" y="21"/>
                </a:lnTo>
                <a:lnTo>
                  <a:pt x="51" y="20"/>
                </a:lnTo>
                <a:lnTo>
                  <a:pt x="53" y="20"/>
                </a:lnTo>
                <a:lnTo>
                  <a:pt x="53" y="21"/>
                </a:lnTo>
                <a:lnTo>
                  <a:pt x="53" y="20"/>
                </a:lnTo>
                <a:lnTo>
                  <a:pt x="54" y="20"/>
                </a:lnTo>
                <a:lnTo>
                  <a:pt x="55" y="20"/>
                </a:lnTo>
                <a:lnTo>
                  <a:pt x="57" y="19"/>
                </a:lnTo>
                <a:lnTo>
                  <a:pt x="57" y="18"/>
                </a:lnTo>
                <a:lnTo>
                  <a:pt x="57" y="16"/>
                </a:lnTo>
                <a:lnTo>
                  <a:pt x="57" y="15"/>
                </a:lnTo>
                <a:lnTo>
                  <a:pt x="58" y="15"/>
                </a:lnTo>
                <a:lnTo>
                  <a:pt x="58" y="14"/>
                </a:lnTo>
                <a:lnTo>
                  <a:pt x="59" y="13"/>
                </a:lnTo>
                <a:lnTo>
                  <a:pt x="60" y="14"/>
                </a:lnTo>
                <a:lnTo>
                  <a:pt x="62" y="14"/>
                </a:lnTo>
                <a:lnTo>
                  <a:pt x="62" y="15"/>
                </a:lnTo>
                <a:lnTo>
                  <a:pt x="62" y="16"/>
                </a:lnTo>
                <a:lnTo>
                  <a:pt x="63" y="17"/>
                </a:lnTo>
                <a:lnTo>
                  <a:pt x="64" y="18"/>
                </a:lnTo>
                <a:lnTo>
                  <a:pt x="64" y="19"/>
                </a:lnTo>
                <a:lnTo>
                  <a:pt x="64" y="20"/>
                </a:lnTo>
                <a:lnTo>
                  <a:pt x="64" y="21"/>
                </a:lnTo>
                <a:lnTo>
                  <a:pt x="63" y="21"/>
                </a:lnTo>
                <a:lnTo>
                  <a:pt x="63" y="22"/>
                </a:lnTo>
                <a:lnTo>
                  <a:pt x="62" y="22"/>
                </a:lnTo>
                <a:lnTo>
                  <a:pt x="62" y="23"/>
                </a:lnTo>
                <a:lnTo>
                  <a:pt x="62" y="24"/>
                </a:lnTo>
                <a:lnTo>
                  <a:pt x="63" y="25"/>
                </a:lnTo>
                <a:lnTo>
                  <a:pt x="63" y="26"/>
                </a:lnTo>
                <a:lnTo>
                  <a:pt x="62" y="26"/>
                </a:lnTo>
                <a:lnTo>
                  <a:pt x="62" y="25"/>
                </a:lnTo>
                <a:lnTo>
                  <a:pt x="61" y="26"/>
                </a:lnTo>
                <a:lnTo>
                  <a:pt x="61" y="27"/>
                </a:lnTo>
                <a:lnTo>
                  <a:pt x="61" y="28"/>
                </a:lnTo>
                <a:lnTo>
                  <a:pt x="61" y="29"/>
                </a:lnTo>
                <a:lnTo>
                  <a:pt x="62" y="29"/>
                </a:lnTo>
                <a:lnTo>
                  <a:pt x="62" y="30"/>
                </a:lnTo>
                <a:lnTo>
                  <a:pt x="63" y="30"/>
                </a:lnTo>
                <a:lnTo>
                  <a:pt x="64" y="31"/>
                </a:lnTo>
                <a:lnTo>
                  <a:pt x="64" y="32"/>
                </a:lnTo>
                <a:lnTo>
                  <a:pt x="63" y="33"/>
                </a:lnTo>
                <a:lnTo>
                  <a:pt x="62" y="33"/>
                </a:lnTo>
                <a:lnTo>
                  <a:pt x="61" y="33"/>
                </a:lnTo>
                <a:lnTo>
                  <a:pt x="60" y="33"/>
                </a:lnTo>
                <a:lnTo>
                  <a:pt x="59" y="34"/>
                </a:lnTo>
                <a:lnTo>
                  <a:pt x="58" y="35"/>
                </a:lnTo>
                <a:lnTo>
                  <a:pt x="59" y="35"/>
                </a:lnTo>
                <a:lnTo>
                  <a:pt x="60" y="35"/>
                </a:lnTo>
                <a:lnTo>
                  <a:pt x="61" y="35"/>
                </a:lnTo>
                <a:lnTo>
                  <a:pt x="62" y="36"/>
                </a:lnTo>
                <a:lnTo>
                  <a:pt x="62" y="38"/>
                </a:lnTo>
                <a:lnTo>
                  <a:pt x="62" y="39"/>
                </a:lnTo>
                <a:lnTo>
                  <a:pt x="61" y="40"/>
                </a:lnTo>
                <a:lnTo>
                  <a:pt x="61" y="42"/>
                </a:lnTo>
                <a:lnTo>
                  <a:pt x="60" y="42"/>
                </a:lnTo>
                <a:lnTo>
                  <a:pt x="59" y="43"/>
                </a:lnTo>
                <a:lnTo>
                  <a:pt x="58" y="44"/>
                </a:lnTo>
                <a:lnTo>
                  <a:pt x="58" y="45"/>
                </a:lnTo>
                <a:lnTo>
                  <a:pt x="59" y="45"/>
                </a:lnTo>
                <a:lnTo>
                  <a:pt x="60" y="45"/>
                </a:lnTo>
                <a:lnTo>
                  <a:pt x="61" y="46"/>
                </a:lnTo>
                <a:lnTo>
                  <a:pt x="62" y="47"/>
                </a:lnTo>
                <a:lnTo>
                  <a:pt x="63" y="47"/>
                </a:lnTo>
                <a:lnTo>
                  <a:pt x="61" y="49"/>
                </a:lnTo>
                <a:lnTo>
                  <a:pt x="62" y="49"/>
                </a:lnTo>
                <a:lnTo>
                  <a:pt x="61" y="50"/>
                </a:lnTo>
                <a:lnTo>
                  <a:pt x="62" y="50"/>
                </a:lnTo>
                <a:lnTo>
                  <a:pt x="61" y="50"/>
                </a:lnTo>
                <a:lnTo>
                  <a:pt x="61" y="51"/>
                </a:lnTo>
                <a:lnTo>
                  <a:pt x="62" y="51"/>
                </a:lnTo>
                <a:lnTo>
                  <a:pt x="63" y="52"/>
                </a:lnTo>
                <a:lnTo>
                  <a:pt x="65" y="54"/>
                </a:lnTo>
                <a:lnTo>
                  <a:pt x="65" y="55"/>
                </a:lnTo>
                <a:lnTo>
                  <a:pt x="65" y="56"/>
                </a:lnTo>
                <a:lnTo>
                  <a:pt x="65" y="57"/>
                </a:lnTo>
                <a:lnTo>
                  <a:pt x="64" y="58"/>
                </a:lnTo>
                <a:lnTo>
                  <a:pt x="65" y="58"/>
                </a:lnTo>
                <a:lnTo>
                  <a:pt x="65" y="59"/>
                </a:lnTo>
                <a:lnTo>
                  <a:pt x="64" y="59"/>
                </a:lnTo>
                <a:lnTo>
                  <a:pt x="65" y="60"/>
                </a:lnTo>
                <a:lnTo>
                  <a:pt x="64" y="60"/>
                </a:lnTo>
                <a:lnTo>
                  <a:pt x="64" y="61"/>
                </a:lnTo>
                <a:lnTo>
                  <a:pt x="64" y="62"/>
                </a:lnTo>
                <a:lnTo>
                  <a:pt x="65" y="62"/>
                </a:lnTo>
                <a:lnTo>
                  <a:pt x="66" y="62"/>
                </a:lnTo>
                <a:lnTo>
                  <a:pt x="65" y="62"/>
                </a:lnTo>
                <a:lnTo>
                  <a:pt x="65" y="63"/>
                </a:lnTo>
                <a:lnTo>
                  <a:pt x="66" y="63"/>
                </a:lnTo>
                <a:lnTo>
                  <a:pt x="66" y="64"/>
                </a:lnTo>
                <a:lnTo>
                  <a:pt x="65" y="64"/>
                </a:lnTo>
                <a:lnTo>
                  <a:pt x="65" y="65"/>
                </a:lnTo>
                <a:lnTo>
                  <a:pt x="65" y="66"/>
                </a:lnTo>
                <a:lnTo>
                  <a:pt x="65" y="67"/>
                </a:lnTo>
                <a:lnTo>
                  <a:pt x="66" y="67"/>
                </a:lnTo>
                <a:lnTo>
                  <a:pt x="66" y="68"/>
                </a:lnTo>
                <a:lnTo>
                  <a:pt x="67" y="69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5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5" y="72"/>
                </a:lnTo>
                <a:lnTo>
                  <a:pt x="65" y="73"/>
                </a:lnTo>
                <a:lnTo>
                  <a:pt x="66" y="73"/>
                </a:lnTo>
                <a:lnTo>
                  <a:pt x="65" y="73"/>
                </a:lnTo>
                <a:lnTo>
                  <a:pt x="66" y="74"/>
                </a:lnTo>
                <a:lnTo>
                  <a:pt x="66" y="75"/>
                </a:lnTo>
                <a:lnTo>
                  <a:pt x="66" y="76"/>
                </a:lnTo>
                <a:lnTo>
                  <a:pt x="65" y="77"/>
                </a:lnTo>
                <a:lnTo>
                  <a:pt x="64" y="77"/>
                </a:lnTo>
                <a:lnTo>
                  <a:pt x="65" y="78"/>
                </a:lnTo>
                <a:lnTo>
                  <a:pt x="65" y="79"/>
                </a:lnTo>
                <a:lnTo>
                  <a:pt x="66" y="79"/>
                </a:lnTo>
                <a:lnTo>
                  <a:pt x="66" y="80"/>
                </a:lnTo>
                <a:lnTo>
                  <a:pt x="66" y="81"/>
                </a:lnTo>
                <a:lnTo>
                  <a:pt x="66" y="83"/>
                </a:lnTo>
                <a:lnTo>
                  <a:pt x="67" y="84"/>
                </a:lnTo>
                <a:lnTo>
                  <a:pt x="67" y="87"/>
                </a:lnTo>
                <a:lnTo>
                  <a:pt x="68" y="87"/>
                </a:lnTo>
                <a:lnTo>
                  <a:pt x="69" y="88"/>
                </a:lnTo>
                <a:lnTo>
                  <a:pt x="69" y="90"/>
                </a:lnTo>
                <a:lnTo>
                  <a:pt x="70" y="92"/>
                </a:lnTo>
                <a:lnTo>
                  <a:pt x="69" y="94"/>
                </a:lnTo>
                <a:lnTo>
                  <a:pt x="70" y="95"/>
                </a:lnTo>
                <a:lnTo>
                  <a:pt x="70" y="96"/>
                </a:lnTo>
                <a:lnTo>
                  <a:pt x="71" y="95"/>
                </a:lnTo>
                <a:lnTo>
                  <a:pt x="72" y="96"/>
                </a:lnTo>
                <a:lnTo>
                  <a:pt x="72" y="98"/>
                </a:lnTo>
                <a:lnTo>
                  <a:pt x="71" y="99"/>
                </a:lnTo>
                <a:lnTo>
                  <a:pt x="72" y="99"/>
                </a:lnTo>
                <a:lnTo>
                  <a:pt x="72" y="100"/>
                </a:lnTo>
                <a:lnTo>
                  <a:pt x="72" y="101"/>
                </a:lnTo>
                <a:lnTo>
                  <a:pt x="73" y="104"/>
                </a:lnTo>
                <a:lnTo>
                  <a:pt x="72" y="105"/>
                </a:lnTo>
                <a:lnTo>
                  <a:pt x="72" y="106"/>
                </a:lnTo>
                <a:lnTo>
                  <a:pt x="73" y="107"/>
                </a:lnTo>
                <a:lnTo>
                  <a:pt x="72" y="108"/>
                </a:lnTo>
                <a:lnTo>
                  <a:pt x="72" y="110"/>
                </a:lnTo>
                <a:lnTo>
                  <a:pt x="73" y="110"/>
                </a:lnTo>
                <a:lnTo>
                  <a:pt x="75" y="111"/>
                </a:lnTo>
                <a:lnTo>
                  <a:pt x="75" y="112"/>
                </a:lnTo>
                <a:lnTo>
                  <a:pt x="75" y="116"/>
                </a:lnTo>
                <a:lnTo>
                  <a:pt x="77" y="117"/>
                </a:lnTo>
                <a:lnTo>
                  <a:pt x="76" y="117"/>
                </a:lnTo>
                <a:lnTo>
                  <a:pt x="70" y="120"/>
                </a:lnTo>
                <a:lnTo>
                  <a:pt x="69" y="121"/>
                </a:lnTo>
                <a:lnTo>
                  <a:pt x="65" y="123"/>
                </a:lnTo>
                <a:lnTo>
                  <a:pt x="64" y="128"/>
                </a:lnTo>
                <a:lnTo>
                  <a:pt x="64" y="132"/>
                </a:lnTo>
                <a:lnTo>
                  <a:pt x="63" y="133"/>
                </a:lnTo>
                <a:lnTo>
                  <a:pt x="60" y="137"/>
                </a:lnTo>
                <a:lnTo>
                  <a:pt x="59" y="135"/>
                </a:lnTo>
                <a:lnTo>
                  <a:pt x="57" y="133"/>
                </a:lnTo>
                <a:lnTo>
                  <a:pt x="56" y="130"/>
                </a:lnTo>
                <a:lnTo>
                  <a:pt x="55" y="128"/>
                </a:lnTo>
                <a:lnTo>
                  <a:pt x="53" y="126"/>
                </a:lnTo>
                <a:lnTo>
                  <a:pt x="52" y="128"/>
                </a:lnTo>
                <a:lnTo>
                  <a:pt x="50" y="125"/>
                </a:lnTo>
                <a:lnTo>
                  <a:pt x="48" y="123"/>
                </a:lnTo>
                <a:lnTo>
                  <a:pt x="47" y="122"/>
                </a:lnTo>
                <a:lnTo>
                  <a:pt x="48" y="117"/>
                </a:lnTo>
                <a:lnTo>
                  <a:pt x="48" y="113"/>
                </a:lnTo>
                <a:lnTo>
                  <a:pt x="48" y="112"/>
                </a:lnTo>
                <a:lnTo>
                  <a:pt x="47" y="111"/>
                </a:lnTo>
                <a:lnTo>
                  <a:pt x="44" y="111"/>
                </a:lnTo>
                <a:lnTo>
                  <a:pt x="40" y="111"/>
                </a:lnTo>
                <a:lnTo>
                  <a:pt x="39" y="110"/>
                </a:lnTo>
                <a:lnTo>
                  <a:pt x="39" y="109"/>
                </a:lnTo>
                <a:lnTo>
                  <a:pt x="39" y="108"/>
                </a:lnTo>
                <a:lnTo>
                  <a:pt x="41" y="108"/>
                </a:lnTo>
                <a:lnTo>
                  <a:pt x="43" y="108"/>
                </a:lnTo>
                <a:lnTo>
                  <a:pt x="42" y="106"/>
                </a:lnTo>
                <a:lnTo>
                  <a:pt x="40" y="105"/>
                </a:lnTo>
                <a:lnTo>
                  <a:pt x="38" y="105"/>
                </a:lnTo>
                <a:lnTo>
                  <a:pt x="36" y="105"/>
                </a:lnTo>
                <a:lnTo>
                  <a:pt x="35" y="106"/>
                </a:lnTo>
                <a:lnTo>
                  <a:pt x="34" y="106"/>
                </a:lnTo>
                <a:lnTo>
                  <a:pt x="34" y="107"/>
                </a:lnTo>
                <a:lnTo>
                  <a:pt x="35" y="107"/>
                </a:lnTo>
                <a:lnTo>
                  <a:pt x="35" y="109"/>
                </a:lnTo>
                <a:lnTo>
                  <a:pt x="33" y="110"/>
                </a:lnTo>
                <a:lnTo>
                  <a:pt x="31" y="112"/>
                </a:lnTo>
                <a:lnTo>
                  <a:pt x="29" y="113"/>
                </a:lnTo>
                <a:lnTo>
                  <a:pt x="27" y="114"/>
                </a:lnTo>
                <a:lnTo>
                  <a:pt x="25" y="114"/>
                </a:lnTo>
                <a:lnTo>
                  <a:pt x="21" y="113"/>
                </a:lnTo>
                <a:lnTo>
                  <a:pt x="19" y="115"/>
                </a:lnTo>
                <a:lnTo>
                  <a:pt x="17" y="116"/>
                </a:lnTo>
                <a:lnTo>
                  <a:pt x="16" y="114"/>
                </a:lnTo>
                <a:lnTo>
                  <a:pt x="16" y="111"/>
                </a:lnTo>
                <a:lnTo>
                  <a:pt x="18" y="111"/>
                </a:lnTo>
                <a:lnTo>
                  <a:pt x="20" y="110"/>
                </a:lnTo>
                <a:lnTo>
                  <a:pt x="19" y="110"/>
                </a:lnTo>
                <a:lnTo>
                  <a:pt x="20" y="106"/>
                </a:lnTo>
                <a:lnTo>
                  <a:pt x="21" y="103"/>
                </a:lnTo>
                <a:lnTo>
                  <a:pt x="17" y="102"/>
                </a:lnTo>
                <a:lnTo>
                  <a:pt x="15" y="102"/>
                </a:lnTo>
                <a:lnTo>
                  <a:pt x="15" y="100"/>
                </a:lnTo>
                <a:lnTo>
                  <a:pt x="12" y="96"/>
                </a:lnTo>
                <a:lnTo>
                  <a:pt x="11" y="93"/>
                </a:lnTo>
                <a:lnTo>
                  <a:pt x="10" y="91"/>
                </a:lnTo>
                <a:lnTo>
                  <a:pt x="8" y="90"/>
                </a:lnTo>
                <a:lnTo>
                  <a:pt x="7" y="91"/>
                </a:lnTo>
                <a:lnTo>
                  <a:pt x="6" y="91"/>
                </a:lnTo>
                <a:lnTo>
                  <a:pt x="4" y="90"/>
                </a:lnTo>
                <a:lnTo>
                  <a:pt x="3" y="89"/>
                </a:lnTo>
                <a:lnTo>
                  <a:pt x="2" y="87"/>
                </a:lnTo>
                <a:lnTo>
                  <a:pt x="4" y="85"/>
                </a:lnTo>
                <a:lnTo>
                  <a:pt x="3" y="84"/>
                </a:lnTo>
                <a:lnTo>
                  <a:pt x="2" y="83"/>
                </a:lnTo>
                <a:lnTo>
                  <a:pt x="1" y="83"/>
                </a:lnTo>
                <a:lnTo>
                  <a:pt x="1" y="82"/>
                </a:lnTo>
                <a:lnTo>
                  <a:pt x="2" y="82"/>
                </a:lnTo>
                <a:lnTo>
                  <a:pt x="2" y="81"/>
                </a:lnTo>
                <a:lnTo>
                  <a:pt x="1" y="80"/>
                </a:lnTo>
                <a:lnTo>
                  <a:pt x="0" y="79"/>
                </a:lnTo>
                <a:lnTo>
                  <a:pt x="2" y="78"/>
                </a:lnTo>
                <a:lnTo>
                  <a:pt x="3" y="78"/>
                </a:lnTo>
                <a:lnTo>
                  <a:pt x="6" y="78"/>
                </a:lnTo>
                <a:lnTo>
                  <a:pt x="7" y="78"/>
                </a:lnTo>
                <a:lnTo>
                  <a:pt x="8" y="77"/>
                </a:lnTo>
                <a:lnTo>
                  <a:pt x="9" y="78"/>
                </a:lnTo>
                <a:lnTo>
                  <a:pt x="9" y="79"/>
                </a:lnTo>
                <a:lnTo>
                  <a:pt x="10" y="79"/>
                </a:lnTo>
                <a:lnTo>
                  <a:pt x="8" y="80"/>
                </a:lnTo>
                <a:lnTo>
                  <a:pt x="7" y="80"/>
                </a:lnTo>
                <a:lnTo>
                  <a:pt x="7" y="81"/>
                </a:lnTo>
                <a:lnTo>
                  <a:pt x="8" y="81"/>
                </a:lnTo>
                <a:lnTo>
                  <a:pt x="9" y="81"/>
                </a:lnTo>
                <a:lnTo>
                  <a:pt x="9" y="80"/>
                </a:lnTo>
                <a:lnTo>
                  <a:pt x="10" y="80"/>
                </a:lnTo>
                <a:lnTo>
                  <a:pt x="11" y="81"/>
                </a:lnTo>
                <a:lnTo>
                  <a:pt x="12" y="81"/>
                </a:lnTo>
                <a:lnTo>
                  <a:pt x="16" y="81"/>
                </a:lnTo>
                <a:lnTo>
                  <a:pt x="18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Freeform 15"/>
          <p:cNvSpPr>
            <a:spLocks/>
          </p:cNvSpPr>
          <p:nvPr/>
        </p:nvSpPr>
        <p:spPr bwMode="auto">
          <a:xfrm>
            <a:off x="4843579" y="3945055"/>
            <a:ext cx="505128" cy="904740"/>
          </a:xfrm>
          <a:custGeom>
            <a:avLst/>
            <a:gdLst>
              <a:gd name="T0" fmla="*/ 2147483647 w 80"/>
              <a:gd name="T1" fmla="*/ 2147483647 h 116"/>
              <a:gd name="T2" fmla="*/ 2147483647 w 80"/>
              <a:gd name="T3" fmla="*/ 2147483647 h 116"/>
              <a:gd name="T4" fmla="*/ 2147483647 w 80"/>
              <a:gd name="T5" fmla="*/ 2147483647 h 116"/>
              <a:gd name="T6" fmla="*/ 2147483647 w 80"/>
              <a:gd name="T7" fmla="*/ 2147483647 h 116"/>
              <a:gd name="T8" fmla="*/ 2147483647 w 80"/>
              <a:gd name="T9" fmla="*/ 2147483647 h 116"/>
              <a:gd name="T10" fmla="*/ 2147483647 w 80"/>
              <a:gd name="T11" fmla="*/ 2147483647 h 116"/>
              <a:gd name="T12" fmla="*/ 2147483647 w 80"/>
              <a:gd name="T13" fmla="*/ 2147483647 h 116"/>
              <a:gd name="T14" fmla="*/ 2147483647 w 80"/>
              <a:gd name="T15" fmla="*/ 2147483647 h 116"/>
              <a:gd name="T16" fmla="*/ 2147483647 w 80"/>
              <a:gd name="T17" fmla="*/ 2147483647 h 116"/>
              <a:gd name="T18" fmla="*/ 2147483647 w 80"/>
              <a:gd name="T19" fmla="*/ 2147483647 h 116"/>
              <a:gd name="T20" fmla="*/ 2147483647 w 80"/>
              <a:gd name="T21" fmla="*/ 2147483647 h 116"/>
              <a:gd name="T22" fmla="*/ 2147483647 w 80"/>
              <a:gd name="T23" fmla="*/ 2147483647 h 116"/>
              <a:gd name="T24" fmla="*/ 2147483647 w 80"/>
              <a:gd name="T25" fmla="*/ 2147483647 h 116"/>
              <a:gd name="T26" fmla="*/ 2147483647 w 80"/>
              <a:gd name="T27" fmla="*/ 2147483647 h 116"/>
              <a:gd name="T28" fmla="*/ 2147483647 w 80"/>
              <a:gd name="T29" fmla="*/ 2147483647 h 116"/>
              <a:gd name="T30" fmla="*/ 2147483647 w 80"/>
              <a:gd name="T31" fmla="*/ 2147483647 h 116"/>
              <a:gd name="T32" fmla="*/ 2147483647 w 80"/>
              <a:gd name="T33" fmla="*/ 2147483647 h 116"/>
              <a:gd name="T34" fmla="*/ 2147483647 w 80"/>
              <a:gd name="T35" fmla="*/ 2147483647 h 116"/>
              <a:gd name="T36" fmla="*/ 2147483647 w 80"/>
              <a:gd name="T37" fmla="*/ 2147483647 h 116"/>
              <a:gd name="T38" fmla="*/ 2147483647 w 80"/>
              <a:gd name="T39" fmla="*/ 2147483647 h 116"/>
              <a:gd name="T40" fmla="*/ 2147483647 w 80"/>
              <a:gd name="T41" fmla="*/ 2147483647 h 116"/>
              <a:gd name="T42" fmla="*/ 2147483647 w 80"/>
              <a:gd name="T43" fmla="*/ 2147483647 h 116"/>
              <a:gd name="T44" fmla="*/ 2147483647 w 80"/>
              <a:gd name="T45" fmla="*/ 2147483647 h 116"/>
              <a:gd name="T46" fmla="*/ 2147483647 w 80"/>
              <a:gd name="T47" fmla="*/ 2147483647 h 116"/>
              <a:gd name="T48" fmla="*/ 2147483647 w 80"/>
              <a:gd name="T49" fmla="*/ 2147483647 h 116"/>
              <a:gd name="T50" fmla="*/ 2147483647 w 80"/>
              <a:gd name="T51" fmla="*/ 2147483647 h 116"/>
              <a:gd name="T52" fmla="*/ 2147483647 w 80"/>
              <a:gd name="T53" fmla="*/ 2147483647 h 116"/>
              <a:gd name="T54" fmla="*/ 2147483647 w 80"/>
              <a:gd name="T55" fmla="*/ 2147483647 h 116"/>
              <a:gd name="T56" fmla="*/ 2147483647 w 80"/>
              <a:gd name="T57" fmla="*/ 2147483647 h 116"/>
              <a:gd name="T58" fmla="*/ 2147483647 w 80"/>
              <a:gd name="T59" fmla="*/ 2147483647 h 116"/>
              <a:gd name="T60" fmla="*/ 2147483647 w 80"/>
              <a:gd name="T61" fmla="*/ 2147483647 h 116"/>
              <a:gd name="T62" fmla="*/ 2147483647 w 80"/>
              <a:gd name="T63" fmla="*/ 2147483647 h 116"/>
              <a:gd name="T64" fmla="*/ 2147483647 w 80"/>
              <a:gd name="T65" fmla="*/ 2147483647 h 116"/>
              <a:gd name="T66" fmla="*/ 2147483647 w 80"/>
              <a:gd name="T67" fmla="*/ 2147483647 h 116"/>
              <a:gd name="T68" fmla="*/ 2147483647 w 80"/>
              <a:gd name="T69" fmla="*/ 2147483647 h 116"/>
              <a:gd name="T70" fmla="*/ 2147483647 w 80"/>
              <a:gd name="T71" fmla="*/ 2147483647 h 116"/>
              <a:gd name="T72" fmla="*/ 2147483647 w 80"/>
              <a:gd name="T73" fmla="*/ 2147483647 h 116"/>
              <a:gd name="T74" fmla="*/ 2147483647 w 80"/>
              <a:gd name="T75" fmla="*/ 2147483647 h 116"/>
              <a:gd name="T76" fmla="*/ 0 w 80"/>
              <a:gd name="T77" fmla="*/ 2147483647 h 116"/>
              <a:gd name="T78" fmla="*/ 0 w 80"/>
              <a:gd name="T79" fmla="*/ 2147483647 h 116"/>
              <a:gd name="T80" fmla="*/ 2147483647 w 80"/>
              <a:gd name="T81" fmla="*/ 2147483647 h 116"/>
              <a:gd name="T82" fmla="*/ 2147483647 w 80"/>
              <a:gd name="T83" fmla="*/ 2147483647 h 116"/>
              <a:gd name="T84" fmla="*/ 2147483647 w 80"/>
              <a:gd name="T85" fmla="*/ 2147483647 h 116"/>
              <a:gd name="T86" fmla="*/ 2147483647 w 80"/>
              <a:gd name="T87" fmla="*/ 2147483647 h 116"/>
              <a:gd name="T88" fmla="*/ 2147483647 w 80"/>
              <a:gd name="T89" fmla="*/ 2147483647 h 116"/>
              <a:gd name="T90" fmla="*/ 2147483647 w 80"/>
              <a:gd name="T91" fmla="*/ 2147483647 h 116"/>
              <a:gd name="T92" fmla="*/ 2147483647 w 80"/>
              <a:gd name="T93" fmla="*/ 2147483647 h 116"/>
              <a:gd name="T94" fmla="*/ 2147483647 w 80"/>
              <a:gd name="T95" fmla="*/ 2147483647 h 116"/>
              <a:gd name="T96" fmla="*/ 2147483647 w 80"/>
              <a:gd name="T97" fmla="*/ 2147483647 h 116"/>
              <a:gd name="T98" fmla="*/ 2147483647 w 80"/>
              <a:gd name="T99" fmla="*/ 2147483647 h 116"/>
              <a:gd name="T100" fmla="*/ 2147483647 w 80"/>
              <a:gd name="T101" fmla="*/ 2147483647 h 116"/>
              <a:gd name="T102" fmla="*/ 2147483647 w 80"/>
              <a:gd name="T103" fmla="*/ 0 h 116"/>
              <a:gd name="T104" fmla="*/ 2147483647 w 80"/>
              <a:gd name="T105" fmla="*/ 2147483647 h 116"/>
              <a:gd name="T106" fmla="*/ 2147483647 w 80"/>
              <a:gd name="T107" fmla="*/ 2147483647 h 116"/>
              <a:gd name="T108" fmla="*/ 2147483647 w 80"/>
              <a:gd name="T109" fmla="*/ 2147483647 h 116"/>
              <a:gd name="T110" fmla="*/ 2147483647 w 80"/>
              <a:gd name="T111" fmla="*/ 2147483647 h 116"/>
              <a:gd name="T112" fmla="*/ 2147483647 w 80"/>
              <a:gd name="T113" fmla="*/ 2147483647 h 1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0"/>
              <a:gd name="T172" fmla="*/ 0 h 116"/>
              <a:gd name="T173" fmla="*/ 80 w 80"/>
              <a:gd name="T174" fmla="*/ 116 h 11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0" h="116">
                <a:moveTo>
                  <a:pt x="72" y="31"/>
                </a:moveTo>
                <a:lnTo>
                  <a:pt x="72" y="31"/>
                </a:lnTo>
                <a:lnTo>
                  <a:pt x="72" y="32"/>
                </a:lnTo>
                <a:lnTo>
                  <a:pt x="73" y="33"/>
                </a:lnTo>
                <a:lnTo>
                  <a:pt x="72" y="34"/>
                </a:lnTo>
                <a:lnTo>
                  <a:pt x="72" y="35"/>
                </a:lnTo>
                <a:lnTo>
                  <a:pt x="73" y="36"/>
                </a:lnTo>
                <a:lnTo>
                  <a:pt x="73" y="37"/>
                </a:lnTo>
                <a:lnTo>
                  <a:pt x="73" y="38"/>
                </a:lnTo>
                <a:lnTo>
                  <a:pt x="74" y="40"/>
                </a:lnTo>
                <a:lnTo>
                  <a:pt x="75" y="41"/>
                </a:lnTo>
                <a:lnTo>
                  <a:pt x="73" y="42"/>
                </a:lnTo>
                <a:lnTo>
                  <a:pt x="72" y="45"/>
                </a:lnTo>
                <a:lnTo>
                  <a:pt x="70" y="46"/>
                </a:lnTo>
                <a:lnTo>
                  <a:pt x="71" y="47"/>
                </a:lnTo>
                <a:lnTo>
                  <a:pt x="72" y="48"/>
                </a:lnTo>
                <a:lnTo>
                  <a:pt x="72" y="49"/>
                </a:lnTo>
                <a:lnTo>
                  <a:pt x="70" y="51"/>
                </a:lnTo>
                <a:lnTo>
                  <a:pt x="70" y="52"/>
                </a:lnTo>
                <a:lnTo>
                  <a:pt x="70" y="53"/>
                </a:lnTo>
                <a:lnTo>
                  <a:pt x="71" y="54"/>
                </a:lnTo>
                <a:lnTo>
                  <a:pt x="72" y="55"/>
                </a:lnTo>
                <a:lnTo>
                  <a:pt x="72" y="56"/>
                </a:lnTo>
                <a:lnTo>
                  <a:pt x="72" y="57"/>
                </a:lnTo>
                <a:lnTo>
                  <a:pt x="72" y="58"/>
                </a:lnTo>
                <a:lnTo>
                  <a:pt x="72" y="59"/>
                </a:lnTo>
                <a:lnTo>
                  <a:pt x="73" y="60"/>
                </a:lnTo>
                <a:lnTo>
                  <a:pt x="74" y="62"/>
                </a:lnTo>
                <a:lnTo>
                  <a:pt x="74" y="63"/>
                </a:lnTo>
                <a:lnTo>
                  <a:pt x="73" y="63"/>
                </a:lnTo>
                <a:lnTo>
                  <a:pt x="73" y="64"/>
                </a:lnTo>
                <a:lnTo>
                  <a:pt x="72" y="66"/>
                </a:lnTo>
                <a:lnTo>
                  <a:pt x="71" y="66"/>
                </a:lnTo>
                <a:lnTo>
                  <a:pt x="70" y="67"/>
                </a:lnTo>
                <a:lnTo>
                  <a:pt x="69" y="69"/>
                </a:lnTo>
                <a:lnTo>
                  <a:pt x="69" y="70"/>
                </a:lnTo>
                <a:lnTo>
                  <a:pt x="69" y="71"/>
                </a:lnTo>
                <a:lnTo>
                  <a:pt x="70" y="71"/>
                </a:lnTo>
                <a:lnTo>
                  <a:pt x="70" y="72"/>
                </a:lnTo>
                <a:lnTo>
                  <a:pt x="69" y="73"/>
                </a:lnTo>
                <a:lnTo>
                  <a:pt x="69" y="74"/>
                </a:lnTo>
                <a:lnTo>
                  <a:pt x="70" y="75"/>
                </a:lnTo>
                <a:lnTo>
                  <a:pt x="69" y="76"/>
                </a:lnTo>
                <a:lnTo>
                  <a:pt x="69" y="77"/>
                </a:lnTo>
                <a:lnTo>
                  <a:pt x="70" y="77"/>
                </a:lnTo>
                <a:lnTo>
                  <a:pt x="72" y="78"/>
                </a:lnTo>
                <a:lnTo>
                  <a:pt x="76" y="78"/>
                </a:lnTo>
                <a:lnTo>
                  <a:pt x="79" y="78"/>
                </a:lnTo>
                <a:lnTo>
                  <a:pt x="78" y="81"/>
                </a:lnTo>
                <a:lnTo>
                  <a:pt x="78" y="83"/>
                </a:lnTo>
                <a:lnTo>
                  <a:pt x="77" y="83"/>
                </a:lnTo>
                <a:lnTo>
                  <a:pt x="76" y="83"/>
                </a:lnTo>
                <a:lnTo>
                  <a:pt x="74" y="84"/>
                </a:lnTo>
                <a:lnTo>
                  <a:pt x="72" y="85"/>
                </a:lnTo>
                <a:lnTo>
                  <a:pt x="70" y="85"/>
                </a:lnTo>
                <a:lnTo>
                  <a:pt x="68" y="87"/>
                </a:lnTo>
                <a:lnTo>
                  <a:pt x="67" y="87"/>
                </a:lnTo>
                <a:lnTo>
                  <a:pt x="63" y="87"/>
                </a:lnTo>
                <a:lnTo>
                  <a:pt x="63" y="88"/>
                </a:lnTo>
                <a:lnTo>
                  <a:pt x="62" y="90"/>
                </a:lnTo>
                <a:lnTo>
                  <a:pt x="61" y="94"/>
                </a:lnTo>
                <a:lnTo>
                  <a:pt x="60" y="99"/>
                </a:lnTo>
                <a:lnTo>
                  <a:pt x="59" y="98"/>
                </a:lnTo>
                <a:lnTo>
                  <a:pt x="58" y="99"/>
                </a:lnTo>
                <a:lnTo>
                  <a:pt x="57" y="100"/>
                </a:lnTo>
                <a:lnTo>
                  <a:pt x="56" y="100"/>
                </a:lnTo>
                <a:lnTo>
                  <a:pt x="55" y="100"/>
                </a:lnTo>
                <a:lnTo>
                  <a:pt x="54" y="102"/>
                </a:lnTo>
                <a:lnTo>
                  <a:pt x="54" y="103"/>
                </a:lnTo>
                <a:lnTo>
                  <a:pt x="55" y="104"/>
                </a:lnTo>
                <a:lnTo>
                  <a:pt x="54" y="106"/>
                </a:lnTo>
                <a:lnTo>
                  <a:pt x="53" y="106"/>
                </a:lnTo>
                <a:lnTo>
                  <a:pt x="53" y="107"/>
                </a:lnTo>
                <a:lnTo>
                  <a:pt x="54" y="108"/>
                </a:lnTo>
                <a:lnTo>
                  <a:pt x="54" y="109"/>
                </a:lnTo>
                <a:lnTo>
                  <a:pt x="55" y="110"/>
                </a:lnTo>
                <a:lnTo>
                  <a:pt x="54" y="111"/>
                </a:lnTo>
                <a:lnTo>
                  <a:pt x="53" y="112"/>
                </a:lnTo>
                <a:lnTo>
                  <a:pt x="51" y="112"/>
                </a:lnTo>
                <a:lnTo>
                  <a:pt x="51" y="114"/>
                </a:lnTo>
                <a:lnTo>
                  <a:pt x="50" y="116"/>
                </a:lnTo>
                <a:lnTo>
                  <a:pt x="48" y="115"/>
                </a:lnTo>
                <a:lnTo>
                  <a:pt x="46" y="114"/>
                </a:lnTo>
                <a:lnTo>
                  <a:pt x="44" y="114"/>
                </a:lnTo>
                <a:lnTo>
                  <a:pt x="42" y="115"/>
                </a:lnTo>
                <a:lnTo>
                  <a:pt x="40" y="115"/>
                </a:lnTo>
                <a:lnTo>
                  <a:pt x="38" y="116"/>
                </a:lnTo>
                <a:lnTo>
                  <a:pt x="33" y="111"/>
                </a:lnTo>
                <a:lnTo>
                  <a:pt x="33" y="110"/>
                </a:lnTo>
                <a:lnTo>
                  <a:pt x="30" y="97"/>
                </a:lnTo>
                <a:lnTo>
                  <a:pt x="28" y="97"/>
                </a:lnTo>
                <a:lnTo>
                  <a:pt x="25" y="97"/>
                </a:lnTo>
                <a:lnTo>
                  <a:pt x="24" y="97"/>
                </a:lnTo>
                <a:lnTo>
                  <a:pt x="26" y="100"/>
                </a:lnTo>
                <a:lnTo>
                  <a:pt x="21" y="102"/>
                </a:lnTo>
                <a:lnTo>
                  <a:pt x="11" y="96"/>
                </a:lnTo>
                <a:lnTo>
                  <a:pt x="11" y="94"/>
                </a:lnTo>
                <a:lnTo>
                  <a:pt x="10" y="94"/>
                </a:lnTo>
                <a:lnTo>
                  <a:pt x="9" y="93"/>
                </a:lnTo>
                <a:lnTo>
                  <a:pt x="8" y="92"/>
                </a:lnTo>
                <a:lnTo>
                  <a:pt x="7" y="89"/>
                </a:lnTo>
                <a:lnTo>
                  <a:pt x="7" y="87"/>
                </a:lnTo>
                <a:lnTo>
                  <a:pt x="6" y="85"/>
                </a:lnTo>
                <a:lnTo>
                  <a:pt x="5" y="84"/>
                </a:lnTo>
                <a:lnTo>
                  <a:pt x="4" y="84"/>
                </a:lnTo>
                <a:lnTo>
                  <a:pt x="4" y="83"/>
                </a:lnTo>
                <a:lnTo>
                  <a:pt x="5" y="81"/>
                </a:lnTo>
                <a:lnTo>
                  <a:pt x="4" y="81"/>
                </a:lnTo>
                <a:lnTo>
                  <a:pt x="3" y="80"/>
                </a:lnTo>
                <a:lnTo>
                  <a:pt x="3" y="79"/>
                </a:lnTo>
                <a:lnTo>
                  <a:pt x="4" y="79"/>
                </a:lnTo>
                <a:lnTo>
                  <a:pt x="6" y="79"/>
                </a:lnTo>
                <a:lnTo>
                  <a:pt x="7" y="80"/>
                </a:lnTo>
                <a:lnTo>
                  <a:pt x="9" y="78"/>
                </a:lnTo>
                <a:lnTo>
                  <a:pt x="9" y="76"/>
                </a:lnTo>
                <a:lnTo>
                  <a:pt x="9" y="75"/>
                </a:lnTo>
                <a:lnTo>
                  <a:pt x="10" y="73"/>
                </a:lnTo>
                <a:lnTo>
                  <a:pt x="10" y="71"/>
                </a:lnTo>
                <a:lnTo>
                  <a:pt x="10" y="70"/>
                </a:lnTo>
                <a:lnTo>
                  <a:pt x="11" y="67"/>
                </a:lnTo>
                <a:lnTo>
                  <a:pt x="11" y="66"/>
                </a:lnTo>
                <a:lnTo>
                  <a:pt x="11" y="64"/>
                </a:lnTo>
                <a:lnTo>
                  <a:pt x="11" y="63"/>
                </a:lnTo>
                <a:lnTo>
                  <a:pt x="10" y="61"/>
                </a:lnTo>
                <a:lnTo>
                  <a:pt x="9" y="58"/>
                </a:lnTo>
                <a:lnTo>
                  <a:pt x="6" y="56"/>
                </a:lnTo>
                <a:lnTo>
                  <a:pt x="5" y="54"/>
                </a:lnTo>
                <a:lnTo>
                  <a:pt x="4" y="53"/>
                </a:lnTo>
                <a:lnTo>
                  <a:pt x="3" y="52"/>
                </a:lnTo>
                <a:lnTo>
                  <a:pt x="3" y="51"/>
                </a:lnTo>
                <a:lnTo>
                  <a:pt x="2" y="51"/>
                </a:lnTo>
                <a:lnTo>
                  <a:pt x="1" y="50"/>
                </a:lnTo>
                <a:lnTo>
                  <a:pt x="0" y="49"/>
                </a:lnTo>
                <a:lnTo>
                  <a:pt x="1" y="48"/>
                </a:lnTo>
                <a:lnTo>
                  <a:pt x="1" y="47"/>
                </a:lnTo>
                <a:lnTo>
                  <a:pt x="0" y="46"/>
                </a:lnTo>
                <a:lnTo>
                  <a:pt x="0" y="45"/>
                </a:lnTo>
                <a:lnTo>
                  <a:pt x="2" y="45"/>
                </a:lnTo>
                <a:lnTo>
                  <a:pt x="2" y="44"/>
                </a:lnTo>
                <a:lnTo>
                  <a:pt x="0" y="42"/>
                </a:lnTo>
                <a:lnTo>
                  <a:pt x="1" y="41"/>
                </a:lnTo>
                <a:lnTo>
                  <a:pt x="3" y="39"/>
                </a:lnTo>
                <a:lnTo>
                  <a:pt x="4" y="36"/>
                </a:lnTo>
                <a:lnTo>
                  <a:pt x="4" y="33"/>
                </a:lnTo>
                <a:lnTo>
                  <a:pt x="4" y="31"/>
                </a:lnTo>
                <a:lnTo>
                  <a:pt x="5" y="30"/>
                </a:lnTo>
                <a:lnTo>
                  <a:pt x="5" y="29"/>
                </a:lnTo>
                <a:lnTo>
                  <a:pt x="5" y="28"/>
                </a:lnTo>
                <a:lnTo>
                  <a:pt x="6" y="26"/>
                </a:lnTo>
                <a:lnTo>
                  <a:pt x="7" y="26"/>
                </a:lnTo>
                <a:lnTo>
                  <a:pt x="9" y="27"/>
                </a:lnTo>
                <a:lnTo>
                  <a:pt x="10" y="27"/>
                </a:lnTo>
                <a:lnTo>
                  <a:pt x="11" y="25"/>
                </a:lnTo>
                <a:lnTo>
                  <a:pt x="12" y="22"/>
                </a:lnTo>
                <a:lnTo>
                  <a:pt x="14" y="21"/>
                </a:lnTo>
                <a:lnTo>
                  <a:pt x="15" y="20"/>
                </a:lnTo>
                <a:lnTo>
                  <a:pt x="17" y="20"/>
                </a:lnTo>
                <a:lnTo>
                  <a:pt x="18" y="19"/>
                </a:lnTo>
                <a:lnTo>
                  <a:pt x="19" y="18"/>
                </a:lnTo>
                <a:lnTo>
                  <a:pt x="21" y="18"/>
                </a:lnTo>
                <a:lnTo>
                  <a:pt x="22" y="18"/>
                </a:lnTo>
                <a:lnTo>
                  <a:pt x="23" y="19"/>
                </a:lnTo>
                <a:lnTo>
                  <a:pt x="24" y="19"/>
                </a:lnTo>
                <a:lnTo>
                  <a:pt x="25" y="20"/>
                </a:lnTo>
                <a:lnTo>
                  <a:pt x="29" y="21"/>
                </a:lnTo>
                <a:lnTo>
                  <a:pt x="30" y="21"/>
                </a:lnTo>
                <a:lnTo>
                  <a:pt x="31" y="21"/>
                </a:lnTo>
                <a:lnTo>
                  <a:pt x="35" y="20"/>
                </a:lnTo>
                <a:lnTo>
                  <a:pt x="40" y="18"/>
                </a:lnTo>
                <a:lnTo>
                  <a:pt x="42" y="17"/>
                </a:lnTo>
                <a:lnTo>
                  <a:pt x="44" y="16"/>
                </a:lnTo>
                <a:lnTo>
                  <a:pt x="45" y="15"/>
                </a:lnTo>
                <a:lnTo>
                  <a:pt x="45" y="14"/>
                </a:lnTo>
                <a:lnTo>
                  <a:pt x="44" y="12"/>
                </a:lnTo>
                <a:lnTo>
                  <a:pt x="45" y="11"/>
                </a:lnTo>
                <a:lnTo>
                  <a:pt x="46" y="9"/>
                </a:lnTo>
                <a:lnTo>
                  <a:pt x="47" y="9"/>
                </a:lnTo>
                <a:lnTo>
                  <a:pt x="49" y="8"/>
                </a:lnTo>
                <a:lnTo>
                  <a:pt x="51" y="7"/>
                </a:lnTo>
                <a:lnTo>
                  <a:pt x="50" y="7"/>
                </a:lnTo>
                <a:lnTo>
                  <a:pt x="51" y="7"/>
                </a:lnTo>
                <a:lnTo>
                  <a:pt x="53" y="6"/>
                </a:lnTo>
                <a:lnTo>
                  <a:pt x="56" y="4"/>
                </a:lnTo>
                <a:lnTo>
                  <a:pt x="59" y="2"/>
                </a:lnTo>
                <a:lnTo>
                  <a:pt x="61" y="0"/>
                </a:lnTo>
                <a:lnTo>
                  <a:pt x="63" y="2"/>
                </a:lnTo>
                <a:lnTo>
                  <a:pt x="64" y="2"/>
                </a:lnTo>
                <a:lnTo>
                  <a:pt x="66" y="0"/>
                </a:lnTo>
                <a:lnTo>
                  <a:pt x="68" y="1"/>
                </a:lnTo>
                <a:lnTo>
                  <a:pt x="70" y="2"/>
                </a:lnTo>
                <a:lnTo>
                  <a:pt x="71" y="3"/>
                </a:lnTo>
                <a:lnTo>
                  <a:pt x="73" y="2"/>
                </a:lnTo>
                <a:lnTo>
                  <a:pt x="74" y="1"/>
                </a:lnTo>
                <a:lnTo>
                  <a:pt x="77" y="5"/>
                </a:lnTo>
                <a:lnTo>
                  <a:pt x="80" y="8"/>
                </a:lnTo>
                <a:lnTo>
                  <a:pt x="79" y="7"/>
                </a:lnTo>
                <a:lnTo>
                  <a:pt x="73" y="11"/>
                </a:lnTo>
                <a:lnTo>
                  <a:pt x="73" y="13"/>
                </a:lnTo>
                <a:lnTo>
                  <a:pt x="75" y="15"/>
                </a:lnTo>
                <a:lnTo>
                  <a:pt x="74" y="16"/>
                </a:lnTo>
                <a:lnTo>
                  <a:pt x="75" y="18"/>
                </a:lnTo>
                <a:lnTo>
                  <a:pt x="73" y="21"/>
                </a:lnTo>
                <a:lnTo>
                  <a:pt x="72" y="22"/>
                </a:lnTo>
                <a:lnTo>
                  <a:pt x="73" y="26"/>
                </a:lnTo>
                <a:lnTo>
                  <a:pt x="72" y="29"/>
                </a:lnTo>
                <a:lnTo>
                  <a:pt x="72" y="30"/>
                </a:lnTo>
                <a:lnTo>
                  <a:pt x="72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Freeform 16"/>
          <p:cNvSpPr>
            <a:spLocks/>
          </p:cNvSpPr>
          <p:nvPr/>
        </p:nvSpPr>
        <p:spPr bwMode="auto">
          <a:xfrm>
            <a:off x="5128227" y="4506915"/>
            <a:ext cx="814271" cy="959487"/>
          </a:xfrm>
          <a:custGeom>
            <a:avLst/>
            <a:gdLst>
              <a:gd name="T0" fmla="*/ 2147483647 w 129"/>
              <a:gd name="T1" fmla="*/ 2147483647 h 123"/>
              <a:gd name="T2" fmla="*/ 2147483647 w 129"/>
              <a:gd name="T3" fmla="*/ 2147483647 h 123"/>
              <a:gd name="T4" fmla="*/ 2147483647 w 129"/>
              <a:gd name="T5" fmla="*/ 2147483647 h 123"/>
              <a:gd name="T6" fmla="*/ 2147483647 w 129"/>
              <a:gd name="T7" fmla="*/ 2147483647 h 123"/>
              <a:gd name="T8" fmla="*/ 2147483647 w 129"/>
              <a:gd name="T9" fmla="*/ 2147483647 h 123"/>
              <a:gd name="T10" fmla="*/ 2147483647 w 129"/>
              <a:gd name="T11" fmla="*/ 2147483647 h 123"/>
              <a:gd name="T12" fmla="*/ 2147483647 w 129"/>
              <a:gd name="T13" fmla="*/ 2147483647 h 123"/>
              <a:gd name="T14" fmla="*/ 2147483647 w 129"/>
              <a:gd name="T15" fmla="*/ 2147483647 h 123"/>
              <a:gd name="T16" fmla="*/ 2147483647 w 129"/>
              <a:gd name="T17" fmla="*/ 2147483647 h 123"/>
              <a:gd name="T18" fmla="*/ 2147483647 w 129"/>
              <a:gd name="T19" fmla="*/ 2147483647 h 123"/>
              <a:gd name="T20" fmla="*/ 2147483647 w 129"/>
              <a:gd name="T21" fmla="*/ 2147483647 h 123"/>
              <a:gd name="T22" fmla="*/ 2147483647 w 129"/>
              <a:gd name="T23" fmla="*/ 2147483647 h 123"/>
              <a:gd name="T24" fmla="*/ 2147483647 w 129"/>
              <a:gd name="T25" fmla="*/ 2147483647 h 123"/>
              <a:gd name="T26" fmla="*/ 2147483647 w 129"/>
              <a:gd name="T27" fmla="*/ 2147483647 h 123"/>
              <a:gd name="T28" fmla="*/ 2147483647 w 129"/>
              <a:gd name="T29" fmla="*/ 2147483647 h 123"/>
              <a:gd name="T30" fmla="*/ 2147483647 w 129"/>
              <a:gd name="T31" fmla="*/ 2147483647 h 123"/>
              <a:gd name="T32" fmla="*/ 2147483647 w 129"/>
              <a:gd name="T33" fmla="*/ 2147483647 h 123"/>
              <a:gd name="T34" fmla="*/ 2147483647 w 129"/>
              <a:gd name="T35" fmla="*/ 2147483647 h 123"/>
              <a:gd name="T36" fmla="*/ 2147483647 w 129"/>
              <a:gd name="T37" fmla="*/ 2147483647 h 123"/>
              <a:gd name="T38" fmla="*/ 2147483647 w 129"/>
              <a:gd name="T39" fmla="*/ 2147483647 h 123"/>
              <a:gd name="T40" fmla="*/ 2147483647 w 129"/>
              <a:gd name="T41" fmla="*/ 2147483647 h 123"/>
              <a:gd name="T42" fmla="*/ 2147483647 w 129"/>
              <a:gd name="T43" fmla="*/ 2147483647 h 123"/>
              <a:gd name="T44" fmla="*/ 2147483647 w 129"/>
              <a:gd name="T45" fmla="*/ 2147483647 h 123"/>
              <a:gd name="T46" fmla="*/ 2147483647 w 129"/>
              <a:gd name="T47" fmla="*/ 2147483647 h 123"/>
              <a:gd name="T48" fmla="*/ 2147483647 w 129"/>
              <a:gd name="T49" fmla="*/ 2147483647 h 123"/>
              <a:gd name="T50" fmla="*/ 2147483647 w 129"/>
              <a:gd name="T51" fmla="*/ 2147483647 h 123"/>
              <a:gd name="T52" fmla="*/ 2147483647 w 129"/>
              <a:gd name="T53" fmla="*/ 2147483647 h 123"/>
              <a:gd name="T54" fmla="*/ 2147483647 w 129"/>
              <a:gd name="T55" fmla="*/ 2147483647 h 123"/>
              <a:gd name="T56" fmla="*/ 2147483647 w 129"/>
              <a:gd name="T57" fmla="*/ 2147483647 h 123"/>
              <a:gd name="T58" fmla="*/ 2147483647 w 129"/>
              <a:gd name="T59" fmla="*/ 2147483647 h 123"/>
              <a:gd name="T60" fmla="*/ 2147483647 w 129"/>
              <a:gd name="T61" fmla="*/ 2147483647 h 123"/>
              <a:gd name="T62" fmla="*/ 2147483647 w 129"/>
              <a:gd name="T63" fmla="*/ 2147483647 h 123"/>
              <a:gd name="T64" fmla="*/ 2147483647 w 129"/>
              <a:gd name="T65" fmla="*/ 2147483647 h 123"/>
              <a:gd name="T66" fmla="*/ 2147483647 w 129"/>
              <a:gd name="T67" fmla="*/ 2147483647 h 123"/>
              <a:gd name="T68" fmla="*/ 2147483647 w 129"/>
              <a:gd name="T69" fmla="*/ 2147483647 h 123"/>
              <a:gd name="T70" fmla="*/ 2147483647 w 129"/>
              <a:gd name="T71" fmla="*/ 2147483647 h 123"/>
              <a:gd name="T72" fmla="*/ 2147483647 w 129"/>
              <a:gd name="T73" fmla="*/ 2147483647 h 123"/>
              <a:gd name="T74" fmla="*/ 2147483647 w 129"/>
              <a:gd name="T75" fmla="*/ 2147483647 h 123"/>
              <a:gd name="T76" fmla="*/ 2147483647 w 129"/>
              <a:gd name="T77" fmla="*/ 2147483647 h 123"/>
              <a:gd name="T78" fmla="*/ 2147483647 w 129"/>
              <a:gd name="T79" fmla="*/ 2147483647 h 123"/>
              <a:gd name="T80" fmla="*/ 2147483647 w 129"/>
              <a:gd name="T81" fmla="*/ 2147483647 h 123"/>
              <a:gd name="T82" fmla="*/ 2147483647 w 129"/>
              <a:gd name="T83" fmla="*/ 2147483647 h 123"/>
              <a:gd name="T84" fmla="*/ 2147483647 w 129"/>
              <a:gd name="T85" fmla="*/ 2147483647 h 123"/>
              <a:gd name="T86" fmla="*/ 2147483647 w 129"/>
              <a:gd name="T87" fmla="*/ 2147483647 h 123"/>
              <a:gd name="T88" fmla="*/ 2147483647 w 129"/>
              <a:gd name="T89" fmla="*/ 2147483647 h 123"/>
              <a:gd name="T90" fmla="*/ 2147483647 w 129"/>
              <a:gd name="T91" fmla="*/ 2147483647 h 123"/>
              <a:gd name="T92" fmla="*/ 2147483647 w 129"/>
              <a:gd name="T93" fmla="*/ 2147483647 h 123"/>
              <a:gd name="T94" fmla="*/ 2147483647 w 129"/>
              <a:gd name="T95" fmla="*/ 2147483647 h 123"/>
              <a:gd name="T96" fmla="*/ 2147483647 w 129"/>
              <a:gd name="T97" fmla="*/ 2147483647 h 123"/>
              <a:gd name="T98" fmla="*/ 2147483647 w 129"/>
              <a:gd name="T99" fmla="*/ 2147483647 h 123"/>
              <a:gd name="T100" fmla="*/ 2147483647 w 129"/>
              <a:gd name="T101" fmla="*/ 2147483647 h 123"/>
              <a:gd name="T102" fmla="*/ 2147483647 w 129"/>
              <a:gd name="T103" fmla="*/ 2147483647 h 123"/>
              <a:gd name="T104" fmla="*/ 2147483647 w 129"/>
              <a:gd name="T105" fmla="*/ 2147483647 h 123"/>
              <a:gd name="T106" fmla="*/ 2147483647 w 129"/>
              <a:gd name="T107" fmla="*/ 2147483647 h 123"/>
              <a:gd name="T108" fmla="*/ 2147483647 w 129"/>
              <a:gd name="T109" fmla="*/ 2147483647 h 123"/>
              <a:gd name="T110" fmla="*/ 2147483647 w 129"/>
              <a:gd name="T111" fmla="*/ 2147483647 h 123"/>
              <a:gd name="T112" fmla="*/ 2147483647 w 129"/>
              <a:gd name="T113" fmla="*/ 2147483647 h 123"/>
              <a:gd name="T114" fmla="*/ 2147483647 w 129"/>
              <a:gd name="T115" fmla="*/ 2147483647 h 12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9"/>
              <a:gd name="T175" fmla="*/ 0 h 123"/>
              <a:gd name="T176" fmla="*/ 129 w 129"/>
              <a:gd name="T177" fmla="*/ 123 h 12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9" h="123">
                <a:moveTo>
                  <a:pt x="3" y="101"/>
                </a:moveTo>
                <a:lnTo>
                  <a:pt x="4" y="101"/>
                </a:lnTo>
                <a:lnTo>
                  <a:pt x="4" y="103"/>
                </a:lnTo>
                <a:lnTo>
                  <a:pt x="5" y="104"/>
                </a:lnTo>
                <a:lnTo>
                  <a:pt x="5" y="105"/>
                </a:lnTo>
                <a:lnTo>
                  <a:pt x="5" y="106"/>
                </a:lnTo>
                <a:lnTo>
                  <a:pt x="5" y="107"/>
                </a:lnTo>
                <a:lnTo>
                  <a:pt x="4" y="109"/>
                </a:lnTo>
                <a:lnTo>
                  <a:pt x="4" y="110"/>
                </a:lnTo>
                <a:lnTo>
                  <a:pt x="5" y="110"/>
                </a:lnTo>
                <a:lnTo>
                  <a:pt x="6" y="110"/>
                </a:lnTo>
                <a:lnTo>
                  <a:pt x="7" y="110"/>
                </a:lnTo>
                <a:lnTo>
                  <a:pt x="6" y="110"/>
                </a:lnTo>
                <a:lnTo>
                  <a:pt x="8" y="109"/>
                </a:lnTo>
                <a:lnTo>
                  <a:pt x="10" y="110"/>
                </a:lnTo>
                <a:lnTo>
                  <a:pt x="10" y="112"/>
                </a:lnTo>
                <a:lnTo>
                  <a:pt x="9" y="115"/>
                </a:lnTo>
                <a:lnTo>
                  <a:pt x="8" y="117"/>
                </a:lnTo>
                <a:lnTo>
                  <a:pt x="6" y="119"/>
                </a:lnTo>
                <a:lnTo>
                  <a:pt x="6" y="120"/>
                </a:lnTo>
                <a:lnTo>
                  <a:pt x="6" y="121"/>
                </a:lnTo>
                <a:lnTo>
                  <a:pt x="7" y="120"/>
                </a:lnTo>
                <a:lnTo>
                  <a:pt x="7" y="121"/>
                </a:lnTo>
                <a:lnTo>
                  <a:pt x="8" y="122"/>
                </a:lnTo>
                <a:lnTo>
                  <a:pt x="9" y="121"/>
                </a:lnTo>
                <a:lnTo>
                  <a:pt x="10" y="121"/>
                </a:lnTo>
                <a:lnTo>
                  <a:pt x="10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3"/>
                </a:lnTo>
                <a:lnTo>
                  <a:pt x="13" y="122"/>
                </a:lnTo>
                <a:lnTo>
                  <a:pt x="14" y="121"/>
                </a:lnTo>
                <a:lnTo>
                  <a:pt x="15" y="120"/>
                </a:lnTo>
                <a:lnTo>
                  <a:pt x="17" y="120"/>
                </a:lnTo>
                <a:lnTo>
                  <a:pt x="19" y="119"/>
                </a:lnTo>
                <a:lnTo>
                  <a:pt x="24" y="115"/>
                </a:lnTo>
                <a:lnTo>
                  <a:pt x="26" y="113"/>
                </a:lnTo>
                <a:lnTo>
                  <a:pt x="27" y="112"/>
                </a:lnTo>
                <a:lnTo>
                  <a:pt x="26" y="112"/>
                </a:lnTo>
                <a:lnTo>
                  <a:pt x="26" y="111"/>
                </a:lnTo>
                <a:lnTo>
                  <a:pt x="26" y="110"/>
                </a:lnTo>
                <a:lnTo>
                  <a:pt x="27" y="110"/>
                </a:lnTo>
                <a:lnTo>
                  <a:pt x="27" y="109"/>
                </a:lnTo>
                <a:lnTo>
                  <a:pt x="27" y="108"/>
                </a:lnTo>
                <a:lnTo>
                  <a:pt x="28" y="107"/>
                </a:lnTo>
                <a:lnTo>
                  <a:pt x="29" y="107"/>
                </a:lnTo>
                <a:lnTo>
                  <a:pt x="29" y="106"/>
                </a:lnTo>
                <a:lnTo>
                  <a:pt x="30" y="105"/>
                </a:lnTo>
                <a:lnTo>
                  <a:pt x="30" y="104"/>
                </a:lnTo>
                <a:lnTo>
                  <a:pt x="31" y="103"/>
                </a:lnTo>
                <a:lnTo>
                  <a:pt x="31" y="102"/>
                </a:lnTo>
                <a:lnTo>
                  <a:pt x="31" y="101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2"/>
                </a:lnTo>
                <a:lnTo>
                  <a:pt x="37" y="103"/>
                </a:lnTo>
                <a:lnTo>
                  <a:pt x="36" y="103"/>
                </a:lnTo>
                <a:lnTo>
                  <a:pt x="35" y="104"/>
                </a:lnTo>
                <a:lnTo>
                  <a:pt x="35" y="105"/>
                </a:lnTo>
                <a:lnTo>
                  <a:pt x="36" y="105"/>
                </a:lnTo>
                <a:lnTo>
                  <a:pt x="36" y="106"/>
                </a:lnTo>
                <a:lnTo>
                  <a:pt x="35" y="107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10"/>
                </a:lnTo>
                <a:lnTo>
                  <a:pt x="39" y="110"/>
                </a:lnTo>
                <a:lnTo>
                  <a:pt x="41" y="109"/>
                </a:lnTo>
                <a:lnTo>
                  <a:pt x="43" y="109"/>
                </a:lnTo>
                <a:lnTo>
                  <a:pt x="45" y="109"/>
                </a:lnTo>
                <a:lnTo>
                  <a:pt x="47" y="108"/>
                </a:lnTo>
                <a:lnTo>
                  <a:pt x="49" y="107"/>
                </a:lnTo>
                <a:lnTo>
                  <a:pt x="51" y="106"/>
                </a:lnTo>
                <a:lnTo>
                  <a:pt x="52" y="105"/>
                </a:lnTo>
                <a:lnTo>
                  <a:pt x="52" y="106"/>
                </a:lnTo>
                <a:lnTo>
                  <a:pt x="54" y="104"/>
                </a:lnTo>
                <a:lnTo>
                  <a:pt x="55" y="102"/>
                </a:lnTo>
                <a:lnTo>
                  <a:pt x="56" y="102"/>
                </a:lnTo>
                <a:lnTo>
                  <a:pt x="57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60" y="103"/>
                </a:lnTo>
                <a:lnTo>
                  <a:pt x="61" y="103"/>
                </a:lnTo>
                <a:lnTo>
                  <a:pt x="61" y="104"/>
                </a:lnTo>
                <a:lnTo>
                  <a:pt x="61" y="105"/>
                </a:lnTo>
                <a:lnTo>
                  <a:pt x="63" y="105"/>
                </a:lnTo>
                <a:lnTo>
                  <a:pt x="65" y="105"/>
                </a:lnTo>
                <a:lnTo>
                  <a:pt x="67" y="105"/>
                </a:lnTo>
                <a:lnTo>
                  <a:pt x="69" y="104"/>
                </a:lnTo>
                <a:lnTo>
                  <a:pt x="70" y="104"/>
                </a:lnTo>
                <a:lnTo>
                  <a:pt x="72" y="104"/>
                </a:lnTo>
                <a:lnTo>
                  <a:pt x="73" y="104"/>
                </a:lnTo>
                <a:lnTo>
                  <a:pt x="75" y="105"/>
                </a:lnTo>
                <a:lnTo>
                  <a:pt x="77" y="105"/>
                </a:lnTo>
                <a:lnTo>
                  <a:pt x="78" y="104"/>
                </a:lnTo>
                <a:lnTo>
                  <a:pt x="79" y="105"/>
                </a:lnTo>
                <a:lnTo>
                  <a:pt x="80" y="105"/>
                </a:lnTo>
                <a:lnTo>
                  <a:pt x="82" y="105"/>
                </a:lnTo>
                <a:lnTo>
                  <a:pt x="83" y="105"/>
                </a:lnTo>
                <a:lnTo>
                  <a:pt x="85" y="105"/>
                </a:lnTo>
                <a:lnTo>
                  <a:pt x="86" y="105"/>
                </a:lnTo>
                <a:lnTo>
                  <a:pt x="88" y="105"/>
                </a:lnTo>
                <a:lnTo>
                  <a:pt x="90" y="103"/>
                </a:lnTo>
                <a:lnTo>
                  <a:pt x="92" y="101"/>
                </a:lnTo>
                <a:lnTo>
                  <a:pt x="94" y="100"/>
                </a:lnTo>
                <a:lnTo>
                  <a:pt x="97" y="97"/>
                </a:lnTo>
                <a:lnTo>
                  <a:pt x="99" y="95"/>
                </a:lnTo>
                <a:lnTo>
                  <a:pt x="99" y="94"/>
                </a:lnTo>
                <a:lnTo>
                  <a:pt x="99" y="93"/>
                </a:lnTo>
                <a:lnTo>
                  <a:pt x="98" y="92"/>
                </a:lnTo>
                <a:lnTo>
                  <a:pt x="96" y="93"/>
                </a:lnTo>
                <a:lnTo>
                  <a:pt x="95" y="93"/>
                </a:lnTo>
                <a:lnTo>
                  <a:pt x="96" y="92"/>
                </a:lnTo>
                <a:lnTo>
                  <a:pt x="98" y="91"/>
                </a:lnTo>
                <a:lnTo>
                  <a:pt x="99" y="90"/>
                </a:lnTo>
                <a:lnTo>
                  <a:pt x="100" y="90"/>
                </a:lnTo>
                <a:lnTo>
                  <a:pt x="101" y="91"/>
                </a:lnTo>
                <a:lnTo>
                  <a:pt x="103" y="91"/>
                </a:lnTo>
                <a:lnTo>
                  <a:pt x="103" y="92"/>
                </a:lnTo>
                <a:lnTo>
                  <a:pt x="105" y="93"/>
                </a:lnTo>
                <a:lnTo>
                  <a:pt x="106" y="94"/>
                </a:lnTo>
                <a:lnTo>
                  <a:pt x="108" y="93"/>
                </a:lnTo>
                <a:lnTo>
                  <a:pt x="109" y="92"/>
                </a:lnTo>
                <a:lnTo>
                  <a:pt x="110" y="92"/>
                </a:lnTo>
                <a:lnTo>
                  <a:pt x="112" y="91"/>
                </a:lnTo>
                <a:lnTo>
                  <a:pt x="113" y="89"/>
                </a:lnTo>
                <a:lnTo>
                  <a:pt x="115" y="88"/>
                </a:lnTo>
                <a:lnTo>
                  <a:pt x="116" y="87"/>
                </a:lnTo>
                <a:lnTo>
                  <a:pt x="117" y="87"/>
                </a:lnTo>
                <a:lnTo>
                  <a:pt x="118" y="86"/>
                </a:lnTo>
                <a:lnTo>
                  <a:pt x="120" y="85"/>
                </a:lnTo>
                <a:lnTo>
                  <a:pt x="121" y="84"/>
                </a:lnTo>
                <a:lnTo>
                  <a:pt x="121" y="83"/>
                </a:lnTo>
                <a:lnTo>
                  <a:pt x="122" y="82"/>
                </a:lnTo>
                <a:lnTo>
                  <a:pt x="123" y="82"/>
                </a:lnTo>
                <a:lnTo>
                  <a:pt x="123" y="80"/>
                </a:lnTo>
                <a:lnTo>
                  <a:pt x="123" y="78"/>
                </a:lnTo>
                <a:lnTo>
                  <a:pt x="124" y="73"/>
                </a:lnTo>
                <a:lnTo>
                  <a:pt x="125" y="68"/>
                </a:lnTo>
                <a:lnTo>
                  <a:pt x="127" y="68"/>
                </a:lnTo>
                <a:lnTo>
                  <a:pt x="127" y="67"/>
                </a:lnTo>
                <a:lnTo>
                  <a:pt x="127" y="66"/>
                </a:lnTo>
                <a:lnTo>
                  <a:pt x="127" y="63"/>
                </a:lnTo>
                <a:lnTo>
                  <a:pt x="129" y="63"/>
                </a:lnTo>
                <a:lnTo>
                  <a:pt x="128" y="62"/>
                </a:lnTo>
                <a:lnTo>
                  <a:pt x="129" y="62"/>
                </a:lnTo>
                <a:lnTo>
                  <a:pt x="127" y="61"/>
                </a:lnTo>
                <a:lnTo>
                  <a:pt x="126" y="61"/>
                </a:lnTo>
                <a:lnTo>
                  <a:pt x="125" y="61"/>
                </a:lnTo>
                <a:lnTo>
                  <a:pt x="124" y="62"/>
                </a:lnTo>
                <a:lnTo>
                  <a:pt x="124" y="64"/>
                </a:lnTo>
                <a:lnTo>
                  <a:pt x="122" y="65"/>
                </a:lnTo>
                <a:lnTo>
                  <a:pt x="121" y="66"/>
                </a:lnTo>
                <a:lnTo>
                  <a:pt x="121" y="67"/>
                </a:lnTo>
                <a:lnTo>
                  <a:pt x="120" y="67"/>
                </a:lnTo>
                <a:lnTo>
                  <a:pt x="118" y="68"/>
                </a:lnTo>
                <a:lnTo>
                  <a:pt x="116" y="69"/>
                </a:lnTo>
                <a:lnTo>
                  <a:pt x="115" y="68"/>
                </a:lnTo>
                <a:lnTo>
                  <a:pt x="114" y="66"/>
                </a:lnTo>
                <a:lnTo>
                  <a:pt x="115" y="65"/>
                </a:lnTo>
                <a:lnTo>
                  <a:pt x="114" y="64"/>
                </a:lnTo>
                <a:lnTo>
                  <a:pt x="113" y="62"/>
                </a:lnTo>
                <a:lnTo>
                  <a:pt x="110" y="61"/>
                </a:lnTo>
                <a:lnTo>
                  <a:pt x="110" y="60"/>
                </a:lnTo>
                <a:lnTo>
                  <a:pt x="110" y="59"/>
                </a:lnTo>
                <a:lnTo>
                  <a:pt x="110" y="58"/>
                </a:lnTo>
                <a:lnTo>
                  <a:pt x="111" y="58"/>
                </a:lnTo>
                <a:lnTo>
                  <a:pt x="110" y="57"/>
                </a:lnTo>
                <a:lnTo>
                  <a:pt x="109" y="56"/>
                </a:lnTo>
                <a:lnTo>
                  <a:pt x="109" y="55"/>
                </a:lnTo>
                <a:lnTo>
                  <a:pt x="108" y="54"/>
                </a:lnTo>
                <a:lnTo>
                  <a:pt x="107" y="55"/>
                </a:lnTo>
                <a:lnTo>
                  <a:pt x="107" y="54"/>
                </a:lnTo>
                <a:lnTo>
                  <a:pt x="107" y="53"/>
                </a:lnTo>
                <a:lnTo>
                  <a:pt x="106" y="53"/>
                </a:lnTo>
                <a:lnTo>
                  <a:pt x="106" y="52"/>
                </a:lnTo>
                <a:lnTo>
                  <a:pt x="105" y="52"/>
                </a:lnTo>
                <a:lnTo>
                  <a:pt x="105" y="51"/>
                </a:lnTo>
                <a:lnTo>
                  <a:pt x="104" y="50"/>
                </a:lnTo>
                <a:lnTo>
                  <a:pt x="105" y="50"/>
                </a:lnTo>
                <a:lnTo>
                  <a:pt x="106" y="50"/>
                </a:lnTo>
                <a:lnTo>
                  <a:pt x="106" y="49"/>
                </a:lnTo>
                <a:lnTo>
                  <a:pt x="105" y="49"/>
                </a:lnTo>
                <a:lnTo>
                  <a:pt x="106" y="48"/>
                </a:lnTo>
                <a:lnTo>
                  <a:pt x="105" y="47"/>
                </a:lnTo>
                <a:lnTo>
                  <a:pt x="105" y="48"/>
                </a:lnTo>
                <a:lnTo>
                  <a:pt x="105" y="46"/>
                </a:lnTo>
                <a:lnTo>
                  <a:pt x="104" y="45"/>
                </a:lnTo>
                <a:lnTo>
                  <a:pt x="103" y="45"/>
                </a:lnTo>
                <a:lnTo>
                  <a:pt x="102" y="44"/>
                </a:lnTo>
                <a:lnTo>
                  <a:pt x="101" y="42"/>
                </a:lnTo>
                <a:lnTo>
                  <a:pt x="101" y="43"/>
                </a:lnTo>
                <a:lnTo>
                  <a:pt x="100" y="43"/>
                </a:lnTo>
                <a:lnTo>
                  <a:pt x="99" y="43"/>
                </a:lnTo>
                <a:lnTo>
                  <a:pt x="99" y="42"/>
                </a:lnTo>
                <a:lnTo>
                  <a:pt x="98" y="41"/>
                </a:lnTo>
                <a:lnTo>
                  <a:pt x="97" y="40"/>
                </a:lnTo>
                <a:lnTo>
                  <a:pt x="96" y="41"/>
                </a:lnTo>
                <a:lnTo>
                  <a:pt x="95" y="40"/>
                </a:lnTo>
                <a:lnTo>
                  <a:pt x="96" y="39"/>
                </a:lnTo>
                <a:lnTo>
                  <a:pt x="95" y="39"/>
                </a:lnTo>
                <a:lnTo>
                  <a:pt x="95" y="38"/>
                </a:lnTo>
                <a:lnTo>
                  <a:pt x="94" y="38"/>
                </a:lnTo>
                <a:lnTo>
                  <a:pt x="93" y="38"/>
                </a:lnTo>
                <a:lnTo>
                  <a:pt x="92" y="38"/>
                </a:lnTo>
                <a:lnTo>
                  <a:pt x="92" y="37"/>
                </a:lnTo>
                <a:lnTo>
                  <a:pt x="91" y="36"/>
                </a:lnTo>
                <a:lnTo>
                  <a:pt x="90" y="36"/>
                </a:lnTo>
                <a:lnTo>
                  <a:pt x="89" y="36"/>
                </a:lnTo>
                <a:lnTo>
                  <a:pt x="86" y="36"/>
                </a:lnTo>
                <a:lnTo>
                  <a:pt x="85" y="37"/>
                </a:lnTo>
                <a:lnTo>
                  <a:pt x="83" y="36"/>
                </a:lnTo>
                <a:lnTo>
                  <a:pt x="84" y="34"/>
                </a:lnTo>
                <a:lnTo>
                  <a:pt x="85" y="32"/>
                </a:lnTo>
                <a:lnTo>
                  <a:pt x="84" y="32"/>
                </a:lnTo>
                <a:lnTo>
                  <a:pt x="82" y="31"/>
                </a:lnTo>
                <a:lnTo>
                  <a:pt x="80" y="32"/>
                </a:lnTo>
                <a:lnTo>
                  <a:pt x="78" y="32"/>
                </a:lnTo>
                <a:lnTo>
                  <a:pt x="77" y="31"/>
                </a:lnTo>
                <a:lnTo>
                  <a:pt x="78" y="29"/>
                </a:lnTo>
                <a:lnTo>
                  <a:pt x="79" y="28"/>
                </a:lnTo>
                <a:lnTo>
                  <a:pt x="80" y="27"/>
                </a:lnTo>
                <a:lnTo>
                  <a:pt x="80" y="26"/>
                </a:lnTo>
                <a:lnTo>
                  <a:pt x="79" y="25"/>
                </a:lnTo>
                <a:lnTo>
                  <a:pt x="77" y="24"/>
                </a:lnTo>
                <a:lnTo>
                  <a:pt x="76" y="23"/>
                </a:lnTo>
                <a:lnTo>
                  <a:pt x="77" y="22"/>
                </a:lnTo>
                <a:lnTo>
                  <a:pt x="77" y="21"/>
                </a:lnTo>
                <a:lnTo>
                  <a:pt x="77" y="20"/>
                </a:lnTo>
                <a:lnTo>
                  <a:pt x="77" y="19"/>
                </a:lnTo>
                <a:lnTo>
                  <a:pt x="76" y="18"/>
                </a:lnTo>
                <a:lnTo>
                  <a:pt x="75" y="18"/>
                </a:lnTo>
                <a:lnTo>
                  <a:pt x="74" y="18"/>
                </a:lnTo>
                <a:lnTo>
                  <a:pt x="67" y="18"/>
                </a:lnTo>
                <a:lnTo>
                  <a:pt x="64" y="18"/>
                </a:lnTo>
                <a:lnTo>
                  <a:pt x="63" y="17"/>
                </a:lnTo>
                <a:lnTo>
                  <a:pt x="62" y="15"/>
                </a:lnTo>
                <a:lnTo>
                  <a:pt x="62" y="14"/>
                </a:lnTo>
                <a:lnTo>
                  <a:pt x="61" y="13"/>
                </a:lnTo>
                <a:lnTo>
                  <a:pt x="58" y="11"/>
                </a:lnTo>
                <a:lnTo>
                  <a:pt x="55" y="9"/>
                </a:lnTo>
                <a:lnTo>
                  <a:pt x="52" y="6"/>
                </a:lnTo>
                <a:lnTo>
                  <a:pt x="50" y="3"/>
                </a:lnTo>
                <a:lnTo>
                  <a:pt x="49" y="1"/>
                </a:lnTo>
                <a:lnTo>
                  <a:pt x="48" y="0"/>
                </a:lnTo>
                <a:lnTo>
                  <a:pt x="45" y="0"/>
                </a:lnTo>
                <a:lnTo>
                  <a:pt x="44" y="1"/>
                </a:lnTo>
                <a:lnTo>
                  <a:pt x="42" y="2"/>
                </a:lnTo>
                <a:lnTo>
                  <a:pt x="41" y="4"/>
                </a:lnTo>
                <a:lnTo>
                  <a:pt x="40" y="4"/>
                </a:lnTo>
                <a:lnTo>
                  <a:pt x="39" y="3"/>
                </a:lnTo>
                <a:lnTo>
                  <a:pt x="36" y="2"/>
                </a:lnTo>
                <a:lnTo>
                  <a:pt x="34" y="3"/>
                </a:lnTo>
                <a:lnTo>
                  <a:pt x="34" y="5"/>
                </a:lnTo>
                <a:lnTo>
                  <a:pt x="34" y="6"/>
                </a:lnTo>
                <a:lnTo>
                  <a:pt x="33" y="9"/>
                </a:lnTo>
                <a:lnTo>
                  <a:pt x="33" y="11"/>
                </a:lnTo>
                <a:lnTo>
                  <a:pt x="32" y="11"/>
                </a:lnTo>
                <a:lnTo>
                  <a:pt x="31" y="11"/>
                </a:lnTo>
                <a:lnTo>
                  <a:pt x="29" y="12"/>
                </a:lnTo>
                <a:lnTo>
                  <a:pt x="27" y="13"/>
                </a:lnTo>
                <a:lnTo>
                  <a:pt x="25" y="13"/>
                </a:lnTo>
                <a:lnTo>
                  <a:pt x="24" y="14"/>
                </a:lnTo>
                <a:lnTo>
                  <a:pt x="23" y="15"/>
                </a:lnTo>
                <a:lnTo>
                  <a:pt x="22" y="15"/>
                </a:lnTo>
                <a:lnTo>
                  <a:pt x="18" y="15"/>
                </a:lnTo>
                <a:lnTo>
                  <a:pt x="18" y="16"/>
                </a:lnTo>
                <a:lnTo>
                  <a:pt x="17" y="18"/>
                </a:lnTo>
                <a:lnTo>
                  <a:pt x="16" y="22"/>
                </a:lnTo>
                <a:lnTo>
                  <a:pt x="15" y="27"/>
                </a:lnTo>
                <a:lnTo>
                  <a:pt x="14" y="26"/>
                </a:lnTo>
                <a:lnTo>
                  <a:pt x="13" y="27"/>
                </a:lnTo>
                <a:lnTo>
                  <a:pt x="12" y="28"/>
                </a:lnTo>
                <a:lnTo>
                  <a:pt x="11" y="28"/>
                </a:lnTo>
                <a:lnTo>
                  <a:pt x="10" y="28"/>
                </a:lnTo>
                <a:lnTo>
                  <a:pt x="9" y="30"/>
                </a:lnTo>
                <a:lnTo>
                  <a:pt x="9" y="31"/>
                </a:lnTo>
                <a:lnTo>
                  <a:pt x="10" y="32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9" y="36"/>
                </a:lnTo>
                <a:lnTo>
                  <a:pt x="9" y="37"/>
                </a:lnTo>
                <a:lnTo>
                  <a:pt x="10" y="38"/>
                </a:lnTo>
                <a:lnTo>
                  <a:pt x="9" y="39"/>
                </a:lnTo>
                <a:lnTo>
                  <a:pt x="8" y="40"/>
                </a:lnTo>
                <a:lnTo>
                  <a:pt x="6" y="40"/>
                </a:lnTo>
                <a:lnTo>
                  <a:pt x="6" y="42"/>
                </a:lnTo>
                <a:lnTo>
                  <a:pt x="5" y="44"/>
                </a:lnTo>
                <a:lnTo>
                  <a:pt x="4" y="45"/>
                </a:lnTo>
                <a:lnTo>
                  <a:pt x="5" y="45"/>
                </a:lnTo>
                <a:lnTo>
                  <a:pt x="6" y="47"/>
                </a:lnTo>
                <a:lnTo>
                  <a:pt x="6" y="48"/>
                </a:lnTo>
                <a:lnTo>
                  <a:pt x="6" y="47"/>
                </a:lnTo>
                <a:lnTo>
                  <a:pt x="7" y="49"/>
                </a:lnTo>
                <a:lnTo>
                  <a:pt x="7" y="50"/>
                </a:lnTo>
                <a:lnTo>
                  <a:pt x="6" y="51"/>
                </a:lnTo>
                <a:lnTo>
                  <a:pt x="5" y="51"/>
                </a:lnTo>
                <a:lnTo>
                  <a:pt x="6" y="51"/>
                </a:lnTo>
                <a:lnTo>
                  <a:pt x="6" y="52"/>
                </a:lnTo>
                <a:lnTo>
                  <a:pt x="6" y="51"/>
                </a:lnTo>
                <a:lnTo>
                  <a:pt x="5" y="51"/>
                </a:lnTo>
                <a:lnTo>
                  <a:pt x="5" y="52"/>
                </a:lnTo>
                <a:lnTo>
                  <a:pt x="5" y="54"/>
                </a:lnTo>
                <a:lnTo>
                  <a:pt x="3" y="54"/>
                </a:lnTo>
                <a:lnTo>
                  <a:pt x="3" y="55"/>
                </a:lnTo>
                <a:lnTo>
                  <a:pt x="3" y="56"/>
                </a:lnTo>
                <a:lnTo>
                  <a:pt x="2" y="57"/>
                </a:lnTo>
                <a:lnTo>
                  <a:pt x="1" y="58"/>
                </a:lnTo>
                <a:lnTo>
                  <a:pt x="1" y="59"/>
                </a:lnTo>
                <a:lnTo>
                  <a:pt x="0" y="60"/>
                </a:lnTo>
                <a:lnTo>
                  <a:pt x="2" y="61"/>
                </a:lnTo>
                <a:lnTo>
                  <a:pt x="1" y="62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3" y="68"/>
                </a:lnTo>
                <a:lnTo>
                  <a:pt x="2" y="72"/>
                </a:lnTo>
                <a:lnTo>
                  <a:pt x="3" y="77"/>
                </a:lnTo>
                <a:lnTo>
                  <a:pt x="2" y="78"/>
                </a:lnTo>
                <a:lnTo>
                  <a:pt x="2" y="79"/>
                </a:lnTo>
                <a:lnTo>
                  <a:pt x="3" y="79"/>
                </a:lnTo>
                <a:lnTo>
                  <a:pt x="4" y="80"/>
                </a:lnTo>
                <a:lnTo>
                  <a:pt x="4" y="81"/>
                </a:lnTo>
                <a:lnTo>
                  <a:pt x="4" y="82"/>
                </a:lnTo>
                <a:lnTo>
                  <a:pt x="4" y="83"/>
                </a:lnTo>
                <a:lnTo>
                  <a:pt x="4" y="84"/>
                </a:lnTo>
                <a:lnTo>
                  <a:pt x="5" y="84"/>
                </a:lnTo>
                <a:lnTo>
                  <a:pt x="5" y="83"/>
                </a:lnTo>
                <a:lnTo>
                  <a:pt x="5" y="82"/>
                </a:lnTo>
                <a:lnTo>
                  <a:pt x="5" y="81"/>
                </a:lnTo>
                <a:lnTo>
                  <a:pt x="5" y="80"/>
                </a:lnTo>
                <a:lnTo>
                  <a:pt x="6" y="80"/>
                </a:lnTo>
                <a:lnTo>
                  <a:pt x="7" y="81"/>
                </a:lnTo>
                <a:lnTo>
                  <a:pt x="8" y="81"/>
                </a:lnTo>
                <a:lnTo>
                  <a:pt x="8" y="79"/>
                </a:lnTo>
                <a:lnTo>
                  <a:pt x="8" y="78"/>
                </a:lnTo>
                <a:lnTo>
                  <a:pt x="8" y="77"/>
                </a:lnTo>
                <a:lnTo>
                  <a:pt x="9" y="77"/>
                </a:lnTo>
                <a:lnTo>
                  <a:pt x="9" y="78"/>
                </a:lnTo>
                <a:lnTo>
                  <a:pt x="10" y="78"/>
                </a:lnTo>
                <a:lnTo>
                  <a:pt x="11" y="79"/>
                </a:lnTo>
                <a:lnTo>
                  <a:pt x="12" y="79"/>
                </a:lnTo>
                <a:lnTo>
                  <a:pt x="12" y="81"/>
                </a:lnTo>
                <a:lnTo>
                  <a:pt x="11" y="81"/>
                </a:lnTo>
                <a:lnTo>
                  <a:pt x="10" y="81"/>
                </a:lnTo>
                <a:lnTo>
                  <a:pt x="9" y="81"/>
                </a:lnTo>
                <a:lnTo>
                  <a:pt x="8" y="82"/>
                </a:lnTo>
                <a:lnTo>
                  <a:pt x="8" y="83"/>
                </a:lnTo>
                <a:lnTo>
                  <a:pt x="7" y="83"/>
                </a:lnTo>
                <a:lnTo>
                  <a:pt x="6" y="83"/>
                </a:lnTo>
                <a:lnTo>
                  <a:pt x="6" y="84"/>
                </a:lnTo>
                <a:lnTo>
                  <a:pt x="7" y="84"/>
                </a:lnTo>
                <a:lnTo>
                  <a:pt x="8" y="85"/>
                </a:lnTo>
                <a:lnTo>
                  <a:pt x="8" y="86"/>
                </a:lnTo>
                <a:lnTo>
                  <a:pt x="7" y="87"/>
                </a:lnTo>
                <a:lnTo>
                  <a:pt x="6" y="87"/>
                </a:lnTo>
                <a:lnTo>
                  <a:pt x="5" y="86"/>
                </a:lnTo>
                <a:lnTo>
                  <a:pt x="4" y="86"/>
                </a:lnTo>
                <a:lnTo>
                  <a:pt x="3" y="87"/>
                </a:lnTo>
                <a:lnTo>
                  <a:pt x="3" y="88"/>
                </a:lnTo>
                <a:lnTo>
                  <a:pt x="2" y="88"/>
                </a:lnTo>
                <a:lnTo>
                  <a:pt x="2" y="89"/>
                </a:lnTo>
                <a:lnTo>
                  <a:pt x="3" y="90"/>
                </a:lnTo>
                <a:lnTo>
                  <a:pt x="3" y="91"/>
                </a:lnTo>
                <a:lnTo>
                  <a:pt x="2" y="93"/>
                </a:lnTo>
                <a:lnTo>
                  <a:pt x="3" y="93"/>
                </a:lnTo>
                <a:lnTo>
                  <a:pt x="4" y="92"/>
                </a:lnTo>
                <a:lnTo>
                  <a:pt x="5" y="92"/>
                </a:lnTo>
                <a:lnTo>
                  <a:pt x="5" y="91"/>
                </a:lnTo>
                <a:lnTo>
                  <a:pt x="5" y="92"/>
                </a:lnTo>
                <a:lnTo>
                  <a:pt x="5" y="93"/>
                </a:lnTo>
                <a:lnTo>
                  <a:pt x="5" y="94"/>
                </a:lnTo>
                <a:lnTo>
                  <a:pt x="5" y="95"/>
                </a:lnTo>
                <a:lnTo>
                  <a:pt x="6" y="96"/>
                </a:lnTo>
                <a:lnTo>
                  <a:pt x="6" y="97"/>
                </a:lnTo>
                <a:lnTo>
                  <a:pt x="5" y="97"/>
                </a:lnTo>
                <a:lnTo>
                  <a:pt x="5" y="96"/>
                </a:lnTo>
                <a:lnTo>
                  <a:pt x="4" y="95"/>
                </a:lnTo>
                <a:lnTo>
                  <a:pt x="3" y="95"/>
                </a:lnTo>
                <a:lnTo>
                  <a:pt x="3" y="96"/>
                </a:lnTo>
                <a:lnTo>
                  <a:pt x="3" y="97"/>
                </a:lnTo>
                <a:lnTo>
                  <a:pt x="3" y="98"/>
                </a:lnTo>
                <a:lnTo>
                  <a:pt x="2" y="98"/>
                </a:lnTo>
                <a:lnTo>
                  <a:pt x="3" y="98"/>
                </a:lnTo>
                <a:lnTo>
                  <a:pt x="3" y="99"/>
                </a:lnTo>
                <a:lnTo>
                  <a:pt x="3" y="100"/>
                </a:lnTo>
                <a:lnTo>
                  <a:pt x="3" y="1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" name="Freeform 18"/>
          <p:cNvSpPr>
            <a:spLocks/>
          </p:cNvSpPr>
          <p:nvPr/>
        </p:nvSpPr>
        <p:spPr bwMode="auto">
          <a:xfrm>
            <a:off x="3282700" y="4741745"/>
            <a:ext cx="650950" cy="795251"/>
          </a:xfrm>
          <a:custGeom>
            <a:avLst/>
            <a:gdLst>
              <a:gd name="T0" fmla="*/ 2147483647 w 103"/>
              <a:gd name="T1" fmla="*/ 2147483647 h 102"/>
              <a:gd name="T2" fmla="*/ 2147483647 w 103"/>
              <a:gd name="T3" fmla="*/ 2147483647 h 102"/>
              <a:gd name="T4" fmla="*/ 2147483647 w 103"/>
              <a:gd name="T5" fmla="*/ 2147483647 h 102"/>
              <a:gd name="T6" fmla="*/ 2147483647 w 103"/>
              <a:gd name="T7" fmla="*/ 2147483647 h 102"/>
              <a:gd name="T8" fmla="*/ 2147483647 w 103"/>
              <a:gd name="T9" fmla="*/ 2147483647 h 102"/>
              <a:gd name="T10" fmla="*/ 2147483647 w 103"/>
              <a:gd name="T11" fmla="*/ 2147483647 h 102"/>
              <a:gd name="T12" fmla="*/ 2147483647 w 103"/>
              <a:gd name="T13" fmla="*/ 2147483647 h 102"/>
              <a:gd name="T14" fmla="*/ 2147483647 w 103"/>
              <a:gd name="T15" fmla="*/ 2147483647 h 102"/>
              <a:gd name="T16" fmla="*/ 2147483647 w 103"/>
              <a:gd name="T17" fmla="*/ 2147483647 h 102"/>
              <a:gd name="T18" fmla="*/ 2147483647 w 103"/>
              <a:gd name="T19" fmla="*/ 2147483647 h 102"/>
              <a:gd name="T20" fmla="*/ 2147483647 w 103"/>
              <a:gd name="T21" fmla="*/ 2147483647 h 102"/>
              <a:gd name="T22" fmla="*/ 2147483647 w 103"/>
              <a:gd name="T23" fmla="*/ 2147483647 h 102"/>
              <a:gd name="T24" fmla="*/ 2147483647 w 103"/>
              <a:gd name="T25" fmla="*/ 2147483647 h 102"/>
              <a:gd name="T26" fmla="*/ 2147483647 w 103"/>
              <a:gd name="T27" fmla="*/ 2147483647 h 102"/>
              <a:gd name="T28" fmla="*/ 2147483647 w 103"/>
              <a:gd name="T29" fmla="*/ 2147483647 h 102"/>
              <a:gd name="T30" fmla="*/ 2147483647 w 103"/>
              <a:gd name="T31" fmla="*/ 2147483647 h 102"/>
              <a:gd name="T32" fmla="*/ 2147483647 w 103"/>
              <a:gd name="T33" fmla="*/ 2147483647 h 102"/>
              <a:gd name="T34" fmla="*/ 2147483647 w 103"/>
              <a:gd name="T35" fmla="*/ 2147483647 h 102"/>
              <a:gd name="T36" fmla="*/ 2147483647 w 103"/>
              <a:gd name="T37" fmla="*/ 2147483647 h 102"/>
              <a:gd name="T38" fmla="*/ 2147483647 w 103"/>
              <a:gd name="T39" fmla="*/ 2147483647 h 102"/>
              <a:gd name="T40" fmla="*/ 2147483647 w 103"/>
              <a:gd name="T41" fmla="*/ 2147483647 h 102"/>
              <a:gd name="T42" fmla="*/ 2147483647 w 103"/>
              <a:gd name="T43" fmla="*/ 2147483647 h 102"/>
              <a:gd name="T44" fmla="*/ 2147483647 w 103"/>
              <a:gd name="T45" fmla="*/ 2147483647 h 102"/>
              <a:gd name="T46" fmla="*/ 2147483647 w 103"/>
              <a:gd name="T47" fmla="*/ 2147483647 h 102"/>
              <a:gd name="T48" fmla="*/ 2147483647 w 103"/>
              <a:gd name="T49" fmla="*/ 2147483647 h 102"/>
              <a:gd name="T50" fmla="*/ 2147483647 w 103"/>
              <a:gd name="T51" fmla="*/ 2147483647 h 102"/>
              <a:gd name="T52" fmla="*/ 2147483647 w 103"/>
              <a:gd name="T53" fmla="*/ 2147483647 h 102"/>
              <a:gd name="T54" fmla="*/ 2147483647 w 103"/>
              <a:gd name="T55" fmla="*/ 2147483647 h 102"/>
              <a:gd name="T56" fmla="*/ 2147483647 w 103"/>
              <a:gd name="T57" fmla="*/ 2147483647 h 102"/>
              <a:gd name="T58" fmla="*/ 2147483647 w 103"/>
              <a:gd name="T59" fmla="*/ 2147483647 h 102"/>
              <a:gd name="T60" fmla="*/ 2147483647 w 103"/>
              <a:gd name="T61" fmla="*/ 2147483647 h 102"/>
              <a:gd name="T62" fmla="*/ 2147483647 w 103"/>
              <a:gd name="T63" fmla="*/ 2147483647 h 102"/>
              <a:gd name="T64" fmla="*/ 2147483647 w 103"/>
              <a:gd name="T65" fmla="*/ 2147483647 h 102"/>
              <a:gd name="T66" fmla="*/ 2147483647 w 103"/>
              <a:gd name="T67" fmla="*/ 2147483647 h 102"/>
              <a:gd name="T68" fmla="*/ 2147483647 w 103"/>
              <a:gd name="T69" fmla="*/ 0 h 102"/>
              <a:gd name="T70" fmla="*/ 2147483647 w 103"/>
              <a:gd name="T71" fmla="*/ 2147483647 h 102"/>
              <a:gd name="T72" fmla="*/ 2147483647 w 103"/>
              <a:gd name="T73" fmla="*/ 2147483647 h 102"/>
              <a:gd name="T74" fmla="*/ 2147483647 w 103"/>
              <a:gd name="T75" fmla="*/ 2147483647 h 102"/>
              <a:gd name="T76" fmla="*/ 2147483647 w 103"/>
              <a:gd name="T77" fmla="*/ 2147483647 h 102"/>
              <a:gd name="T78" fmla="*/ 2147483647 w 103"/>
              <a:gd name="T79" fmla="*/ 2147483647 h 102"/>
              <a:gd name="T80" fmla="*/ 2147483647 w 103"/>
              <a:gd name="T81" fmla="*/ 2147483647 h 102"/>
              <a:gd name="T82" fmla="*/ 2147483647 w 103"/>
              <a:gd name="T83" fmla="*/ 2147483647 h 102"/>
              <a:gd name="T84" fmla="*/ 2147483647 w 103"/>
              <a:gd name="T85" fmla="*/ 2147483647 h 102"/>
              <a:gd name="T86" fmla="*/ 2147483647 w 103"/>
              <a:gd name="T87" fmla="*/ 2147483647 h 102"/>
              <a:gd name="T88" fmla="*/ 2147483647 w 103"/>
              <a:gd name="T89" fmla="*/ 2147483647 h 102"/>
              <a:gd name="T90" fmla="*/ 2147483647 w 103"/>
              <a:gd name="T91" fmla="*/ 2147483647 h 102"/>
              <a:gd name="T92" fmla="*/ 2147483647 w 103"/>
              <a:gd name="T93" fmla="*/ 2147483647 h 102"/>
              <a:gd name="T94" fmla="*/ 2147483647 w 103"/>
              <a:gd name="T95" fmla="*/ 2147483647 h 102"/>
              <a:gd name="T96" fmla="*/ 2147483647 w 103"/>
              <a:gd name="T97" fmla="*/ 2147483647 h 102"/>
              <a:gd name="T98" fmla="*/ 2147483647 w 103"/>
              <a:gd name="T99" fmla="*/ 2147483647 h 102"/>
              <a:gd name="T100" fmla="*/ 2147483647 w 103"/>
              <a:gd name="T101" fmla="*/ 2147483647 h 102"/>
              <a:gd name="T102" fmla="*/ 2147483647 w 103"/>
              <a:gd name="T103" fmla="*/ 2147483647 h 102"/>
              <a:gd name="T104" fmla="*/ 2147483647 w 103"/>
              <a:gd name="T105" fmla="*/ 2147483647 h 102"/>
              <a:gd name="T106" fmla="*/ 2147483647 w 103"/>
              <a:gd name="T107" fmla="*/ 2147483647 h 102"/>
              <a:gd name="T108" fmla="*/ 2147483647 w 103"/>
              <a:gd name="T109" fmla="*/ 2147483647 h 102"/>
              <a:gd name="T110" fmla="*/ 2147483647 w 103"/>
              <a:gd name="T111" fmla="*/ 2147483647 h 102"/>
              <a:gd name="T112" fmla="*/ 2147483647 w 103"/>
              <a:gd name="T113" fmla="*/ 2147483647 h 1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3"/>
              <a:gd name="T172" fmla="*/ 0 h 102"/>
              <a:gd name="T173" fmla="*/ 103 w 103"/>
              <a:gd name="T174" fmla="*/ 102 h 1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3" h="102">
                <a:moveTo>
                  <a:pt x="10" y="71"/>
                </a:moveTo>
                <a:lnTo>
                  <a:pt x="12" y="73"/>
                </a:lnTo>
                <a:lnTo>
                  <a:pt x="12" y="74"/>
                </a:lnTo>
                <a:lnTo>
                  <a:pt x="13" y="75"/>
                </a:lnTo>
                <a:lnTo>
                  <a:pt x="14" y="76"/>
                </a:lnTo>
                <a:lnTo>
                  <a:pt x="15" y="76"/>
                </a:lnTo>
                <a:lnTo>
                  <a:pt x="15" y="77"/>
                </a:lnTo>
                <a:lnTo>
                  <a:pt x="16" y="79"/>
                </a:lnTo>
                <a:lnTo>
                  <a:pt x="16" y="80"/>
                </a:lnTo>
                <a:lnTo>
                  <a:pt x="15" y="83"/>
                </a:lnTo>
                <a:lnTo>
                  <a:pt x="14" y="85"/>
                </a:lnTo>
                <a:lnTo>
                  <a:pt x="15" y="87"/>
                </a:lnTo>
                <a:lnTo>
                  <a:pt x="17" y="87"/>
                </a:lnTo>
                <a:lnTo>
                  <a:pt x="19" y="87"/>
                </a:lnTo>
                <a:lnTo>
                  <a:pt x="20" y="89"/>
                </a:lnTo>
                <a:lnTo>
                  <a:pt x="21" y="89"/>
                </a:lnTo>
                <a:lnTo>
                  <a:pt x="21" y="90"/>
                </a:lnTo>
                <a:lnTo>
                  <a:pt x="20" y="91"/>
                </a:lnTo>
                <a:lnTo>
                  <a:pt x="20" y="92"/>
                </a:lnTo>
                <a:lnTo>
                  <a:pt x="21" y="93"/>
                </a:lnTo>
                <a:lnTo>
                  <a:pt x="22" y="94"/>
                </a:lnTo>
                <a:lnTo>
                  <a:pt x="22" y="95"/>
                </a:lnTo>
                <a:lnTo>
                  <a:pt x="22" y="96"/>
                </a:lnTo>
                <a:lnTo>
                  <a:pt x="23" y="97"/>
                </a:lnTo>
                <a:lnTo>
                  <a:pt x="25" y="97"/>
                </a:lnTo>
                <a:lnTo>
                  <a:pt x="27" y="97"/>
                </a:lnTo>
                <a:lnTo>
                  <a:pt x="28" y="98"/>
                </a:lnTo>
                <a:lnTo>
                  <a:pt x="31" y="99"/>
                </a:lnTo>
                <a:lnTo>
                  <a:pt x="30" y="97"/>
                </a:lnTo>
                <a:lnTo>
                  <a:pt x="30" y="94"/>
                </a:lnTo>
                <a:lnTo>
                  <a:pt x="29" y="93"/>
                </a:lnTo>
                <a:lnTo>
                  <a:pt x="31" y="92"/>
                </a:lnTo>
                <a:lnTo>
                  <a:pt x="32" y="91"/>
                </a:lnTo>
                <a:lnTo>
                  <a:pt x="33" y="93"/>
                </a:lnTo>
                <a:lnTo>
                  <a:pt x="34" y="94"/>
                </a:lnTo>
                <a:lnTo>
                  <a:pt x="35" y="95"/>
                </a:lnTo>
                <a:lnTo>
                  <a:pt x="35" y="96"/>
                </a:lnTo>
                <a:lnTo>
                  <a:pt x="36" y="96"/>
                </a:lnTo>
                <a:lnTo>
                  <a:pt x="36" y="99"/>
                </a:lnTo>
                <a:lnTo>
                  <a:pt x="36" y="101"/>
                </a:lnTo>
                <a:lnTo>
                  <a:pt x="37" y="102"/>
                </a:lnTo>
                <a:lnTo>
                  <a:pt x="38" y="102"/>
                </a:lnTo>
                <a:lnTo>
                  <a:pt x="39" y="101"/>
                </a:lnTo>
                <a:lnTo>
                  <a:pt x="39" y="100"/>
                </a:lnTo>
                <a:lnTo>
                  <a:pt x="38" y="100"/>
                </a:lnTo>
                <a:lnTo>
                  <a:pt x="38" y="99"/>
                </a:lnTo>
                <a:lnTo>
                  <a:pt x="38" y="98"/>
                </a:lnTo>
                <a:lnTo>
                  <a:pt x="38" y="97"/>
                </a:lnTo>
                <a:lnTo>
                  <a:pt x="38" y="96"/>
                </a:lnTo>
                <a:lnTo>
                  <a:pt x="38" y="95"/>
                </a:lnTo>
                <a:lnTo>
                  <a:pt x="39" y="95"/>
                </a:lnTo>
                <a:lnTo>
                  <a:pt x="39" y="96"/>
                </a:lnTo>
                <a:lnTo>
                  <a:pt x="40" y="96"/>
                </a:lnTo>
                <a:lnTo>
                  <a:pt x="40" y="97"/>
                </a:lnTo>
                <a:lnTo>
                  <a:pt x="40" y="98"/>
                </a:lnTo>
                <a:lnTo>
                  <a:pt x="40" y="99"/>
                </a:lnTo>
                <a:lnTo>
                  <a:pt x="40" y="100"/>
                </a:lnTo>
                <a:lnTo>
                  <a:pt x="40" y="101"/>
                </a:lnTo>
                <a:lnTo>
                  <a:pt x="41" y="101"/>
                </a:lnTo>
                <a:lnTo>
                  <a:pt x="41" y="100"/>
                </a:lnTo>
                <a:lnTo>
                  <a:pt x="41" y="99"/>
                </a:lnTo>
                <a:lnTo>
                  <a:pt x="42" y="99"/>
                </a:lnTo>
                <a:lnTo>
                  <a:pt x="43" y="100"/>
                </a:lnTo>
                <a:lnTo>
                  <a:pt x="45" y="100"/>
                </a:lnTo>
                <a:lnTo>
                  <a:pt x="46" y="99"/>
                </a:lnTo>
                <a:lnTo>
                  <a:pt x="48" y="99"/>
                </a:lnTo>
                <a:lnTo>
                  <a:pt x="49" y="98"/>
                </a:lnTo>
                <a:lnTo>
                  <a:pt x="50" y="98"/>
                </a:lnTo>
                <a:lnTo>
                  <a:pt x="51" y="99"/>
                </a:lnTo>
                <a:lnTo>
                  <a:pt x="51" y="100"/>
                </a:lnTo>
                <a:lnTo>
                  <a:pt x="52" y="102"/>
                </a:lnTo>
                <a:lnTo>
                  <a:pt x="52" y="101"/>
                </a:lnTo>
                <a:lnTo>
                  <a:pt x="52" y="99"/>
                </a:lnTo>
                <a:lnTo>
                  <a:pt x="53" y="98"/>
                </a:lnTo>
                <a:lnTo>
                  <a:pt x="52" y="97"/>
                </a:lnTo>
                <a:lnTo>
                  <a:pt x="51" y="97"/>
                </a:lnTo>
                <a:lnTo>
                  <a:pt x="51" y="96"/>
                </a:lnTo>
                <a:lnTo>
                  <a:pt x="51" y="95"/>
                </a:lnTo>
                <a:lnTo>
                  <a:pt x="52" y="95"/>
                </a:lnTo>
                <a:lnTo>
                  <a:pt x="53" y="94"/>
                </a:lnTo>
                <a:lnTo>
                  <a:pt x="54" y="94"/>
                </a:lnTo>
                <a:lnTo>
                  <a:pt x="54" y="95"/>
                </a:lnTo>
                <a:lnTo>
                  <a:pt x="55" y="96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6" y="94"/>
                </a:lnTo>
                <a:lnTo>
                  <a:pt x="56" y="92"/>
                </a:lnTo>
                <a:lnTo>
                  <a:pt x="56" y="91"/>
                </a:lnTo>
                <a:lnTo>
                  <a:pt x="57" y="91"/>
                </a:lnTo>
                <a:lnTo>
                  <a:pt x="58" y="91"/>
                </a:lnTo>
                <a:lnTo>
                  <a:pt x="58" y="92"/>
                </a:lnTo>
                <a:lnTo>
                  <a:pt x="59" y="93"/>
                </a:lnTo>
                <a:lnTo>
                  <a:pt x="59" y="92"/>
                </a:lnTo>
                <a:lnTo>
                  <a:pt x="59" y="91"/>
                </a:lnTo>
                <a:lnTo>
                  <a:pt x="60" y="90"/>
                </a:lnTo>
                <a:lnTo>
                  <a:pt x="61" y="91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2" y="90"/>
                </a:lnTo>
                <a:lnTo>
                  <a:pt x="62" y="89"/>
                </a:lnTo>
                <a:lnTo>
                  <a:pt x="63" y="88"/>
                </a:lnTo>
                <a:lnTo>
                  <a:pt x="64" y="88"/>
                </a:lnTo>
                <a:lnTo>
                  <a:pt x="64" y="89"/>
                </a:lnTo>
                <a:lnTo>
                  <a:pt x="64" y="90"/>
                </a:lnTo>
                <a:lnTo>
                  <a:pt x="66" y="90"/>
                </a:lnTo>
                <a:lnTo>
                  <a:pt x="66" y="91"/>
                </a:lnTo>
                <a:lnTo>
                  <a:pt x="65" y="92"/>
                </a:lnTo>
                <a:lnTo>
                  <a:pt x="67" y="93"/>
                </a:lnTo>
                <a:lnTo>
                  <a:pt x="67" y="92"/>
                </a:lnTo>
                <a:lnTo>
                  <a:pt x="68" y="92"/>
                </a:lnTo>
                <a:lnTo>
                  <a:pt x="69" y="91"/>
                </a:lnTo>
                <a:lnTo>
                  <a:pt x="69" y="92"/>
                </a:lnTo>
                <a:lnTo>
                  <a:pt x="70" y="93"/>
                </a:lnTo>
                <a:lnTo>
                  <a:pt x="71" y="93"/>
                </a:lnTo>
                <a:lnTo>
                  <a:pt x="73" y="92"/>
                </a:lnTo>
                <a:lnTo>
                  <a:pt x="74" y="92"/>
                </a:lnTo>
                <a:lnTo>
                  <a:pt x="75" y="89"/>
                </a:lnTo>
                <a:lnTo>
                  <a:pt x="75" y="88"/>
                </a:lnTo>
                <a:lnTo>
                  <a:pt x="76" y="85"/>
                </a:lnTo>
                <a:lnTo>
                  <a:pt x="77" y="84"/>
                </a:lnTo>
                <a:lnTo>
                  <a:pt x="79" y="82"/>
                </a:lnTo>
                <a:lnTo>
                  <a:pt x="81" y="81"/>
                </a:lnTo>
                <a:lnTo>
                  <a:pt x="83" y="80"/>
                </a:lnTo>
                <a:lnTo>
                  <a:pt x="85" y="79"/>
                </a:lnTo>
                <a:lnTo>
                  <a:pt x="86" y="77"/>
                </a:lnTo>
                <a:lnTo>
                  <a:pt x="87" y="76"/>
                </a:lnTo>
                <a:lnTo>
                  <a:pt x="87" y="74"/>
                </a:lnTo>
                <a:lnTo>
                  <a:pt x="86" y="73"/>
                </a:lnTo>
                <a:lnTo>
                  <a:pt x="86" y="72"/>
                </a:lnTo>
                <a:lnTo>
                  <a:pt x="85" y="72"/>
                </a:lnTo>
                <a:lnTo>
                  <a:pt x="84" y="71"/>
                </a:lnTo>
                <a:lnTo>
                  <a:pt x="84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68"/>
                </a:lnTo>
                <a:lnTo>
                  <a:pt x="80" y="67"/>
                </a:lnTo>
                <a:lnTo>
                  <a:pt x="80" y="66"/>
                </a:lnTo>
                <a:lnTo>
                  <a:pt x="79" y="66"/>
                </a:lnTo>
                <a:lnTo>
                  <a:pt x="78" y="66"/>
                </a:lnTo>
                <a:lnTo>
                  <a:pt x="77" y="66"/>
                </a:lnTo>
                <a:lnTo>
                  <a:pt x="77" y="64"/>
                </a:lnTo>
                <a:lnTo>
                  <a:pt x="76" y="61"/>
                </a:lnTo>
                <a:lnTo>
                  <a:pt x="75" y="61"/>
                </a:lnTo>
                <a:lnTo>
                  <a:pt x="73" y="60"/>
                </a:lnTo>
                <a:lnTo>
                  <a:pt x="72" y="60"/>
                </a:lnTo>
                <a:lnTo>
                  <a:pt x="71" y="59"/>
                </a:lnTo>
                <a:lnTo>
                  <a:pt x="71" y="58"/>
                </a:lnTo>
                <a:lnTo>
                  <a:pt x="70" y="57"/>
                </a:lnTo>
                <a:lnTo>
                  <a:pt x="71" y="56"/>
                </a:lnTo>
                <a:lnTo>
                  <a:pt x="72" y="57"/>
                </a:lnTo>
                <a:lnTo>
                  <a:pt x="72" y="59"/>
                </a:lnTo>
                <a:lnTo>
                  <a:pt x="76" y="59"/>
                </a:lnTo>
                <a:lnTo>
                  <a:pt x="80" y="58"/>
                </a:lnTo>
                <a:lnTo>
                  <a:pt x="81" y="59"/>
                </a:lnTo>
                <a:lnTo>
                  <a:pt x="81" y="61"/>
                </a:lnTo>
                <a:lnTo>
                  <a:pt x="83" y="62"/>
                </a:lnTo>
                <a:lnTo>
                  <a:pt x="84" y="58"/>
                </a:lnTo>
                <a:lnTo>
                  <a:pt x="84" y="56"/>
                </a:lnTo>
                <a:lnTo>
                  <a:pt x="85" y="55"/>
                </a:lnTo>
                <a:lnTo>
                  <a:pt x="87" y="57"/>
                </a:lnTo>
                <a:lnTo>
                  <a:pt x="89" y="57"/>
                </a:lnTo>
                <a:lnTo>
                  <a:pt x="91" y="56"/>
                </a:lnTo>
                <a:lnTo>
                  <a:pt x="92" y="56"/>
                </a:lnTo>
                <a:lnTo>
                  <a:pt x="94" y="57"/>
                </a:lnTo>
                <a:lnTo>
                  <a:pt x="94" y="53"/>
                </a:lnTo>
                <a:lnTo>
                  <a:pt x="96" y="53"/>
                </a:lnTo>
                <a:lnTo>
                  <a:pt x="98" y="53"/>
                </a:lnTo>
                <a:lnTo>
                  <a:pt x="99" y="51"/>
                </a:lnTo>
                <a:lnTo>
                  <a:pt x="98" y="50"/>
                </a:lnTo>
                <a:lnTo>
                  <a:pt x="97" y="49"/>
                </a:lnTo>
                <a:lnTo>
                  <a:pt x="98" y="48"/>
                </a:lnTo>
                <a:lnTo>
                  <a:pt x="99" y="48"/>
                </a:lnTo>
                <a:lnTo>
                  <a:pt x="99" y="47"/>
                </a:lnTo>
                <a:lnTo>
                  <a:pt x="100" y="47"/>
                </a:lnTo>
                <a:lnTo>
                  <a:pt x="101" y="46"/>
                </a:lnTo>
                <a:lnTo>
                  <a:pt x="103" y="44"/>
                </a:lnTo>
                <a:lnTo>
                  <a:pt x="102" y="43"/>
                </a:lnTo>
                <a:lnTo>
                  <a:pt x="101" y="41"/>
                </a:lnTo>
                <a:lnTo>
                  <a:pt x="100" y="40"/>
                </a:lnTo>
                <a:lnTo>
                  <a:pt x="98" y="40"/>
                </a:lnTo>
                <a:lnTo>
                  <a:pt x="97" y="41"/>
                </a:lnTo>
                <a:lnTo>
                  <a:pt x="96" y="41"/>
                </a:lnTo>
                <a:lnTo>
                  <a:pt x="94" y="41"/>
                </a:lnTo>
                <a:lnTo>
                  <a:pt x="92" y="41"/>
                </a:lnTo>
                <a:lnTo>
                  <a:pt x="91" y="41"/>
                </a:lnTo>
                <a:lnTo>
                  <a:pt x="90" y="40"/>
                </a:lnTo>
                <a:lnTo>
                  <a:pt x="89" y="40"/>
                </a:lnTo>
                <a:lnTo>
                  <a:pt x="88" y="40"/>
                </a:lnTo>
                <a:lnTo>
                  <a:pt x="86" y="42"/>
                </a:lnTo>
                <a:lnTo>
                  <a:pt x="84" y="41"/>
                </a:lnTo>
                <a:lnTo>
                  <a:pt x="83" y="41"/>
                </a:lnTo>
                <a:lnTo>
                  <a:pt x="82" y="41"/>
                </a:lnTo>
                <a:lnTo>
                  <a:pt x="82" y="40"/>
                </a:lnTo>
                <a:lnTo>
                  <a:pt x="82" y="39"/>
                </a:lnTo>
                <a:lnTo>
                  <a:pt x="81" y="37"/>
                </a:lnTo>
                <a:lnTo>
                  <a:pt x="80" y="37"/>
                </a:lnTo>
                <a:lnTo>
                  <a:pt x="79" y="37"/>
                </a:lnTo>
                <a:lnTo>
                  <a:pt x="78" y="37"/>
                </a:lnTo>
                <a:lnTo>
                  <a:pt x="79" y="35"/>
                </a:lnTo>
                <a:lnTo>
                  <a:pt x="78" y="34"/>
                </a:lnTo>
                <a:lnTo>
                  <a:pt x="75" y="34"/>
                </a:lnTo>
                <a:lnTo>
                  <a:pt x="75" y="32"/>
                </a:lnTo>
                <a:lnTo>
                  <a:pt x="75" y="31"/>
                </a:lnTo>
                <a:lnTo>
                  <a:pt x="76" y="30"/>
                </a:lnTo>
                <a:lnTo>
                  <a:pt x="77" y="30"/>
                </a:lnTo>
                <a:lnTo>
                  <a:pt x="79" y="28"/>
                </a:lnTo>
                <a:lnTo>
                  <a:pt x="79" y="27"/>
                </a:lnTo>
                <a:lnTo>
                  <a:pt x="78" y="27"/>
                </a:lnTo>
                <a:lnTo>
                  <a:pt x="75" y="27"/>
                </a:lnTo>
                <a:lnTo>
                  <a:pt x="76" y="25"/>
                </a:lnTo>
                <a:lnTo>
                  <a:pt x="68" y="24"/>
                </a:lnTo>
                <a:lnTo>
                  <a:pt x="68" y="23"/>
                </a:lnTo>
                <a:lnTo>
                  <a:pt x="68" y="21"/>
                </a:lnTo>
                <a:lnTo>
                  <a:pt x="69" y="18"/>
                </a:lnTo>
                <a:lnTo>
                  <a:pt x="68" y="18"/>
                </a:lnTo>
                <a:lnTo>
                  <a:pt x="68" y="19"/>
                </a:lnTo>
                <a:lnTo>
                  <a:pt x="67" y="21"/>
                </a:lnTo>
                <a:lnTo>
                  <a:pt x="66" y="22"/>
                </a:lnTo>
                <a:lnTo>
                  <a:pt x="64" y="22"/>
                </a:lnTo>
                <a:lnTo>
                  <a:pt x="64" y="21"/>
                </a:lnTo>
                <a:lnTo>
                  <a:pt x="64" y="20"/>
                </a:lnTo>
                <a:lnTo>
                  <a:pt x="66" y="19"/>
                </a:lnTo>
                <a:lnTo>
                  <a:pt x="66" y="18"/>
                </a:lnTo>
                <a:lnTo>
                  <a:pt x="65" y="18"/>
                </a:lnTo>
                <a:lnTo>
                  <a:pt x="64" y="18"/>
                </a:lnTo>
                <a:lnTo>
                  <a:pt x="63" y="18"/>
                </a:lnTo>
                <a:lnTo>
                  <a:pt x="63" y="17"/>
                </a:lnTo>
                <a:lnTo>
                  <a:pt x="62" y="16"/>
                </a:lnTo>
                <a:lnTo>
                  <a:pt x="61" y="16"/>
                </a:lnTo>
                <a:lnTo>
                  <a:pt x="60" y="15"/>
                </a:lnTo>
                <a:lnTo>
                  <a:pt x="60" y="13"/>
                </a:lnTo>
                <a:lnTo>
                  <a:pt x="61" y="12"/>
                </a:lnTo>
                <a:lnTo>
                  <a:pt x="62" y="12"/>
                </a:lnTo>
                <a:lnTo>
                  <a:pt x="63" y="13"/>
                </a:lnTo>
                <a:lnTo>
                  <a:pt x="63" y="12"/>
                </a:lnTo>
                <a:lnTo>
                  <a:pt x="64" y="11"/>
                </a:lnTo>
                <a:lnTo>
                  <a:pt x="64" y="10"/>
                </a:lnTo>
                <a:lnTo>
                  <a:pt x="63" y="9"/>
                </a:lnTo>
                <a:lnTo>
                  <a:pt x="62" y="10"/>
                </a:lnTo>
                <a:lnTo>
                  <a:pt x="61" y="10"/>
                </a:lnTo>
                <a:lnTo>
                  <a:pt x="60" y="9"/>
                </a:lnTo>
                <a:lnTo>
                  <a:pt x="59" y="11"/>
                </a:lnTo>
                <a:lnTo>
                  <a:pt x="58" y="11"/>
                </a:lnTo>
                <a:lnTo>
                  <a:pt x="56" y="10"/>
                </a:lnTo>
                <a:lnTo>
                  <a:pt x="53" y="7"/>
                </a:lnTo>
                <a:lnTo>
                  <a:pt x="51" y="8"/>
                </a:lnTo>
                <a:lnTo>
                  <a:pt x="49" y="7"/>
                </a:lnTo>
                <a:lnTo>
                  <a:pt x="47" y="6"/>
                </a:lnTo>
                <a:lnTo>
                  <a:pt x="45" y="6"/>
                </a:lnTo>
                <a:lnTo>
                  <a:pt x="44" y="8"/>
                </a:lnTo>
                <a:lnTo>
                  <a:pt x="42" y="6"/>
                </a:lnTo>
                <a:lnTo>
                  <a:pt x="40" y="7"/>
                </a:lnTo>
                <a:lnTo>
                  <a:pt x="39" y="7"/>
                </a:lnTo>
                <a:lnTo>
                  <a:pt x="38" y="7"/>
                </a:lnTo>
                <a:lnTo>
                  <a:pt x="38" y="9"/>
                </a:lnTo>
                <a:lnTo>
                  <a:pt x="37" y="9"/>
                </a:lnTo>
                <a:lnTo>
                  <a:pt x="35" y="9"/>
                </a:lnTo>
                <a:lnTo>
                  <a:pt x="34" y="7"/>
                </a:lnTo>
                <a:lnTo>
                  <a:pt x="32" y="4"/>
                </a:lnTo>
                <a:lnTo>
                  <a:pt x="32" y="2"/>
                </a:lnTo>
                <a:lnTo>
                  <a:pt x="32" y="1"/>
                </a:lnTo>
                <a:lnTo>
                  <a:pt x="31" y="0"/>
                </a:lnTo>
                <a:lnTo>
                  <a:pt x="30" y="1"/>
                </a:lnTo>
                <a:lnTo>
                  <a:pt x="28" y="1"/>
                </a:lnTo>
                <a:lnTo>
                  <a:pt x="27" y="1"/>
                </a:lnTo>
                <a:lnTo>
                  <a:pt x="25" y="0"/>
                </a:lnTo>
                <a:lnTo>
                  <a:pt x="24" y="0"/>
                </a:lnTo>
                <a:lnTo>
                  <a:pt x="23" y="1"/>
                </a:lnTo>
                <a:lnTo>
                  <a:pt x="22" y="1"/>
                </a:lnTo>
                <a:lnTo>
                  <a:pt x="22" y="2"/>
                </a:lnTo>
                <a:lnTo>
                  <a:pt x="21" y="2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7" y="5"/>
                </a:lnTo>
                <a:lnTo>
                  <a:pt x="16" y="5"/>
                </a:lnTo>
                <a:lnTo>
                  <a:pt x="15" y="4"/>
                </a:lnTo>
                <a:lnTo>
                  <a:pt x="14" y="3"/>
                </a:lnTo>
                <a:lnTo>
                  <a:pt x="13" y="3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9" y="5"/>
                </a:lnTo>
                <a:lnTo>
                  <a:pt x="8" y="6"/>
                </a:lnTo>
                <a:lnTo>
                  <a:pt x="7" y="5"/>
                </a:lnTo>
                <a:lnTo>
                  <a:pt x="6" y="5"/>
                </a:lnTo>
                <a:lnTo>
                  <a:pt x="6" y="7"/>
                </a:lnTo>
                <a:lnTo>
                  <a:pt x="6" y="8"/>
                </a:lnTo>
                <a:lnTo>
                  <a:pt x="5" y="9"/>
                </a:lnTo>
                <a:lnTo>
                  <a:pt x="4" y="8"/>
                </a:lnTo>
                <a:lnTo>
                  <a:pt x="3" y="9"/>
                </a:lnTo>
                <a:lnTo>
                  <a:pt x="3" y="10"/>
                </a:lnTo>
                <a:lnTo>
                  <a:pt x="3" y="11"/>
                </a:lnTo>
                <a:lnTo>
                  <a:pt x="0" y="11"/>
                </a:lnTo>
                <a:lnTo>
                  <a:pt x="1" y="14"/>
                </a:lnTo>
                <a:lnTo>
                  <a:pt x="3" y="16"/>
                </a:lnTo>
                <a:lnTo>
                  <a:pt x="5" y="19"/>
                </a:lnTo>
                <a:lnTo>
                  <a:pt x="6" y="22"/>
                </a:lnTo>
                <a:lnTo>
                  <a:pt x="6" y="24"/>
                </a:lnTo>
                <a:lnTo>
                  <a:pt x="7" y="24"/>
                </a:lnTo>
                <a:lnTo>
                  <a:pt x="7" y="25"/>
                </a:lnTo>
                <a:lnTo>
                  <a:pt x="7" y="26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3" y="29"/>
                </a:lnTo>
                <a:lnTo>
                  <a:pt x="3" y="31"/>
                </a:lnTo>
                <a:lnTo>
                  <a:pt x="2" y="32"/>
                </a:lnTo>
                <a:lnTo>
                  <a:pt x="2" y="33"/>
                </a:lnTo>
                <a:lnTo>
                  <a:pt x="3" y="33"/>
                </a:lnTo>
                <a:lnTo>
                  <a:pt x="4" y="32"/>
                </a:lnTo>
                <a:lnTo>
                  <a:pt x="4" y="31"/>
                </a:lnTo>
                <a:lnTo>
                  <a:pt x="5" y="31"/>
                </a:lnTo>
                <a:lnTo>
                  <a:pt x="6" y="31"/>
                </a:lnTo>
                <a:lnTo>
                  <a:pt x="7" y="32"/>
                </a:lnTo>
                <a:lnTo>
                  <a:pt x="6" y="33"/>
                </a:lnTo>
                <a:lnTo>
                  <a:pt x="6" y="34"/>
                </a:lnTo>
                <a:lnTo>
                  <a:pt x="7" y="35"/>
                </a:lnTo>
                <a:lnTo>
                  <a:pt x="8" y="35"/>
                </a:lnTo>
                <a:lnTo>
                  <a:pt x="7" y="36"/>
                </a:lnTo>
                <a:lnTo>
                  <a:pt x="5" y="39"/>
                </a:lnTo>
                <a:lnTo>
                  <a:pt x="5" y="40"/>
                </a:lnTo>
                <a:lnTo>
                  <a:pt x="5" y="42"/>
                </a:lnTo>
                <a:lnTo>
                  <a:pt x="5" y="43"/>
                </a:lnTo>
                <a:lnTo>
                  <a:pt x="6" y="44"/>
                </a:lnTo>
                <a:lnTo>
                  <a:pt x="7" y="43"/>
                </a:lnTo>
                <a:lnTo>
                  <a:pt x="8" y="43"/>
                </a:lnTo>
                <a:lnTo>
                  <a:pt x="9" y="42"/>
                </a:lnTo>
                <a:lnTo>
                  <a:pt x="9" y="43"/>
                </a:lnTo>
                <a:lnTo>
                  <a:pt x="10" y="44"/>
                </a:lnTo>
                <a:lnTo>
                  <a:pt x="16" y="44"/>
                </a:lnTo>
                <a:lnTo>
                  <a:pt x="17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2" y="49"/>
                </a:lnTo>
                <a:lnTo>
                  <a:pt x="24" y="48"/>
                </a:lnTo>
                <a:lnTo>
                  <a:pt x="26" y="48"/>
                </a:lnTo>
                <a:lnTo>
                  <a:pt x="28" y="49"/>
                </a:lnTo>
                <a:lnTo>
                  <a:pt x="28" y="50"/>
                </a:lnTo>
                <a:lnTo>
                  <a:pt x="27" y="51"/>
                </a:lnTo>
                <a:lnTo>
                  <a:pt x="26" y="52"/>
                </a:lnTo>
                <a:lnTo>
                  <a:pt x="26" y="53"/>
                </a:lnTo>
                <a:lnTo>
                  <a:pt x="25" y="53"/>
                </a:lnTo>
                <a:lnTo>
                  <a:pt x="24" y="53"/>
                </a:lnTo>
                <a:lnTo>
                  <a:pt x="24" y="55"/>
                </a:lnTo>
                <a:lnTo>
                  <a:pt x="24" y="56"/>
                </a:lnTo>
                <a:lnTo>
                  <a:pt x="25" y="56"/>
                </a:lnTo>
                <a:lnTo>
                  <a:pt x="27" y="56"/>
                </a:lnTo>
                <a:lnTo>
                  <a:pt x="26" y="57"/>
                </a:lnTo>
                <a:lnTo>
                  <a:pt x="25" y="58"/>
                </a:lnTo>
                <a:lnTo>
                  <a:pt x="24" y="59"/>
                </a:lnTo>
                <a:lnTo>
                  <a:pt x="24" y="58"/>
                </a:lnTo>
                <a:lnTo>
                  <a:pt x="23" y="58"/>
                </a:lnTo>
                <a:lnTo>
                  <a:pt x="22" y="57"/>
                </a:lnTo>
                <a:lnTo>
                  <a:pt x="21" y="57"/>
                </a:lnTo>
                <a:lnTo>
                  <a:pt x="20" y="56"/>
                </a:lnTo>
                <a:lnTo>
                  <a:pt x="21" y="57"/>
                </a:lnTo>
                <a:lnTo>
                  <a:pt x="20" y="56"/>
                </a:lnTo>
                <a:lnTo>
                  <a:pt x="21" y="55"/>
                </a:lnTo>
                <a:lnTo>
                  <a:pt x="21" y="54"/>
                </a:lnTo>
                <a:lnTo>
                  <a:pt x="21" y="53"/>
                </a:lnTo>
                <a:lnTo>
                  <a:pt x="20" y="52"/>
                </a:lnTo>
                <a:lnTo>
                  <a:pt x="19" y="52"/>
                </a:lnTo>
                <a:lnTo>
                  <a:pt x="18" y="52"/>
                </a:lnTo>
                <a:lnTo>
                  <a:pt x="18" y="51"/>
                </a:lnTo>
                <a:lnTo>
                  <a:pt x="18" y="50"/>
                </a:lnTo>
                <a:lnTo>
                  <a:pt x="17" y="49"/>
                </a:lnTo>
                <a:lnTo>
                  <a:pt x="16" y="51"/>
                </a:lnTo>
                <a:lnTo>
                  <a:pt x="15" y="52"/>
                </a:lnTo>
                <a:lnTo>
                  <a:pt x="14" y="52"/>
                </a:lnTo>
                <a:lnTo>
                  <a:pt x="14" y="53"/>
                </a:lnTo>
                <a:lnTo>
                  <a:pt x="15" y="53"/>
                </a:lnTo>
                <a:lnTo>
                  <a:pt x="16" y="54"/>
                </a:lnTo>
                <a:lnTo>
                  <a:pt x="16" y="55"/>
                </a:lnTo>
                <a:lnTo>
                  <a:pt x="15" y="55"/>
                </a:lnTo>
                <a:lnTo>
                  <a:pt x="15" y="56"/>
                </a:lnTo>
                <a:lnTo>
                  <a:pt x="15" y="57"/>
                </a:lnTo>
                <a:lnTo>
                  <a:pt x="14" y="58"/>
                </a:lnTo>
                <a:lnTo>
                  <a:pt x="13" y="58"/>
                </a:lnTo>
                <a:lnTo>
                  <a:pt x="12" y="59"/>
                </a:lnTo>
                <a:lnTo>
                  <a:pt x="13" y="60"/>
                </a:lnTo>
                <a:lnTo>
                  <a:pt x="14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8" y="61"/>
                </a:lnTo>
                <a:lnTo>
                  <a:pt x="17" y="62"/>
                </a:lnTo>
                <a:lnTo>
                  <a:pt x="17" y="63"/>
                </a:lnTo>
                <a:lnTo>
                  <a:pt x="16" y="63"/>
                </a:lnTo>
                <a:lnTo>
                  <a:pt x="15" y="63"/>
                </a:lnTo>
                <a:lnTo>
                  <a:pt x="14" y="63"/>
                </a:lnTo>
                <a:lnTo>
                  <a:pt x="13" y="63"/>
                </a:lnTo>
                <a:lnTo>
                  <a:pt x="13" y="65"/>
                </a:lnTo>
                <a:lnTo>
                  <a:pt x="13" y="66"/>
                </a:lnTo>
                <a:lnTo>
                  <a:pt x="13" y="67"/>
                </a:lnTo>
                <a:lnTo>
                  <a:pt x="14" y="68"/>
                </a:lnTo>
                <a:lnTo>
                  <a:pt x="15" y="68"/>
                </a:lnTo>
                <a:lnTo>
                  <a:pt x="16" y="69"/>
                </a:lnTo>
                <a:lnTo>
                  <a:pt x="15" y="69"/>
                </a:lnTo>
                <a:lnTo>
                  <a:pt x="15" y="70"/>
                </a:lnTo>
                <a:lnTo>
                  <a:pt x="13" y="70"/>
                </a:lnTo>
                <a:lnTo>
                  <a:pt x="12" y="70"/>
                </a:lnTo>
                <a:lnTo>
                  <a:pt x="11" y="70"/>
                </a:lnTo>
                <a:lnTo>
                  <a:pt x="10" y="70"/>
                </a:lnTo>
                <a:lnTo>
                  <a:pt x="10" y="69"/>
                </a:lnTo>
                <a:lnTo>
                  <a:pt x="9" y="69"/>
                </a:lnTo>
                <a:lnTo>
                  <a:pt x="7" y="69"/>
                </a:lnTo>
                <a:lnTo>
                  <a:pt x="6" y="69"/>
                </a:lnTo>
                <a:lnTo>
                  <a:pt x="5" y="68"/>
                </a:lnTo>
                <a:lnTo>
                  <a:pt x="4" y="68"/>
                </a:lnTo>
                <a:lnTo>
                  <a:pt x="4" y="67"/>
                </a:lnTo>
                <a:lnTo>
                  <a:pt x="3" y="66"/>
                </a:lnTo>
                <a:lnTo>
                  <a:pt x="2" y="67"/>
                </a:lnTo>
                <a:lnTo>
                  <a:pt x="1" y="68"/>
                </a:lnTo>
                <a:lnTo>
                  <a:pt x="1" y="70"/>
                </a:lnTo>
                <a:lnTo>
                  <a:pt x="1" y="71"/>
                </a:lnTo>
                <a:lnTo>
                  <a:pt x="2" y="70"/>
                </a:lnTo>
                <a:lnTo>
                  <a:pt x="4" y="70"/>
                </a:lnTo>
                <a:lnTo>
                  <a:pt x="5" y="70"/>
                </a:lnTo>
                <a:lnTo>
                  <a:pt x="6" y="70"/>
                </a:lnTo>
                <a:lnTo>
                  <a:pt x="7" y="70"/>
                </a:lnTo>
                <a:lnTo>
                  <a:pt x="8" y="71"/>
                </a:lnTo>
                <a:lnTo>
                  <a:pt x="10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Freeform 19"/>
          <p:cNvSpPr>
            <a:spLocks/>
          </p:cNvSpPr>
          <p:nvPr/>
        </p:nvSpPr>
        <p:spPr bwMode="auto">
          <a:xfrm>
            <a:off x="3724836" y="4952081"/>
            <a:ext cx="771107" cy="710251"/>
          </a:xfrm>
          <a:custGeom>
            <a:avLst/>
            <a:gdLst>
              <a:gd name="T0" fmla="*/ 2147483647 w 122"/>
              <a:gd name="T1" fmla="*/ 2147483647 h 91"/>
              <a:gd name="T2" fmla="*/ 2147483647 w 122"/>
              <a:gd name="T3" fmla="*/ 2147483647 h 91"/>
              <a:gd name="T4" fmla="*/ 2147483647 w 122"/>
              <a:gd name="T5" fmla="*/ 2147483647 h 91"/>
              <a:gd name="T6" fmla="*/ 2147483647 w 122"/>
              <a:gd name="T7" fmla="*/ 2147483647 h 91"/>
              <a:gd name="T8" fmla="*/ 2147483647 w 122"/>
              <a:gd name="T9" fmla="*/ 2147483647 h 91"/>
              <a:gd name="T10" fmla="*/ 2147483647 w 122"/>
              <a:gd name="T11" fmla="*/ 2147483647 h 91"/>
              <a:gd name="T12" fmla="*/ 2147483647 w 122"/>
              <a:gd name="T13" fmla="*/ 2147483647 h 91"/>
              <a:gd name="T14" fmla="*/ 2147483647 w 122"/>
              <a:gd name="T15" fmla="*/ 2147483647 h 91"/>
              <a:gd name="T16" fmla="*/ 2147483647 w 122"/>
              <a:gd name="T17" fmla="*/ 2147483647 h 91"/>
              <a:gd name="T18" fmla="*/ 2147483647 w 122"/>
              <a:gd name="T19" fmla="*/ 2147483647 h 91"/>
              <a:gd name="T20" fmla="*/ 2147483647 w 122"/>
              <a:gd name="T21" fmla="*/ 2147483647 h 91"/>
              <a:gd name="T22" fmla="*/ 2147483647 w 122"/>
              <a:gd name="T23" fmla="*/ 2147483647 h 91"/>
              <a:gd name="T24" fmla="*/ 2147483647 w 122"/>
              <a:gd name="T25" fmla="*/ 2147483647 h 91"/>
              <a:gd name="T26" fmla="*/ 2147483647 w 122"/>
              <a:gd name="T27" fmla="*/ 2147483647 h 91"/>
              <a:gd name="T28" fmla="*/ 2147483647 w 122"/>
              <a:gd name="T29" fmla="*/ 2147483647 h 91"/>
              <a:gd name="T30" fmla="*/ 2147483647 w 122"/>
              <a:gd name="T31" fmla="*/ 2147483647 h 91"/>
              <a:gd name="T32" fmla="*/ 2147483647 w 122"/>
              <a:gd name="T33" fmla="*/ 2147483647 h 91"/>
              <a:gd name="T34" fmla="*/ 2147483647 w 122"/>
              <a:gd name="T35" fmla="*/ 2147483647 h 91"/>
              <a:gd name="T36" fmla="*/ 2147483647 w 122"/>
              <a:gd name="T37" fmla="*/ 2147483647 h 91"/>
              <a:gd name="T38" fmla="*/ 2147483647 w 122"/>
              <a:gd name="T39" fmla="*/ 2147483647 h 91"/>
              <a:gd name="T40" fmla="*/ 2147483647 w 122"/>
              <a:gd name="T41" fmla="*/ 2147483647 h 91"/>
              <a:gd name="T42" fmla="*/ 2147483647 w 122"/>
              <a:gd name="T43" fmla="*/ 2147483647 h 91"/>
              <a:gd name="T44" fmla="*/ 2147483647 w 122"/>
              <a:gd name="T45" fmla="*/ 2147483647 h 91"/>
              <a:gd name="T46" fmla="*/ 2147483647 w 122"/>
              <a:gd name="T47" fmla="*/ 2147483647 h 91"/>
              <a:gd name="T48" fmla="*/ 2147483647 w 122"/>
              <a:gd name="T49" fmla="*/ 2147483647 h 91"/>
              <a:gd name="T50" fmla="*/ 2147483647 w 122"/>
              <a:gd name="T51" fmla="*/ 2147483647 h 91"/>
              <a:gd name="T52" fmla="*/ 2147483647 w 122"/>
              <a:gd name="T53" fmla="*/ 2147483647 h 91"/>
              <a:gd name="T54" fmla="*/ 2147483647 w 122"/>
              <a:gd name="T55" fmla="*/ 2147483647 h 91"/>
              <a:gd name="T56" fmla="*/ 2147483647 w 122"/>
              <a:gd name="T57" fmla="*/ 2147483647 h 91"/>
              <a:gd name="T58" fmla="*/ 2147483647 w 122"/>
              <a:gd name="T59" fmla="*/ 2147483647 h 91"/>
              <a:gd name="T60" fmla="*/ 2147483647 w 122"/>
              <a:gd name="T61" fmla="*/ 2147483647 h 91"/>
              <a:gd name="T62" fmla="*/ 2147483647 w 122"/>
              <a:gd name="T63" fmla="*/ 2147483647 h 91"/>
              <a:gd name="T64" fmla="*/ 2147483647 w 122"/>
              <a:gd name="T65" fmla="*/ 2147483647 h 91"/>
              <a:gd name="T66" fmla="*/ 2147483647 w 122"/>
              <a:gd name="T67" fmla="*/ 2147483647 h 91"/>
              <a:gd name="T68" fmla="*/ 2147483647 w 122"/>
              <a:gd name="T69" fmla="*/ 2147483647 h 91"/>
              <a:gd name="T70" fmla="*/ 2147483647 w 122"/>
              <a:gd name="T71" fmla="*/ 2147483647 h 91"/>
              <a:gd name="T72" fmla="*/ 2147483647 w 122"/>
              <a:gd name="T73" fmla="*/ 2147483647 h 91"/>
              <a:gd name="T74" fmla="*/ 2147483647 w 122"/>
              <a:gd name="T75" fmla="*/ 2147483647 h 91"/>
              <a:gd name="T76" fmla="*/ 2147483647 w 122"/>
              <a:gd name="T77" fmla="*/ 2147483647 h 91"/>
              <a:gd name="T78" fmla="*/ 2147483647 w 122"/>
              <a:gd name="T79" fmla="*/ 2147483647 h 91"/>
              <a:gd name="T80" fmla="*/ 2147483647 w 122"/>
              <a:gd name="T81" fmla="*/ 2147483647 h 91"/>
              <a:gd name="T82" fmla="*/ 2147483647 w 122"/>
              <a:gd name="T83" fmla="*/ 2147483647 h 91"/>
              <a:gd name="T84" fmla="*/ 2147483647 w 122"/>
              <a:gd name="T85" fmla="*/ 2147483647 h 91"/>
              <a:gd name="T86" fmla="*/ 2147483647 w 122"/>
              <a:gd name="T87" fmla="*/ 2147483647 h 91"/>
              <a:gd name="T88" fmla="*/ 2147483647 w 122"/>
              <a:gd name="T89" fmla="*/ 2147483647 h 91"/>
              <a:gd name="T90" fmla="*/ 2147483647 w 122"/>
              <a:gd name="T91" fmla="*/ 2147483647 h 91"/>
              <a:gd name="T92" fmla="*/ 2147483647 w 122"/>
              <a:gd name="T93" fmla="*/ 2147483647 h 91"/>
              <a:gd name="T94" fmla="*/ 2147483647 w 122"/>
              <a:gd name="T95" fmla="*/ 2147483647 h 91"/>
              <a:gd name="T96" fmla="*/ 2147483647 w 122"/>
              <a:gd name="T97" fmla="*/ 2147483647 h 91"/>
              <a:gd name="T98" fmla="*/ 2147483647 w 122"/>
              <a:gd name="T99" fmla="*/ 2147483647 h 91"/>
              <a:gd name="T100" fmla="*/ 2147483647 w 122"/>
              <a:gd name="T101" fmla="*/ 2147483647 h 91"/>
              <a:gd name="T102" fmla="*/ 2147483647 w 122"/>
              <a:gd name="T103" fmla="*/ 2147483647 h 91"/>
              <a:gd name="T104" fmla="*/ 2147483647 w 122"/>
              <a:gd name="T105" fmla="*/ 2147483647 h 91"/>
              <a:gd name="T106" fmla="*/ 2147483647 w 122"/>
              <a:gd name="T107" fmla="*/ 2147483647 h 91"/>
              <a:gd name="T108" fmla="*/ 2147483647 w 122"/>
              <a:gd name="T109" fmla="*/ 2147483647 h 91"/>
              <a:gd name="T110" fmla="*/ 2147483647 w 122"/>
              <a:gd name="T111" fmla="*/ 2147483647 h 91"/>
              <a:gd name="T112" fmla="*/ 2147483647 w 122"/>
              <a:gd name="T113" fmla="*/ 2147483647 h 91"/>
              <a:gd name="T114" fmla="*/ 2147483647 w 122"/>
              <a:gd name="T115" fmla="*/ 2147483647 h 91"/>
              <a:gd name="T116" fmla="*/ 2147483647 w 122"/>
              <a:gd name="T117" fmla="*/ 2147483647 h 91"/>
              <a:gd name="T118" fmla="*/ 2147483647 w 122"/>
              <a:gd name="T119" fmla="*/ 2147483647 h 91"/>
              <a:gd name="T120" fmla="*/ 2147483647 w 122"/>
              <a:gd name="T121" fmla="*/ 2147483647 h 91"/>
              <a:gd name="T122" fmla="*/ 2147483647 w 122"/>
              <a:gd name="T123" fmla="*/ 2147483647 h 9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91"/>
              <a:gd name="T188" fmla="*/ 122 w 122"/>
              <a:gd name="T189" fmla="*/ 91 h 9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91">
                <a:moveTo>
                  <a:pt x="51" y="83"/>
                </a:moveTo>
                <a:lnTo>
                  <a:pt x="52" y="81"/>
                </a:lnTo>
                <a:lnTo>
                  <a:pt x="51" y="80"/>
                </a:lnTo>
                <a:lnTo>
                  <a:pt x="51" y="78"/>
                </a:lnTo>
                <a:lnTo>
                  <a:pt x="52" y="77"/>
                </a:lnTo>
                <a:lnTo>
                  <a:pt x="52" y="76"/>
                </a:lnTo>
                <a:lnTo>
                  <a:pt x="52" y="74"/>
                </a:lnTo>
                <a:lnTo>
                  <a:pt x="53" y="72"/>
                </a:lnTo>
                <a:lnTo>
                  <a:pt x="52" y="71"/>
                </a:lnTo>
                <a:lnTo>
                  <a:pt x="52" y="70"/>
                </a:lnTo>
                <a:lnTo>
                  <a:pt x="53" y="68"/>
                </a:lnTo>
                <a:lnTo>
                  <a:pt x="53" y="66"/>
                </a:lnTo>
                <a:lnTo>
                  <a:pt x="53" y="65"/>
                </a:lnTo>
                <a:lnTo>
                  <a:pt x="52" y="64"/>
                </a:lnTo>
                <a:lnTo>
                  <a:pt x="51" y="65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49" y="67"/>
                </a:lnTo>
                <a:lnTo>
                  <a:pt x="48" y="68"/>
                </a:lnTo>
                <a:lnTo>
                  <a:pt x="49" y="68"/>
                </a:lnTo>
                <a:lnTo>
                  <a:pt x="49" y="69"/>
                </a:lnTo>
                <a:lnTo>
                  <a:pt x="48" y="69"/>
                </a:lnTo>
                <a:lnTo>
                  <a:pt x="47" y="70"/>
                </a:lnTo>
                <a:lnTo>
                  <a:pt x="46" y="69"/>
                </a:lnTo>
                <a:lnTo>
                  <a:pt x="45" y="70"/>
                </a:lnTo>
                <a:lnTo>
                  <a:pt x="45" y="69"/>
                </a:lnTo>
                <a:lnTo>
                  <a:pt x="44" y="69"/>
                </a:lnTo>
                <a:lnTo>
                  <a:pt x="43" y="70"/>
                </a:lnTo>
                <a:lnTo>
                  <a:pt x="42" y="71"/>
                </a:lnTo>
                <a:lnTo>
                  <a:pt x="41" y="71"/>
                </a:lnTo>
                <a:lnTo>
                  <a:pt x="41" y="70"/>
                </a:lnTo>
                <a:lnTo>
                  <a:pt x="41" y="69"/>
                </a:lnTo>
                <a:lnTo>
                  <a:pt x="40" y="69"/>
                </a:lnTo>
                <a:lnTo>
                  <a:pt x="39" y="70"/>
                </a:lnTo>
                <a:lnTo>
                  <a:pt x="38" y="72"/>
                </a:lnTo>
                <a:lnTo>
                  <a:pt x="37" y="72"/>
                </a:lnTo>
                <a:lnTo>
                  <a:pt x="36" y="73"/>
                </a:lnTo>
                <a:lnTo>
                  <a:pt x="35" y="73"/>
                </a:lnTo>
                <a:lnTo>
                  <a:pt x="34" y="73"/>
                </a:lnTo>
                <a:lnTo>
                  <a:pt x="34" y="75"/>
                </a:lnTo>
                <a:lnTo>
                  <a:pt x="33" y="76"/>
                </a:lnTo>
                <a:lnTo>
                  <a:pt x="32" y="76"/>
                </a:lnTo>
                <a:lnTo>
                  <a:pt x="31" y="76"/>
                </a:lnTo>
                <a:lnTo>
                  <a:pt x="31" y="73"/>
                </a:lnTo>
                <a:lnTo>
                  <a:pt x="30" y="71"/>
                </a:lnTo>
                <a:lnTo>
                  <a:pt x="29" y="70"/>
                </a:lnTo>
                <a:lnTo>
                  <a:pt x="28" y="70"/>
                </a:lnTo>
                <a:lnTo>
                  <a:pt x="27" y="69"/>
                </a:lnTo>
                <a:lnTo>
                  <a:pt x="27" y="70"/>
                </a:lnTo>
                <a:lnTo>
                  <a:pt x="26" y="70"/>
                </a:lnTo>
                <a:lnTo>
                  <a:pt x="25" y="70"/>
                </a:lnTo>
                <a:lnTo>
                  <a:pt x="25" y="69"/>
                </a:lnTo>
                <a:lnTo>
                  <a:pt x="26" y="69"/>
                </a:lnTo>
                <a:lnTo>
                  <a:pt x="27" y="69"/>
                </a:lnTo>
                <a:lnTo>
                  <a:pt x="27" y="68"/>
                </a:lnTo>
                <a:lnTo>
                  <a:pt x="26" y="68"/>
                </a:lnTo>
                <a:lnTo>
                  <a:pt x="25" y="68"/>
                </a:lnTo>
                <a:lnTo>
                  <a:pt x="24" y="69"/>
                </a:lnTo>
                <a:lnTo>
                  <a:pt x="23" y="69"/>
                </a:lnTo>
                <a:lnTo>
                  <a:pt x="23" y="70"/>
                </a:lnTo>
                <a:lnTo>
                  <a:pt x="22" y="71"/>
                </a:lnTo>
                <a:lnTo>
                  <a:pt x="22" y="72"/>
                </a:lnTo>
                <a:lnTo>
                  <a:pt x="21" y="72"/>
                </a:lnTo>
                <a:lnTo>
                  <a:pt x="20" y="73"/>
                </a:lnTo>
                <a:lnTo>
                  <a:pt x="20" y="74"/>
                </a:lnTo>
                <a:lnTo>
                  <a:pt x="19" y="73"/>
                </a:lnTo>
                <a:lnTo>
                  <a:pt x="17" y="72"/>
                </a:lnTo>
                <a:lnTo>
                  <a:pt x="15" y="72"/>
                </a:lnTo>
                <a:lnTo>
                  <a:pt x="13" y="71"/>
                </a:lnTo>
                <a:lnTo>
                  <a:pt x="12" y="70"/>
                </a:lnTo>
                <a:lnTo>
                  <a:pt x="10" y="66"/>
                </a:lnTo>
                <a:lnTo>
                  <a:pt x="9" y="64"/>
                </a:lnTo>
                <a:lnTo>
                  <a:pt x="8" y="64"/>
                </a:lnTo>
                <a:lnTo>
                  <a:pt x="6" y="63"/>
                </a:lnTo>
                <a:lnTo>
                  <a:pt x="4" y="64"/>
                </a:lnTo>
                <a:lnTo>
                  <a:pt x="5" y="63"/>
                </a:lnTo>
                <a:lnTo>
                  <a:pt x="5" y="61"/>
                </a:lnTo>
                <a:lnTo>
                  <a:pt x="6" y="58"/>
                </a:lnTo>
                <a:lnTo>
                  <a:pt x="7" y="57"/>
                </a:lnTo>
                <a:lnTo>
                  <a:pt x="9" y="55"/>
                </a:lnTo>
                <a:lnTo>
                  <a:pt x="11" y="54"/>
                </a:lnTo>
                <a:lnTo>
                  <a:pt x="13" y="53"/>
                </a:lnTo>
                <a:lnTo>
                  <a:pt x="15" y="52"/>
                </a:lnTo>
                <a:lnTo>
                  <a:pt x="16" y="50"/>
                </a:lnTo>
                <a:lnTo>
                  <a:pt x="17" y="49"/>
                </a:lnTo>
                <a:lnTo>
                  <a:pt x="17" y="47"/>
                </a:lnTo>
                <a:lnTo>
                  <a:pt x="16" y="46"/>
                </a:lnTo>
                <a:lnTo>
                  <a:pt x="16" y="45"/>
                </a:lnTo>
                <a:lnTo>
                  <a:pt x="15" y="45"/>
                </a:lnTo>
                <a:lnTo>
                  <a:pt x="14" y="44"/>
                </a:lnTo>
                <a:lnTo>
                  <a:pt x="14" y="42"/>
                </a:lnTo>
                <a:lnTo>
                  <a:pt x="12" y="42"/>
                </a:lnTo>
                <a:lnTo>
                  <a:pt x="11" y="43"/>
                </a:lnTo>
                <a:lnTo>
                  <a:pt x="10" y="43"/>
                </a:lnTo>
                <a:lnTo>
                  <a:pt x="10" y="41"/>
                </a:lnTo>
                <a:lnTo>
                  <a:pt x="10" y="40"/>
                </a:lnTo>
                <a:lnTo>
                  <a:pt x="10" y="39"/>
                </a:lnTo>
                <a:lnTo>
                  <a:pt x="9" y="39"/>
                </a:lnTo>
                <a:lnTo>
                  <a:pt x="8" y="39"/>
                </a:lnTo>
                <a:lnTo>
                  <a:pt x="7" y="39"/>
                </a:lnTo>
                <a:lnTo>
                  <a:pt x="7" y="37"/>
                </a:lnTo>
                <a:lnTo>
                  <a:pt x="6" y="34"/>
                </a:lnTo>
                <a:lnTo>
                  <a:pt x="5" y="34"/>
                </a:lnTo>
                <a:lnTo>
                  <a:pt x="3" y="33"/>
                </a:lnTo>
                <a:lnTo>
                  <a:pt x="2" y="33"/>
                </a:lnTo>
                <a:lnTo>
                  <a:pt x="1" y="32"/>
                </a:lnTo>
                <a:lnTo>
                  <a:pt x="1" y="31"/>
                </a:lnTo>
                <a:lnTo>
                  <a:pt x="0" y="30"/>
                </a:lnTo>
                <a:lnTo>
                  <a:pt x="1" y="29"/>
                </a:lnTo>
                <a:lnTo>
                  <a:pt x="2" y="30"/>
                </a:lnTo>
                <a:lnTo>
                  <a:pt x="2" y="32"/>
                </a:lnTo>
                <a:lnTo>
                  <a:pt x="6" y="32"/>
                </a:lnTo>
                <a:lnTo>
                  <a:pt x="10" y="31"/>
                </a:lnTo>
                <a:lnTo>
                  <a:pt x="11" y="32"/>
                </a:lnTo>
                <a:lnTo>
                  <a:pt x="11" y="34"/>
                </a:lnTo>
                <a:lnTo>
                  <a:pt x="13" y="35"/>
                </a:lnTo>
                <a:lnTo>
                  <a:pt x="14" y="31"/>
                </a:lnTo>
                <a:lnTo>
                  <a:pt x="14" y="29"/>
                </a:lnTo>
                <a:lnTo>
                  <a:pt x="15" y="28"/>
                </a:lnTo>
                <a:lnTo>
                  <a:pt x="17" y="30"/>
                </a:lnTo>
                <a:lnTo>
                  <a:pt x="19" y="30"/>
                </a:lnTo>
                <a:lnTo>
                  <a:pt x="21" y="29"/>
                </a:lnTo>
                <a:lnTo>
                  <a:pt x="22" y="29"/>
                </a:lnTo>
                <a:lnTo>
                  <a:pt x="24" y="30"/>
                </a:lnTo>
                <a:lnTo>
                  <a:pt x="24" y="26"/>
                </a:lnTo>
                <a:lnTo>
                  <a:pt x="26" y="26"/>
                </a:lnTo>
                <a:lnTo>
                  <a:pt x="28" y="26"/>
                </a:lnTo>
                <a:lnTo>
                  <a:pt x="29" y="24"/>
                </a:lnTo>
                <a:lnTo>
                  <a:pt x="28" y="23"/>
                </a:lnTo>
                <a:lnTo>
                  <a:pt x="27" y="22"/>
                </a:lnTo>
                <a:lnTo>
                  <a:pt x="28" y="21"/>
                </a:lnTo>
                <a:lnTo>
                  <a:pt x="29" y="21"/>
                </a:lnTo>
                <a:lnTo>
                  <a:pt x="29" y="20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0" y="23"/>
                </a:lnTo>
                <a:lnTo>
                  <a:pt x="31" y="24"/>
                </a:lnTo>
                <a:lnTo>
                  <a:pt x="32" y="24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1"/>
                </a:lnTo>
                <a:lnTo>
                  <a:pt x="35" y="21"/>
                </a:lnTo>
                <a:lnTo>
                  <a:pt x="36" y="20"/>
                </a:lnTo>
                <a:lnTo>
                  <a:pt x="36" y="19"/>
                </a:lnTo>
                <a:lnTo>
                  <a:pt x="35" y="17"/>
                </a:lnTo>
                <a:lnTo>
                  <a:pt x="37" y="16"/>
                </a:lnTo>
                <a:lnTo>
                  <a:pt x="38" y="14"/>
                </a:lnTo>
                <a:lnTo>
                  <a:pt x="38" y="13"/>
                </a:lnTo>
                <a:lnTo>
                  <a:pt x="39" y="14"/>
                </a:lnTo>
                <a:lnTo>
                  <a:pt x="41" y="15"/>
                </a:lnTo>
                <a:lnTo>
                  <a:pt x="41" y="14"/>
                </a:lnTo>
                <a:lnTo>
                  <a:pt x="42" y="13"/>
                </a:lnTo>
                <a:lnTo>
                  <a:pt x="43" y="9"/>
                </a:lnTo>
                <a:lnTo>
                  <a:pt x="45" y="7"/>
                </a:lnTo>
                <a:lnTo>
                  <a:pt x="47" y="2"/>
                </a:lnTo>
                <a:lnTo>
                  <a:pt x="49" y="3"/>
                </a:lnTo>
                <a:lnTo>
                  <a:pt x="50" y="3"/>
                </a:lnTo>
                <a:lnTo>
                  <a:pt x="51" y="2"/>
                </a:lnTo>
                <a:lnTo>
                  <a:pt x="54" y="2"/>
                </a:lnTo>
                <a:lnTo>
                  <a:pt x="54" y="1"/>
                </a:lnTo>
                <a:lnTo>
                  <a:pt x="55" y="0"/>
                </a:lnTo>
                <a:lnTo>
                  <a:pt x="58" y="0"/>
                </a:lnTo>
                <a:lnTo>
                  <a:pt x="57" y="1"/>
                </a:lnTo>
                <a:lnTo>
                  <a:pt x="61" y="1"/>
                </a:lnTo>
                <a:lnTo>
                  <a:pt x="65" y="1"/>
                </a:lnTo>
                <a:lnTo>
                  <a:pt x="67" y="2"/>
                </a:lnTo>
                <a:lnTo>
                  <a:pt x="68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8" y="7"/>
                </a:lnTo>
                <a:lnTo>
                  <a:pt x="68" y="8"/>
                </a:lnTo>
                <a:lnTo>
                  <a:pt x="69" y="11"/>
                </a:lnTo>
                <a:lnTo>
                  <a:pt x="69" y="13"/>
                </a:lnTo>
                <a:lnTo>
                  <a:pt x="68" y="14"/>
                </a:lnTo>
                <a:lnTo>
                  <a:pt x="67" y="14"/>
                </a:lnTo>
                <a:lnTo>
                  <a:pt x="66" y="15"/>
                </a:lnTo>
                <a:lnTo>
                  <a:pt x="66" y="16"/>
                </a:lnTo>
                <a:lnTo>
                  <a:pt x="65" y="17"/>
                </a:lnTo>
                <a:lnTo>
                  <a:pt x="64" y="18"/>
                </a:lnTo>
                <a:lnTo>
                  <a:pt x="65" y="20"/>
                </a:lnTo>
                <a:lnTo>
                  <a:pt x="66" y="21"/>
                </a:lnTo>
                <a:lnTo>
                  <a:pt x="66" y="22"/>
                </a:lnTo>
                <a:lnTo>
                  <a:pt x="67" y="22"/>
                </a:lnTo>
                <a:lnTo>
                  <a:pt x="68" y="21"/>
                </a:lnTo>
                <a:lnTo>
                  <a:pt x="69" y="22"/>
                </a:lnTo>
                <a:lnTo>
                  <a:pt x="70" y="23"/>
                </a:lnTo>
                <a:lnTo>
                  <a:pt x="72" y="23"/>
                </a:lnTo>
                <a:lnTo>
                  <a:pt x="73" y="24"/>
                </a:lnTo>
                <a:lnTo>
                  <a:pt x="75" y="24"/>
                </a:lnTo>
                <a:lnTo>
                  <a:pt x="77" y="23"/>
                </a:lnTo>
                <a:lnTo>
                  <a:pt x="79" y="22"/>
                </a:lnTo>
                <a:lnTo>
                  <a:pt x="81" y="23"/>
                </a:lnTo>
                <a:lnTo>
                  <a:pt x="81" y="25"/>
                </a:lnTo>
                <a:lnTo>
                  <a:pt x="80" y="26"/>
                </a:lnTo>
                <a:lnTo>
                  <a:pt x="80" y="27"/>
                </a:lnTo>
                <a:lnTo>
                  <a:pt x="81" y="28"/>
                </a:lnTo>
                <a:lnTo>
                  <a:pt x="82" y="28"/>
                </a:lnTo>
                <a:lnTo>
                  <a:pt x="83" y="27"/>
                </a:lnTo>
                <a:lnTo>
                  <a:pt x="84" y="26"/>
                </a:lnTo>
                <a:lnTo>
                  <a:pt x="85" y="25"/>
                </a:lnTo>
                <a:lnTo>
                  <a:pt x="87" y="25"/>
                </a:lnTo>
                <a:lnTo>
                  <a:pt x="89" y="24"/>
                </a:lnTo>
                <a:lnTo>
                  <a:pt x="92" y="24"/>
                </a:lnTo>
                <a:lnTo>
                  <a:pt x="94" y="24"/>
                </a:lnTo>
                <a:lnTo>
                  <a:pt x="96" y="24"/>
                </a:lnTo>
                <a:lnTo>
                  <a:pt x="97" y="25"/>
                </a:lnTo>
                <a:lnTo>
                  <a:pt x="97" y="26"/>
                </a:lnTo>
                <a:lnTo>
                  <a:pt x="98" y="26"/>
                </a:lnTo>
                <a:lnTo>
                  <a:pt x="99" y="25"/>
                </a:lnTo>
                <a:lnTo>
                  <a:pt x="104" y="26"/>
                </a:lnTo>
                <a:lnTo>
                  <a:pt x="107" y="27"/>
                </a:lnTo>
                <a:lnTo>
                  <a:pt x="108" y="28"/>
                </a:lnTo>
                <a:lnTo>
                  <a:pt x="109" y="27"/>
                </a:lnTo>
                <a:lnTo>
                  <a:pt x="110" y="28"/>
                </a:lnTo>
                <a:lnTo>
                  <a:pt x="111" y="28"/>
                </a:lnTo>
                <a:lnTo>
                  <a:pt x="112" y="28"/>
                </a:lnTo>
                <a:lnTo>
                  <a:pt x="112" y="29"/>
                </a:lnTo>
                <a:lnTo>
                  <a:pt x="113" y="29"/>
                </a:lnTo>
                <a:lnTo>
                  <a:pt x="114" y="29"/>
                </a:lnTo>
                <a:lnTo>
                  <a:pt x="115" y="29"/>
                </a:lnTo>
                <a:lnTo>
                  <a:pt x="117" y="29"/>
                </a:lnTo>
                <a:lnTo>
                  <a:pt x="118" y="29"/>
                </a:lnTo>
                <a:lnTo>
                  <a:pt x="119" y="28"/>
                </a:lnTo>
                <a:lnTo>
                  <a:pt x="120" y="27"/>
                </a:lnTo>
                <a:lnTo>
                  <a:pt x="121" y="27"/>
                </a:lnTo>
                <a:lnTo>
                  <a:pt x="121" y="28"/>
                </a:lnTo>
                <a:lnTo>
                  <a:pt x="121" y="29"/>
                </a:lnTo>
                <a:lnTo>
                  <a:pt x="121" y="30"/>
                </a:lnTo>
                <a:lnTo>
                  <a:pt x="120" y="30"/>
                </a:lnTo>
                <a:lnTo>
                  <a:pt x="121" y="30"/>
                </a:lnTo>
                <a:lnTo>
                  <a:pt x="121" y="31"/>
                </a:lnTo>
                <a:lnTo>
                  <a:pt x="120" y="32"/>
                </a:lnTo>
                <a:lnTo>
                  <a:pt x="121" y="32"/>
                </a:lnTo>
                <a:lnTo>
                  <a:pt x="122" y="32"/>
                </a:lnTo>
                <a:lnTo>
                  <a:pt x="121" y="33"/>
                </a:lnTo>
                <a:lnTo>
                  <a:pt x="119" y="34"/>
                </a:lnTo>
                <a:lnTo>
                  <a:pt x="118" y="35"/>
                </a:lnTo>
                <a:lnTo>
                  <a:pt x="117" y="34"/>
                </a:lnTo>
                <a:lnTo>
                  <a:pt x="116" y="34"/>
                </a:lnTo>
                <a:lnTo>
                  <a:pt x="115" y="36"/>
                </a:lnTo>
                <a:lnTo>
                  <a:pt x="113" y="39"/>
                </a:lnTo>
                <a:lnTo>
                  <a:pt x="113" y="40"/>
                </a:lnTo>
                <a:lnTo>
                  <a:pt x="114" y="41"/>
                </a:lnTo>
                <a:lnTo>
                  <a:pt x="115" y="41"/>
                </a:lnTo>
                <a:lnTo>
                  <a:pt x="115" y="42"/>
                </a:lnTo>
                <a:lnTo>
                  <a:pt x="114" y="44"/>
                </a:lnTo>
                <a:lnTo>
                  <a:pt x="112" y="47"/>
                </a:lnTo>
                <a:lnTo>
                  <a:pt x="112" y="49"/>
                </a:lnTo>
                <a:lnTo>
                  <a:pt x="112" y="50"/>
                </a:lnTo>
                <a:lnTo>
                  <a:pt x="113" y="51"/>
                </a:lnTo>
                <a:lnTo>
                  <a:pt x="113" y="52"/>
                </a:lnTo>
                <a:lnTo>
                  <a:pt x="114" y="52"/>
                </a:lnTo>
                <a:lnTo>
                  <a:pt x="115" y="50"/>
                </a:lnTo>
                <a:lnTo>
                  <a:pt x="116" y="49"/>
                </a:lnTo>
                <a:lnTo>
                  <a:pt x="117" y="48"/>
                </a:lnTo>
                <a:lnTo>
                  <a:pt x="118" y="48"/>
                </a:lnTo>
                <a:lnTo>
                  <a:pt x="119" y="49"/>
                </a:lnTo>
                <a:lnTo>
                  <a:pt x="118" y="50"/>
                </a:lnTo>
                <a:lnTo>
                  <a:pt x="117" y="52"/>
                </a:lnTo>
                <a:lnTo>
                  <a:pt x="116" y="53"/>
                </a:lnTo>
                <a:lnTo>
                  <a:pt x="115" y="53"/>
                </a:lnTo>
                <a:lnTo>
                  <a:pt x="115" y="54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1" y="56"/>
                </a:lnTo>
                <a:lnTo>
                  <a:pt x="109" y="56"/>
                </a:lnTo>
                <a:lnTo>
                  <a:pt x="108" y="57"/>
                </a:lnTo>
                <a:lnTo>
                  <a:pt x="108" y="58"/>
                </a:lnTo>
                <a:lnTo>
                  <a:pt x="107" y="59"/>
                </a:lnTo>
                <a:lnTo>
                  <a:pt x="107" y="60"/>
                </a:lnTo>
                <a:lnTo>
                  <a:pt x="106" y="62"/>
                </a:lnTo>
                <a:lnTo>
                  <a:pt x="106" y="64"/>
                </a:lnTo>
                <a:lnTo>
                  <a:pt x="105" y="65"/>
                </a:lnTo>
                <a:lnTo>
                  <a:pt x="104" y="65"/>
                </a:lnTo>
                <a:lnTo>
                  <a:pt x="104" y="66"/>
                </a:lnTo>
                <a:lnTo>
                  <a:pt x="104" y="68"/>
                </a:lnTo>
                <a:lnTo>
                  <a:pt x="104" y="69"/>
                </a:lnTo>
                <a:lnTo>
                  <a:pt x="104" y="71"/>
                </a:lnTo>
                <a:lnTo>
                  <a:pt x="104" y="72"/>
                </a:lnTo>
                <a:lnTo>
                  <a:pt x="103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5"/>
                </a:lnTo>
                <a:lnTo>
                  <a:pt x="102" y="76"/>
                </a:lnTo>
                <a:lnTo>
                  <a:pt x="102" y="77"/>
                </a:lnTo>
                <a:lnTo>
                  <a:pt x="102" y="78"/>
                </a:lnTo>
                <a:lnTo>
                  <a:pt x="102" y="79"/>
                </a:lnTo>
                <a:lnTo>
                  <a:pt x="101" y="80"/>
                </a:lnTo>
                <a:lnTo>
                  <a:pt x="100" y="80"/>
                </a:lnTo>
                <a:lnTo>
                  <a:pt x="100" y="82"/>
                </a:lnTo>
                <a:lnTo>
                  <a:pt x="100" y="83"/>
                </a:lnTo>
                <a:lnTo>
                  <a:pt x="99" y="84"/>
                </a:lnTo>
                <a:lnTo>
                  <a:pt x="98" y="84"/>
                </a:lnTo>
                <a:lnTo>
                  <a:pt x="97" y="84"/>
                </a:lnTo>
                <a:lnTo>
                  <a:pt x="97" y="86"/>
                </a:lnTo>
                <a:lnTo>
                  <a:pt x="96" y="86"/>
                </a:lnTo>
                <a:lnTo>
                  <a:pt x="95" y="85"/>
                </a:lnTo>
                <a:lnTo>
                  <a:pt x="95" y="86"/>
                </a:lnTo>
                <a:lnTo>
                  <a:pt x="94" y="87"/>
                </a:lnTo>
                <a:lnTo>
                  <a:pt x="95" y="88"/>
                </a:lnTo>
                <a:lnTo>
                  <a:pt x="94" y="89"/>
                </a:lnTo>
                <a:lnTo>
                  <a:pt x="94" y="90"/>
                </a:lnTo>
                <a:lnTo>
                  <a:pt x="94" y="91"/>
                </a:lnTo>
                <a:lnTo>
                  <a:pt x="93" y="91"/>
                </a:lnTo>
                <a:lnTo>
                  <a:pt x="92" y="91"/>
                </a:lnTo>
                <a:lnTo>
                  <a:pt x="90" y="89"/>
                </a:lnTo>
                <a:lnTo>
                  <a:pt x="89" y="88"/>
                </a:lnTo>
                <a:lnTo>
                  <a:pt x="88" y="88"/>
                </a:lnTo>
                <a:lnTo>
                  <a:pt x="88" y="89"/>
                </a:lnTo>
                <a:lnTo>
                  <a:pt x="87" y="89"/>
                </a:lnTo>
                <a:lnTo>
                  <a:pt x="86" y="89"/>
                </a:lnTo>
                <a:lnTo>
                  <a:pt x="85" y="89"/>
                </a:lnTo>
                <a:lnTo>
                  <a:pt x="84" y="89"/>
                </a:lnTo>
                <a:lnTo>
                  <a:pt x="84" y="88"/>
                </a:lnTo>
                <a:lnTo>
                  <a:pt x="83" y="87"/>
                </a:lnTo>
                <a:lnTo>
                  <a:pt x="83" y="86"/>
                </a:lnTo>
                <a:lnTo>
                  <a:pt x="82" y="86"/>
                </a:lnTo>
                <a:lnTo>
                  <a:pt x="82" y="85"/>
                </a:lnTo>
                <a:lnTo>
                  <a:pt x="81" y="84"/>
                </a:lnTo>
                <a:lnTo>
                  <a:pt x="80" y="82"/>
                </a:lnTo>
                <a:lnTo>
                  <a:pt x="81" y="82"/>
                </a:lnTo>
                <a:lnTo>
                  <a:pt x="80" y="81"/>
                </a:lnTo>
                <a:lnTo>
                  <a:pt x="79" y="80"/>
                </a:lnTo>
                <a:lnTo>
                  <a:pt x="78" y="79"/>
                </a:lnTo>
                <a:lnTo>
                  <a:pt x="78" y="78"/>
                </a:lnTo>
                <a:lnTo>
                  <a:pt x="78" y="77"/>
                </a:lnTo>
                <a:lnTo>
                  <a:pt x="77" y="77"/>
                </a:lnTo>
                <a:lnTo>
                  <a:pt x="77" y="75"/>
                </a:lnTo>
                <a:lnTo>
                  <a:pt x="76" y="76"/>
                </a:lnTo>
                <a:lnTo>
                  <a:pt x="75" y="75"/>
                </a:lnTo>
                <a:lnTo>
                  <a:pt x="75" y="74"/>
                </a:lnTo>
                <a:lnTo>
                  <a:pt x="74" y="74"/>
                </a:lnTo>
                <a:lnTo>
                  <a:pt x="74" y="73"/>
                </a:lnTo>
                <a:lnTo>
                  <a:pt x="74" y="72"/>
                </a:lnTo>
                <a:lnTo>
                  <a:pt x="73" y="72"/>
                </a:lnTo>
                <a:lnTo>
                  <a:pt x="72" y="72"/>
                </a:lnTo>
                <a:lnTo>
                  <a:pt x="72" y="71"/>
                </a:lnTo>
                <a:lnTo>
                  <a:pt x="73" y="71"/>
                </a:lnTo>
                <a:lnTo>
                  <a:pt x="73" y="70"/>
                </a:lnTo>
                <a:lnTo>
                  <a:pt x="72" y="70"/>
                </a:lnTo>
                <a:lnTo>
                  <a:pt x="71" y="70"/>
                </a:lnTo>
                <a:lnTo>
                  <a:pt x="69" y="70"/>
                </a:lnTo>
                <a:lnTo>
                  <a:pt x="69" y="73"/>
                </a:lnTo>
                <a:lnTo>
                  <a:pt x="69" y="77"/>
                </a:lnTo>
                <a:lnTo>
                  <a:pt x="68" y="83"/>
                </a:lnTo>
                <a:lnTo>
                  <a:pt x="67" y="83"/>
                </a:lnTo>
                <a:lnTo>
                  <a:pt x="65" y="82"/>
                </a:lnTo>
                <a:lnTo>
                  <a:pt x="64" y="82"/>
                </a:lnTo>
                <a:lnTo>
                  <a:pt x="62" y="83"/>
                </a:lnTo>
                <a:lnTo>
                  <a:pt x="61" y="83"/>
                </a:lnTo>
                <a:lnTo>
                  <a:pt x="59" y="83"/>
                </a:lnTo>
                <a:lnTo>
                  <a:pt x="53" y="84"/>
                </a:lnTo>
                <a:lnTo>
                  <a:pt x="51" y="84"/>
                </a:lnTo>
                <a:lnTo>
                  <a:pt x="51" y="83"/>
                </a:lnTo>
                <a:lnTo>
                  <a:pt x="52" y="82"/>
                </a:lnTo>
                <a:lnTo>
                  <a:pt x="51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" name="Freeform 20"/>
          <p:cNvSpPr>
            <a:spLocks/>
          </p:cNvSpPr>
          <p:nvPr/>
        </p:nvSpPr>
        <p:spPr bwMode="auto">
          <a:xfrm>
            <a:off x="3579011" y="4374373"/>
            <a:ext cx="626452" cy="764995"/>
          </a:xfrm>
          <a:custGeom>
            <a:avLst/>
            <a:gdLst>
              <a:gd name="T0" fmla="*/ 2147483647 w 99"/>
              <a:gd name="T1" fmla="*/ 2147483647 h 98"/>
              <a:gd name="T2" fmla="*/ 2147483647 w 99"/>
              <a:gd name="T3" fmla="*/ 2147483647 h 98"/>
              <a:gd name="T4" fmla="*/ 2147483647 w 99"/>
              <a:gd name="T5" fmla="*/ 2147483647 h 98"/>
              <a:gd name="T6" fmla="*/ 2147483647 w 99"/>
              <a:gd name="T7" fmla="*/ 2147483647 h 98"/>
              <a:gd name="T8" fmla="*/ 2147483647 w 99"/>
              <a:gd name="T9" fmla="*/ 2147483647 h 98"/>
              <a:gd name="T10" fmla="*/ 2147483647 w 99"/>
              <a:gd name="T11" fmla="*/ 2147483647 h 98"/>
              <a:gd name="T12" fmla="*/ 2147483647 w 99"/>
              <a:gd name="T13" fmla="*/ 2147483647 h 98"/>
              <a:gd name="T14" fmla="*/ 2147483647 w 99"/>
              <a:gd name="T15" fmla="*/ 2147483647 h 98"/>
              <a:gd name="T16" fmla="*/ 2147483647 w 99"/>
              <a:gd name="T17" fmla="*/ 2147483647 h 98"/>
              <a:gd name="T18" fmla="*/ 2147483647 w 99"/>
              <a:gd name="T19" fmla="*/ 2147483647 h 98"/>
              <a:gd name="T20" fmla="*/ 2147483647 w 99"/>
              <a:gd name="T21" fmla="*/ 2147483647 h 98"/>
              <a:gd name="T22" fmla="*/ 2147483647 w 99"/>
              <a:gd name="T23" fmla="*/ 2147483647 h 98"/>
              <a:gd name="T24" fmla="*/ 2147483647 w 99"/>
              <a:gd name="T25" fmla="*/ 2147483647 h 98"/>
              <a:gd name="T26" fmla="*/ 2147483647 w 99"/>
              <a:gd name="T27" fmla="*/ 2147483647 h 98"/>
              <a:gd name="T28" fmla="*/ 2147483647 w 99"/>
              <a:gd name="T29" fmla="*/ 2147483647 h 98"/>
              <a:gd name="T30" fmla="*/ 2147483647 w 99"/>
              <a:gd name="T31" fmla="*/ 2147483647 h 98"/>
              <a:gd name="T32" fmla="*/ 2147483647 w 99"/>
              <a:gd name="T33" fmla="*/ 2147483647 h 98"/>
              <a:gd name="T34" fmla="*/ 2147483647 w 99"/>
              <a:gd name="T35" fmla="*/ 2147483647 h 98"/>
              <a:gd name="T36" fmla="*/ 2147483647 w 99"/>
              <a:gd name="T37" fmla="*/ 2147483647 h 98"/>
              <a:gd name="T38" fmla="*/ 2147483647 w 99"/>
              <a:gd name="T39" fmla="*/ 2147483647 h 98"/>
              <a:gd name="T40" fmla="*/ 2147483647 w 99"/>
              <a:gd name="T41" fmla="*/ 2147483647 h 98"/>
              <a:gd name="T42" fmla="*/ 2147483647 w 99"/>
              <a:gd name="T43" fmla="*/ 2147483647 h 98"/>
              <a:gd name="T44" fmla="*/ 0 w 99"/>
              <a:gd name="T45" fmla="*/ 2147483647 h 98"/>
              <a:gd name="T46" fmla="*/ 2147483647 w 99"/>
              <a:gd name="T47" fmla="*/ 2147483647 h 98"/>
              <a:gd name="T48" fmla="*/ 2147483647 w 99"/>
              <a:gd name="T49" fmla="*/ 2147483647 h 98"/>
              <a:gd name="T50" fmla="*/ 2147483647 w 99"/>
              <a:gd name="T51" fmla="*/ 2147483647 h 98"/>
              <a:gd name="T52" fmla="*/ 2147483647 w 99"/>
              <a:gd name="T53" fmla="*/ 2147483647 h 98"/>
              <a:gd name="T54" fmla="*/ 2147483647 w 99"/>
              <a:gd name="T55" fmla="*/ 2147483647 h 98"/>
              <a:gd name="T56" fmla="*/ 2147483647 w 99"/>
              <a:gd name="T57" fmla="*/ 2147483647 h 98"/>
              <a:gd name="T58" fmla="*/ 2147483647 w 99"/>
              <a:gd name="T59" fmla="*/ 2147483647 h 98"/>
              <a:gd name="T60" fmla="*/ 2147483647 w 99"/>
              <a:gd name="T61" fmla="*/ 2147483647 h 98"/>
              <a:gd name="T62" fmla="*/ 2147483647 w 99"/>
              <a:gd name="T63" fmla="*/ 2147483647 h 98"/>
              <a:gd name="T64" fmla="*/ 2147483647 w 99"/>
              <a:gd name="T65" fmla="*/ 2147483647 h 98"/>
              <a:gd name="T66" fmla="*/ 2147483647 w 99"/>
              <a:gd name="T67" fmla="*/ 2147483647 h 98"/>
              <a:gd name="T68" fmla="*/ 2147483647 w 99"/>
              <a:gd name="T69" fmla="*/ 2147483647 h 98"/>
              <a:gd name="T70" fmla="*/ 2147483647 w 99"/>
              <a:gd name="T71" fmla="*/ 2147483647 h 98"/>
              <a:gd name="T72" fmla="*/ 2147483647 w 99"/>
              <a:gd name="T73" fmla="*/ 2147483647 h 98"/>
              <a:gd name="T74" fmla="*/ 2147483647 w 99"/>
              <a:gd name="T75" fmla="*/ 2147483647 h 98"/>
              <a:gd name="T76" fmla="*/ 2147483647 w 99"/>
              <a:gd name="T77" fmla="*/ 2147483647 h 98"/>
              <a:gd name="T78" fmla="*/ 2147483647 w 99"/>
              <a:gd name="T79" fmla="*/ 2147483647 h 98"/>
              <a:gd name="T80" fmla="*/ 2147483647 w 99"/>
              <a:gd name="T81" fmla="*/ 2147483647 h 98"/>
              <a:gd name="T82" fmla="*/ 2147483647 w 99"/>
              <a:gd name="T83" fmla="*/ 2147483647 h 98"/>
              <a:gd name="T84" fmla="*/ 2147483647 w 99"/>
              <a:gd name="T85" fmla="*/ 2147483647 h 98"/>
              <a:gd name="T86" fmla="*/ 2147483647 w 99"/>
              <a:gd name="T87" fmla="*/ 2147483647 h 98"/>
              <a:gd name="T88" fmla="*/ 2147483647 w 99"/>
              <a:gd name="T89" fmla="*/ 2147483647 h 98"/>
              <a:gd name="T90" fmla="*/ 2147483647 w 99"/>
              <a:gd name="T91" fmla="*/ 2147483647 h 98"/>
              <a:gd name="T92" fmla="*/ 2147483647 w 99"/>
              <a:gd name="T93" fmla="*/ 2147483647 h 98"/>
              <a:gd name="T94" fmla="*/ 2147483647 w 99"/>
              <a:gd name="T95" fmla="*/ 2147483647 h 98"/>
              <a:gd name="T96" fmla="*/ 2147483647 w 99"/>
              <a:gd name="T97" fmla="*/ 2147483647 h 98"/>
              <a:gd name="T98" fmla="*/ 2147483647 w 99"/>
              <a:gd name="T99" fmla="*/ 2147483647 h 98"/>
              <a:gd name="T100" fmla="*/ 2147483647 w 99"/>
              <a:gd name="T101" fmla="*/ 2147483647 h 98"/>
              <a:gd name="T102" fmla="*/ 2147483647 w 99"/>
              <a:gd name="T103" fmla="*/ 2147483647 h 98"/>
              <a:gd name="T104" fmla="*/ 2147483647 w 99"/>
              <a:gd name="T105" fmla="*/ 2147483647 h 98"/>
              <a:gd name="T106" fmla="*/ 2147483647 w 99"/>
              <a:gd name="T107" fmla="*/ 2147483647 h 98"/>
              <a:gd name="T108" fmla="*/ 2147483647 w 99"/>
              <a:gd name="T109" fmla="*/ 2147483647 h 9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9"/>
              <a:gd name="T166" fmla="*/ 0 h 98"/>
              <a:gd name="T167" fmla="*/ 99 w 99"/>
              <a:gd name="T168" fmla="*/ 98 h 9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9" h="98">
                <a:moveTo>
                  <a:pt x="81" y="56"/>
                </a:moveTo>
                <a:lnTo>
                  <a:pt x="81" y="55"/>
                </a:lnTo>
                <a:lnTo>
                  <a:pt x="81" y="52"/>
                </a:lnTo>
                <a:lnTo>
                  <a:pt x="81" y="51"/>
                </a:lnTo>
                <a:lnTo>
                  <a:pt x="82" y="51"/>
                </a:lnTo>
                <a:lnTo>
                  <a:pt x="83" y="50"/>
                </a:lnTo>
                <a:lnTo>
                  <a:pt x="83" y="52"/>
                </a:lnTo>
                <a:lnTo>
                  <a:pt x="86" y="52"/>
                </a:lnTo>
                <a:lnTo>
                  <a:pt x="87" y="51"/>
                </a:lnTo>
                <a:lnTo>
                  <a:pt x="88" y="51"/>
                </a:lnTo>
                <a:lnTo>
                  <a:pt x="88" y="50"/>
                </a:lnTo>
                <a:lnTo>
                  <a:pt x="87" y="49"/>
                </a:lnTo>
                <a:lnTo>
                  <a:pt x="87" y="48"/>
                </a:lnTo>
                <a:lnTo>
                  <a:pt x="87" y="47"/>
                </a:lnTo>
                <a:lnTo>
                  <a:pt x="88" y="46"/>
                </a:lnTo>
                <a:lnTo>
                  <a:pt x="88" y="45"/>
                </a:lnTo>
                <a:lnTo>
                  <a:pt x="89" y="42"/>
                </a:lnTo>
                <a:lnTo>
                  <a:pt x="89" y="41"/>
                </a:lnTo>
                <a:lnTo>
                  <a:pt x="89" y="40"/>
                </a:lnTo>
                <a:lnTo>
                  <a:pt x="87" y="38"/>
                </a:lnTo>
                <a:lnTo>
                  <a:pt x="86" y="38"/>
                </a:lnTo>
                <a:lnTo>
                  <a:pt x="87" y="35"/>
                </a:lnTo>
                <a:lnTo>
                  <a:pt x="88" y="35"/>
                </a:lnTo>
                <a:lnTo>
                  <a:pt x="88" y="33"/>
                </a:lnTo>
                <a:lnTo>
                  <a:pt x="88" y="32"/>
                </a:lnTo>
                <a:lnTo>
                  <a:pt x="88" y="31"/>
                </a:lnTo>
                <a:lnTo>
                  <a:pt x="86" y="30"/>
                </a:lnTo>
                <a:lnTo>
                  <a:pt x="85" y="30"/>
                </a:lnTo>
                <a:lnTo>
                  <a:pt x="82" y="32"/>
                </a:lnTo>
                <a:lnTo>
                  <a:pt x="81" y="35"/>
                </a:lnTo>
                <a:lnTo>
                  <a:pt x="79" y="34"/>
                </a:lnTo>
                <a:lnTo>
                  <a:pt x="80" y="31"/>
                </a:lnTo>
                <a:lnTo>
                  <a:pt x="81" y="29"/>
                </a:lnTo>
                <a:lnTo>
                  <a:pt x="83" y="26"/>
                </a:lnTo>
                <a:lnTo>
                  <a:pt x="84" y="22"/>
                </a:lnTo>
                <a:lnTo>
                  <a:pt x="88" y="21"/>
                </a:lnTo>
                <a:lnTo>
                  <a:pt x="86" y="23"/>
                </a:lnTo>
                <a:lnTo>
                  <a:pt x="87" y="24"/>
                </a:lnTo>
                <a:lnTo>
                  <a:pt x="88" y="25"/>
                </a:lnTo>
                <a:lnTo>
                  <a:pt x="89" y="23"/>
                </a:lnTo>
                <a:lnTo>
                  <a:pt x="90" y="21"/>
                </a:lnTo>
                <a:lnTo>
                  <a:pt x="93" y="19"/>
                </a:lnTo>
                <a:lnTo>
                  <a:pt x="94" y="18"/>
                </a:lnTo>
                <a:lnTo>
                  <a:pt x="93" y="17"/>
                </a:lnTo>
                <a:lnTo>
                  <a:pt x="93" y="16"/>
                </a:lnTo>
                <a:lnTo>
                  <a:pt x="92" y="14"/>
                </a:lnTo>
                <a:lnTo>
                  <a:pt x="98" y="9"/>
                </a:lnTo>
                <a:lnTo>
                  <a:pt x="99" y="7"/>
                </a:lnTo>
                <a:lnTo>
                  <a:pt x="89" y="7"/>
                </a:lnTo>
                <a:lnTo>
                  <a:pt x="90" y="6"/>
                </a:lnTo>
                <a:lnTo>
                  <a:pt x="92" y="6"/>
                </a:lnTo>
                <a:lnTo>
                  <a:pt x="93" y="5"/>
                </a:lnTo>
                <a:lnTo>
                  <a:pt x="91" y="5"/>
                </a:lnTo>
                <a:lnTo>
                  <a:pt x="89" y="6"/>
                </a:lnTo>
                <a:lnTo>
                  <a:pt x="88" y="5"/>
                </a:lnTo>
                <a:lnTo>
                  <a:pt x="87" y="4"/>
                </a:lnTo>
                <a:lnTo>
                  <a:pt x="86" y="4"/>
                </a:lnTo>
                <a:lnTo>
                  <a:pt x="85" y="3"/>
                </a:lnTo>
                <a:lnTo>
                  <a:pt x="83" y="4"/>
                </a:lnTo>
                <a:lnTo>
                  <a:pt x="82" y="4"/>
                </a:lnTo>
                <a:lnTo>
                  <a:pt x="77" y="3"/>
                </a:lnTo>
                <a:lnTo>
                  <a:pt x="61" y="0"/>
                </a:lnTo>
                <a:lnTo>
                  <a:pt x="62" y="1"/>
                </a:lnTo>
                <a:lnTo>
                  <a:pt x="63" y="2"/>
                </a:lnTo>
                <a:lnTo>
                  <a:pt x="63" y="3"/>
                </a:lnTo>
                <a:lnTo>
                  <a:pt x="63" y="4"/>
                </a:lnTo>
                <a:lnTo>
                  <a:pt x="63" y="5"/>
                </a:lnTo>
                <a:lnTo>
                  <a:pt x="62" y="5"/>
                </a:lnTo>
                <a:lnTo>
                  <a:pt x="61" y="5"/>
                </a:lnTo>
                <a:lnTo>
                  <a:pt x="60" y="5"/>
                </a:lnTo>
                <a:lnTo>
                  <a:pt x="58" y="5"/>
                </a:lnTo>
                <a:lnTo>
                  <a:pt x="57" y="4"/>
                </a:lnTo>
                <a:lnTo>
                  <a:pt x="56" y="4"/>
                </a:lnTo>
                <a:lnTo>
                  <a:pt x="54" y="3"/>
                </a:lnTo>
                <a:lnTo>
                  <a:pt x="51" y="5"/>
                </a:lnTo>
                <a:lnTo>
                  <a:pt x="49" y="6"/>
                </a:lnTo>
                <a:lnTo>
                  <a:pt x="47" y="7"/>
                </a:lnTo>
                <a:lnTo>
                  <a:pt x="46" y="9"/>
                </a:lnTo>
                <a:lnTo>
                  <a:pt x="45" y="9"/>
                </a:lnTo>
                <a:lnTo>
                  <a:pt x="43" y="12"/>
                </a:lnTo>
                <a:lnTo>
                  <a:pt x="40" y="15"/>
                </a:lnTo>
                <a:lnTo>
                  <a:pt x="35" y="7"/>
                </a:lnTo>
                <a:lnTo>
                  <a:pt x="33" y="7"/>
                </a:lnTo>
                <a:lnTo>
                  <a:pt x="32" y="8"/>
                </a:lnTo>
                <a:lnTo>
                  <a:pt x="31" y="8"/>
                </a:lnTo>
                <a:lnTo>
                  <a:pt x="30" y="6"/>
                </a:lnTo>
                <a:lnTo>
                  <a:pt x="29" y="6"/>
                </a:lnTo>
                <a:lnTo>
                  <a:pt x="28" y="6"/>
                </a:lnTo>
                <a:lnTo>
                  <a:pt x="29" y="15"/>
                </a:lnTo>
                <a:lnTo>
                  <a:pt x="29" y="17"/>
                </a:lnTo>
                <a:lnTo>
                  <a:pt x="22" y="18"/>
                </a:lnTo>
                <a:lnTo>
                  <a:pt x="21" y="21"/>
                </a:lnTo>
                <a:lnTo>
                  <a:pt x="17" y="23"/>
                </a:lnTo>
                <a:lnTo>
                  <a:pt x="18" y="27"/>
                </a:lnTo>
                <a:lnTo>
                  <a:pt x="18" y="31"/>
                </a:lnTo>
                <a:lnTo>
                  <a:pt x="17" y="35"/>
                </a:lnTo>
                <a:lnTo>
                  <a:pt x="8" y="38"/>
                </a:lnTo>
                <a:lnTo>
                  <a:pt x="7" y="40"/>
                </a:lnTo>
                <a:lnTo>
                  <a:pt x="1" y="39"/>
                </a:lnTo>
                <a:lnTo>
                  <a:pt x="0" y="41"/>
                </a:lnTo>
                <a:lnTo>
                  <a:pt x="0" y="45"/>
                </a:lnTo>
                <a:lnTo>
                  <a:pt x="1" y="45"/>
                </a:lnTo>
                <a:lnTo>
                  <a:pt x="3" y="48"/>
                </a:lnTo>
                <a:lnTo>
                  <a:pt x="2" y="51"/>
                </a:lnTo>
                <a:lnTo>
                  <a:pt x="2" y="52"/>
                </a:lnTo>
                <a:lnTo>
                  <a:pt x="0" y="52"/>
                </a:lnTo>
                <a:lnTo>
                  <a:pt x="0" y="53"/>
                </a:lnTo>
                <a:lnTo>
                  <a:pt x="2" y="54"/>
                </a:lnTo>
                <a:lnTo>
                  <a:pt x="4" y="55"/>
                </a:lnTo>
                <a:lnTo>
                  <a:pt x="6" y="54"/>
                </a:lnTo>
                <a:lnTo>
                  <a:pt x="9" y="57"/>
                </a:lnTo>
                <a:lnTo>
                  <a:pt x="11" y="58"/>
                </a:lnTo>
                <a:lnTo>
                  <a:pt x="12" y="58"/>
                </a:lnTo>
                <a:lnTo>
                  <a:pt x="13" y="56"/>
                </a:lnTo>
                <a:lnTo>
                  <a:pt x="14" y="57"/>
                </a:lnTo>
                <a:lnTo>
                  <a:pt x="15" y="57"/>
                </a:lnTo>
                <a:lnTo>
                  <a:pt x="16" y="56"/>
                </a:lnTo>
                <a:lnTo>
                  <a:pt x="17" y="57"/>
                </a:lnTo>
                <a:lnTo>
                  <a:pt x="17" y="58"/>
                </a:lnTo>
                <a:lnTo>
                  <a:pt x="16" y="59"/>
                </a:lnTo>
                <a:lnTo>
                  <a:pt x="16" y="60"/>
                </a:lnTo>
                <a:lnTo>
                  <a:pt x="15" y="59"/>
                </a:lnTo>
                <a:lnTo>
                  <a:pt x="14" y="59"/>
                </a:lnTo>
                <a:lnTo>
                  <a:pt x="13" y="60"/>
                </a:lnTo>
                <a:lnTo>
                  <a:pt x="13" y="62"/>
                </a:lnTo>
                <a:lnTo>
                  <a:pt x="14" y="63"/>
                </a:lnTo>
                <a:lnTo>
                  <a:pt x="15" y="63"/>
                </a:lnTo>
                <a:lnTo>
                  <a:pt x="16" y="64"/>
                </a:lnTo>
                <a:lnTo>
                  <a:pt x="16" y="65"/>
                </a:lnTo>
                <a:lnTo>
                  <a:pt x="17" y="65"/>
                </a:lnTo>
                <a:lnTo>
                  <a:pt x="18" y="65"/>
                </a:lnTo>
                <a:lnTo>
                  <a:pt x="19" y="65"/>
                </a:lnTo>
                <a:lnTo>
                  <a:pt x="19" y="66"/>
                </a:lnTo>
                <a:lnTo>
                  <a:pt x="17" y="67"/>
                </a:lnTo>
                <a:lnTo>
                  <a:pt x="17" y="68"/>
                </a:lnTo>
                <a:lnTo>
                  <a:pt x="17" y="69"/>
                </a:lnTo>
                <a:lnTo>
                  <a:pt x="19" y="69"/>
                </a:lnTo>
                <a:lnTo>
                  <a:pt x="20" y="68"/>
                </a:lnTo>
                <a:lnTo>
                  <a:pt x="21" y="66"/>
                </a:lnTo>
                <a:lnTo>
                  <a:pt x="21" y="65"/>
                </a:lnTo>
                <a:lnTo>
                  <a:pt x="22" y="65"/>
                </a:lnTo>
                <a:lnTo>
                  <a:pt x="21" y="68"/>
                </a:lnTo>
                <a:lnTo>
                  <a:pt x="21" y="70"/>
                </a:lnTo>
                <a:lnTo>
                  <a:pt x="21" y="71"/>
                </a:lnTo>
                <a:lnTo>
                  <a:pt x="29" y="72"/>
                </a:lnTo>
                <a:lnTo>
                  <a:pt x="28" y="74"/>
                </a:lnTo>
                <a:lnTo>
                  <a:pt x="31" y="74"/>
                </a:lnTo>
                <a:lnTo>
                  <a:pt x="32" y="74"/>
                </a:lnTo>
                <a:lnTo>
                  <a:pt x="32" y="75"/>
                </a:lnTo>
                <a:lnTo>
                  <a:pt x="30" y="77"/>
                </a:lnTo>
                <a:lnTo>
                  <a:pt x="29" y="77"/>
                </a:lnTo>
                <a:lnTo>
                  <a:pt x="28" y="78"/>
                </a:lnTo>
                <a:lnTo>
                  <a:pt x="28" y="79"/>
                </a:lnTo>
                <a:lnTo>
                  <a:pt x="28" y="81"/>
                </a:lnTo>
                <a:lnTo>
                  <a:pt x="31" y="81"/>
                </a:lnTo>
                <a:lnTo>
                  <a:pt x="32" y="82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5" y="86"/>
                </a:lnTo>
                <a:lnTo>
                  <a:pt x="35" y="87"/>
                </a:lnTo>
                <a:lnTo>
                  <a:pt x="35" y="88"/>
                </a:lnTo>
                <a:lnTo>
                  <a:pt x="36" y="88"/>
                </a:lnTo>
                <a:lnTo>
                  <a:pt x="37" y="88"/>
                </a:lnTo>
                <a:lnTo>
                  <a:pt x="39" y="89"/>
                </a:lnTo>
                <a:lnTo>
                  <a:pt x="41" y="87"/>
                </a:lnTo>
                <a:lnTo>
                  <a:pt x="42" y="87"/>
                </a:lnTo>
                <a:lnTo>
                  <a:pt x="43" y="87"/>
                </a:lnTo>
                <a:lnTo>
                  <a:pt x="44" y="88"/>
                </a:lnTo>
                <a:lnTo>
                  <a:pt x="45" y="88"/>
                </a:lnTo>
                <a:lnTo>
                  <a:pt x="47" y="88"/>
                </a:lnTo>
                <a:lnTo>
                  <a:pt x="49" y="88"/>
                </a:lnTo>
                <a:lnTo>
                  <a:pt x="50" y="88"/>
                </a:lnTo>
                <a:lnTo>
                  <a:pt x="51" y="87"/>
                </a:lnTo>
                <a:lnTo>
                  <a:pt x="53" y="87"/>
                </a:lnTo>
                <a:lnTo>
                  <a:pt x="54" y="88"/>
                </a:lnTo>
                <a:lnTo>
                  <a:pt x="55" y="90"/>
                </a:lnTo>
                <a:lnTo>
                  <a:pt x="56" y="91"/>
                </a:lnTo>
                <a:lnTo>
                  <a:pt x="54" y="93"/>
                </a:lnTo>
                <a:lnTo>
                  <a:pt x="53" y="94"/>
                </a:lnTo>
                <a:lnTo>
                  <a:pt x="54" y="95"/>
                </a:lnTo>
                <a:lnTo>
                  <a:pt x="54" y="96"/>
                </a:lnTo>
                <a:lnTo>
                  <a:pt x="53" y="97"/>
                </a:lnTo>
                <a:lnTo>
                  <a:pt x="54" y="98"/>
                </a:lnTo>
                <a:lnTo>
                  <a:pt x="55" y="98"/>
                </a:lnTo>
                <a:lnTo>
                  <a:pt x="55" y="97"/>
                </a:lnTo>
                <a:lnTo>
                  <a:pt x="56" y="97"/>
                </a:lnTo>
                <a:lnTo>
                  <a:pt x="57" y="97"/>
                </a:lnTo>
                <a:lnTo>
                  <a:pt x="57" y="95"/>
                </a:lnTo>
                <a:lnTo>
                  <a:pt x="58" y="95"/>
                </a:lnTo>
                <a:lnTo>
                  <a:pt x="59" y="94"/>
                </a:lnTo>
                <a:lnTo>
                  <a:pt x="59" y="93"/>
                </a:lnTo>
                <a:lnTo>
                  <a:pt x="58" y="91"/>
                </a:lnTo>
                <a:lnTo>
                  <a:pt x="60" y="90"/>
                </a:lnTo>
                <a:lnTo>
                  <a:pt x="61" y="88"/>
                </a:lnTo>
                <a:lnTo>
                  <a:pt x="61" y="87"/>
                </a:lnTo>
                <a:lnTo>
                  <a:pt x="62" y="88"/>
                </a:lnTo>
                <a:lnTo>
                  <a:pt x="64" y="89"/>
                </a:lnTo>
                <a:lnTo>
                  <a:pt x="64" y="88"/>
                </a:lnTo>
                <a:lnTo>
                  <a:pt x="65" y="87"/>
                </a:lnTo>
                <a:lnTo>
                  <a:pt x="66" y="83"/>
                </a:lnTo>
                <a:lnTo>
                  <a:pt x="68" y="81"/>
                </a:lnTo>
                <a:lnTo>
                  <a:pt x="70" y="76"/>
                </a:lnTo>
                <a:lnTo>
                  <a:pt x="72" y="77"/>
                </a:lnTo>
                <a:lnTo>
                  <a:pt x="73" y="77"/>
                </a:lnTo>
                <a:lnTo>
                  <a:pt x="74" y="76"/>
                </a:lnTo>
                <a:lnTo>
                  <a:pt x="77" y="76"/>
                </a:lnTo>
                <a:lnTo>
                  <a:pt x="77" y="75"/>
                </a:lnTo>
                <a:lnTo>
                  <a:pt x="78" y="74"/>
                </a:lnTo>
                <a:lnTo>
                  <a:pt x="81" y="74"/>
                </a:lnTo>
                <a:lnTo>
                  <a:pt x="80" y="75"/>
                </a:lnTo>
                <a:lnTo>
                  <a:pt x="84" y="75"/>
                </a:lnTo>
                <a:lnTo>
                  <a:pt x="88" y="75"/>
                </a:lnTo>
                <a:lnTo>
                  <a:pt x="90" y="76"/>
                </a:lnTo>
                <a:lnTo>
                  <a:pt x="91" y="76"/>
                </a:lnTo>
                <a:lnTo>
                  <a:pt x="90" y="77"/>
                </a:lnTo>
                <a:lnTo>
                  <a:pt x="91" y="79"/>
                </a:lnTo>
                <a:lnTo>
                  <a:pt x="92" y="79"/>
                </a:lnTo>
                <a:lnTo>
                  <a:pt x="93" y="78"/>
                </a:lnTo>
                <a:lnTo>
                  <a:pt x="94" y="77"/>
                </a:lnTo>
                <a:lnTo>
                  <a:pt x="92" y="75"/>
                </a:lnTo>
                <a:lnTo>
                  <a:pt x="92" y="74"/>
                </a:lnTo>
                <a:lnTo>
                  <a:pt x="92" y="73"/>
                </a:lnTo>
                <a:lnTo>
                  <a:pt x="92" y="72"/>
                </a:lnTo>
                <a:lnTo>
                  <a:pt x="92" y="71"/>
                </a:lnTo>
                <a:lnTo>
                  <a:pt x="91" y="71"/>
                </a:lnTo>
                <a:lnTo>
                  <a:pt x="90" y="70"/>
                </a:lnTo>
                <a:lnTo>
                  <a:pt x="90" y="69"/>
                </a:lnTo>
                <a:lnTo>
                  <a:pt x="90" y="68"/>
                </a:lnTo>
                <a:lnTo>
                  <a:pt x="89" y="68"/>
                </a:lnTo>
                <a:lnTo>
                  <a:pt x="89" y="66"/>
                </a:lnTo>
                <a:lnTo>
                  <a:pt x="88" y="67"/>
                </a:lnTo>
                <a:lnTo>
                  <a:pt x="87" y="66"/>
                </a:lnTo>
                <a:lnTo>
                  <a:pt x="86" y="65"/>
                </a:lnTo>
                <a:lnTo>
                  <a:pt x="81" y="69"/>
                </a:lnTo>
                <a:lnTo>
                  <a:pt x="79" y="66"/>
                </a:lnTo>
                <a:lnTo>
                  <a:pt x="82" y="63"/>
                </a:lnTo>
                <a:lnTo>
                  <a:pt x="83" y="62"/>
                </a:lnTo>
                <a:lnTo>
                  <a:pt x="82" y="60"/>
                </a:lnTo>
                <a:lnTo>
                  <a:pt x="82" y="59"/>
                </a:lnTo>
                <a:lnTo>
                  <a:pt x="81" y="58"/>
                </a:lnTo>
                <a:lnTo>
                  <a:pt x="82" y="58"/>
                </a:lnTo>
                <a:lnTo>
                  <a:pt x="82" y="57"/>
                </a:lnTo>
                <a:lnTo>
                  <a:pt x="81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Freeform 22"/>
          <p:cNvSpPr>
            <a:spLocks/>
          </p:cNvSpPr>
          <p:nvPr/>
        </p:nvSpPr>
        <p:spPr bwMode="auto">
          <a:xfrm>
            <a:off x="3010888" y="5061573"/>
            <a:ext cx="839934" cy="1021435"/>
          </a:xfrm>
          <a:custGeom>
            <a:avLst/>
            <a:gdLst>
              <a:gd name="T0" fmla="*/ 2147483647 w 133"/>
              <a:gd name="T1" fmla="*/ 2147483647 h 131"/>
              <a:gd name="T2" fmla="*/ 2147483647 w 133"/>
              <a:gd name="T3" fmla="*/ 2147483647 h 131"/>
              <a:gd name="T4" fmla="*/ 2147483647 w 133"/>
              <a:gd name="T5" fmla="*/ 2147483647 h 131"/>
              <a:gd name="T6" fmla="*/ 2147483647 w 133"/>
              <a:gd name="T7" fmla="*/ 2147483647 h 131"/>
              <a:gd name="T8" fmla="*/ 2147483647 w 133"/>
              <a:gd name="T9" fmla="*/ 2147483647 h 131"/>
              <a:gd name="T10" fmla="*/ 2147483647 w 133"/>
              <a:gd name="T11" fmla="*/ 2147483647 h 131"/>
              <a:gd name="T12" fmla="*/ 2147483647 w 133"/>
              <a:gd name="T13" fmla="*/ 2147483647 h 131"/>
              <a:gd name="T14" fmla="*/ 2147483647 w 133"/>
              <a:gd name="T15" fmla="*/ 2147483647 h 131"/>
              <a:gd name="T16" fmla="*/ 2147483647 w 133"/>
              <a:gd name="T17" fmla="*/ 2147483647 h 131"/>
              <a:gd name="T18" fmla="*/ 2147483647 w 133"/>
              <a:gd name="T19" fmla="*/ 2147483647 h 131"/>
              <a:gd name="T20" fmla="*/ 2147483647 w 133"/>
              <a:gd name="T21" fmla="*/ 2147483647 h 131"/>
              <a:gd name="T22" fmla="*/ 2147483647 w 133"/>
              <a:gd name="T23" fmla="*/ 2147483647 h 131"/>
              <a:gd name="T24" fmla="*/ 2147483647 w 133"/>
              <a:gd name="T25" fmla="*/ 2147483647 h 131"/>
              <a:gd name="T26" fmla="*/ 2147483647 w 133"/>
              <a:gd name="T27" fmla="*/ 2147483647 h 131"/>
              <a:gd name="T28" fmla="*/ 2147483647 w 133"/>
              <a:gd name="T29" fmla="*/ 2147483647 h 131"/>
              <a:gd name="T30" fmla="*/ 2147483647 w 133"/>
              <a:gd name="T31" fmla="*/ 2147483647 h 131"/>
              <a:gd name="T32" fmla="*/ 2147483647 w 133"/>
              <a:gd name="T33" fmla="*/ 2147483647 h 131"/>
              <a:gd name="T34" fmla="*/ 2147483647 w 133"/>
              <a:gd name="T35" fmla="*/ 2147483647 h 131"/>
              <a:gd name="T36" fmla="*/ 0 w 133"/>
              <a:gd name="T37" fmla="*/ 2147483647 h 131"/>
              <a:gd name="T38" fmla="*/ 2147483647 w 133"/>
              <a:gd name="T39" fmla="*/ 2147483647 h 131"/>
              <a:gd name="T40" fmla="*/ 2147483647 w 133"/>
              <a:gd name="T41" fmla="*/ 2147483647 h 131"/>
              <a:gd name="T42" fmla="*/ 2147483647 w 133"/>
              <a:gd name="T43" fmla="*/ 2147483647 h 131"/>
              <a:gd name="T44" fmla="*/ 2147483647 w 133"/>
              <a:gd name="T45" fmla="*/ 2147483647 h 131"/>
              <a:gd name="T46" fmla="*/ 2147483647 w 133"/>
              <a:gd name="T47" fmla="*/ 2147483647 h 131"/>
              <a:gd name="T48" fmla="*/ 2147483647 w 133"/>
              <a:gd name="T49" fmla="*/ 2147483647 h 131"/>
              <a:gd name="T50" fmla="*/ 2147483647 w 133"/>
              <a:gd name="T51" fmla="*/ 2147483647 h 131"/>
              <a:gd name="T52" fmla="*/ 2147483647 w 133"/>
              <a:gd name="T53" fmla="*/ 2147483647 h 131"/>
              <a:gd name="T54" fmla="*/ 2147483647 w 133"/>
              <a:gd name="T55" fmla="*/ 2147483647 h 131"/>
              <a:gd name="T56" fmla="*/ 2147483647 w 133"/>
              <a:gd name="T57" fmla="*/ 2147483647 h 131"/>
              <a:gd name="T58" fmla="*/ 2147483647 w 133"/>
              <a:gd name="T59" fmla="*/ 2147483647 h 131"/>
              <a:gd name="T60" fmla="*/ 2147483647 w 133"/>
              <a:gd name="T61" fmla="*/ 2147483647 h 131"/>
              <a:gd name="T62" fmla="*/ 2147483647 w 133"/>
              <a:gd name="T63" fmla="*/ 2147483647 h 131"/>
              <a:gd name="T64" fmla="*/ 2147483647 w 133"/>
              <a:gd name="T65" fmla="*/ 2147483647 h 131"/>
              <a:gd name="T66" fmla="*/ 2147483647 w 133"/>
              <a:gd name="T67" fmla="*/ 2147483647 h 131"/>
              <a:gd name="T68" fmla="*/ 2147483647 w 133"/>
              <a:gd name="T69" fmla="*/ 2147483647 h 131"/>
              <a:gd name="T70" fmla="*/ 2147483647 w 133"/>
              <a:gd name="T71" fmla="*/ 2147483647 h 131"/>
              <a:gd name="T72" fmla="*/ 2147483647 w 133"/>
              <a:gd name="T73" fmla="*/ 2147483647 h 131"/>
              <a:gd name="T74" fmla="*/ 2147483647 w 133"/>
              <a:gd name="T75" fmla="*/ 2147483647 h 131"/>
              <a:gd name="T76" fmla="*/ 2147483647 w 133"/>
              <a:gd name="T77" fmla="*/ 2147483647 h 131"/>
              <a:gd name="T78" fmla="*/ 2147483647 w 133"/>
              <a:gd name="T79" fmla="*/ 2147483647 h 131"/>
              <a:gd name="T80" fmla="*/ 2147483647 w 133"/>
              <a:gd name="T81" fmla="*/ 2147483647 h 131"/>
              <a:gd name="T82" fmla="*/ 2147483647 w 133"/>
              <a:gd name="T83" fmla="*/ 2147483647 h 131"/>
              <a:gd name="T84" fmla="*/ 2147483647 w 133"/>
              <a:gd name="T85" fmla="*/ 2147483647 h 131"/>
              <a:gd name="T86" fmla="*/ 2147483647 w 133"/>
              <a:gd name="T87" fmla="*/ 2147483647 h 131"/>
              <a:gd name="T88" fmla="*/ 2147483647 w 133"/>
              <a:gd name="T89" fmla="*/ 2147483647 h 131"/>
              <a:gd name="T90" fmla="*/ 2147483647 w 133"/>
              <a:gd name="T91" fmla="*/ 2147483647 h 131"/>
              <a:gd name="T92" fmla="*/ 2147483647 w 133"/>
              <a:gd name="T93" fmla="*/ 2147483647 h 131"/>
              <a:gd name="T94" fmla="*/ 2147483647 w 133"/>
              <a:gd name="T95" fmla="*/ 2147483647 h 131"/>
              <a:gd name="T96" fmla="*/ 2147483647 w 133"/>
              <a:gd name="T97" fmla="*/ 2147483647 h 131"/>
              <a:gd name="T98" fmla="*/ 2147483647 w 133"/>
              <a:gd name="T99" fmla="*/ 2147483647 h 131"/>
              <a:gd name="T100" fmla="*/ 2147483647 w 133"/>
              <a:gd name="T101" fmla="*/ 2147483647 h 131"/>
              <a:gd name="T102" fmla="*/ 2147483647 w 133"/>
              <a:gd name="T103" fmla="*/ 2147483647 h 131"/>
              <a:gd name="T104" fmla="*/ 2147483647 w 133"/>
              <a:gd name="T105" fmla="*/ 2147483647 h 131"/>
              <a:gd name="T106" fmla="*/ 2147483647 w 133"/>
              <a:gd name="T107" fmla="*/ 2147483647 h 131"/>
              <a:gd name="T108" fmla="*/ 2147483647 w 133"/>
              <a:gd name="T109" fmla="*/ 2147483647 h 131"/>
              <a:gd name="T110" fmla="*/ 2147483647 w 133"/>
              <a:gd name="T111" fmla="*/ 2147483647 h 1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33"/>
              <a:gd name="T169" fmla="*/ 0 h 131"/>
              <a:gd name="T170" fmla="*/ 133 w 133"/>
              <a:gd name="T171" fmla="*/ 131 h 13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33" h="131">
                <a:moveTo>
                  <a:pt x="45" y="29"/>
                </a:moveTo>
                <a:lnTo>
                  <a:pt x="45" y="29"/>
                </a:lnTo>
                <a:lnTo>
                  <a:pt x="44" y="30"/>
                </a:lnTo>
                <a:lnTo>
                  <a:pt x="44" y="29"/>
                </a:lnTo>
                <a:lnTo>
                  <a:pt x="44" y="27"/>
                </a:lnTo>
                <a:lnTo>
                  <a:pt x="45" y="26"/>
                </a:lnTo>
                <a:lnTo>
                  <a:pt x="46" y="25"/>
                </a:lnTo>
                <a:lnTo>
                  <a:pt x="47" y="26"/>
                </a:lnTo>
                <a:lnTo>
                  <a:pt x="47" y="27"/>
                </a:lnTo>
                <a:lnTo>
                  <a:pt x="48" y="27"/>
                </a:lnTo>
                <a:lnTo>
                  <a:pt x="49" y="28"/>
                </a:lnTo>
                <a:lnTo>
                  <a:pt x="50" y="28"/>
                </a:lnTo>
                <a:lnTo>
                  <a:pt x="52" y="28"/>
                </a:lnTo>
                <a:lnTo>
                  <a:pt x="53" y="28"/>
                </a:lnTo>
                <a:lnTo>
                  <a:pt x="53" y="29"/>
                </a:lnTo>
                <a:lnTo>
                  <a:pt x="54" y="29"/>
                </a:lnTo>
                <a:lnTo>
                  <a:pt x="55" y="29"/>
                </a:lnTo>
                <a:lnTo>
                  <a:pt x="56" y="29"/>
                </a:lnTo>
                <a:lnTo>
                  <a:pt x="58" y="29"/>
                </a:lnTo>
                <a:lnTo>
                  <a:pt x="58" y="28"/>
                </a:lnTo>
                <a:lnTo>
                  <a:pt x="59" y="28"/>
                </a:lnTo>
                <a:lnTo>
                  <a:pt x="58" y="27"/>
                </a:lnTo>
                <a:lnTo>
                  <a:pt x="57" y="27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2"/>
                </a:lnTo>
                <a:lnTo>
                  <a:pt x="57" y="22"/>
                </a:lnTo>
                <a:lnTo>
                  <a:pt x="58" y="22"/>
                </a:lnTo>
                <a:lnTo>
                  <a:pt x="59" y="22"/>
                </a:lnTo>
                <a:lnTo>
                  <a:pt x="60" y="22"/>
                </a:lnTo>
                <a:lnTo>
                  <a:pt x="60" y="21"/>
                </a:lnTo>
                <a:lnTo>
                  <a:pt x="61" y="20"/>
                </a:lnTo>
                <a:lnTo>
                  <a:pt x="60" y="19"/>
                </a:lnTo>
                <a:lnTo>
                  <a:pt x="59" y="19"/>
                </a:lnTo>
                <a:lnTo>
                  <a:pt x="58" y="19"/>
                </a:lnTo>
                <a:lnTo>
                  <a:pt x="57" y="19"/>
                </a:lnTo>
                <a:lnTo>
                  <a:pt x="56" y="19"/>
                </a:lnTo>
                <a:lnTo>
                  <a:pt x="55" y="18"/>
                </a:lnTo>
                <a:lnTo>
                  <a:pt x="56" y="17"/>
                </a:lnTo>
                <a:lnTo>
                  <a:pt x="57" y="17"/>
                </a:lnTo>
                <a:lnTo>
                  <a:pt x="58" y="16"/>
                </a:lnTo>
                <a:lnTo>
                  <a:pt x="58" y="15"/>
                </a:lnTo>
                <a:lnTo>
                  <a:pt x="58" y="14"/>
                </a:lnTo>
                <a:lnTo>
                  <a:pt x="59" y="14"/>
                </a:lnTo>
                <a:lnTo>
                  <a:pt x="59" y="13"/>
                </a:lnTo>
                <a:lnTo>
                  <a:pt x="58" y="12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59" y="10"/>
                </a:lnTo>
                <a:lnTo>
                  <a:pt x="60" y="8"/>
                </a:lnTo>
                <a:lnTo>
                  <a:pt x="61" y="9"/>
                </a:lnTo>
                <a:lnTo>
                  <a:pt x="61" y="10"/>
                </a:lnTo>
                <a:lnTo>
                  <a:pt x="61" y="11"/>
                </a:lnTo>
                <a:lnTo>
                  <a:pt x="62" y="11"/>
                </a:lnTo>
                <a:lnTo>
                  <a:pt x="63" y="11"/>
                </a:lnTo>
                <a:lnTo>
                  <a:pt x="64" y="12"/>
                </a:lnTo>
                <a:lnTo>
                  <a:pt x="64" y="13"/>
                </a:lnTo>
                <a:lnTo>
                  <a:pt x="64" y="14"/>
                </a:lnTo>
                <a:lnTo>
                  <a:pt x="63" y="15"/>
                </a:lnTo>
                <a:lnTo>
                  <a:pt x="64" y="16"/>
                </a:lnTo>
                <a:lnTo>
                  <a:pt x="63" y="15"/>
                </a:lnTo>
                <a:lnTo>
                  <a:pt x="64" y="16"/>
                </a:lnTo>
                <a:lnTo>
                  <a:pt x="65" y="16"/>
                </a:lnTo>
                <a:lnTo>
                  <a:pt x="66" y="17"/>
                </a:lnTo>
                <a:lnTo>
                  <a:pt x="67" y="17"/>
                </a:lnTo>
                <a:lnTo>
                  <a:pt x="67" y="18"/>
                </a:lnTo>
                <a:lnTo>
                  <a:pt x="68" y="17"/>
                </a:lnTo>
                <a:lnTo>
                  <a:pt x="69" y="16"/>
                </a:lnTo>
                <a:lnTo>
                  <a:pt x="70" y="15"/>
                </a:lnTo>
                <a:lnTo>
                  <a:pt x="68" y="15"/>
                </a:lnTo>
                <a:lnTo>
                  <a:pt x="67" y="15"/>
                </a:lnTo>
                <a:lnTo>
                  <a:pt x="67" y="14"/>
                </a:lnTo>
                <a:lnTo>
                  <a:pt x="67" y="12"/>
                </a:lnTo>
                <a:lnTo>
                  <a:pt x="68" y="12"/>
                </a:lnTo>
                <a:lnTo>
                  <a:pt x="69" y="12"/>
                </a:lnTo>
                <a:lnTo>
                  <a:pt x="69" y="11"/>
                </a:lnTo>
                <a:lnTo>
                  <a:pt x="70" y="10"/>
                </a:lnTo>
                <a:lnTo>
                  <a:pt x="71" y="9"/>
                </a:lnTo>
                <a:lnTo>
                  <a:pt x="71" y="8"/>
                </a:lnTo>
                <a:lnTo>
                  <a:pt x="69" y="7"/>
                </a:lnTo>
                <a:lnTo>
                  <a:pt x="67" y="7"/>
                </a:lnTo>
                <a:lnTo>
                  <a:pt x="65" y="8"/>
                </a:lnTo>
                <a:lnTo>
                  <a:pt x="63" y="7"/>
                </a:lnTo>
                <a:lnTo>
                  <a:pt x="61" y="7"/>
                </a:lnTo>
                <a:lnTo>
                  <a:pt x="60" y="6"/>
                </a:lnTo>
                <a:lnTo>
                  <a:pt x="60" y="4"/>
                </a:lnTo>
                <a:lnTo>
                  <a:pt x="59" y="3"/>
                </a:lnTo>
                <a:lnTo>
                  <a:pt x="53" y="3"/>
                </a:lnTo>
                <a:lnTo>
                  <a:pt x="52" y="2"/>
                </a:lnTo>
                <a:lnTo>
                  <a:pt x="52" y="1"/>
                </a:lnTo>
                <a:lnTo>
                  <a:pt x="51" y="2"/>
                </a:lnTo>
                <a:lnTo>
                  <a:pt x="50" y="2"/>
                </a:lnTo>
                <a:lnTo>
                  <a:pt x="49" y="3"/>
                </a:lnTo>
                <a:lnTo>
                  <a:pt x="48" y="2"/>
                </a:lnTo>
                <a:lnTo>
                  <a:pt x="44" y="2"/>
                </a:lnTo>
                <a:lnTo>
                  <a:pt x="33" y="0"/>
                </a:lnTo>
                <a:lnTo>
                  <a:pt x="30" y="2"/>
                </a:lnTo>
                <a:lnTo>
                  <a:pt x="28" y="2"/>
                </a:lnTo>
                <a:lnTo>
                  <a:pt x="26" y="3"/>
                </a:lnTo>
                <a:lnTo>
                  <a:pt x="24" y="4"/>
                </a:lnTo>
                <a:lnTo>
                  <a:pt x="22" y="5"/>
                </a:lnTo>
                <a:lnTo>
                  <a:pt x="21" y="7"/>
                </a:lnTo>
                <a:lnTo>
                  <a:pt x="20" y="7"/>
                </a:lnTo>
                <a:lnTo>
                  <a:pt x="15" y="8"/>
                </a:lnTo>
                <a:lnTo>
                  <a:pt x="13" y="8"/>
                </a:lnTo>
                <a:lnTo>
                  <a:pt x="12" y="8"/>
                </a:lnTo>
                <a:lnTo>
                  <a:pt x="12" y="9"/>
                </a:lnTo>
                <a:lnTo>
                  <a:pt x="10" y="11"/>
                </a:lnTo>
                <a:lnTo>
                  <a:pt x="10" y="14"/>
                </a:lnTo>
                <a:lnTo>
                  <a:pt x="12" y="14"/>
                </a:lnTo>
                <a:lnTo>
                  <a:pt x="13" y="14"/>
                </a:lnTo>
                <a:lnTo>
                  <a:pt x="13" y="18"/>
                </a:lnTo>
                <a:lnTo>
                  <a:pt x="13" y="21"/>
                </a:lnTo>
                <a:lnTo>
                  <a:pt x="13" y="23"/>
                </a:lnTo>
                <a:lnTo>
                  <a:pt x="13" y="24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2" y="29"/>
                </a:lnTo>
                <a:lnTo>
                  <a:pt x="15" y="29"/>
                </a:lnTo>
                <a:lnTo>
                  <a:pt x="15" y="30"/>
                </a:lnTo>
                <a:lnTo>
                  <a:pt x="12" y="30"/>
                </a:lnTo>
                <a:lnTo>
                  <a:pt x="12" y="32"/>
                </a:lnTo>
                <a:lnTo>
                  <a:pt x="12" y="34"/>
                </a:lnTo>
                <a:lnTo>
                  <a:pt x="12" y="37"/>
                </a:lnTo>
                <a:lnTo>
                  <a:pt x="12" y="39"/>
                </a:lnTo>
                <a:lnTo>
                  <a:pt x="13" y="39"/>
                </a:lnTo>
                <a:lnTo>
                  <a:pt x="12" y="40"/>
                </a:lnTo>
                <a:lnTo>
                  <a:pt x="10" y="43"/>
                </a:lnTo>
                <a:lnTo>
                  <a:pt x="7" y="46"/>
                </a:lnTo>
                <a:lnTo>
                  <a:pt x="5" y="48"/>
                </a:lnTo>
                <a:lnTo>
                  <a:pt x="3" y="49"/>
                </a:lnTo>
                <a:lnTo>
                  <a:pt x="2" y="50"/>
                </a:lnTo>
                <a:lnTo>
                  <a:pt x="0" y="51"/>
                </a:lnTo>
                <a:lnTo>
                  <a:pt x="0" y="52"/>
                </a:lnTo>
                <a:lnTo>
                  <a:pt x="0" y="53"/>
                </a:lnTo>
                <a:lnTo>
                  <a:pt x="0" y="56"/>
                </a:lnTo>
                <a:lnTo>
                  <a:pt x="0" y="57"/>
                </a:lnTo>
                <a:lnTo>
                  <a:pt x="2" y="58"/>
                </a:lnTo>
                <a:lnTo>
                  <a:pt x="5" y="58"/>
                </a:lnTo>
                <a:lnTo>
                  <a:pt x="6" y="58"/>
                </a:lnTo>
                <a:lnTo>
                  <a:pt x="6" y="60"/>
                </a:lnTo>
                <a:lnTo>
                  <a:pt x="7" y="62"/>
                </a:lnTo>
                <a:lnTo>
                  <a:pt x="6" y="62"/>
                </a:lnTo>
                <a:lnTo>
                  <a:pt x="5" y="62"/>
                </a:lnTo>
                <a:lnTo>
                  <a:pt x="9" y="71"/>
                </a:lnTo>
                <a:lnTo>
                  <a:pt x="8" y="72"/>
                </a:lnTo>
                <a:lnTo>
                  <a:pt x="8" y="74"/>
                </a:lnTo>
                <a:lnTo>
                  <a:pt x="8" y="76"/>
                </a:lnTo>
                <a:lnTo>
                  <a:pt x="9" y="78"/>
                </a:lnTo>
                <a:lnTo>
                  <a:pt x="10" y="80"/>
                </a:lnTo>
                <a:lnTo>
                  <a:pt x="10" y="81"/>
                </a:lnTo>
                <a:lnTo>
                  <a:pt x="9" y="87"/>
                </a:lnTo>
                <a:lnTo>
                  <a:pt x="9" y="91"/>
                </a:lnTo>
                <a:lnTo>
                  <a:pt x="10" y="97"/>
                </a:lnTo>
                <a:lnTo>
                  <a:pt x="11" y="101"/>
                </a:lnTo>
                <a:lnTo>
                  <a:pt x="11" y="103"/>
                </a:lnTo>
                <a:lnTo>
                  <a:pt x="12" y="103"/>
                </a:lnTo>
                <a:lnTo>
                  <a:pt x="14" y="102"/>
                </a:lnTo>
                <a:lnTo>
                  <a:pt x="15" y="103"/>
                </a:lnTo>
                <a:lnTo>
                  <a:pt x="18" y="103"/>
                </a:lnTo>
                <a:lnTo>
                  <a:pt x="20" y="103"/>
                </a:lnTo>
                <a:lnTo>
                  <a:pt x="21" y="103"/>
                </a:lnTo>
                <a:lnTo>
                  <a:pt x="20" y="101"/>
                </a:lnTo>
                <a:lnTo>
                  <a:pt x="20" y="100"/>
                </a:lnTo>
                <a:lnTo>
                  <a:pt x="22" y="100"/>
                </a:lnTo>
                <a:lnTo>
                  <a:pt x="24" y="99"/>
                </a:lnTo>
                <a:lnTo>
                  <a:pt x="26" y="98"/>
                </a:lnTo>
                <a:lnTo>
                  <a:pt x="24" y="96"/>
                </a:lnTo>
                <a:lnTo>
                  <a:pt x="24" y="95"/>
                </a:lnTo>
                <a:lnTo>
                  <a:pt x="23" y="95"/>
                </a:lnTo>
                <a:lnTo>
                  <a:pt x="23" y="94"/>
                </a:lnTo>
                <a:lnTo>
                  <a:pt x="24" y="94"/>
                </a:lnTo>
                <a:lnTo>
                  <a:pt x="25" y="94"/>
                </a:lnTo>
                <a:lnTo>
                  <a:pt x="26" y="94"/>
                </a:lnTo>
                <a:lnTo>
                  <a:pt x="25" y="93"/>
                </a:lnTo>
                <a:lnTo>
                  <a:pt x="27" y="92"/>
                </a:lnTo>
                <a:lnTo>
                  <a:pt x="28" y="92"/>
                </a:lnTo>
                <a:lnTo>
                  <a:pt x="28" y="93"/>
                </a:lnTo>
                <a:lnTo>
                  <a:pt x="27" y="93"/>
                </a:lnTo>
                <a:lnTo>
                  <a:pt x="27" y="94"/>
                </a:lnTo>
                <a:lnTo>
                  <a:pt x="29" y="94"/>
                </a:lnTo>
                <a:lnTo>
                  <a:pt x="29" y="93"/>
                </a:lnTo>
                <a:lnTo>
                  <a:pt x="30" y="92"/>
                </a:lnTo>
                <a:lnTo>
                  <a:pt x="31" y="94"/>
                </a:lnTo>
                <a:lnTo>
                  <a:pt x="34" y="99"/>
                </a:lnTo>
                <a:lnTo>
                  <a:pt x="36" y="104"/>
                </a:lnTo>
                <a:lnTo>
                  <a:pt x="37" y="108"/>
                </a:lnTo>
                <a:lnTo>
                  <a:pt x="39" y="107"/>
                </a:lnTo>
                <a:lnTo>
                  <a:pt x="41" y="106"/>
                </a:lnTo>
                <a:lnTo>
                  <a:pt x="43" y="110"/>
                </a:lnTo>
                <a:lnTo>
                  <a:pt x="43" y="115"/>
                </a:lnTo>
                <a:lnTo>
                  <a:pt x="44" y="117"/>
                </a:lnTo>
                <a:lnTo>
                  <a:pt x="45" y="120"/>
                </a:lnTo>
                <a:lnTo>
                  <a:pt x="48" y="124"/>
                </a:lnTo>
                <a:lnTo>
                  <a:pt x="45" y="126"/>
                </a:lnTo>
                <a:lnTo>
                  <a:pt x="44" y="126"/>
                </a:lnTo>
                <a:lnTo>
                  <a:pt x="44" y="127"/>
                </a:lnTo>
                <a:lnTo>
                  <a:pt x="46" y="129"/>
                </a:lnTo>
                <a:lnTo>
                  <a:pt x="47" y="129"/>
                </a:lnTo>
                <a:lnTo>
                  <a:pt x="49" y="131"/>
                </a:lnTo>
                <a:lnTo>
                  <a:pt x="52" y="128"/>
                </a:lnTo>
                <a:lnTo>
                  <a:pt x="54" y="126"/>
                </a:lnTo>
                <a:lnTo>
                  <a:pt x="55" y="125"/>
                </a:lnTo>
                <a:lnTo>
                  <a:pt x="56" y="125"/>
                </a:lnTo>
                <a:lnTo>
                  <a:pt x="57" y="126"/>
                </a:lnTo>
                <a:lnTo>
                  <a:pt x="58" y="124"/>
                </a:lnTo>
                <a:lnTo>
                  <a:pt x="61" y="122"/>
                </a:lnTo>
                <a:lnTo>
                  <a:pt x="63" y="120"/>
                </a:lnTo>
                <a:lnTo>
                  <a:pt x="64" y="119"/>
                </a:lnTo>
                <a:lnTo>
                  <a:pt x="65" y="118"/>
                </a:lnTo>
                <a:lnTo>
                  <a:pt x="66" y="117"/>
                </a:lnTo>
                <a:lnTo>
                  <a:pt x="67" y="116"/>
                </a:lnTo>
                <a:lnTo>
                  <a:pt x="70" y="114"/>
                </a:lnTo>
                <a:lnTo>
                  <a:pt x="71" y="114"/>
                </a:lnTo>
                <a:lnTo>
                  <a:pt x="73" y="113"/>
                </a:lnTo>
                <a:lnTo>
                  <a:pt x="76" y="112"/>
                </a:lnTo>
                <a:lnTo>
                  <a:pt x="78" y="112"/>
                </a:lnTo>
                <a:lnTo>
                  <a:pt x="79" y="113"/>
                </a:lnTo>
                <a:lnTo>
                  <a:pt x="79" y="114"/>
                </a:lnTo>
                <a:lnTo>
                  <a:pt x="80" y="116"/>
                </a:lnTo>
                <a:lnTo>
                  <a:pt x="81" y="118"/>
                </a:lnTo>
                <a:lnTo>
                  <a:pt x="81" y="119"/>
                </a:lnTo>
                <a:lnTo>
                  <a:pt x="82" y="119"/>
                </a:lnTo>
                <a:lnTo>
                  <a:pt x="82" y="118"/>
                </a:lnTo>
                <a:lnTo>
                  <a:pt x="89" y="122"/>
                </a:lnTo>
                <a:lnTo>
                  <a:pt x="90" y="122"/>
                </a:lnTo>
                <a:lnTo>
                  <a:pt x="82" y="118"/>
                </a:lnTo>
                <a:lnTo>
                  <a:pt x="90" y="122"/>
                </a:lnTo>
                <a:lnTo>
                  <a:pt x="93" y="121"/>
                </a:lnTo>
                <a:lnTo>
                  <a:pt x="96" y="117"/>
                </a:lnTo>
                <a:lnTo>
                  <a:pt x="99" y="120"/>
                </a:lnTo>
                <a:lnTo>
                  <a:pt x="101" y="120"/>
                </a:lnTo>
                <a:lnTo>
                  <a:pt x="101" y="124"/>
                </a:lnTo>
                <a:lnTo>
                  <a:pt x="100" y="127"/>
                </a:lnTo>
                <a:lnTo>
                  <a:pt x="107" y="127"/>
                </a:lnTo>
                <a:lnTo>
                  <a:pt x="107" y="123"/>
                </a:lnTo>
                <a:lnTo>
                  <a:pt x="107" y="119"/>
                </a:lnTo>
                <a:lnTo>
                  <a:pt x="107" y="114"/>
                </a:lnTo>
                <a:lnTo>
                  <a:pt x="112" y="114"/>
                </a:lnTo>
                <a:lnTo>
                  <a:pt x="111" y="106"/>
                </a:lnTo>
                <a:lnTo>
                  <a:pt x="113" y="106"/>
                </a:lnTo>
                <a:lnTo>
                  <a:pt x="111" y="103"/>
                </a:lnTo>
                <a:lnTo>
                  <a:pt x="112" y="102"/>
                </a:lnTo>
                <a:lnTo>
                  <a:pt x="116" y="97"/>
                </a:lnTo>
                <a:lnTo>
                  <a:pt x="115" y="96"/>
                </a:lnTo>
                <a:lnTo>
                  <a:pt x="113" y="93"/>
                </a:lnTo>
                <a:lnTo>
                  <a:pt x="114" y="83"/>
                </a:lnTo>
                <a:lnTo>
                  <a:pt x="115" y="79"/>
                </a:lnTo>
                <a:lnTo>
                  <a:pt x="117" y="79"/>
                </a:lnTo>
                <a:lnTo>
                  <a:pt x="122" y="81"/>
                </a:lnTo>
                <a:lnTo>
                  <a:pt x="123" y="80"/>
                </a:lnTo>
                <a:lnTo>
                  <a:pt x="124" y="79"/>
                </a:lnTo>
                <a:lnTo>
                  <a:pt x="127" y="74"/>
                </a:lnTo>
                <a:lnTo>
                  <a:pt x="125" y="73"/>
                </a:lnTo>
                <a:lnTo>
                  <a:pt x="125" y="72"/>
                </a:lnTo>
                <a:lnTo>
                  <a:pt x="126" y="72"/>
                </a:lnTo>
                <a:lnTo>
                  <a:pt x="127" y="70"/>
                </a:lnTo>
                <a:lnTo>
                  <a:pt x="131" y="66"/>
                </a:lnTo>
                <a:lnTo>
                  <a:pt x="133" y="63"/>
                </a:lnTo>
                <a:lnTo>
                  <a:pt x="133" y="62"/>
                </a:lnTo>
                <a:lnTo>
                  <a:pt x="133" y="59"/>
                </a:lnTo>
                <a:lnTo>
                  <a:pt x="126" y="50"/>
                </a:lnTo>
                <a:lnTo>
                  <a:pt x="120" y="48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4" y="52"/>
                </a:lnTo>
                <a:lnTo>
                  <a:pt x="113" y="52"/>
                </a:lnTo>
                <a:lnTo>
                  <a:pt x="112" y="51"/>
                </a:lnTo>
                <a:lnTo>
                  <a:pt x="112" y="50"/>
                </a:lnTo>
                <a:lnTo>
                  <a:pt x="111" y="51"/>
                </a:lnTo>
                <a:lnTo>
                  <a:pt x="110" y="51"/>
                </a:lnTo>
                <a:lnTo>
                  <a:pt x="110" y="52"/>
                </a:lnTo>
                <a:lnTo>
                  <a:pt x="108" y="51"/>
                </a:lnTo>
                <a:lnTo>
                  <a:pt x="109" y="50"/>
                </a:lnTo>
                <a:lnTo>
                  <a:pt x="109" y="49"/>
                </a:lnTo>
                <a:lnTo>
                  <a:pt x="107" y="49"/>
                </a:lnTo>
                <a:lnTo>
                  <a:pt x="107" y="48"/>
                </a:lnTo>
                <a:lnTo>
                  <a:pt x="107" y="47"/>
                </a:lnTo>
                <a:lnTo>
                  <a:pt x="106" y="47"/>
                </a:lnTo>
                <a:lnTo>
                  <a:pt x="105" y="48"/>
                </a:lnTo>
                <a:lnTo>
                  <a:pt x="105" y="49"/>
                </a:lnTo>
                <a:lnTo>
                  <a:pt x="105" y="50"/>
                </a:lnTo>
                <a:lnTo>
                  <a:pt x="105" y="51"/>
                </a:lnTo>
                <a:lnTo>
                  <a:pt x="104" y="51"/>
                </a:lnTo>
                <a:lnTo>
                  <a:pt x="104" y="50"/>
                </a:lnTo>
                <a:lnTo>
                  <a:pt x="103" y="49"/>
                </a:lnTo>
                <a:lnTo>
                  <a:pt x="102" y="50"/>
                </a:lnTo>
                <a:lnTo>
                  <a:pt x="102" y="51"/>
                </a:lnTo>
                <a:lnTo>
                  <a:pt x="102" y="52"/>
                </a:lnTo>
                <a:lnTo>
                  <a:pt x="101" y="51"/>
                </a:lnTo>
                <a:lnTo>
                  <a:pt x="101" y="50"/>
                </a:lnTo>
                <a:lnTo>
                  <a:pt x="100" y="50"/>
                </a:lnTo>
                <a:lnTo>
                  <a:pt x="99" y="50"/>
                </a:lnTo>
                <a:lnTo>
                  <a:pt x="99" y="51"/>
                </a:lnTo>
                <a:lnTo>
                  <a:pt x="99" y="53"/>
                </a:lnTo>
                <a:lnTo>
                  <a:pt x="100" y="54"/>
                </a:lnTo>
                <a:lnTo>
                  <a:pt x="100" y="55"/>
                </a:lnTo>
                <a:lnTo>
                  <a:pt x="99" y="55"/>
                </a:lnTo>
                <a:lnTo>
                  <a:pt x="98" y="55"/>
                </a:lnTo>
                <a:lnTo>
                  <a:pt x="97" y="54"/>
                </a:lnTo>
                <a:lnTo>
                  <a:pt x="97" y="53"/>
                </a:lnTo>
                <a:lnTo>
                  <a:pt x="96" y="53"/>
                </a:lnTo>
                <a:lnTo>
                  <a:pt x="95" y="54"/>
                </a:lnTo>
                <a:lnTo>
                  <a:pt x="94" y="54"/>
                </a:lnTo>
                <a:lnTo>
                  <a:pt x="94" y="55"/>
                </a:lnTo>
                <a:lnTo>
                  <a:pt x="94" y="56"/>
                </a:lnTo>
                <a:lnTo>
                  <a:pt x="95" y="56"/>
                </a:lnTo>
                <a:lnTo>
                  <a:pt x="96" y="57"/>
                </a:lnTo>
                <a:lnTo>
                  <a:pt x="95" y="58"/>
                </a:lnTo>
                <a:lnTo>
                  <a:pt x="95" y="60"/>
                </a:lnTo>
                <a:lnTo>
                  <a:pt x="95" y="61"/>
                </a:lnTo>
                <a:lnTo>
                  <a:pt x="94" y="59"/>
                </a:lnTo>
                <a:lnTo>
                  <a:pt x="94" y="58"/>
                </a:lnTo>
                <a:lnTo>
                  <a:pt x="93" y="57"/>
                </a:lnTo>
                <a:lnTo>
                  <a:pt x="92" y="57"/>
                </a:lnTo>
                <a:lnTo>
                  <a:pt x="91" y="58"/>
                </a:lnTo>
                <a:lnTo>
                  <a:pt x="89" y="58"/>
                </a:lnTo>
                <a:lnTo>
                  <a:pt x="88" y="59"/>
                </a:lnTo>
                <a:lnTo>
                  <a:pt x="86" y="59"/>
                </a:lnTo>
                <a:lnTo>
                  <a:pt x="85" y="58"/>
                </a:lnTo>
                <a:lnTo>
                  <a:pt x="84" y="58"/>
                </a:lnTo>
                <a:lnTo>
                  <a:pt x="84" y="59"/>
                </a:lnTo>
                <a:lnTo>
                  <a:pt x="84" y="60"/>
                </a:lnTo>
                <a:lnTo>
                  <a:pt x="83" y="60"/>
                </a:lnTo>
                <a:lnTo>
                  <a:pt x="83" y="59"/>
                </a:lnTo>
                <a:lnTo>
                  <a:pt x="83" y="58"/>
                </a:lnTo>
                <a:lnTo>
                  <a:pt x="83" y="57"/>
                </a:lnTo>
                <a:lnTo>
                  <a:pt x="83" y="56"/>
                </a:lnTo>
                <a:lnTo>
                  <a:pt x="83" y="55"/>
                </a:lnTo>
                <a:lnTo>
                  <a:pt x="82" y="55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1" y="56"/>
                </a:lnTo>
                <a:lnTo>
                  <a:pt x="81" y="57"/>
                </a:lnTo>
                <a:lnTo>
                  <a:pt x="81" y="58"/>
                </a:lnTo>
                <a:lnTo>
                  <a:pt x="81" y="59"/>
                </a:lnTo>
                <a:lnTo>
                  <a:pt x="82" y="59"/>
                </a:lnTo>
                <a:lnTo>
                  <a:pt x="82" y="60"/>
                </a:lnTo>
                <a:lnTo>
                  <a:pt x="81" y="61"/>
                </a:lnTo>
                <a:lnTo>
                  <a:pt x="80" y="61"/>
                </a:lnTo>
                <a:lnTo>
                  <a:pt x="79" y="60"/>
                </a:lnTo>
                <a:lnTo>
                  <a:pt x="79" y="58"/>
                </a:lnTo>
                <a:lnTo>
                  <a:pt x="79" y="55"/>
                </a:lnTo>
                <a:lnTo>
                  <a:pt x="78" y="55"/>
                </a:lnTo>
                <a:lnTo>
                  <a:pt x="78" y="54"/>
                </a:lnTo>
                <a:lnTo>
                  <a:pt x="77" y="53"/>
                </a:lnTo>
                <a:lnTo>
                  <a:pt x="76" y="52"/>
                </a:lnTo>
                <a:lnTo>
                  <a:pt x="75" y="50"/>
                </a:lnTo>
                <a:lnTo>
                  <a:pt x="74" y="51"/>
                </a:lnTo>
                <a:lnTo>
                  <a:pt x="72" y="52"/>
                </a:lnTo>
                <a:lnTo>
                  <a:pt x="73" y="53"/>
                </a:lnTo>
                <a:lnTo>
                  <a:pt x="73" y="56"/>
                </a:lnTo>
                <a:lnTo>
                  <a:pt x="74" y="58"/>
                </a:lnTo>
                <a:lnTo>
                  <a:pt x="71" y="57"/>
                </a:lnTo>
                <a:lnTo>
                  <a:pt x="70" y="56"/>
                </a:lnTo>
                <a:lnTo>
                  <a:pt x="68" y="56"/>
                </a:lnTo>
                <a:lnTo>
                  <a:pt x="66" y="56"/>
                </a:lnTo>
                <a:lnTo>
                  <a:pt x="65" y="55"/>
                </a:lnTo>
                <a:lnTo>
                  <a:pt x="65" y="54"/>
                </a:lnTo>
                <a:lnTo>
                  <a:pt x="65" y="53"/>
                </a:lnTo>
                <a:lnTo>
                  <a:pt x="64" y="52"/>
                </a:lnTo>
                <a:lnTo>
                  <a:pt x="63" y="51"/>
                </a:lnTo>
                <a:lnTo>
                  <a:pt x="63" y="50"/>
                </a:lnTo>
                <a:lnTo>
                  <a:pt x="64" y="49"/>
                </a:lnTo>
                <a:lnTo>
                  <a:pt x="64" y="48"/>
                </a:lnTo>
                <a:lnTo>
                  <a:pt x="63" y="48"/>
                </a:lnTo>
                <a:lnTo>
                  <a:pt x="62" y="46"/>
                </a:lnTo>
                <a:lnTo>
                  <a:pt x="60" y="46"/>
                </a:lnTo>
                <a:lnTo>
                  <a:pt x="58" y="46"/>
                </a:lnTo>
                <a:lnTo>
                  <a:pt x="57" y="44"/>
                </a:lnTo>
                <a:lnTo>
                  <a:pt x="58" y="42"/>
                </a:lnTo>
                <a:lnTo>
                  <a:pt x="59" y="39"/>
                </a:lnTo>
                <a:lnTo>
                  <a:pt x="59" y="38"/>
                </a:lnTo>
                <a:lnTo>
                  <a:pt x="58" y="36"/>
                </a:lnTo>
                <a:lnTo>
                  <a:pt x="58" y="35"/>
                </a:lnTo>
                <a:lnTo>
                  <a:pt x="57" y="35"/>
                </a:lnTo>
                <a:lnTo>
                  <a:pt x="56" y="34"/>
                </a:lnTo>
                <a:lnTo>
                  <a:pt x="55" y="33"/>
                </a:lnTo>
                <a:lnTo>
                  <a:pt x="55" y="32"/>
                </a:lnTo>
                <a:lnTo>
                  <a:pt x="53" y="30"/>
                </a:lnTo>
                <a:lnTo>
                  <a:pt x="51" y="30"/>
                </a:lnTo>
                <a:lnTo>
                  <a:pt x="50" y="29"/>
                </a:lnTo>
                <a:lnTo>
                  <a:pt x="49" y="29"/>
                </a:lnTo>
                <a:lnTo>
                  <a:pt x="48" y="29"/>
                </a:lnTo>
                <a:lnTo>
                  <a:pt x="47" y="29"/>
                </a:lnTo>
                <a:lnTo>
                  <a:pt x="45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Freeform 23"/>
          <p:cNvSpPr>
            <a:spLocks/>
          </p:cNvSpPr>
          <p:nvPr/>
        </p:nvSpPr>
        <p:spPr bwMode="auto">
          <a:xfrm>
            <a:off x="3124045" y="3983952"/>
            <a:ext cx="802604" cy="826945"/>
          </a:xfrm>
          <a:custGeom>
            <a:avLst/>
            <a:gdLst>
              <a:gd name="T0" fmla="*/ 2147483647 w 127"/>
              <a:gd name="T1" fmla="*/ 2147483647 h 106"/>
              <a:gd name="T2" fmla="*/ 2147483647 w 127"/>
              <a:gd name="T3" fmla="*/ 2147483647 h 106"/>
              <a:gd name="T4" fmla="*/ 2147483647 w 127"/>
              <a:gd name="T5" fmla="*/ 2147483647 h 106"/>
              <a:gd name="T6" fmla="*/ 2147483647 w 127"/>
              <a:gd name="T7" fmla="*/ 2147483647 h 106"/>
              <a:gd name="T8" fmla="*/ 2147483647 w 127"/>
              <a:gd name="T9" fmla="*/ 2147483647 h 106"/>
              <a:gd name="T10" fmla="*/ 2147483647 w 127"/>
              <a:gd name="T11" fmla="*/ 2147483647 h 106"/>
              <a:gd name="T12" fmla="*/ 2147483647 w 127"/>
              <a:gd name="T13" fmla="*/ 2147483647 h 106"/>
              <a:gd name="T14" fmla="*/ 2147483647 w 127"/>
              <a:gd name="T15" fmla="*/ 2147483647 h 106"/>
              <a:gd name="T16" fmla="*/ 2147483647 w 127"/>
              <a:gd name="T17" fmla="*/ 2147483647 h 106"/>
              <a:gd name="T18" fmla="*/ 2147483647 w 127"/>
              <a:gd name="T19" fmla="*/ 2147483647 h 106"/>
              <a:gd name="T20" fmla="*/ 2147483647 w 127"/>
              <a:gd name="T21" fmla="*/ 2147483647 h 106"/>
              <a:gd name="T22" fmla="*/ 2147483647 w 127"/>
              <a:gd name="T23" fmla="*/ 2147483647 h 106"/>
              <a:gd name="T24" fmla="*/ 2147483647 w 127"/>
              <a:gd name="T25" fmla="*/ 2147483647 h 106"/>
              <a:gd name="T26" fmla="*/ 2147483647 w 127"/>
              <a:gd name="T27" fmla="*/ 2147483647 h 106"/>
              <a:gd name="T28" fmla="*/ 2147483647 w 127"/>
              <a:gd name="T29" fmla="*/ 2147483647 h 106"/>
              <a:gd name="T30" fmla="*/ 2147483647 w 127"/>
              <a:gd name="T31" fmla="*/ 2147483647 h 106"/>
              <a:gd name="T32" fmla="*/ 2147483647 w 127"/>
              <a:gd name="T33" fmla="*/ 2147483647 h 106"/>
              <a:gd name="T34" fmla="*/ 2147483647 w 127"/>
              <a:gd name="T35" fmla="*/ 2147483647 h 106"/>
              <a:gd name="T36" fmla="*/ 2147483647 w 127"/>
              <a:gd name="T37" fmla="*/ 2147483647 h 106"/>
              <a:gd name="T38" fmla="*/ 2147483647 w 127"/>
              <a:gd name="T39" fmla="*/ 2147483647 h 106"/>
              <a:gd name="T40" fmla="*/ 2147483647 w 127"/>
              <a:gd name="T41" fmla="*/ 2147483647 h 106"/>
              <a:gd name="T42" fmla="*/ 2147483647 w 127"/>
              <a:gd name="T43" fmla="*/ 2147483647 h 106"/>
              <a:gd name="T44" fmla="*/ 2147483647 w 127"/>
              <a:gd name="T45" fmla="*/ 2147483647 h 106"/>
              <a:gd name="T46" fmla="*/ 2147483647 w 127"/>
              <a:gd name="T47" fmla="*/ 2147483647 h 106"/>
              <a:gd name="T48" fmla="*/ 2147483647 w 127"/>
              <a:gd name="T49" fmla="*/ 2147483647 h 106"/>
              <a:gd name="T50" fmla="*/ 2147483647 w 127"/>
              <a:gd name="T51" fmla="*/ 2147483647 h 106"/>
              <a:gd name="T52" fmla="*/ 2147483647 w 127"/>
              <a:gd name="T53" fmla="*/ 2147483647 h 106"/>
              <a:gd name="T54" fmla="*/ 2147483647 w 127"/>
              <a:gd name="T55" fmla="*/ 2147483647 h 106"/>
              <a:gd name="T56" fmla="*/ 2147483647 w 127"/>
              <a:gd name="T57" fmla="*/ 2147483647 h 106"/>
              <a:gd name="T58" fmla="*/ 2147483647 w 127"/>
              <a:gd name="T59" fmla="*/ 2147483647 h 106"/>
              <a:gd name="T60" fmla="*/ 2147483647 w 127"/>
              <a:gd name="T61" fmla="*/ 2147483647 h 106"/>
              <a:gd name="T62" fmla="*/ 2147483647 w 127"/>
              <a:gd name="T63" fmla="*/ 2147483647 h 106"/>
              <a:gd name="T64" fmla="*/ 0 w 127"/>
              <a:gd name="T65" fmla="*/ 2147483647 h 106"/>
              <a:gd name="T66" fmla="*/ 2147483647 w 127"/>
              <a:gd name="T67" fmla="*/ 2147483647 h 106"/>
              <a:gd name="T68" fmla="*/ 2147483647 w 127"/>
              <a:gd name="T69" fmla="*/ 2147483647 h 106"/>
              <a:gd name="T70" fmla="*/ 2147483647 w 127"/>
              <a:gd name="T71" fmla="*/ 2147483647 h 106"/>
              <a:gd name="T72" fmla="*/ 2147483647 w 127"/>
              <a:gd name="T73" fmla="*/ 2147483647 h 106"/>
              <a:gd name="T74" fmla="*/ 2147483647 w 127"/>
              <a:gd name="T75" fmla="*/ 2147483647 h 106"/>
              <a:gd name="T76" fmla="*/ 2147483647 w 127"/>
              <a:gd name="T77" fmla="*/ 2147483647 h 106"/>
              <a:gd name="T78" fmla="*/ 2147483647 w 127"/>
              <a:gd name="T79" fmla="*/ 2147483647 h 106"/>
              <a:gd name="T80" fmla="*/ 2147483647 w 127"/>
              <a:gd name="T81" fmla="*/ 2147483647 h 106"/>
              <a:gd name="T82" fmla="*/ 2147483647 w 127"/>
              <a:gd name="T83" fmla="*/ 2147483647 h 106"/>
              <a:gd name="T84" fmla="*/ 2147483647 w 127"/>
              <a:gd name="T85" fmla="*/ 2147483647 h 106"/>
              <a:gd name="T86" fmla="*/ 2147483647 w 127"/>
              <a:gd name="T87" fmla="*/ 2147483647 h 106"/>
              <a:gd name="T88" fmla="*/ 2147483647 w 127"/>
              <a:gd name="T89" fmla="*/ 2147483647 h 106"/>
              <a:gd name="T90" fmla="*/ 2147483647 w 127"/>
              <a:gd name="T91" fmla="*/ 2147483647 h 106"/>
              <a:gd name="T92" fmla="*/ 2147483647 w 127"/>
              <a:gd name="T93" fmla="*/ 2147483647 h 106"/>
              <a:gd name="T94" fmla="*/ 2147483647 w 127"/>
              <a:gd name="T95" fmla="*/ 2147483647 h 106"/>
              <a:gd name="T96" fmla="*/ 2147483647 w 127"/>
              <a:gd name="T97" fmla="*/ 2147483647 h 106"/>
              <a:gd name="T98" fmla="*/ 2147483647 w 127"/>
              <a:gd name="T99" fmla="*/ 2147483647 h 106"/>
              <a:gd name="T100" fmla="*/ 2147483647 w 127"/>
              <a:gd name="T101" fmla="*/ 0 h 106"/>
              <a:gd name="T102" fmla="*/ 2147483647 w 127"/>
              <a:gd name="T103" fmla="*/ 2147483647 h 106"/>
              <a:gd name="T104" fmla="*/ 2147483647 w 127"/>
              <a:gd name="T105" fmla="*/ 2147483647 h 106"/>
              <a:gd name="T106" fmla="*/ 2147483647 w 127"/>
              <a:gd name="T107" fmla="*/ 2147483647 h 106"/>
              <a:gd name="T108" fmla="*/ 2147483647 w 127"/>
              <a:gd name="T109" fmla="*/ 2147483647 h 106"/>
              <a:gd name="T110" fmla="*/ 2147483647 w 127"/>
              <a:gd name="T111" fmla="*/ 2147483647 h 106"/>
              <a:gd name="T112" fmla="*/ 2147483647 w 127"/>
              <a:gd name="T113" fmla="*/ 2147483647 h 106"/>
              <a:gd name="T114" fmla="*/ 2147483647 w 127"/>
              <a:gd name="T115" fmla="*/ 2147483647 h 106"/>
              <a:gd name="T116" fmla="*/ 2147483647 w 127"/>
              <a:gd name="T117" fmla="*/ 2147483647 h 106"/>
              <a:gd name="T118" fmla="*/ 2147483647 w 127"/>
              <a:gd name="T119" fmla="*/ 2147483647 h 106"/>
              <a:gd name="T120" fmla="*/ 2147483647 w 127"/>
              <a:gd name="T121" fmla="*/ 2147483647 h 10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"/>
              <a:gd name="T184" fmla="*/ 0 h 106"/>
              <a:gd name="T185" fmla="*/ 127 w 127"/>
              <a:gd name="T186" fmla="*/ 106 h 10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" h="106">
                <a:moveTo>
                  <a:pt x="105" y="44"/>
                </a:moveTo>
                <a:lnTo>
                  <a:pt x="106" y="45"/>
                </a:lnTo>
                <a:lnTo>
                  <a:pt x="101" y="47"/>
                </a:lnTo>
                <a:lnTo>
                  <a:pt x="101" y="49"/>
                </a:lnTo>
                <a:lnTo>
                  <a:pt x="99" y="51"/>
                </a:lnTo>
                <a:lnTo>
                  <a:pt x="99" y="53"/>
                </a:lnTo>
                <a:lnTo>
                  <a:pt x="100" y="56"/>
                </a:lnTo>
                <a:lnTo>
                  <a:pt x="101" y="65"/>
                </a:lnTo>
                <a:lnTo>
                  <a:pt x="101" y="67"/>
                </a:lnTo>
                <a:lnTo>
                  <a:pt x="94" y="68"/>
                </a:lnTo>
                <a:lnTo>
                  <a:pt x="93" y="71"/>
                </a:lnTo>
                <a:lnTo>
                  <a:pt x="89" y="73"/>
                </a:lnTo>
                <a:lnTo>
                  <a:pt x="90" y="77"/>
                </a:lnTo>
                <a:lnTo>
                  <a:pt x="90" y="81"/>
                </a:lnTo>
                <a:lnTo>
                  <a:pt x="89" y="85"/>
                </a:lnTo>
                <a:lnTo>
                  <a:pt x="80" y="88"/>
                </a:lnTo>
                <a:lnTo>
                  <a:pt x="79" y="90"/>
                </a:lnTo>
                <a:lnTo>
                  <a:pt x="73" y="89"/>
                </a:lnTo>
                <a:lnTo>
                  <a:pt x="72" y="91"/>
                </a:lnTo>
                <a:lnTo>
                  <a:pt x="72" y="95"/>
                </a:lnTo>
                <a:lnTo>
                  <a:pt x="75" y="98"/>
                </a:lnTo>
                <a:lnTo>
                  <a:pt x="74" y="101"/>
                </a:lnTo>
                <a:lnTo>
                  <a:pt x="74" y="102"/>
                </a:lnTo>
                <a:lnTo>
                  <a:pt x="72" y="102"/>
                </a:lnTo>
                <a:lnTo>
                  <a:pt x="72" y="103"/>
                </a:lnTo>
                <a:lnTo>
                  <a:pt x="70" y="103"/>
                </a:lnTo>
                <a:lnTo>
                  <a:pt x="69" y="105"/>
                </a:lnTo>
                <a:lnTo>
                  <a:pt x="67" y="103"/>
                </a:lnTo>
                <a:lnTo>
                  <a:pt x="65" y="104"/>
                </a:lnTo>
                <a:lnTo>
                  <a:pt x="64" y="104"/>
                </a:lnTo>
                <a:lnTo>
                  <a:pt x="63" y="104"/>
                </a:lnTo>
                <a:lnTo>
                  <a:pt x="63" y="106"/>
                </a:lnTo>
                <a:lnTo>
                  <a:pt x="62" y="106"/>
                </a:lnTo>
                <a:lnTo>
                  <a:pt x="60" y="106"/>
                </a:lnTo>
                <a:lnTo>
                  <a:pt x="59" y="104"/>
                </a:lnTo>
                <a:lnTo>
                  <a:pt x="57" y="101"/>
                </a:lnTo>
                <a:lnTo>
                  <a:pt x="57" y="99"/>
                </a:lnTo>
                <a:lnTo>
                  <a:pt x="57" y="98"/>
                </a:lnTo>
                <a:lnTo>
                  <a:pt x="56" y="97"/>
                </a:lnTo>
                <a:lnTo>
                  <a:pt x="55" y="98"/>
                </a:lnTo>
                <a:lnTo>
                  <a:pt x="53" y="98"/>
                </a:lnTo>
                <a:lnTo>
                  <a:pt x="52" y="98"/>
                </a:lnTo>
                <a:lnTo>
                  <a:pt x="50" y="97"/>
                </a:lnTo>
                <a:lnTo>
                  <a:pt x="49" y="97"/>
                </a:lnTo>
                <a:lnTo>
                  <a:pt x="48" y="98"/>
                </a:lnTo>
                <a:lnTo>
                  <a:pt x="47" y="98"/>
                </a:lnTo>
                <a:lnTo>
                  <a:pt x="47" y="99"/>
                </a:lnTo>
                <a:lnTo>
                  <a:pt x="46" y="99"/>
                </a:lnTo>
                <a:lnTo>
                  <a:pt x="45" y="100"/>
                </a:lnTo>
                <a:lnTo>
                  <a:pt x="45" y="101"/>
                </a:lnTo>
                <a:lnTo>
                  <a:pt x="44" y="101"/>
                </a:lnTo>
                <a:lnTo>
                  <a:pt x="43" y="101"/>
                </a:lnTo>
                <a:lnTo>
                  <a:pt x="42" y="102"/>
                </a:lnTo>
                <a:lnTo>
                  <a:pt x="41" y="102"/>
                </a:lnTo>
                <a:lnTo>
                  <a:pt x="40" y="101"/>
                </a:lnTo>
                <a:lnTo>
                  <a:pt x="39" y="100"/>
                </a:lnTo>
                <a:lnTo>
                  <a:pt x="38" y="100"/>
                </a:lnTo>
                <a:lnTo>
                  <a:pt x="37" y="99"/>
                </a:lnTo>
                <a:lnTo>
                  <a:pt x="37" y="98"/>
                </a:lnTo>
                <a:lnTo>
                  <a:pt x="36" y="97"/>
                </a:lnTo>
                <a:lnTo>
                  <a:pt x="35" y="97"/>
                </a:lnTo>
                <a:lnTo>
                  <a:pt x="34" y="97"/>
                </a:lnTo>
                <a:lnTo>
                  <a:pt x="33" y="97"/>
                </a:lnTo>
                <a:lnTo>
                  <a:pt x="33" y="96"/>
                </a:lnTo>
                <a:lnTo>
                  <a:pt x="33" y="95"/>
                </a:lnTo>
                <a:lnTo>
                  <a:pt x="32" y="94"/>
                </a:lnTo>
                <a:lnTo>
                  <a:pt x="31" y="93"/>
                </a:lnTo>
                <a:lnTo>
                  <a:pt x="29" y="90"/>
                </a:lnTo>
                <a:lnTo>
                  <a:pt x="28" y="89"/>
                </a:lnTo>
                <a:lnTo>
                  <a:pt x="27" y="88"/>
                </a:lnTo>
                <a:lnTo>
                  <a:pt x="27" y="87"/>
                </a:lnTo>
                <a:lnTo>
                  <a:pt x="26" y="86"/>
                </a:lnTo>
                <a:lnTo>
                  <a:pt x="25" y="85"/>
                </a:lnTo>
                <a:lnTo>
                  <a:pt x="25" y="84"/>
                </a:lnTo>
                <a:lnTo>
                  <a:pt x="24" y="83"/>
                </a:lnTo>
                <a:lnTo>
                  <a:pt x="23" y="84"/>
                </a:lnTo>
                <a:lnTo>
                  <a:pt x="22" y="84"/>
                </a:lnTo>
                <a:lnTo>
                  <a:pt x="21" y="84"/>
                </a:lnTo>
                <a:lnTo>
                  <a:pt x="21" y="85"/>
                </a:lnTo>
                <a:lnTo>
                  <a:pt x="20" y="85"/>
                </a:lnTo>
                <a:lnTo>
                  <a:pt x="19" y="84"/>
                </a:lnTo>
                <a:lnTo>
                  <a:pt x="19" y="85"/>
                </a:lnTo>
                <a:lnTo>
                  <a:pt x="18" y="85"/>
                </a:lnTo>
                <a:lnTo>
                  <a:pt x="17" y="86"/>
                </a:lnTo>
                <a:lnTo>
                  <a:pt x="17" y="85"/>
                </a:lnTo>
                <a:lnTo>
                  <a:pt x="16" y="85"/>
                </a:lnTo>
                <a:lnTo>
                  <a:pt x="16" y="84"/>
                </a:lnTo>
                <a:lnTo>
                  <a:pt x="15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3" y="82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0" y="79"/>
                </a:lnTo>
                <a:lnTo>
                  <a:pt x="9" y="78"/>
                </a:lnTo>
                <a:lnTo>
                  <a:pt x="8" y="77"/>
                </a:lnTo>
                <a:lnTo>
                  <a:pt x="7" y="77"/>
                </a:lnTo>
                <a:lnTo>
                  <a:pt x="6" y="77"/>
                </a:lnTo>
                <a:lnTo>
                  <a:pt x="5" y="75"/>
                </a:lnTo>
                <a:lnTo>
                  <a:pt x="7" y="74"/>
                </a:lnTo>
                <a:lnTo>
                  <a:pt x="8" y="72"/>
                </a:lnTo>
                <a:lnTo>
                  <a:pt x="7" y="71"/>
                </a:lnTo>
                <a:lnTo>
                  <a:pt x="5" y="70"/>
                </a:lnTo>
                <a:lnTo>
                  <a:pt x="2" y="69"/>
                </a:lnTo>
                <a:lnTo>
                  <a:pt x="0" y="69"/>
                </a:lnTo>
                <a:lnTo>
                  <a:pt x="0" y="68"/>
                </a:lnTo>
                <a:lnTo>
                  <a:pt x="0" y="66"/>
                </a:lnTo>
                <a:lnTo>
                  <a:pt x="1" y="65"/>
                </a:lnTo>
                <a:lnTo>
                  <a:pt x="3" y="65"/>
                </a:lnTo>
                <a:lnTo>
                  <a:pt x="4" y="65"/>
                </a:lnTo>
                <a:lnTo>
                  <a:pt x="6" y="64"/>
                </a:lnTo>
                <a:lnTo>
                  <a:pt x="6" y="62"/>
                </a:lnTo>
                <a:lnTo>
                  <a:pt x="6" y="61"/>
                </a:lnTo>
                <a:lnTo>
                  <a:pt x="4" y="61"/>
                </a:lnTo>
                <a:lnTo>
                  <a:pt x="2" y="61"/>
                </a:lnTo>
                <a:lnTo>
                  <a:pt x="1" y="61"/>
                </a:lnTo>
                <a:lnTo>
                  <a:pt x="2" y="59"/>
                </a:lnTo>
                <a:lnTo>
                  <a:pt x="3" y="58"/>
                </a:lnTo>
                <a:lnTo>
                  <a:pt x="5" y="57"/>
                </a:lnTo>
                <a:lnTo>
                  <a:pt x="7" y="55"/>
                </a:lnTo>
                <a:lnTo>
                  <a:pt x="9" y="53"/>
                </a:lnTo>
                <a:lnTo>
                  <a:pt x="11" y="51"/>
                </a:lnTo>
                <a:lnTo>
                  <a:pt x="12" y="50"/>
                </a:lnTo>
                <a:lnTo>
                  <a:pt x="13" y="48"/>
                </a:lnTo>
                <a:lnTo>
                  <a:pt x="14" y="46"/>
                </a:lnTo>
                <a:lnTo>
                  <a:pt x="13" y="45"/>
                </a:lnTo>
                <a:lnTo>
                  <a:pt x="10" y="43"/>
                </a:lnTo>
                <a:lnTo>
                  <a:pt x="9" y="43"/>
                </a:lnTo>
                <a:lnTo>
                  <a:pt x="8" y="42"/>
                </a:lnTo>
                <a:lnTo>
                  <a:pt x="8" y="40"/>
                </a:lnTo>
                <a:lnTo>
                  <a:pt x="7" y="39"/>
                </a:lnTo>
                <a:lnTo>
                  <a:pt x="6" y="37"/>
                </a:lnTo>
                <a:lnTo>
                  <a:pt x="6" y="35"/>
                </a:lnTo>
                <a:lnTo>
                  <a:pt x="6" y="34"/>
                </a:lnTo>
                <a:lnTo>
                  <a:pt x="7" y="33"/>
                </a:lnTo>
                <a:lnTo>
                  <a:pt x="7" y="32"/>
                </a:lnTo>
                <a:lnTo>
                  <a:pt x="8" y="29"/>
                </a:lnTo>
                <a:lnTo>
                  <a:pt x="7" y="26"/>
                </a:lnTo>
                <a:lnTo>
                  <a:pt x="7" y="25"/>
                </a:lnTo>
                <a:lnTo>
                  <a:pt x="7" y="22"/>
                </a:lnTo>
                <a:lnTo>
                  <a:pt x="7" y="18"/>
                </a:lnTo>
                <a:lnTo>
                  <a:pt x="9" y="18"/>
                </a:lnTo>
                <a:lnTo>
                  <a:pt x="12" y="19"/>
                </a:lnTo>
                <a:lnTo>
                  <a:pt x="16" y="19"/>
                </a:lnTo>
                <a:lnTo>
                  <a:pt x="23" y="19"/>
                </a:lnTo>
                <a:lnTo>
                  <a:pt x="26" y="18"/>
                </a:lnTo>
                <a:lnTo>
                  <a:pt x="27" y="17"/>
                </a:lnTo>
                <a:lnTo>
                  <a:pt x="28" y="17"/>
                </a:lnTo>
                <a:lnTo>
                  <a:pt x="30" y="16"/>
                </a:lnTo>
                <a:lnTo>
                  <a:pt x="33" y="16"/>
                </a:lnTo>
                <a:lnTo>
                  <a:pt x="35" y="17"/>
                </a:lnTo>
                <a:lnTo>
                  <a:pt x="36" y="20"/>
                </a:lnTo>
                <a:lnTo>
                  <a:pt x="39" y="23"/>
                </a:lnTo>
                <a:lnTo>
                  <a:pt x="40" y="25"/>
                </a:lnTo>
                <a:lnTo>
                  <a:pt x="43" y="25"/>
                </a:lnTo>
                <a:lnTo>
                  <a:pt x="45" y="25"/>
                </a:lnTo>
                <a:lnTo>
                  <a:pt x="46" y="24"/>
                </a:lnTo>
                <a:lnTo>
                  <a:pt x="49" y="21"/>
                </a:lnTo>
                <a:lnTo>
                  <a:pt x="51" y="19"/>
                </a:lnTo>
                <a:lnTo>
                  <a:pt x="54" y="17"/>
                </a:lnTo>
                <a:lnTo>
                  <a:pt x="58" y="13"/>
                </a:lnTo>
                <a:lnTo>
                  <a:pt x="62" y="9"/>
                </a:lnTo>
                <a:lnTo>
                  <a:pt x="62" y="10"/>
                </a:lnTo>
                <a:lnTo>
                  <a:pt x="63" y="9"/>
                </a:lnTo>
                <a:lnTo>
                  <a:pt x="64" y="8"/>
                </a:lnTo>
                <a:lnTo>
                  <a:pt x="67" y="6"/>
                </a:lnTo>
                <a:lnTo>
                  <a:pt x="71" y="3"/>
                </a:lnTo>
                <a:lnTo>
                  <a:pt x="71" y="2"/>
                </a:lnTo>
                <a:lnTo>
                  <a:pt x="72" y="2"/>
                </a:lnTo>
                <a:lnTo>
                  <a:pt x="73" y="1"/>
                </a:lnTo>
                <a:lnTo>
                  <a:pt x="74" y="0"/>
                </a:lnTo>
                <a:lnTo>
                  <a:pt x="75" y="0"/>
                </a:lnTo>
                <a:lnTo>
                  <a:pt x="78" y="0"/>
                </a:lnTo>
                <a:lnTo>
                  <a:pt x="82" y="1"/>
                </a:lnTo>
                <a:lnTo>
                  <a:pt x="84" y="1"/>
                </a:lnTo>
                <a:lnTo>
                  <a:pt x="90" y="3"/>
                </a:lnTo>
                <a:lnTo>
                  <a:pt x="96" y="7"/>
                </a:lnTo>
                <a:lnTo>
                  <a:pt x="98" y="8"/>
                </a:lnTo>
                <a:lnTo>
                  <a:pt x="99" y="8"/>
                </a:lnTo>
                <a:lnTo>
                  <a:pt x="106" y="8"/>
                </a:lnTo>
                <a:lnTo>
                  <a:pt x="113" y="8"/>
                </a:lnTo>
                <a:lnTo>
                  <a:pt x="114" y="8"/>
                </a:lnTo>
                <a:lnTo>
                  <a:pt x="116" y="10"/>
                </a:lnTo>
                <a:lnTo>
                  <a:pt x="117" y="11"/>
                </a:lnTo>
                <a:lnTo>
                  <a:pt x="120" y="11"/>
                </a:lnTo>
                <a:lnTo>
                  <a:pt x="121" y="12"/>
                </a:lnTo>
                <a:lnTo>
                  <a:pt x="122" y="12"/>
                </a:lnTo>
                <a:lnTo>
                  <a:pt x="123" y="12"/>
                </a:lnTo>
                <a:lnTo>
                  <a:pt x="124" y="12"/>
                </a:lnTo>
                <a:lnTo>
                  <a:pt x="125" y="13"/>
                </a:lnTo>
                <a:lnTo>
                  <a:pt x="126" y="13"/>
                </a:lnTo>
                <a:lnTo>
                  <a:pt x="127" y="12"/>
                </a:lnTo>
                <a:lnTo>
                  <a:pt x="126" y="14"/>
                </a:lnTo>
                <a:lnTo>
                  <a:pt x="126" y="15"/>
                </a:lnTo>
                <a:lnTo>
                  <a:pt x="126" y="16"/>
                </a:lnTo>
                <a:lnTo>
                  <a:pt x="127" y="18"/>
                </a:lnTo>
                <a:lnTo>
                  <a:pt x="127" y="21"/>
                </a:lnTo>
                <a:lnTo>
                  <a:pt x="127" y="23"/>
                </a:lnTo>
                <a:lnTo>
                  <a:pt x="126" y="26"/>
                </a:lnTo>
                <a:lnTo>
                  <a:pt x="124" y="28"/>
                </a:lnTo>
                <a:lnTo>
                  <a:pt x="122" y="29"/>
                </a:lnTo>
                <a:lnTo>
                  <a:pt x="120" y="30"/>
                </a:lnTo>
                <a:lnTo>
                  <a:pt x="118" y="31"/>
                </a:lnTo>
                <a:lnTo>
                  <a:pt x="117" y="31"/>
                </a:lnTo>
                <a:lnTo>
                  <a:pt x="115" y="31"/>
                </a:lnTo>
                <a:lnTo>
                  <a:pt x="114" y="31"/>
                </a:lnTo>
                <a:lnTo>
                  <a:pt x="113" y="31"/>
                </a:lnTo>
                <a:lnTo>
                  <a:pt x="112" y="31"/>
                </a:lnTo>
                <a:lnTo>
                  <a:pt x="111" y="32"/>
                </a:lnTo>
                <a:lnTo>
                  <a:pt x="109" y="35"/>
                </a:lnTo>
                <a:lnTo>
                  <a:pt x="112" y="37"/>
                </a:lnTo>
                <a:lnTo>
                  <a:pt x="105" y="43"/>
                </a:lnTo>
                <a:lnTo>
                  <a:pt x="105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Freeform 24"/>
          <p:cNvSpPr>
            <a:spLocks/>
          </p:cNvSpPr>
          <p:nvPr/>
        </p:nvSpPr>
        <p:spPr bwMode="auto">
          <a:xfrm>
            <a:off x="3408692" y="2946668"/>
            <a:ext cx="828269" cy="1139571"/>
          </a:xfrm>
          <a:custGeom>
            <a:avLst/>
            <a:gdLst>
              <a:gd name="T0" fmla="*/ 2147483647 w 131"/>
              <a:gd name="T1" fmla="*/ 2147483647 h 146"/>
              <a:gd name="T2" fmla="*/ 2147483647 w 131"/>
              <a:gd name="T3" fmla="*/ 2147483647 h 146"/>
              <a:gd name="T4" fmla="*/ 2147483647 w 131"/>
              <a:gd name="T5" fmla="*/ 2147483647 h 146"/>
              <a:gd name="T6" fmla="*/ 2147483647 w 131"/>
              <a:gd name="T7" fmla="*/ 2147483647 h 146"/>
              <a:gd name="T8" fmla="*/ 2147483647 w 131"/>
              <a:gd name="T9" fmla="*/ 2147483647 h 146"/>
              <a:gd name="T10" fmla="*/ 2147483647 w 131"/>
              <a:gd name="T11" fmla="*/ 2147483647 h 146"/>
              <a:gd name="T12" fmla="*/ 2147483647 w 131"/>
              <a:gd name="T13" fmla="*/ 2147483647 h 146"/>
              <a:gd name="T14" fmla="*/ 2147483647 w 131"/>
              <a:gd name="T15" fmla="*/ 2147483647 h 146"/>
              <a:gd name="T16" fmla="*/ 2147483647 w 131"/>
              <a:gd name="T17" fmla="*/ 2147483647 h 146"/>
              <a:gd name="T18" fmla="*/ 2147483647 w 131"/>
              <a:gd name="T19" fmla="*/ 2147483647 h 146"/>
              <a:gd name="T20" fmla="*/ 2147483647 w 131"/>
              <a:gd name="T21" fmla="*/ 2147483647 h 146"/>
              <a:gd name="T22" fmla="*/ 2147483647 w 131"/>
              <a:gd name="T23" fmla="*/ 2147483647 h 146"/>
              <a:gd name="T24" fmla="*/ 2147483647 w 131"/>
              <a:gd name="T25" fmla="*/ 2147483647 h 146"/>
              <a:gd name="T26" fmla="*/ 2147483647 w 131"/>
              <a:gd name="T27" fmla="*/ 2147483647 h 146"/>
              <a:gd name="T28" fmla="*/ 2147483647 w 131"/>
              <a:gd name="T29" fmla="*/ 2147483647 h 146"/>
              <a:gd name="T30" fmla="*/ 2147483647 w 131"/>
              <a:gd name="T31" fmla="*/ 2147483647 h 146"/>
              <a:gd name="T32" fmla="*/ 2147483647 w 131"/>
              <a:gd name="T33" fmla="*/ 2147483647 h 146"/>
              <a:gd name="T34" fmla="*/ 2147483647 w 131"/>
              <a:gd name="T35" fmla="*/ 2147483647 h 146"/>
              <a:gd name="T36" fmla="*/ 2147483647 w 131"/>
              <a:gd name="T37" fmla="*/ 2147483647 h 146"/>
              <a:gd name="T38" fmla="*/ 2147483647 w 131"/>
              <a:gd name="T39" fmla="*/ 2147483647 h 146"/>
              <a:gd name="T40" fmla="*/ 2147483647 w 131"/>
              <a:gd name="T41" fmla="*/ 2147483647 h 146"/>
              <a:gd name="T42" fmla="*/ 2147483647 w 131"/>
              <a:gd name="T43" fmla="*/ 2147483647 h 146"/>
              <a:gd name="T44" fmla="*/ 2147483647 w 131"/>
              <a:gd name="T45" fmla="*/ 2147483647 h 146"/>
              <a:gd name="T46" fmla="*/ 2147483647 w 131"/>
              <a:gd name="T47" fmla="*/ 2147483647 h 146"/>
              <a:gd name="T48" fmla="*/ 2147483647 w 131"/>
              <a:gd name="T49" fmla="*/ 2147483647 h 146"/>
              <a:gd name="T50" fmla="*/ 2147483647 w 131"/>
              <a:gd name="T51" fmla="*/ 0 h 146"/>
              <a:gd name="T52" fmla="*/ 2147483647 w 131"/>
              <a:gd name="T53" fmla="*/ 2147483647 h 146"/>
              <a:gd name="T54" fmla="*/ 2147483647 w 131"/>
              <a:gd name="T55" fmla="*/ 2147483647 h 146"/>
              <a:gd name="T56" fmla="*/ 2147483647 w 131"/>
              <a:gd name="T57" fmla="*/ 2147483647 h 146"/>
              <a:gd name="T58" fmla="*/ 2147483647 w 131"/>
              <a:gd name="T59" fmla="*/ 2147483647 h 146"/>
              <a:gd name="T60" fmla="*/ 2147483647 w 131"/>
              <a:gd name="T61" fmla="*/ 2147483647 h 146"/>
              <a:gd name="T62" fmla="*/ 2147483647 w 131"/>
              <a:gd name="T63" fmla="*/ 2147483647 h 146"/>
              <a:gd name="T64" fmla="*/ 2147483647 w 131"/>
              <a:gd name="T65" fmla="*/ 2147483647 h 146"/>
              <a:gd name="T66" fmla="*/ 2147483647 w 131"/>
              <a:gd name="T67" fmla="*/ 2147483647 h 146"/>
              <a:gd name="T68" fmla="*/ 2147483647 w 131"/>
              <a:gd name="T69" fmla="*/ 2147483647 h 146"/>
              <a:gd name="T70" fmla="*/ 2147483647 w 131"/>
              <a:gd name="T71" fmla="*/ 2147483647 h 146"/>
              <a:gd name="T72" fmla="*/ 2147483647 w 131"/>
              <a:gd name="T73" fmla="*/ 2147483647 h 146"/>
              <a:gd name="T74" fmla="*/ 2147483647 w 131"/>
              <a:gd name="T75" fmla="*/ 2147483647 h 146"/>
              <a:gd name="T76" fmla="*/ 2147483647 w 131"/>
              <a:gd name="T77" fmla="*/ 2147483647 h 146"/>
              <a:gd name="T78" fmla="*/ 2147483647 w 131"/>
              <a:gd name="T79" fmla="*/ 2147483647 h 146"/>
              <a:gd name="T80" fmla="*/ 2147483647 w 131"/>
              <a:gd name="T81" fmla="*/ 2147483647 h 146"/>
              <a:gd name="T82" fmla="*/ 2147483647 w 131"/>
              <a:gd name="T83" fmla="*/ 2147483647 h 146"/>
              <a:gd name="T84" fmla="*/ 2147483647 w 131"/>
              <a:gd name="T85" fmla="*/ 2147483647 h 146"/>
              <a:gd name="T86" fmla="*/ 2147483647 w 131"/>
              <a:gd name="T87" fmla="*/ 2147483647 h 146"/>
              <a:gd name="T88" fmla="*/ 2147483647 w 131"/>
              <a:gd name="T89" fmla="*/ 2147483647 h 146"/>
              <a:gd name="T90" fmla="*/ 2147483647 w 131"/>
              <a:gd name="T91" fmla="*/ 2147483647 h 146"/>
              <a:gd name="T92" fmla="*/ 2147483647 w 131"/>
              <a:gd name="T93" fmla="*/ 2147483647 h 146"/>
              <a:gd name="T94" fmla="*/ 2147483647 w 131"/>
              <a:gd name="T95" fmla="*/ 2147483647 h 146"/>
              <a:gd name="T96" fmla="*/ 2147483647 w 131"/>
              <a:gd name="T97" fmla="*/ 2147483647 h 146"/>
              <a:gd name="T98" fmla="*/ 2147483647 w 131"/>
              <a:gd name="T99" fmla="*/ 2147483647 h 146"/>
              <a:gd name="T100" fmla="*/ 2147483647 w 131"/>
              <a:gd name="T101" fmla="*/ 2147483647 h 146"/>
              <a:gd name="T102" fmla="*/ 2147483647 w 131"/>
              <a:gd name="T103" fmla="*/ 2147483647 h 146"/>
              <a:gd name="T104" fmla="*/ 2147483647 w 131"/>
              <a:gd name="T105" fmla="*/ 2147483647 h 146"/>
              <a:gd name="T106" fmla="*/ 2147483647 w 131"/>
              <a:gd name="T107" fmla="*/ 2147483647 h 146"/>
              <a:gd name="T108" fmla="*/ 2147483647 w 131"/>
              <a:gd name="T109" fmla="*/ 2147483647 h 146"/>
              <a:gd name="T110" fmla="*/ 2147483647 w 131"/>
              <a:gd name="T111" fmla="*/ 2147483647 h 146"/>
              <a:gd name="T112" fmla="*/ 2147483647 w 131"/>
              <a:gd name="T113" fmla="*/ 2147483647 h 146"/>
              <a:gd name="T114" fmla="*/ 2147483647 w 131"/>
              <a:gd name="T115" fmla="*/ 2147483647 h 146"/>
              <a:gd name="T116" fmla="*/ 2147483647 w 131"/>
              <a:gd name="T117" fmla="*/ 2147483647 h 146"/>
              <a:gd name="T118" fmla="*/ 2147483647 w 131"/>
              <a:gd name="T119" fmla="*/ 2147483647 h 146"/>
              <a:gd name="T120" fmla="*/ 2147483647 w 131"/>
              <a:gd name="T121" fmla="*/ 2147483647 h 1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1"/>
              <a:gd name="T184" fmla="*/ 0 h 146"/>
              <a:gd name="T185" fmla="*/ 131 w 131"/>
              <a:gd name="T186" fmla="*/ 146 h 14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1" h="146">
                <a:moveTo>
                  <a:pt x="17" y="75"/>
                </a:moveTo>
                <a:lnTo>
                  <a:pt x="13" y="73"/>
                </a:lnTo>
                <a:lnTo>
                  <a:pt x="12" y="72"/>
                </a:lnTo>
                <a:lnTo>
                  <a:pt x="10" y="71"/>
                </a:lnTo>
                <a:lnTo>
                  <a:pt x="8" y="71"/>
                </a:lnTo>
                <a:lnTo>
                  <a:pt x="6" y="72"/>
                </a:lnTo>
                <a:lnTo>
                  <a:pt x="5" y="72"/>
                </a:lnTo>
                <a:lnTo>
                  <a:pt x="2" y="71"/>
                </a:lnTo>
                <a:lnTo>
                  <a:pt x="0" y="71"/>
                </a:lnTo>
                <a:lnTo>
                  <a:pt x="0" y="70"/>
                </a:lnTo>
                <a:lnTo>
                  <a:pt x="0" y="69"/>
                </a:lnTo>
                <a:lnTo>
                  <a:pt x="0" y="68"/>
                </a:lnTo>
                <a:lnTo>
                  <a:pt x="1" y="66"/>
                </a:lnTo>
                <a:lnTo>
                  <a:pt x="5" y="63"/>
                </a:lnTo>
                <a:lnTo>
                  <a:pt x="7" y="60"/>
                </a:lnTo>
                <a:lnTo>
                  <a:pt x="8" y="60"/>
                </a:lnTo>
                <a:lnTo>
                  <a:pt x="10" y="59"/>
                </a:lnTo>
                <a:lnTo>
                  <a:pt x="10" y="58"/>
                </a:lnTo>
                <a:lnTo>
                  <a:pt x="14" y="57"/>
                </a:lnTo>
                <a:lnTo>
                  <a:pt x="13" y="55"/>
                </a:lnTo>
                <a:lnTo>
                  <a:pt x="12" y="54"/>
                </a:lnTo>
                <a:lnTo>
                  <a:pt x="11" y="53"/>
                </a:lnTo>
                <a:lnTo>
                  <a:pt x="13" y="52"/>
                </a:lnTo>
                <a:lnTo>
                  <a:pt x="14" y="51"/>
                </a:lnTo>
                <a:lnTo>
                  <a:pt x="17" y="50"/>
                </a:lnTo>
                <a:lnTo>
                  <a:pt x="17" y="49"/>
                </a:lnTo>
                <a:lnTo>
                  <a:pt x="19" y="50"/>
                </a:lnTo>
                <a:lnTo>
                  <a:pt x="21" y="50"/>
                </a:lnTo>
                <a:lnTo>
                  <a:pt x="22" y="50"/>
                </a:lnTo>
                <a:lnTo>
                  <a:pt x="23" y="50"/>
                </a:lnTo>
                <a:lnTo>
                  <a:pt x="25" y="50"/>
                </a:lnTo>
                <a:lnTo>
                  <a:pt x="26" y="49"/>
                </a:lnTo>
                <a:lnTo>
                  <a:pt x="25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5"/>
                </a:lnTo>
                <a:lnTo>
                  <a:pt x="27" y="44"/>
                </a:lnTo>
                <a:lnTo>
                  <a:pt x="28" y="44"/>
                </a:lnTo>
                <a:lnTo>
                  <a:pt x="28" y="43"/>
                </a:lnTo>
                <a:lnTo>
                  <a:pt x="27" y="43"/>
                </a:lnTo>
                <a:lnTo>
                  <a:pt x="25" y="44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4" y="41"/>
                </a:lnTo>
                <a:lnTo>
                  <a:pt x="23" y="40"/>
                </a:lnTo>
                <a:lnTo>
                  <a:pt x="23" y="38"/>
                </a:lnTo>
                <a:lnTo>
                  <a:pt x="22" y="36"/>
                </a:lnTo>
                <a:lnTo>
                  <a:pt x="22" y="35"/>
                </a:lnTo>
                <a:lnTo>
                  <a:pt x="23" y="35"/>
                </a:lnTo>
                <a:lnTo>
                  <a:pt x="26" y="35"/>
                </a:lnTo>
                <a:lnTo>
                  <a:pt x="29" y="35"/>
                </a:lnTo>
                <a:lnTo>
                  <a:pt x="31" y="35"/>
                </a:lnTo>
                <a:lnTo>
                  <a:pt x="33" y="35"/>
                </a:lnTo>
                <a:lnTo>
                  <a:pt x="34" y="35"/>
                </a:lnTo>
                <a:lnTo>
                  <a:pt x="34" y="36"/>
                </a:lnTo>
                <a:lnTo>
                  <a:pt x="34" y="37"/>
                </a:lnTo>
                <a:lnTo>
                  <a:pt x="33" y="38"/>
                </a:lnTo>
                <a:lnTo>
                  <a:pt x="32" y="38"/>
                </a:lnTo>
                <a:lnTo>
                  <a:pt x="32" y="39"/>
                </a:lnTo>
                <a:lnTo>
                  <a:pt x="33" y="39"/>
                </a:lnTo>
                <a:lnTo>
                  <a:pt x="33" y="40"/>
                </a:lnTo>
                <a:lnTo>
                  <a:pt x="34" y="40"/>
                </a:lnTo>
                <a:lnTo>
                  <a:pt x="35" y="39"/>
                </a:lnTo>
                <a:lnTo>
                  <a:pt x="36" y="39"/>
                </a:lnTo>
                <a:lnTo>
                  <a:pt x="37" y="38"/>
                </a:lnTo>
                <a:lnTo>
                  <a:pt x="38" y="38"/>
                </a:lnTo>
                <a:lnTo>
                  <a:pt x="40" y="38"/>
                </a:lnTo>
                <a:lnTo>
                  <a:pt x="41" y="37"/>
                </a:lnTo>
                <a:lnTo>
                  <a:pt x="42" y="34"/>
                </a:lnTo>
                <a:lnTo>
                  <a:pt x="43" y="33"/>
                </a:lnTo>
                <a:lnTo>
                  <a:pt x="45" y="30"/>
                </a:lnTo>
                <a:lnTo>
                  <a:pt x="46" y="29"/>
                </a:lnTo>
                <a:lnTo>
                  <a:pt x="47" y="29"/>
                </a:lnTo>
                <a:lnTo>
                  <a:pt x="47" y="28"/>
                </a:lnTo>
                <a:lnTo>
                  <a:pt x="47" y="27"/>
                </a:lnTo>
                <a:lnTo>
                  <a:pt x="46" y="26"/>
                </a:lnTo>
                <a:lnTo>
                  <a:pt x="44" y="24"/>
                </a:lnTo>
                <a:lnTo>
                  <a:pt x="43" y="24"/>
                </a:lnTo>
                <a:lnTo>
                  <a:pt x="42" y="25"/>
                </a:lnTo>
                <a:lnTo>
                  <a:pt x="41" y="25"/>
                </a:lnTo>
                <a:lnTo>
                  <a:pt x="40" y="24"/>
                </a:lnTo>
                <a:lnTo>
                  <a:pt x="41" y="24"/>
                </a:lnTo>
                <a:lnTo>
                  <a:pt x="41" y="23"/>
                </a:lnTo>
                <a:lnTo>
                  <a:pt x="42" y="22"/>
                </a:lnTo>
                <a:lnTo>
                  <a:pt x="42" y="21"/>
                </a:lnTo>
                <a:lnTo>
                  <a:pt x="42" y="20"/>
                </a:lnTo>
                <a:lnTo>
                  <a:pt x="43" y="20"/>
                </a:lnTo>
                <a:lnTo>
                  <a:pt x="46" y="19"/>
                </a:lnTo>
                <a:lnTo>
                  <a:pt x="47" y="19"/>
                </a:lnTo>
                <a:lnTo>
                  <a:pt x="48" y="18"/>
                </a:lnTo>
                <a:lnTo>
                  <a:pt x="49" y="17"/>
                </a:lnTo>
                <a:lnTo>
                  <a:pt x="50" y="17"/>
                </a:lnTo>
                <a:lnTo>
                  <a:pt x="51" y="16"/>
                </a:lnTo>
                <a:lnTo>
                  <a:pt x="53" y="16"/>
                </a:lnTo>
                <a:lnTo>
                  <a:pt x="54" y="16"/>
                </a:lnTo>
                <a:lnTo>
                  <a:pt x="55" y="17"/>
                </a:lnTo>
                <a:lnTo>
                  <a:pt x="55" y="18"/>
                </a:lnTo>
                <a:lnTo>
                  <a:pt x="54" y="19"/>
                </a:lnTo>
                <a:lnTo>
                  <a:pt x="54" y="20"/>
                </a:lnTo>
                <a:lnTo>
                  <a:pt x="55" y="21"/>
                </a:lnTo>
                <a:lnTo>
                  <a:pt x="56" y="21"/>
                </a:lnTo>
                <a:lnTo>
                  <a:pt x="57" y="21"/>
                </a:lnTo>
                <a:lnTo>
                  <a:pt x="58" y="21"/>
                </a:lnTo>
                <a:lnTo>
                  <a:pt x="59" y="22"/>
                </a:lnTo>
                <a:lnTo>
                  <a:pt x="60" y="23"/>
                </a:lnTo>
                <a:lnTo>
                  <a:pt x="60" y="22"/>
                </a:lnTo>
                <a:lnTo>
                  <a:pt x="61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1"/>
                </a:lnTo>
                <a:lnTo>
                  <a:pt x="65" y="19"/>
                </a:lnTo>
                <a:lnTo>
                  <a:pt x="66" y="19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1" y="7"/>
                </a:lnTo>
                <a:lnTo>
                  <a:pt x="70" y="7"/>
                </a:lnTo>
                <a:lnTo>
                  <a:pt x="69" y="7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69" y="10"/>
                </a:lnTo>
                <a:lnTo>
                  <a:pt x="68" y="11"/>
                </a:lnTo>
                <a:lnTo>
                  <a:pt x="68" y="13"/>
                </a:lnTo>
                <a:lnTo>
                  <a:pt x="69" y="15"/>
                </a:lnTo>
                <a:lnTo>
                  <a:pt x="70" y="16"/>
                </a:lnTo>
                <a:lnTo>
                  <a:pt x="70" y="17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2" y="7"/>
                </a:lnTo>
                <a:lnTo>
                  <a:pt x="74" y="7"/>
                </a:lnTo>
                <a:lnTo>
                  <a:pt x="74" y="6"/>
                </a:lnTo>
                <a:lnTo>
                  <a:pt x="75" y="5"/>
                </a:lnTo>
                <a:lnTo>
                  <a:pt x="77" y="5"/>
                </a:lnTo>
                <a:lnTo>
                  <a:pt x="78" y="6"/>
                </a:lnTo>
                <a:lnTo>
                  <a:pt x="80" y="6"/>
                </a:lnTo>
                <a:lnTo>
                  <a:pt x="81" y="6"/>
                </a:lnTo>
                <a:lnTo>
                  <a:pt x="81" y="5"/>
                </a:lnTo>
                <a:lnTo>
                  <a:pt x="80" y="5"/>
                </a:lnTo>
                <a:lnTo>
                  <a:pt x="80" y="4"/>
                </a:lnTo>
                <a:lnTo>
                  <a:pt x="79" y="4"/>
                </a:lnTo>
                <a:lnTo>
                  <a:pt x="78" y="3"/>
                </a:lnTo>
                <a:lnTo>
                  <a:pt x="78" y="2"/>
                </a:lnTo>
                <a:lnTo>
                  <a:pt x="77" y="2"/>
                </a:lnTo>
                <a:lnTo>
                  <a:pt x="77" y="1"/>
                </a:lnTo>
                <a:lnTo>
                  <a:pt x="77" y="0"/>
                </a:lnTo>
                <a:lnTo>
                  <a:pt x="78" y="0"/>
                </a:lnTo>
                <a:lnTo>
                  <a:pt x="79" y="0"/>
                </a:lnTo>
                <a:lnTo>
                  <a:pt x="81" y="0"/>
                </a:lnTo>
                <a:lnTo>
                  <a:pt x="83" y="0"/>
                </a:lnTo>
                <a:lnTo>
                  <a:pt x="84" y="0"/>
                </a:lnTo>
                <a:lnTo>
                  <a:pt x="85" y="0"/>
                </a:lnTo>
                <a:lnTo>
                  <a:pt x="86" y="1"/>
                </a:lnTo>
                <a:lnTo>
                  <a:pt x="85" y="2"/>
                </a:lnTo>
                <a:lnTo>
                  <a:pt x="84" y="3"/>
                </a:lnTo>
                <a:lnTo>
                  <a:pt x="86" y="4"/>
                </a:lnTo>
                <a:lnTo>
                  <a:pt x="88" y="4"/>
                </a:lnTo>
                <a:lnTo>
                  <a:pt x="89" y="4"/>
                </a:lnTo>
                <a:lnTo>
                  <a:pt x="90" y="4"/>
                </a:lnTo>
                <a:lnTo>
                  <a:pt x="90" y="5"/>
                </a:lnTo>
                <a:lnTo>
                  <a:pt x="90" y="6"/>
                </a:lnTo>
                <a:lnTo>
                  <a:pt x="90" y="7"/>
                </a:lnTo>
                <a:lnTo>
                  <a:pt x="89" y="8"/>
                </a:lnTo>
                <a:lnTo>
                  <a:pt x="89" y="9"/>
                </a:lnTo>
                <a:lnTo>
                  <a:pt x="88" y="10"/>
                </a:lnTo>
                <a:lnTo>
                  <a:pt x="89" y="11"/>
                </a:lnTo>
                <a:lnTo>
                  <a:pt x="90" y="11"/>
                </a:lnTo>
                <a:lnTo>
                  <a:pt x="91" y="12"/>
                </a:lnTo>
                <a:lnTo>
                  <a:pt x="92" y="12"/>
                </a:lnTo>
                <a:lnTo>
                  <a:pt x="93" y="12"/>
                </a:lnTo>
                <a:lnTo>
                  <a:pt x="94" y="11"/>
                </a:lnTo>
                <a:lnTo>
                  <a:pt x="95" y="11"/>
                </a:lnTo>
                <a:lnTo>
                  <a:pt x="94" y="11"/>
                </a:lnTo>
                <a:lnTo>
                  <a:pt x="94" y="10"/>
                </a:lnTo>
                <a:lnTo>
                  <a:pt x="93" y="10"/>
                </a:lnTo>
                <a:lnTo>
                  <a:pt x="92" y="10"/>
                </a:lnTo>
                <a:lnTo>
                  <a:pt x="92" y="9"/>
                </a:lnTo>
                <a:lnTo>
                  <a:pt x="93" y="8"/>
                </a:lnTo>
                <a:lnTo>
                  <a:pt x="94" y="8"/>
                </a:lnTo>
                <a:lnTo>
                  <a:pt x="94" y="7"/>
                </a:lnTo>
                <a:lnTo>
                  <a:pt x="96" y="8"/>
                </a:lnTo>
                <a:lnTo>
                  <a:pt x="97" y="9"/>
                </a:lnTo>
                <a:lnTo>
                  <a:pt x="98" y="11"/>
                </a:lnTo>
                <a:lnTo>
                  <a:pt x="99" y="11"/>
                </a:lnTo>
                <a:lnTo>
                  <a:pt x="101" y="13"/>
                </a:lnTo>
                <a:lnTo>
                  <a:pt x="101" y="12"/>
                </a:lnTo>
                <a:lnTo>
                  <a:pt x="101" y="13"/>
                </a:lnTo>
                <a:lnTo>
                  <a:pt x="105" y="17"/>
                </a:lnTo>
                <a:lnTo>
                  <a:pt x="105" y="20"/>
                </a:lnTo>
                <a:lnTo>
                  <a:pt x="104" y="24"/>
                </a:lnTo>
                <a:lnTo>
                  <a:pt x="105" y="25"/>
                </a:lnTo>
                <a:lnTo>
                  <a:pt x="105" y="27"/>
                </a:lnTo>
                <a:lnTo>
                  <a:pt x="107" y="30"/>
                </a:lnTo>
                <a:lnTo>
                  <a:pt x="109" y="32"/>
                </a:lnTo>
                <a:lnTo>
                  <a:pt x="109" y="33"/>
                </a:lnTo>
                <a:lnTo>
                  <a:pt x="110" y="34"/>
                </a:lnTo>
                <a:lnTo>
                  <a:pt x="111" y="36"/>
                </a:lnTo>
                <a:lnTo>
                  <a:pt x="112" y="43"/>
                </a:lnTo>
                <a:lnTo>
                  <a:pt x="111" y="44"/>
                </a:lnTo>
                <a:lnTo>
                  <a:pt x="112" y="47"/>
                </a:lnTo>
                <a:lnTo>
                  <a:pt x="112" y="54"/>
                </a:lnTo>
                <a:lnTo>
                  <a:pt x="112" y="56"/>
                </a:lnTo>
                <a:lnTo>
                  <a:pt x="112" y="59"/>
                </a:lnTo>
                <a:lnTo>
                  <a:pt x="113" y="62"/>
                </a:lnTo>
                <a:lnTo>
                  <a:pt x="113" y="64"/>
                </a:lnTo>
                <a:lnTo>
                  <a:pt x="112" y="65"/>
                </a:lnTo>
                <a:lnTo>
                  <a:pt x="111" y="66"/>
                </a:lnTo>
                <a:lnTo>
                  <a:pt x="111" y="68"/>
                </a:lnTo>
                <a:lnTo>
                  <a:pt x="111" y="70"/>
                </a:lnTo>
                <a:lnTo>
                  <a:pt x="112" y="71"/>
                </a:lnTo>
                <a:lnTo>
                  <a:pt x="112" y="72"/>
                </a:lnTo>
                <a:lnTo>
                  <a:pt x="112" y="73"/>
                </a:lnTo>
                <a:lnTo>
                  <a:pt x="112" y="74"/>
                </a:lnTo>
                <a:lnTo>
                  <a:pt x="110" y="76"/>
                </a:lnTo>
                <a:lnTo>
                  <a:pt x="109" y="76"/>
                </a:lnTo>
                <a:lnTo>
                  <a:pt x="109" y="78"/>
                </a:lnTo>
                <a:lnTo>
                  <a:pt x="109" y="79"/>
                </a:lnTo>
                <a:lnTo>
                  <a:pt x="109" y="81"/>
                </a:lnTo>
                <a:lnTo>
                  <a:pt x="108" y="83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7"/>
                </a:lnTo>
                <a:lnTo>
                  <a:pt x="106" y="87"/>
                </a:lnTo>
                <a:lnTo>
                  <a:pt x="106" y="88"/>
                </a:lnTo>
                <a:lnTo>
                  <a:pt x="107" y="88"/>
                </a:lnTo>
                <a:lnTo>
                  <a:pt x="108" y="89"/>
                </a:lnTo>
                <a:lnTo>
                  <a:pt x="108" y="90"/>
                </a:lnTo>
                <a:lnTo>
                  <a:pt x="108" y="91"/>
                </a:lnTo>
                <a:lnTo>
                  <a:pt x="109" y="91"/>
                </a:lnTo>
                <a:lnTo>
                  <a:pt x="109" y="92"/>
                </a:lnTo>
                <a:lnTo>
                  <a:pt x="109" y="93"/>
                </a:lnTo>
                <a:lnTo>
                  <a:pt x="111" y="95"/>
                </a:lnTo>
                <a:lnTo>
                  <a:pt x="111" y="96"/>
                </a:lnTo>
                <a:lnTo>
                  <a:pt x="112" y="97"/>
                </a:lnTo>
                <a:lnTo>
                  <a:pt x="113" y="97"/>
                </a:lnTo>
                <a:lnTo>
                  <a:pt x="113" y="99"/>
                </a:lnTo>
                <a:lnTo>
                  <a:pt x="113" y="101"/>
                </a:lnTo>
                <a:lnTo>
                  <a:pt x="113" y="103"/>
                </a:lnTo>
                <a:lnTo>
                  <a:pt x="113" y="105"/>
                </a:lnTo>
                <a:lnTo>
                  <a:pt x="114" y="106"/>
                </a:lnTo>
                <a:lnTo>
                  <a:pt x="115" y="108"/>
                </a:lnTo>
                <a:lnTo>
                  <a:pt x="117" y="110"/>
                </a:lnTo>
                <a:lnTo>
                  <a:pt x="120" y="111"/>
                </a:lnTo>
                <a:lnTo>
                  <a:pt x="124" y="111"/>
                </a:lnTo>
                <a:lnTo>
                  <a:pt x="126" y="111"/>
                </a:lnTo>
                <a:lnTo>
                  <a:pt x="128" y="111"/>
                </a:lnTo>
                <a:lnTo>
                  <a:pt x="130" y="110"/>
                </a:lnTo>
                <a:lnTo>
                  <a:pt x="131" y="110"/>
                </a:lnTo>
                <a:lnTo>
                  <a:pt x="129" y="111"/>
                </a:lnTo>
                <a:lnTo>
                  <a:pt x="127" y="113"/>
                </a:lnTo>
                <a:lnTo>
                  <a:pt x="127" y="114"/>
                </a:lnTo>
                <a:lnTo>
                  <a:pt x="127" y="115"/>
                </a:lnTo>
                <a:lnTo>
                  <a:pt x="127" y="116"/>
                </a:lnTo>
                <a:lnTo>
                  <a:pt x="127" y="117"/>
                </a:lnTo>
                <a:lnTo>
                  <a:pt x="126" y="118"/>
                </a:lnTo>
                <a:lnTo>
                  <a:pt x="125" y="120"/>
                </a:lnTo>
                <a:lnTo>
                  <a:pt x="125" y="121"/>
                </a:lnTo>
                <a:lnTo>
                  <a:pt x="124" y="122"/>
                </a:lnTo>
                <a:lnTo>
                  <a:pt x="124" y="123"/>
                </a:lnTo>
                <a:lnTo>
                  <a:pt x="123" y="124"/>
                </a:lnTo>
                <a:lnTo>
                  <a:pt x="124" y="126"/>
                </a:lnTo>
                <a:lnTo>
                  <a:pt x="125" y="127"/>
                </a:lnTo>
                <a:lnTo>
                  <a:pt x="126" y="127"/>
                </a:lnTo>
                <a:lnTo>
                  <a:pt x="125" y="128"/>
                </a:lnTo>
                <a:lnTo>
                  <a:pt x="125" y="129"/>
                </a:lnTo>
                <a:lnTo>
                  <a:pt x="122" y="128"/>
                </a:lnTo>
                <a:lnTo>
                  <a:pt x="121" y="130"/>
                </a:lnTo>
                <a:lnTo>
                  <a:pt x="120" y="131"/>
                </a:lnTo>
                <a:lnTo>
                  <a:pt x="119" y="131"/>
                </a:lnTo>
                <a:lnTo>
                  <a:pt x="118" y="132"/>
                </a:lnTo>
                <a:lnTo>
                  <a:pt x="115" y="132"/>
                </a:lnTo>
                <a:lnTo>
                  <a:pt x="114" y="132"/>
                </a:lnTo>
                <a:lnTo>
                  <a:pt x="113" y="133"/>
                </a:lnTo>
                <a:lnTo>
                  <a:pt x="112" y="134"/>
                </a:lnTo>
                <a:lnTo>
                  <a:pt x="111" y="136"/>
                </a:lnTo>
                <a:lnTo>
                  <a:pt x="110" y="137"/>
                </a:lnTo>
                <a:lnTo>
                  <a:pt x="108" y="139"/>
                </a:lnTo>
                <a:lnTo>
                  <a:pt x="104" y="140"/>
                </a:lnTo>
                <a:lnTo>
                  <a:pt x="101" y="140"/>
                </a:lnTo>
                <a:lnTo>
                  <a:pt x="99" y="140"/>
                </a:lnTo>
                <a:lnTo>
                  <a:pt x="98" y="140"/>
                </a:lnTo>
                <a:lnTo>
                  <a:pt x="95" y="139"/>
                </a:lnTo>
                <a:lnTo>
                  <a:pt x="92" y="138"/>
                </a:lnTo>
                <a:lnTo>
                  <a:pt x="91" y="138"/>
                </a:lnTo>
                <a:lnTo>
                  <a:pt x="89" y="138"/>
                </a:lnTo>
                <a:lnTo>
                  <a:pt x="88" y="139"/>
                </a:lnTo>
                <a:lnTo>
                  <a:pt x="86" y="140"/>
                </a:lnTo>
                <a:lnTo>
                  <a:pt x="85" y="142"/>
                </a:lnTo>
                <a:lnTo>
                  <a:pt x="84" y="143"/>
                </a:lnTo>
                <a:lnTo>
                  <a:pt x="83" y="144"/>
                </a:lnTo>
                <a:lnTo>
                  <a:pt x="82" y="145"/>
                </a:lnTo>
                <a:lnTo>
                  <a:pt x="81" y="146"/>
                </a:lnTo>
                <a:lnTo>
                  <a:pt x="80" y="146"/>
                </a:lnTo>
                <a:lnTo>
                  <a:pt x="79" y="145"/>
                </a:lnTo>
                <a:lnTo>
                  <a:pt x="78" y="145"/>
                </a:lnTo>
                <a:lnTo>
                  <a:pt x="77" y="145"/>
                </a:lnTo>
                <a:lnTo>
                  <a:pt x="76" y="145"/>
                </a:lnTo>
                <a:lnTo>
                  <a:pt x="75" y="144"/>
                </a:lnTo>
                <a:lnTo>
                  <a:pt x="72" y="144"/>
                </a:lnTo>
                <a:lnTo>
                  <a:pt x="71" y="143"/>
                </a:lnTo>
                <a:lnTo>
                  <a:pt x="69" y="141"/>
                </a:lnTo>
                <a:lnTo>
                  <a:pt x="68" y="141"/>
                </a:lnTo>
                <a:lnTo>
                  <a:pt x="61" y="141"/>
                </a:lnTo>
                <a:lnTo>
                  <a:pt x="54" y="141"/>
                </a:lnTo>
                <a:lnTo>
                  <a:pt x="53" y="141"/>
                </a:lnTo>
                <a:lnTo>
                  <a:pt x="51" y="140"/>
                </a:lnTo>
                <a:lnTo>
                  <a:pt x="45" y="136"/>
                </a:lnTo>
                <a:lnTo>
                  <a:pt x="39" y="134"/>
                </a:lnTo>
                <a:lnTo>
                  <a:pt x="37" y="134"/>
                </a:lnTo>
                <a:lnTo>
                  <a:pt x="33" y="133"/>
                </a:lnTo>
                <a:lnTo>
                  <a:pt x="30" y="133"/>
                </a:lnTo>
                <a:lnTo>
                  <a:pt x="29" y="133"/>
                </a:lnTo>
                <a:lnTo>
                  <a:pt x="30" y="133"/>
                </a:lnTo>
                <a:lnTo>
                  <a:pt x="30" y="132"/>
                </a:lnTo>
                <a:lnTo>
                  <a:pt x="29" y="131"/>
                </a:lnTo>
                <a:lnTo>
                  <a:pt x="29" y="130"/>
                </a:lnTo>
                <a:lnTo>
                  <a:pt x="29" y="129"/>
                </a:lnTo>
                <a:lnTo>
                  <a:pt x="30" y="128"/>
                </a:lnTo>
                <a:lnTo>
                  <a:pt x="30" y="127"/>
                </a:lnTo>
                <a:lnTo>
                  <a:pt x="30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3"/>
                </a:lnTo>
                <a:lnTo>
                  <a:pt x="27" y="121"/>
                </a:lnTo>
                <a:lnTo>
                  <a:pt x="27" y="120"/>
                </a:lnTo>
                <a:lnTo>
                  <a:pt x="27" y="119"/>
                </a:lnTo>
                <a:lnTo>
                  <a:pt x="27" y="118"/>
                </a:lnTo>
                <a:lnTo>
                  <a:pt x="26" y="117"/>
                </a:lnTo>
                <a:lnTo>
                  <a:pt x="27" y="115"/>
                </a:lnTo>
                <a:lnTo>
                  <a:pt x="27" y="114"/>
                </a:lnTo>
                <a:lnTo>
                  <a:pt x="27" y="113"/>
                </a:lnTo>
                <a:lnTo>
                  <a:pt x="27" y="112"/>
                </a:lnTo>
                <a:lnTo>
                  <a:pt x="26" y="112"/>
                </a:lnTo>
                <a:lnTo>
                  <a:pt x="25" y="112"/>
                </a:lnTo>
                <a:lnTo>
                  <a:pt x="25" y="111"/>
                </a:lnTo>
                <a:lnTo>
                  <a:pt x="24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09"/>
                </a:lnTo>
                <a:lnTo>
                  <a:pt x="24" y="109"/>
                </a:lnTo>
                <a:lnTo>
                  <a:pt x="24" y="108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5" y="106"/>
                </a:lnTo>
                <a:lnTo>
                  <a:pt x="25" y="105"/>
                </a:lnTo>
                <a:lnTo>
                  <a:pt x="26" y="105"/>
                </a:lnTo>
                <a:lnTo>
                  <a:pt x="27" y="104"/>
                </a:lnTo>
                <a:lnTo>
                  <a:pt x="27" y="103"/>
                </a:lnTo>
                <a:lnTo>
                  <a:pt x="26" y="103"/>
                </a:lnTo>
                <a:lnTo>
                  <a:pt x="25" y="104"/>
                </a:lnTo>
                <a:lnTo>
                  <a:pt x="24" y="103"/>
                </a:lnTo>
                <a:lnTo>
                  <a:pt x="24" y="102"/>
                </a:lnTo>
                <a:lnTo>
                  <a:pt x="23" y="102"/>
                </a:lnTo>
                <a:lnTo>
                  <a:pt x="22" y="102"/>
                </a:lnTo>
                <a:lnTo>
                  <a:pt x="22" y="103"/>
                </a:lnTo>
                <a:lnTo>
                  <a:pt x="21" y="104"/>
                </a:lnTo>
                <a:lnTo>
                  <a:pt x="20" y="103"/>
                </a:lnTo>
                <a:lnTo>
                  <a:pt x="19" y="102"/>
                </a:lnTo>
                <a:lnTo>
                  <a:pt x="19" y="101"/>
                </a:lnTo>
                <a:lnTo>
                  <a:pt x="19" y="100"/>
                </a:lnTo>
                <a:lnTo>
                  <a:pt x="20" y="99"/>
                </a:lnTo>
                <a:lnTo>
                  <a:pt x="21" y="98"/>
                </a:lnTo>
                <a:lnTo>
                  <a:pt x="21" y="97"/>
                </a:lnTo>
                <a:lnTo>
                  <a:pt x="22" y="98"/>
                </a:lnTo>
                <a:lnTo>
                  <a:pt x="23" y="98"/>
                </a:lnTo>
                <a:lnTo>
                  <a:pt x="24" y="98"/>
                </a:lnTo>
                <a:lnTo>
                  <a:pt x="26" y="98"/>
                </a:lnTo>
                <a:lnTo>
                  <a:pt x="26" y="96"/>
                </a:lnTo>
                <a:lnTo>
                  <a:pt x="25" y="95"/>
                </a:lnTo>
                <a:lnTo>
                  <a:pt x="25" y="94"/>
                </a:lnTo>
                <a:lnTo>
                  <a:pt x="25" y="92"/>
                </a:lnTo>
                <a:lnTo>
                  <a:pt x="25" y="90"/>
                </a:lnTo>
                <a:lnTo>
                  <a:pt x="25" y="87"/>
                </a:lnTo>
                <a:lnTo>
                  <a:pt x="24" y="87"/>
                </a:lnTo>
                <a:lnTo>
                  <a:pt x="23" y="89"/>
                </a:lnTo>
                <a:lnTo>
                  <a:pt x="22" y="89"/>
                </a:lnTo>
                <a:lnTo>
                  <a:pt x="20" y="89"/>
                </a:lnTo>
                <a:lnTo>
                  <a:pt x="20" y="88"/>
                </a:lnTo>
                <a:lnTo>
                  <a:pt x="19" y="87"/>
                </a:lnTo>
                <a:lnTo>
                  <a:pt x="20" y="87"/>
                </a:lnTo>
                <a:lnTo>
                  <a:pt x="21" y="87"/>
                </a:lnTo>
                <a:lnTo>
                  <a:pt x="23" y="85"/>
                </a:lnTo>
                <a:lnTo>
                  <a:pt x="23" y="84"/>
                </a:lnTo>
                <a:lnTo>
                  <a:pt x="23" y="83"/>
                </a:lnTo>
                <a:lnTo>
                  <a:pt x="22" y="81"/>
                </a:lnTo>
                <a:lnTo>
                  <a:pt x="20" y="80"/>
                </a:lnTo>
                <a:lnTo>
                  <a:pt x="19" y="78"/>
                </a:lnTo>
                <a:lnTo>
                  <a:pt x="18" y="77"/>
                </a:lnTo>
                <a:lnTo>
                  <a:pt x="18" y="76"/>
                </a:lnTo>
                <a:lnTo>
                  <a:pt x="17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" name="Freeform 25"/>
          <p:cNvSpPr>
            <a:spLocks/>
          </p:cNvSpPr>
          <p:nvPr/>
        </p:nvSpPr>
        <p:spPr bwMode="auto">
          <a:xfrm>
            <a:off x="2859234" y="3008617"/>
            <a:ext cx="536625" cy="710251"/>
          </a:xfrm>
          <a:custGeom>
            <a:avLst/>
            <a:gdLst>
              <a:gd name="T0" fmla="*/ 2147483647 w 85"/>
              <a:gd name="T1" fmla="*/ 2147483647 h 91"/>
              <a:gd name="T2" fmla="*/ 2147483647 w 85"/>
              <a:gd name="T3" fmla="*/ 2147483647 h 91"/>
              <a:gd name="T4" fmla="*/ 2147483647 w 85"/>
              <a:gd name="T5" fmla="*/ 2147483647 h 91"/>
              <a:gd name="T6" fmla="*/ 2147483647 w 85"/>
              <a:gd name="T7" fmla="*/ 2147483647 h 91"/>
              <a:gd name="T8" fmla="*/ 2147483647 w 85"/>
              <a:gd name="T9" fmla="*/ 2147483647 h 91"/>
              <a:gd name="T10" fmla="*/ 2147483647 w 85"/>
              <a:gd name="T11" fmla="*/ 2147483647 h 91"/>
              <a:gd name="T12" fmla="*/ 2147483647 w 85"/>
              <a:gd name="T13" fmla="*/ 2147483647 h 91"/>
              <a:gd name="T14" fmla="*/ 2147483647 w 85"/>
              <a:gd name="T15" fmla="*/ 2147483647 h 91"/>
              <a:gd name="T16" fmla="*/ 2147483647 w 85"/>
              <a:gd name="T17" fmla="*/ 2147483647 h 91"/>
              <a:gd name="T18" fmla="*/ 2147483647 w 85"/>
              <a:gd name="T19" fmla="*/ 2147483647 h 91"/>
              <a:gd name="T20" fmla="*/ 2147483647 w 85"/>
              <a:gd name="T21" fmla="*/ 2147483647 h 91"/>
              <a:gd name="T22" fmla="*/ 2147483647 w 85"/>
              <a:gd name="T23" fmla="*/ 2147483647 h 91"/>
              <a:gd name="T24" fmla="*/ 2147483647 w 85"/>
              <a:gd name="T25" fmla="*/ 2147483647 h 91"/>
              <a:gd name="T26" fmla="*/ 2147483647 w 85"/>
              <a:gd name="T27" fmla="*/ 2147483647 h 91"/>
              <a:gd name="T28" fmla="*/ 2147483647 w 85"/>
              <a:gd name="T29" fmla="*/ 2147483647 h 91"/>
              <a:gd name="T30" fmla="*/ 2147483647 w 85"/>
              <a:gd name="T31" fmla="*/ 2147483647 h 91"/>
              <a:gd name="T32" fmla="*/ 2147483647 w 85"/>
              <a:gd name="T33" fmla="*/ 2147483647 h 91"/>
              <a:gd name="T34" fmla="*/ 2147483647 w 85"/>
              <a:gd name="T35" fmla="*/ 2147483647 h 91"/>
              <a:gd name="T36" fmla="*/ 2147483647 w 85"/>
              <a:gd name="T37" fmla="*/ 2147483647 h 91"/>
              <a:gd name="T38" fmla="*/ 2147483647 w 85"/>
              <a:gd name="T39" fmla="*/ 2147483647 h 91"/>
              <a:gd name="T40" fmla="*/ 2147483647 w 85"/>
              <a:gd name="T41" fmla="*/ 2147483647 h 91"/>
              <a:gd name="T42" fmla="*/ 2147483647 w 85"/>
              <a:gd name="T43" fmla="*/ 2147483647 h 91"/>
              <a:gd name="T44" fmla="*/ 2147483647 w 85"/>
              <a:gd name="T45" fmla="*/ 2147483647 h 91"/>
              <a:gd name="T46" fmla="*/ 2147483647 w 85"/>
              <a:gd name="T47" fmla="*/ 2147483647 h 91"/>
              <a:gd name="T48" fmla="*/ 2147483647 w 85"/>
              <a:gd name="T49" fmla="*/ 2147483647 h 91"/>
              <a:gd name="T50" fmla="*/ 2147483647 w 85"/>
              <a:gd name="T51" fmla="*/ 2147483647 h 91"/>
              <a:gd name="T52" fmla="*/ 2147483647 w 85"/>
              <a:gd name="T53" fmla="*/ 2147483647 h 91"/>
              <a:gd name="T54" fmla="*/ 2147483647 w 85"/>
              <a:gd name="T55" fmla="*/ 2147483647 h 91"/>
              <a:gd name="T56" fmla="*/ 2147483647 w 85"/>
              <a:gd name="T57" fmla="*/ 2147483647 h 91"/>
              <a:gd name="T58" fmla="*/ 2147483647 w 85"/>
              <a:gd name="T59" fmla="*/ 2147483647 h 91"/>
              <a:gd name="T60" fmla="*/ 2147483647 w 85"/>
              <a:gd name="T61" fmla="*/ 2147483647 h 91"/>
              <a:gd name="T62" fmla="*/ 2147483647 w 85"/>
              <a:gd name="T63" fmla="*/ 2147483647 h 91"/>
              <a:gd name="T64" fmla="*/ 2147483647 w 85"/>
              <a:gd name="T65" fmla="*/ 2147483647 h 91"/>
              <a:gd name="T66" fmla="*/ 2147483647 w 85"/>
              <a:gd name="T67" fmla="*/ 2147483647 h 91"/>
              <a:gd name="T68" fmla="*/ 2147483647 w 85"/>
              <a:gd name="T69" fmla="*/ 2147483647 h 91"/>
              <a:gd name="T70" fmla="*/ 2147483647 w 85"/>
              <a:gd name="T71" fmla="*/ 2147483647 h 91"/>
              <a:gd name="T72" fmla="*/ 2147483647 w 85"/>
              <a:gd name="T73" fmla="*/ 2147483647 h 91"/>
              <a:gd name="T74" fmla="*/ 2147483647 w 85"/>
              <a:gd name="T75" fmla="*/ 2147483647 h 91"/>
              <a:gd name="T76" fmla="*/ 2147483647 w 85"/>
              <a:gd name="T77" fmla="*/ 2147483647 h 91"/>
              <a:gd name="T78" fmla="*/ 2147483647 w 85"/>
              <a:gd name="T79" fmla="*/ 2147483647 h 91"/>
              <a:gd name="T80" fmla="*/ 2147483647 w 85"/>
              <a:gd name="T81" fmla="*/ 2147483647 h 91"/>
              <a:gd name="T82" fmla="*/ 2147483647 w 85"/>
              <a:gd name="T83" fmla="*/ 2147483647 h 91"/>
              <a:gd name="T84" fmla="*/ 2147483647 w 85"/>
              <a:gd name="T85" fmla="*/ 2147483647 h 91"/>
              <a:gd name="T86" fmla="*/ 2147483647 w 85"/>
              <a:gd name="T87" fmla="*/ 2147483647 h 91"/>
              <a:gd name="T88" fmla="*/ 2147483647 w 85"/>
              <a:gd name="T89" fmla="*/ 2147483647 h 91"/>
              <a:gd name="T90" fmla="*/ 2147483647 w 85"/>
              <a:gd name="T91" fmla="*/ 2147483647 h 91"/>
              <a:gd name="T92" fmla="*/ 2147483647 w 85"/>
              <a:gd name="T93" fmla="*/ 2147483647 h 91"/>
              <a:gd name="T94" fmla="*/ 2147483647 w 85"/>
              <a:gd name="T95" fmla="*/ 2147483647 h 91"/>
              <a:gd name="T96" fmla="*/ 2147483647 w 85"/>
              <a:gd name="T97" fmla="*/ 2147483647 h 91"/>
              <a:gd name="T98" fmla="*/ 2147483647 w 85"/>
              <a:gd name="T99" fmla="*/ 2147483647 h 91"/>
              <a:gd name="T100" fmla="*/ 2147483647 w 85"/>
              <a:gd name="T101" fmla="*/ 2147483647 h 91"/>
              <a:gd name="T102" fmla="*/ 2147483647 w 85"/>
              <a:gd name="T103" fmla="*/ 2147483647 h 9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5"/>
              <a:gd name="T157" fmla="*/ 0 h 91"/>
              <a:gd name="T158" fmla="*/ 85 w 85"/>
              <a:gd name="T159" fmla="*/ 91 h 9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5" h="91">
                <a:moveTo>
                  <a:pt x="1" y="27"/>
                </a:moveTo>
                <a:lnTo>
                  <a:pt x="1" y="27"/>
                </a:lnTo>
                <a:lnTo>
                  <a:pt x="2" y="28"/>
                </a:lnTo>
                <a:lnTo>
                  <a:pt x="1" y="30"/>
                </a:lnTo>
                <a:lnTo>
                  <a:pt x="0" y="32"/>
                </a:lnTo>
                <a:lnTo>
                  <a:pt x="1" y="32"/>
                </a:lnTo>
                <a:lnTo>
                  <a:pt x="2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5" y="32"/>
                </a:lnTo>
                <a:lnTo>
                  <a:pt x="7" y="33"/>
                </a:lnTo>
                <a:lnTo>
                  <a:pt x="7" y="35"/>
                </a:lnTo>
                <a:lnTo>
                  <a:pt x="8" y="36"/>
                </a:lnTo>
                <a:lnTo>
                  <a:pt x="9" y="36"/>
                </a:lnTo>
                <a:lnTo>
                  <a:pt x="10" y="39"/>
                </a:lnTo>
                <a:lnTo>
                  <a:pt x="11" y="41"/>
                </a:lnTo>
                <a:lnTo>
                  <a:pt x="13" y="41"/>
                </a:lnTo>
                <a:lnTo>
                  <a:pt x="14" y="42"/>
                </a:lnTo>
                <a:lnTo>
                  <a:pt x="14" y="43"/>
                </a:lnTo>
                <a:lnTo>
                  <a:pt x="15" y="43"/>
                </a:lnTo>
                <a:lnTo>
                  <a:pt x="16" y="44"/>
                </a:lnTo>
                <a:lnTo>
                  <a:pt x="17" y="44"/>
                </a:lnTo>
                <a:lnTo>
                  <a:pt x="16" y="45"/>
                </a:lnTo>
                <a:lnTo>
                  <a:pt x="16" y="46"/>
                </a:lnTo>
                <a:lnTo>
                  <a:pt x="18" y="47"/>
                </a:lnTo>
                <a:lnTo>
                  <a:pt x="19" y="48"/>
                </a:lnTo>
                <a:lnTo>
                  <a:pt x="19" y="50"/>
                </a:lnTo>
                <a:lnTo>
                  <a:pt x="19" y="53"/>
                </a:lnTo>
                <a:lnTo>
                  <a:pt x="23" y="55"/>
                </a:lnTo>
                <a:lnTo>
                  <a:pt x="26" y="56"/>
                </a:lnTo>
                <a:lnTo>
                  <a:pt x="30" y="59"/>
                </a:lnTo>
                <a:lnTo>
                  <a:pt x="33" y="60"/>
                </a:lnTo>
                <a:lnTo>
                  <a:pt x="36" y="63"/>
                </a:lnTo>
                <a:lnTo>
                  <a:pt x="36" y="64"/>
                </a:lnTo>
                <a:lnTo>
                  <a:pt x="36" y="66"/>
                </a:lnTo>
                <a:lnTo>
                  <a:pt x="35" y="66"/>
                </a:lnTo>
                <a:lnTo>
                  <a:pt x="36" y="68"/>
                </a:lnTo>
                <a:lnTo>
                  <a:pt x="26" y="68"/>
                </a:lnTo>
                <a:lnTo>
                  <a:pt x="25" y="70"/>
                </a:lnTo>
                <a:lnTo>
                  <a:pt x="22" y="75"/>
                </a:lnTo>
                <a:lnTo>
                  <a:pt x="25" y="75"/>
                </a:lnTo>
                <a:lnTo>
                  <a:pt x="26" y="75"/>
                </a:lnTo>
                <a:lnTo>
                  <a:pt x="29" y="76"/>
                </a:lnTo>
                <a:lnTo>
                  <a:pt x="30" y="78"/>
                </a:lnTo>
                <a:lnTo>
                  <a:pt x="28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4"/>
                </a:lnTo>
                <a:lnTo>
                  <a:pt x="26" y="85"/>
                </a:lnTo>
                <a:lnTo>
                  <a:pt x="23" y="86"/>
                </a:lnTo>
                <a:lnTo>
                  <a:pt x="25" y="86"/>
                </a:lnTo>
                <a:lnTo>
                  <a:pt x="26" y="87"/>
                </a:lnTo>
                <a:lnTo>
                  <a:pt x="27" y="88"/>
                </a:lnTo>
                <a:lnTo>
                  <a:pt x="27" y="89"/>
                </a:lnTo>
                <a:lnTo>
                  <a:pt x="28" y="90"/>
                </a:lnTo>
                <a:lnTo>
                  <a:pt x="29" y="90"/>
                </a:lnTo>
                <a:lnTo>
                  <a:pt x="29" y="89"/>
                </a:lnTo>
                <a:lnTo>
                  <a:pt x="28" y="88"/>
                </a:lnTo>
                <a:lnTo>
                  <a:pt x="28" y="87"/>
                </a:lnTo>
                <a:lnTo>
                  <a:pt x="29" y="87"/>
                </a:lnTo>
                <a:lnTo>
                  <a:pt x="30" y="87"/>
                </a:lnTo>
                <a:lnTo>
                  <a:pt x="31" y="88"/>
                </a:lnTo>
                <a:lnTo>
                  <a:pt x="32" y="89"/>
                </a:lnTo>
                <a:lnTo>
                  <a:pt x="33" y="89"/>
                </a:lnTo>
                <a:lnTo>
                  <a:pt x="34" y="89"/>
                </a:lnTo>
                <a:lnTo>
                  <a:pt x="34" y="87"/>
                </a:lnTo>
                <a:lnTo>
                  <a:pt x="35" y="87"/>
                </a:lnTo>
                <a:lnTo>
                  <a:pt x="36" y="86"/>
                </a:lnTo>
                <a:lnTo>
                  <a:pt x="37" y="87"/>
                </a:lnTo>
                <a:lnTo>
                  <a:pt x="39" y="87"/>
                </a:lnTo>
                <a:lnTo>
                  <a:pt x="39" y="88"/>
                </a:lnTo>
                <a:lnTo>
                  <a:pt x="39" y="89"/>
                </a:lnTo>
                <a:lnTo>
                  <a:pt x="39" y="90"/>
                </a:lnTo>
                <a:lnTo>
                  <a:pt x="40" y="91"/>
                </a:lnTo>
                <a:lnTo>
                  <a:pt x="42" y="91"/>
                </a:lnTo>
                <a:lnTo>
                  <a:pt x="43" y="90"/>
                </a:lnTo>
                <a:lnTo>
                  <a:pt x="43" y="88"/>
                </a:lnTo>
                <a:lnTo>
                  <a:pt x="43" y="87"/>
                </a:lnTo>
                <a:lnTo>
                  <a:pt x="42" y="86"/>
                </a:lnTo>
                <a:lnTo>
                  <a:pt x="44" y="86"/>
                </a:lnTo>
                <a:lnTo>
                  <a:pt x="44" y="85"/>
                </a:lnTo>
                <a:lnTo>
                  <a:pt x="46" y="85"/>
                </a:lnTo>
                <a:lnTo>
                  <a:pt x="47" y="81"/>
                </a:lnTo>
                <a:lnTo>
                  <a:pt x="49" y="82"/>
                </a:lnTo>
                <a:lnTo>
                  <a:pt x="50" y="80"/>
                </a:lnTo>
                <a:lnTo>
                  <a:pt x="51" y="79"/>
                </a:lnTo>
                <a:lnTo>
                  <a:pt x="52" y="78"/>
                </a:lnTo>
                <a:lnTo>
                  <a:pt x="53" y="78"/>
                </a:lnTo>
                <a:lnTo>
                  <a:pt x="54" y="79"/>
                </a:lnTo>
                <a:lnTo>
                  <a:pt x="54" y="77"/>
                </a:lnTo>
                <a:lnTo>
                  <a:pt x="55" y="76"/>
                </a:lnTo>
                <a:lnTo>
                  <a:pt x="56" y="75"/>
                </a:lnTo>
                <a:lnTo>
                  <a:pt x="57" y="75"/>
                </a:lnTo>
                <a:lnTo>
                  <a:pt x="59" y="75"/>
                </a:lnTo>
                <a:lnTo>
                  <a:pt x="60" y="76"/>
                </a:lnTo>
                <a:lnTo>
                  <a:pt x="60" y="75"/>
                </a:lnTo>
                <a:lnTo>
                  <a:pt x="60" y="74"/>
                </a:lnTo>
                <a:lnTo>
                  <a:pt x="63" y="73"/>
                </a:lnTo>
                <a:lnTo>
                  <a:pt x="64" y="71"/>
                </a:lnTo>
                <a:lnTo>
                  <a:pt x="63" y="71"/>
                </a:lnTo>
                <a:lnTo>
                  <a:pt x="69" y="68"/>
                </a:lnTo>
                <a:lnTo>
                  <a:pt x="74" y="66"/>
                </a:lnTo>
                <a:lnTo>
                  <a:pt x="77" y="65"/>
                </a:lnTo>
                <a:lnTo>
                  <a:pt x="77" y="62"/>
                </a:lnTo>
                <a:lnTo>
                  <a:pt x="75" y="63"/>
                </a:lnTo>
                <a:lnTo>
                  <a:pt x="74" y="63"/>
                </a:lnTo>
                <a:lnTo>
                  <a:pt x="72" y="62"/>
                </a:lnTo>
                <a:lnTo>
                  <a:pt x="71" y="63"/>
                </a:lnTo>
                <a:lnTo>
                  <a:pt x="71" y="61"/>
                </a:lnTo>
                <a:lnTo>
                  <a:pt x="71" y="60"/>
                </a:lnTo>
                <a:lnTo>
                  <a:pt x="70" y="59"/>
                </a:lnTo>
                <a:lnTo>
                  <a:pt x="70" y="60"/>
                </a:lnTo>
                <a:lnTo>
                  <a:pt x="70" y="61"/>
                </a:lnTo>
                <a:lnTo>
                  <a:pt x="67" y="59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7"/>
                </a:lnTo>
                <a:lnTo>
                  <a:pt x="68" y="58"/>
                </a:lnTo>
                <a:lnTo>
                  <a:pt x="69" y="58"/>
                </a:lnTo>
                <a:lnTo>
                  <a:pt x="69" y="56"/>
                </a:lnTo>
                <a:lnTo>
                  <a:pt x="69" y="55"/>
                </a:lnTo>
                <a:lnTo>
                  <a:pt x="70" y="53"/>
                </a:lnTo>
                <a:lnTo>
                  <a:pt x="72" y="54"/>
                </a:lnTo>
                <a:lnTo>
                  <a:pt x="73" y="54"/>
                </a:lnTo>
                <a:lnTo>
                  <a:pt x="72" y="55"/>
                </a:lnTo>
                <a:lnTo>
                  <a:pt x="73" y="56"/>
                </a:lnTo>
                <a:lnTo>
                  <a:pt x="74" y="55"/>
                </a:lnTo>
                <a:lnTo>
                  <a:pt x="74" y="54"/>
                </a:lnTo>
                <a:lnTo>
                  <a:pt x="75" y="55"/>
                </a:lnTo>
                <a:lnTo>
                  <a:pt x="76" y="56"/>
                </a:lnTo>
                <a:lnTo>
                  <a:pt x="78" y="57"/>
                </a:lnTo>
                <a:lnTo>
                  <a:pt x="77" y="58"/>
                </a:lnTo>
                <a:lnTo>
                  <a:pt x="78" y="60"/>
                </a:lnTo>
                <a:lnTo>
                  <a:pt x="79" y="60"/>
                </a:lnTo>
                <a:lnTo>
                  <a:pt x="80" y="60"/>
                </a:lnTo>
                <a:lnTo>
                  <a:pt x="81" y="59"/>
                </a:lnTo>
                <a:lnTo>
                  <a:pt x="82" y="60"/>
                </a:lnTo>
                <a:lnTo>
                  <a:pt x="83" y="59"/>
                </a:lnTo>
                <a:lnTo>
                  <a:pt x="84" y="59"/>
                </a:lnTo>
                <a:lnTo>
                  <a:pt x="84" y="56"/>
                </a:lnTo>
                <a:lnTo>
                  <a:pt x="85" y="50"/>
                </a:lnTo>
                <a:lnTo>
                  <a:pt x="84" y="49"/>
                </a:lnTo>
                <a:lnTo>
                  <a:pt x="84" y="48"/>
                </a:lnTo>
                <a:lnTo>
                  <a:pt x="84" y="44"/>
                </a:lnTo>
                <a:lnTo>
                  <a:pt x="82" y="42"/>
                </a:lnTo>
                <a:lnTo>
                  <a:pt x="80" y="42"/>
                </a:lnTo>
                <a:lnTo>
                  <a:pt x="77" y="44"/>
                </a:lnTo>
                <a:lnTo>
                  <a:pt x="75" y="45"/>
                </a:lnTo>
                <a:lnTo>
                  <a:pt x="73" y="45"/>
                </a:lnTo>
                <a:lnTo>
                  <a:pt x="72" y="46"/>
                </a:lnTo>
                <a:lnTo>
                  <a:pt x="71" y="46"/>
                </a:lnTo>
                <a:lnTo>
                  <a:pt x="71" y="45"/>
                </a:lnTo>
                <a:lnTo>
                  <a:pt x="71" y="44"/>
                </a:lnTo>
                <a:lnTo>
                  <a:pt x="69" y="43"/>
                </a:lnTo>
                <a:lnTo>
                  <a:pt x="69" y="41"/>
                </a:lnTo>
                <a:lnTo>
                  <a:pt x="68" y="41"/>
                </a:lnTo>
                <a:lnTo>
                  <a:pt x="66" y="41"/>
                </a:lnTo>
                <a:lnTo>
                  <a:pt x="65" y="44"/>
                </a:lnTo>
                <a:lnTo>
                  <a:pt x="64" y="45"/>
                </a:lnTo>
                <a:lnTo>
                  <a:pt x="63" y="47"/>
                </a:lnTo>
                <a:lnTo>
                  <a:pt x="59" y="49"/>
                </a:lnTo>
                <a:lnTo>
                  <a:pt x="57" y="47"/>
                </a:lnTo>
                <a:lnTo>
                  <a:pt x="56" y="47"/>
                </a:lnTo>
                <a:lnTo>
                  <a:pt x="56" y="44"/>
                </a:lnTo>
                <a:lnTo>
                  <a:pt x="57" y="44"/>
                </a:lnTo>
                <a:lnTo>
                  <a:pt x="58" y="43"/>
                </a:lnTo>
                <a:lnTo>
                  <a:pt x="58" y="41"/>
                </a:lnTo>
                <a:lnTo>
                  <a:pt x="60" y="38"/>
                </a:lnTo>
                <a:lnTo>
                  <a:pt x="58" y="36"/>
                </a:lnTo>
                <a:lnTo>
                  <a:pt x="55" y="35"/>
                </a:lnTo>
                <a:lnTo>
                  <a:pt x="57" y="31"/>
                </a:lnTo>
                <a:lnTo>
                  <a:pt x="55" y="25"/>
                </a:lnTo>
                <a:lnTo>
                  <a:pt x="54" y="25"/>
                </a:lnTo>
                <a:lnTo>
                  <a:pt x="50" y="26"/>
                </a:lnTo>
                <a:lnTo>
                  <a:pt x="47" y="26"/>
                </a:lnTo>
                <a:lnTo>
                  <a:pt x="44" y="24"/>
                </a:lnTo>
                <a:lnTo>
                  <a:pt x="43" y="21"/>
                </a:lnTo>
                <a:lnTo>
                  <a:pt x="42" y="20"/>
                </a:lnTo>
                <a:lnTo>
                  <a:pt x="36" y="17"/>
                </a:lnTo>
                <a:lnTo>
                  <a:pt x="32" y="13"/>
                </a:lnTo>
                <a:lnTo>
                  <a:pt x="34" y="10"/>
                </a:lnTo>
                <a:lnTo>
                  <a:pt x="29" y="8"/>
                </a:lnTo>
                <a:lnTo>
                  <a:pt x="28" y="7"/>
                </a:lnTo>
                <a:lnTo>
                  <a:pt x="27" y="3"/>
                </a:lnTo>
                <a:lnTo>
                  <a:pt x="23" y="1"/>
                </a:lnTo>
                <a:lnTo>
                  <a:pt x="19" y="1"/>
                </a:lnTo>
                <a:lnTo>
                  <a:pt x="18" y="0"/>
                </a:lnTo>
                <a:lnTo>
                  <a:pt x="18" y="3"/>
                </a:lnTo>
                <a:lnTo>
                  <a:pt x="18" y="5"/>
                </a:lnTo>
                <a:lnTo>
                  <a:pt x="17" y="6"/>
                </a:lnTo>
                <a:lnTo>
                  <a:pt x="16" y="6"/>
                </a:lnTo>
                <a:lnTo>
                  <a:pt x="15" y="6"/>
                </a:lnTo>
                <a:lnTo>
                  <a:pt x="14" y="5"/>
                </a:lnTo>
                <a:lnTo>
                  <a:pt x="12" y="6"/>
                </a:lnTo>
                <a:lnTo>
                  <a:pt x="11" y="6"/>
                </a:lnTo>
                <a:lnTo>
                  <a:pt x="13" y="6"/>
                </a:lnTo>
                <a:lnTo>
                  <a:pt x="15" y="8"/>
                </a:lnTo>
                <a:lnTo>
                  <a:pt x="15" y="9"/>
                </a:lnTo>
                <a:lnTo>
                  <a:pt x="16" y="10"/>
                </a:lnTo>
                <a:lnTo>
                  <a:pt x="16" y="11"/>
                </a:lnTo>
                <a:lnTo>
                  <a:pt x="15" y="11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11"/>
                </a:lnTo>
                <a:lnTo>
                  <a:pt x="12" y="12"/>
                </a:lnTo>
                <a:lnTo>
                  <a:pt x="11" y="14"/>
                </a:lnTo>
                <a:lnTo>
                  <a:pt x="10" y="14"/>
                </a:lnTo>
                <a:lnTo>
                  <a:pt x="10" y="15"/>
                </a:lnTo>
                <a:lnTo>
                  <a:pt x="11" y="16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9" y="17"/>
                </a:lnTo>
                <a:lnTo>
                  <a:pt x="10" y="17"/>
                </a:lnTo>
                <a:lnTo>
                  <a:pt x="8" y="17"/>
                </a:lnTo>
                <a:lnTo>
                  <a:pt x="7" y="18"/>
                </a:lnTo>
                <a:lnTo>
                  <a:pt x="7" y="19"/>
                </a:lnTo>
                <a:lnTo>
                  <a:pt x="8" y="21"/>
                </a:lnTo>
                <a:lnTo>
                  <a:pt x="9" y="22"/>
                </a:lnTo>
                <a:lnTo>
                  <a:pt x="9" y="23"/>
                </a:lnTo>
                <a:lnTo>
                  <a:pt x="8" y="24"/>
                </a:lnTo>
                <a:lnTo>
                  <a:pt x="8" y="23"/>
                </a:lnTo>
                <a:lnTo>
                  <a:pt x="7" y="22"/>
                </a:lnTo>
                <a:lnTo>
                  <a:pt x="6" y="23"/>
                </a:lnTo>
                <a:lnTo>
                  <a:pt x="5" y="24"/>
                </a:lnTo>
                <a:lnTo>
                  <a:pt x="4" y="23"/>
                </a:lnTo>
                <a:lnTo>
                  <a:pt x="4" y="24"/>
                </a:lnTo>
                <a:lnTo>
                  <a:pt x="3" y="24"/>
                </a:lnTo>
                <a:lnTo>
                  <a:pt x="2" y="24"/>
                </a:lnTo>
                <a:lnTo>
                  <a:pt x="2" y="26"/>
                </a:lnTo>
                <a:lnTo>
                  <a:pt x="2" y="27"/>
                </a:lnTo>
                <a:lnTo>
                  <a:pt x="1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" name="Freeform 26"/>
          <p:cNvSpPr>
            <a:spLocks/>
          </p:cNvSpPr>
          <p:nvPr/>
        </p:nvSpPr>
        <p:spPr bwMode="auto">
          <a:xfrm>
            <a:off x="3175374" y="2344468"/>
            <a:ext cx="1080250" cy="913384"/>
          </a:xfrm>
          <a:custGeom>
            <a:avLst/>
            <a:gdLst>
              <a:gd name="T0" fmla="*/ 2147483647 w 171"/>
              <a:gd name="T1" fmla="*/ 2147483647 h 117"/>
              <a:gd name="T2" fmla="*/ 2147483647 w 171"/>
              <a:gd name="T3" fmla="*/ 2147483647 h 117"/>
              <a:gd name="T4" fmla="*/ 2147483647 w 171"/>
              <a:gd name="T5" fmla="*/ 2147483647 h 117"/>
              <a:gd name="T6" fmla="*/ 2147483647 w 171"/>
              <a:gd name="T7" fmla="*/ 2147483647 h 117"/>
              <a:gd name="T8" fmla="*/ 2147483647 w 171"/>
              <a:gd name="T9" fmla="*/ 2147483647 h 117"/>
              <a:gd name="T10" fmla="*/ 2147483647 w 171"/>
              <a:gd name="T11" fmla="*/ 2147483647 h 117"/>
              <a:gd name="T12" fmla="*/ 2147483647 w 171"/>
              <a:gd name="T13" fmla="*/ 2147483647 h 117"/>
              <a:gd name="T14" fmla="*/ 2147483647 w 171"/>
              <a:gd name="T15" fmla="*/ 2147483647 h 117"/>
              <a:gd name="T16" fmla="*/ 2147483647 w 171"/>
              <a:gd name="T17" fmla="*/ 2147483647 h 117"/>
              <a:gd name="T18" fmla="*/ 2147483647 w 171"/>
              <a:gd name="T19" fmla="*/ 2147483647 h 117"/>
              <a:gd name="T20" fmla="*/ 2147483647 w 171"/>
              <a:gd name="T21" fmla="*/ 2147483647 h 117"/>
              <a:gd name="T22" fmla="*/ 2147483647 w 171"/>
              <a:gd name="T23" fmla="*/ 2147483647 h 117"/>
              <a:gd name="T24" fmla="*/ 2147483647 w 171"/>
              <a:gd name="T25" fmla="*/ 2147483647 h 117"/>
              <a:gd name="T26" fmla="*/ 2147483647 w 171"/>
              <a:gd name="T27" fmla="*/ 2147483647 h 117"/>
              <a:gd name="T28" fmla="*/ 2147483647 w 171"/>
              <a:gd name="T29" fmla="*/ 2147483647 h 117"/>
              <a:gd name="T30" fmla="*/ 2147483647 w 171"/>
              <a:gd name="T31" fmla="*/ 2147483647 h 117"/>
              <a:gd name="T32" fmla="*/ 2147483647 w 171"/>
              <a:gd name="T33" fmla="*/ 2147483647 h 117"/>
              <a:gd name="T34" fmla="*/ 2147483647 w 171"/>
              <a:gd name="T35" fmla="*/ 2147483647 h 117"/>
              <a:gd name="T36" fmla="*/ 2147483647 w 171"/>
              <a:gd name="T37" fmla="*/ 2147483647 h 117"/>
              <a:gd name="T38" fmla="*/ 2147483647 w 171"/>
              <a:gd name="T39" fmla="*/ 2147483647 h 117"/>
              <a:gd name="T40" fmla="*/ 2147483647 w 171"/>
              <a:gd name="T41" fmla="*/ 2147483647 h 117"/>
              <a:gd name="T42" fmla="*/ 2147483647 w 171"/>
              <a:gd name="T43" fmla="*/ 2147483647 h 117"/>
              <a:gd name="T44" fmla="*/ 2147483647 w 171"/>
              <a:gd name="T45" fmla="*/ 2147483647 h 117"/>
              <a:gd name="T46" fmla="*/ 2147483647 w 171"/>
              <a:gd name="T47" fmla="*/ 2147483647 h 117"/>
              <a:gd name="T48" fmla="*/ 2147483647 w 171"/>
              <a:gd name="T49" fmla="*/ 2147483647 h 117"/>
              <a:gd name="T50" fmla="*/ 2147483647 w 171"/>
              <a:gd name="T51" fmla="*/ 2147483647 h 117"/>
              <a:gd name="T52" fmla="*/ 2147483647 w 171"/>
              <a:gd name="T53" fmla="*/ 2147483647 h 117"/>
              <a:gd name="T54" fmla="*/ 2147483647 w 171"/>
              <a:gd name="T55" fmla="*/ 2147483647 h 117"/>
              <a:gd name="T56" fmla="*/ 2147483647 w 171"/>
              <a:gd name="T57" fmla="*/ 2147483647 h 117"/>
              <a:gd name="T58" fmla="*/ 2147483647 w 171"/>
              <a:gd name="T59" fmla="*/ 2147483647 h 117"/>
              <a:gd name="T60" fmla="*/ 2147483647 w 171"/>
              <a:gd name="T61" fmla="*/ 2147483647 h 117"/>
              <a:gd name="T62" fmla="*/ 2147483647 w 171"/>
              <a:gd name="T63" fmla="*/ 2147483647 h 117"/>
              <a:gd name="T64" fmla="*/ 2147483647 w 171"/>
              <a:gd name="T65" fmla="*/ 2147483647 h 117"/>
              <a:gd name="T66" fmla="*/ 2147483647 w 171"/>
              <a:gd name="T67" fmla="*/ 2147483647 h 117"/>
              <a:gd name="T68" fmla="*/ 2147483647 w 171"/>
              <a:gd name="T69" fmla="*/ 2147483647 h 117"/>
              <a:gd name="T70" fmla="*/ 2147483647 w 171"/>
              <a:gd name="T71" fmla="*/ 2147483647 h 117"/>
              <a:gd name="T72" fmla="*/ 2147483647 w 171"/>
              <a:gd name="T73" fmla="*/ 2147483647 h 117"/>
              <a:gd name="T74" fmla="*/ 2147483647 w 171"/>
              <a:gd name="T75" fmla="*/ 2147483647 h 117"/>
              <a:gd name="T76" fmla="*/ 2147483647 w 171"/>
              <a:gd name="T77" fmla="*/ 2147483647 h 117"/>
              <a:gd name="T78" fmla="*/ 2147483647 w 171"/>
              <a:gd name="T79" fmla="*/ 2147483647 h 117"/>
              <a:gd name="T80" fmla="*/ 2147483647 w 171"/>
              <a:gd name="T81" fmla="*/ 2147483647 h 117"/>
              <a:gd name="T82" fmla="*/ 2147483647 w 171"/>
              <a:gd name="T83" fmla="*/ 2147483647 h 117"/>
              <a:gd name="T84" fmla="*/ 2147483647 w 171"/>
              <a:gd name="T85" fmla="*/ 2147483647 h 117"/>
              <a:gd name="T86" fmla="*/ 2147483647 w 171"/>
              <a:gd name="T87" fmla="*/ 2147483647 h 117"/>
              <a:gd name="T88" fmla="*/ 2147483647 w 171"/>
              <a:gd name="T89" fmla="*/ 2147483647 h 117"/>
              <a:gd name="T90" fmla="*/ 2147483647 w 171"/>
              <a:gd name="T91" fmla="*/ 2147483647 h 117"/>
              <a:gd name="T92" fmla="*/ 2147483647 w 171"/>
              <a:gd name="T93" fmla="*/ 2147483647 h 117"/>
              <a:gd name="T94" fmla="*/ 2147483647 w 171"/>
              <a:gd name="T95" fmla="*/ 2147483647 h 117"/>
              <a:gd name="T96" fmla="*/ 2147483647 w 171"/>
              <a:gd name="T97" fmla="*/ 2147483647 h 117"/>
              <a:gd name="T98" fmla="*/ 2147483647 w 171"/>
              <a:gd name="T99" fmla="*/ 2147483647 h 117"/>
              <a:gd name="T100" fmla="*/ 2147483647 w 171"/>
              <a:gd name="T101" fmla="*/ 2147483647 h 117"/>
              <a:gd name="T102" fmla="*/ 2147483647 w 171"/>
              <a:gd name="T103" fmla="*/ 2147483647 h 117"/>
              <a:gd name="T104" fmla="*/ 2147483647 w 171"/>
              <a:gd name="T105" fmla="*/ 2147483647 h 117"/>
              <a:gd name="T106" fmla="*/ 2147483647 w 171"/>
              <a:gd name="T107" fmla="*/ 2147483647 h 117"/>
              <a:gd name="T108" fmla="*/ 2147483647 w 171"/>
              <a:gd name="T109" fmla="*/ 2147483647 h 117"/>
              <a:gd name="T110" fmla="*/ 2147483647 w 171"/>
              <a:gd name="T111" fmla="*/ 2147483647 h 117"/>
              <a:gd name="T112" fmla="*/ 2147483647 w 171"/>
              <a:gd name="T113" fmla="*/ 2147483647 h 117"/>
              <a:gd name="T114" fmla="*/ 2147483647 w 171"/>
              <a:gd name="T115" fmla="*/ 2147483647 h 117"/>
              <a:gd name="T116" fmla="*/ 2147483647 w 171"/>
              <a:gd name="T117" fmla="*/ 2147483647 h 117"/>
              <a:gd name="T118" fmla="*/ 2147483647 w 171"/>
              <a:gd name="T119" fmla="*/ 2147483647 h 117"/>
              <a:gd name="T120" fmla="*/ 2147483647 w 171"/>
              <a:gd name="T121" fmla="*/ 2147483647 h 117"/>
              <a:gd name="T122" fmla="*/ 2147483647 w 171"/>
              <a:gd name="T123" fmla="*/ 2147483647 h 117"/>
              <a:gd name="T124" fmla="*/ 2147483647 w 171"/>
              <a:gd name="T125" fmla="*/ 2147483647 h 1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1"/>
              <a:gd name="T190" fmla="*/ 0 h 117"/>
              <a:gd name="T191" fmla="*/ 171 w 171"/>
              <a:gd name="T192" fmla="*/ 117 h 11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1" h="117">
                <a:moveTo>
                  <a:pt x="69" y="14"/>
                </a:moveTo>
                <a:lnTo>
                  <a:pt x="70" y="15"/>
                </a:lnTo>
                <a:lnTo>
                  <a:pt x="72" y="20"/>
                </a:lnTo>
                <a:lnTo>
                  <a:pt x="72" y="22"/>
                </a:lnTo>
                <a:lnTo>
                  <a:pt x="73" y="24"/>
                </a:lnTo>
                <a:lnTo>
                  <a:pt x="77" y="24"/>
                </a:lnTo>
                <a:lnTo>
                  <a:pt x="76" y="26"/>
                </a:lnTo>
                <a:lnTo>
                  <a:pt x="77" y="27"/>
                </a:lnTo>
                <a:lnTo>
                  <a:pt x="76" y="30"/>
                </a:lnTo>
                <a:lnTo>
                  <a:pt x="76" y="31"/>
                </a:lnTo>
                <a:lnTo>
                  <a:pt x="75" y="31"/>
                </a:lnTo>
                <a:lnTo>
                  <a:pt x="74" y="31"/>
                </a:lnTo>
                <a:lnTo>
                  <a:pt x="73" y="32"/>
                </a:lnTo>
                <a:lnTo>
                  <a:pt x="71" y="36"/>
                </a:lnTo>
                <a:lnTo>
                  <a:pt x="70" y="36"/>
                </a:lnTo>
                <a:lnTo>
                  <a:pt x="68" y="38"/>
                </a:lnTo>
                <a:lnTo>
                  <a:pt x="66" y="39"/>
                </a:lnTo>
                <a:lnTo>
                  <a:pt x="67" y="40"/>
                </a:lnTo>
                <a:lnTo>
                  <a:pt x="67" y="42"/>
                </a:lnTo>
                <a:lnTo>
                  <a:pt x="68" y="43"/>
                </a:lnTo>
                <a:lnTo>
                  <a:pt x="71" y="44"/>
                </a:lnTo>
                <a:lnTo>
                  <a:pt x="71" y="46"/>
                </a:lnTo>
                <a:lnTo>
                  <a:pt x="71" y="47"/>
                </a:lnTo>
                <a:lnTo>
                  <a:pt x="71" y="48"/>
                </a:lnTo>
                <a:lnTo>
                  <a:pt x="71" y="49"/>
                </a:lnTo>
                <a:lnTo>
                  <a:pt x="72" y="49"/>
                </a:lnTo>
                <a:lnTo>
                  <a:pt x="73" y="49"/>
                </a:lnTo>
                <a:lnTo>
                  <a:pt x="73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79" y="50"/>
                </a:lnTo>
                <a:lnTo>
                  <a:pt x="80" y="50"/>
                </a:lnTo>
                <a:lnTo>
                  <a:pt x="83" y="49"/>
                </a:lnTo>
                <a:lnTo>
                  <a:pt x="87" y="48"/>
                </a:lnTo>
                <a:lnTo>
                  <a:pt x="87" y="49"/>
                </a:lnTo>
                <a:lnTo>
                  <a:pt x="85" y="52"/>
                </a:lnTo>
                <a:lnTo>
                  <a:pt x="85" y="54"/>
                </a:lnTo>
                <a:lnTo>
                  <a:pt x="85" y="55"/>
                </a:lnTo>
                <a:lnTo>
                  <a:pt x="84" y="56"/>
                </a:lnTo>
                <a:lnTo>
                  <a:pt x="86" y="60"/>
                </a:lnTo>
                <a:lnTo>
                  <a:pt x="89" y="61"/>
                </a:lnTo>
                <a:lnTo>
                  <a:pt x="90" y="63"/>
                </a:lnTo>
                <a:lnTo>
                  <a:pt x="92" y="64"/>
                </a:lnTo>
                <a:lnTo>
                  <a:pt x="95" y="64"/>
                </a:lnTo>
                <a:lnTo>
                  <a:pt x="96" y="64"/>
                </a:lnTo>
                <a:lnTo>
                  <a:pt x="97" y="65"/>
                </a:lnTo>
                <a:lnTo>
                  <a:pt x="96" y="66"/>
                </a:lnTo>
                <a:lnTo>
                  <a:pt x="96" y="67"/>
                </a:lnTo>
                <a:lnTo>
                  <a:pt x="95" y="68"/>
                </a:lnTo>
                <a:lnTo>
                  <a:pt x="95" y="69"/>
                </a:lnTo>
                <a:lnTo>
                  <a:pt x="96" y="69"/>
                </a:lnTo>
                <a:lnTo>
                  <a:pt x="97" y="69"/>
                </a:lnTo>
                <a:lnTo>
                  <a:pt x="99" y="69"/>
                </a:lnTo>
                <a:lnTo>
                  <a:pt x="99" y="67"/>
                </a:lnTo>
                <a:lnTo>
                  <a:pt x="100" y="67"/>
                </a:lnTo>
                <a:lnTo>
                  <a:pt x="99" y="65"/>
                </a:lnTo>
                <a:lnTo>
                  <a:pt x="99" y="64"/>
                </a:lnTo>
                <a:lnTo>
                  <a:pt x="100" y="64"/>
                </a:lnTo>
                <a:lnTo>
                  <a:pt x="101" y="64"/>
                </a:lnTo>
                <a:lnTo>
                  <a:pt x="102" y="64"/>
                </a:lnTo>
                <a:lnTo>
                  <a:pt x="103" y="65"/>
                </a:lnTo>
                <a:lnTo>
                  <a:pt x="103" y="64"/>
                </a:lnTo>
                <a:lnTo>
                  <a:pt x="104" y="64"/>
                </a:lnTo>
                <a:lnTo>
                  <a:pt x="104" y="63"/>
                </a:lnTo>
                <a:lnTo>
                  <a:pt x="105" y="64"/>
                </a:lnTo>
                <a:lnTo>
                  <a:pt x="105" y="65"/>
                </a:lnTo>
                <a:lnTo>
                  <a:pt x="106" y="66"/>
                </a:lnTo>
                <a:lnTo>
                  <a:pt x="107" y="66"/>
                </a:lnTo>
                <a:lnTo>
                  <a:pt x="108" y="66"/>
                </a:lnTo>
                <a:lnTo>
                  <a:pt x="110" y="66"/>
                </a:lnTo>
                <a:lnTo>
                  <a:pt x="111" y="66"/>
                </a:lnTo>
                <a:lnTo>
                  <a:pt x="112" y="66"/>
                </a:lnTo>
                <a:lnTo>
                  <a:pt x="113" y="66"/>
                </a:lnTo>
                <a:lnTo>
                  <a:pt x="115" y="66"/>
                </a:lnTo>
                <a:lnTo>
                  <a:pt x="114" y="67"/>
                </a:lnTo>
                <a:lnTo>
                  <a:pt x="114" y="69"/>
                </a:lnTo>
                <a:lnTo>
                  <a:pt x="115" y="70"/>
                </a:lnTo>
                <a:lnTo>
                  <a:pt x="114" y="70"/>
                </a:lnTo>
                <a:lnTo>
                  <a:pt x="114" y="71"/>
                </a:lnTo>
                <a:lnTo>
                  <a:pt x="115" y="71"/>
                </a:lnTo>
                <a:lnTo>
                  <a:pt x="115" y="72"/>
                </a:lnTo>
                <a:lnTo>
                  <a:pt x="116" y="73"/>
                </a:lnTo>
                <a:lnTo>
                  <a:pt x="115" y="74"/>
                </a:lnTo>
                <a:lnTo>
                  <a:pt x="115" y="75"/>
                </a:lnTo>
                <a:lnTo>
                  <a:pt x="116" y="75"/>
                </a:lnTo>
                <a:lnTo>
                  <a:pt x="118" y="76"/>
                </a:lnTo>
                <a:lnTo>
                  <a:pt x="120" y="76"/>
                </a:lnTo>
                <a:lnTo>
                  <a:pt x="121" y="76"/>
                </a:lnTo>
                <a:lnTo>
                  <a:pt x="123" y="76"/>
                </a:lnTo>
                <a:lnTo>
                  <a:pt x="124" y="75"/>
                </a:lnTo>
                <a:lnTo>
                  <a:pt x="125" y="75"/>
                </a:lnTo>
                <a:lnTo>
                  <a:pt x="126" y="76"/>
                </a:lnTo>
                <a:lnTo>
                  <a:pt x="127" y="76"/>
                </a:lnTo>
                <a:lnTo>
                  <a:pt x="127" y="77"/>
                </a:lnTo>
                <a:lnTo>
                  <a:pt x="128" y="78"/>
                </a:lnTo>
                <a:lnTo>
                  <a:pt x="129" y="79"/>
                </a:lnTo>
                <a:lnTo>
                  <a:pt x="130" y="81"/>
                </a:lnTo>
                <a:lnTo>
                  <a:pt x="131" y="81"/>
                </a:lnTo>
                <a:lnTo>
                  <a:pt x="130" y="80"/>
                </a:lnTo>
                <a:lnTo>
                  <a:pt x="131" y="79"/>
                </a:lnTo>
                <a:lnTo>
                  <a:pt x="132" y="79"/>
                </a:lnTo>
                <a:lnTo>
                  <a:pt x="133" y="78"/>
                </a:lnTo>
                <a:lnTo>
                  <a:pt x="133" y="77"/>
                </a:lnTo>
                <a:lnTo>
                  <a:pt x="132" y="75"/>
                </a:lnTo>
                <a:lnTo>
                  <a:pt x="133" y="74"/>
                </a:lnTo>
                <a:lnTo>
                  <a:pt x="134" y="73"/>
                </a:lnTo>
                <a:lnTo>
                  <a:pt x="136" y="72"/>
                </a:lnTo>
                <a:lnTo>
                  <a:pt x="137" y="71"/>
                </a:lnTo>
                <a:lnTo>
                  <a:pt x="138" y="70"/>
                </a:lnTo>
                <a:lnTo>
                  <a:pt x="140" y="68"/>
                </a:lnTo>
                <a:lnTo>
                  <a:pt x="142" y="68"/>
                </a:lnTo>
                <a:lnTo>
                  <a:pt x="143" y="67"/>
                </a:lnTo>
                <a:lnTo>
                  <a:pt x="145" y="66"/>
                </a:lnTo>
                <a:lnTo>
                  <a:pt x="146" y="66"/>
                </a:lnTo>
                <a:lnTo>
                  <a:pt x="147" y="66"/>
                </a:lnTo>
                <a:lnTo>
                  <a:pt x="149" y="66"/>
                </a:lnTo>
                <a:lnTo>
                  <a:pt x="151" y="66"/>
                </a:lnTo>
                <a:lnTo>
                  <a:pt x="153" y="67"/>
                </a:lnTo>
                <a:lnTo>
                  <a:pt x="156" y="66"/>
                </a:lnTo>
                <a:lnTo>
                  <a:pt x="158" y="64"/>
                </a:lnTo>
                <a:lnTo>
                  <a:pt x="158" y="63"/>
                </a:lnTo>
                <a:lnTo>
                  <a:pt x="159" y="62"/>
                </a:lnTo>
                <a:lnTo>
                  <a:pt x="160" y="62"/>
                </a:lnTo>
                <a:lnTo>
                  <a:pt x="161" y="62"/>
                </a:lnTo>
                <a:lnTo>
                  <a:pt x="162" y="63"/>
                </a:lnTo>
                <a:lnTo>
                  <a:pt x="163" y="64"/>
                </a:lnTo>
                <a:lnTo>
                  <a:pt x="164" y="65"/>
                </a:lnTo>
                <a:lnTo>
                  <a:pt x="165" y="65"/>
                </a:lnTo>
                <a:lnTo>
                  <a:pt x="167" y="65"/>
                </a:lnTo>
                <a:lnTo>
                  <a:pt x="168" y="64"/>
                </a:lnTo>
                <a:lnTo>
                  <a:pt x="169" y="64"/>
                </a:lnTo>
                <a:lnTo>
                  <a:pt x="170" y="63"/>
                </a:lnTo>
                <a:lnTo>
                  <a:pt x="170" y="65"/>
                </a:lnTo>
                <a:lnTo>
                  <a:pt x="170" y="66"/>
                </a:lnTo>
                <a:lnTo>
                  <a:pt x="171" y="67"/>
                </a:lnTo>
                <a:lnTo>
                  <a:pt x="171" y="68"/>
                </a:lnTo>
                <a:lnTo>
                  <a:pt x="171" y="70"/>
                </a:lnTo>
                <a:lnTo>
                  <a:pt x="170" y="72"/>
                </a:lnTo>
                <a:lnTo>
                  <a:pt x="169" y="73"/>
                </a:lnTo>
                <a:lnTo>
                  <a:pt x="168" y="74"/>
                </a:lnTo>
                <a:lnTo>
                  <a:pt x="167" y="74"/>
                </a:lnTo>
                <a:lnTo>
                  <a:pt x="166" y="74"/>
                </a:lnTo>
                <a:lnTo>
                  <a:pt x="164" y="74"/>
                </a:lnTo>
                <a:lnTo>
                  <a:pt x="163" y="75"/>
                </a:lnTo>
                <a:lnTo>
                  <a:pt x="161" y="75"/>
                </a:lnTo>
                <a:lnTo>
                  <a:pt x="160" y="76"/>
                </a:lnTo>
                <a:lnTo>
                  <a:pt x="159" y="76"/>
                </a:lnTo>
                <a:lnTo>
                  <a:pt x="158" y="76"/>
                </a:lnTo>
                <a:lnTo>
                  <a:pt x="156" y="77"/>
                </a:lnTo>
                <a:lnTo>
                  <a:pt x="156" y="78"/>
                </a:lnTo>
                <a:lnTo>
                  <a:pt x="154" y="78"/>
                </a:lnTo>
                <a:lnTo>
                  <a:pt x="153" y="78"/>
                </a:lnTo>
                <a:lnTo>
                  <a:pt x="152" y="78"/>
                </a:lnTo>
                <a:lnTo>
                  <a:pt x="151" y="79"/>
                </a:lnTo>
                <a:lnTo>
                  <a:pt x="150" y="81"/>
                </a:lnTo>
                <a:lnTo>
                  <a:pt x="150" y="82"/>
                </a:lnTo>
                <a:lnTo>
                  <a:pt x="149" y="83"/>
                </a:lnTo>
                <a:lnTo>
                  <a:pt x="148" y="84"/>
                </a:lnTo>
                <a:lnTo>
                  <a:pt x="147" y="85"/>
                </a:lnTo>
                <a:lnTo>
                  <a:pt x="146" y="86"/>
                </a:lnTo>
                <a:lnTo>
                  <a:pt x="145" y="87"/>
                </a:lnTo>
                <a:lnTo>
                  <a:pt x="144" y="87"/>
                </a:lnTo>
                <a:lnTo>
                  <a:pt x="142" y="86"/>
                </a:lnTo>
                <a:lnTo>
                  <a:pt x="141" y="85"/>
                </a:lnTo>
                <a:lnTo>
                  <a:pt x="140" y="86"/>
                </a:lnTo>
                <a:lnTo>
                  <a:pt x="139" y="87"/>
                </a:lnTo>
                <a:lnTo>
                  <a:pt x="139" y="88"/>
                </a:lnTo>
                <a:lnTo>
                  <a:pt x="139" y="89"/>
                </a:lnTo>
                <a:lnTo>
                  <a:pt x="138" y="89"/>
                </a:lnTo>
                <a:lnTo>
                  <a:pt x="138" y="90"/>
                </a:lnTo>
                <a:lnTo>
                  <a:pt x="136" y="88"/>
                </a:lnTo>
                <a:lnTo>
                  <a:pt x="135" y="88"/>
                </a:lnTo>
                <a:lnTo>
                  <a:pt x="134" y="86"/>
                </a:lnTo>
                <a:lnTo>
                  <a:pt x="133" y="85"/>
                </a:lnTo>
                <a:lnTo>
                  <a:pt x="131" y="84"/>
                </a:lnTo>
                <a:lnTo>
                  <a:pt x="131" y="85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7"/>
                </a:lnTo>
                <a:lnTo>
                  <a:pt x="131" y="87"/>
                </a:lnTo>
                <a:lnTo>
                  <a:pt x="131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7" y="88"/>
                </a:lnTo>
                <a:lnTo>
                  <a:pt x="126" y="88"/>
                </a:lnTo>
                <a:lnTo>
                  <a:pt x="125" y="87"/>
                </a:lnTo>
                <a:lnTo>
                  <a:pt x="126" y="86"/>
                </a:lnTo>
                <a:lnTo>
                  <a:pt x="126" y="85"/>
                </a:lnTo>
                <a:lnTo>
                  <a:pt x="127" y="84"/>
                </a:lnTo>
                <a:lnTo>
                  <a:pt x="127" y="83"/>
                </a:lnTo>
                <a:lnTo>
                  <a:pt x="127" y="82"/>
                </a:lnTo>
                <a:lnTo>
                  <a:pt x="127" y="81"/>
                </a:lnTo>
                <a:lnTo>
                  <a:pt x="126" y="81"/>
                </a:lnTo>
                <a:lnTo>
                  <a:pt x="125" y="81"/>
                </a:lnTo>
                <a:lnTo>
                  <a:pt x="123" y="81"/>
                </a:lnTo>
                <a:lnTo>
                  <a:pt x="121" y="80"/>
                </a:lnTo>
                <a:lnTo>
                  <a:pt x="122" y="79"/>
                </a:lnTo>
                <a:lnTo>
                  <a:pt x="123" y="78"/>
                </a:lnTo>
                <a:lnTo>
                  <a:pt x="122" y="77"/>
                </a:lnTo>
                <a:lnTo>
                  <a:pt x="121" y="77"/>
                </a:lnTo>
                <a:lnTo>
                  <a:pt x="120" y="77"/>
                </a:lnTo>
                <a:lnTo>
                  <a:pt x="118" y="77"/>
                </a:lnTo>
                <a:lnTo>
                  <a:pt x="116" y="77"/>
                </a:lnTo>
                <a:lnTo>
                  <a:pt x="115" y="77"/>
                </a:lnTo>
                <a:lnTo>
                  <a:pt x="114" y="77"/>
                </a:lnTo>
                <a:lnTo>
                  <a:pt x="114" y="78"/>
                </a:lnTo>
                <a:lnTo>
                  <a:pt x="114" y="79"/>
                </a:lnTo>
                <a:lnTo>
                  <a:pt x="115" y="79"/>
                </a:lnTo>
                <a:lnTo>
                  <a:pt x="115" y="80"/>
                </a:lnTo>
                <a:lnTo>
                  <a:pt x="116" y="81"/>
                </a:lnTo>
                <a:lnTo>
                  <a:pt x="117" y="81"/>
                </a:lnTo>
                <a:lnTo>
                  <a:pt x="117" y="82"/>
                </a:lnTo>
                <a:lnTo>
                  <a:pt x="118" y="82"/>
                </a:lnTo>
                <a:lnTo>
                  <a:pt x="118" y="83"/>
                </a:lnTo>
                <a:lnTo>
                  <a:pt x="117" y="83"/>
                </a:lnTo>
                <a:lnTo>
                  <a:pt x="115" y="83"/>
                </a:lnTo>
                <a:lnTo>
                  <a:pt x="114" y="82"/>
                </a:lnTo>
                <a:lnTo>
                  <a:pt x="112" y="82"/>
                </a:lnTo>
                <a:lnTo>
                  <a:pt x="111" y="83"/>
                </a:lnTo>
                <a:lnTo>
                  <a:pt x="111" y="84"/>
                </a:lnTo>
                <a:lnTo>
                  <a:pt x="109" y="85"/>
                </a:lnTo>
                <a:lnTo>
                  <a:pt x="108" y="84"/>
                </a:lnTo>
                <a:lnTo>
                  <a:pt x="107" y="84"/>
                </a:lnTo>
                <a:lnTo>
                  <a:pt x="106" y="84"/>
                </a:lnTo>
                <a:lnTo>
                  <a:pt x="106" y="85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0"/>
                </a:lnTo>
                <a:lnTo>
                  <a:pt x="106" y="92"/>
                </a:lnTo>
                <a:lnTo>
                  <a:pt x="107" y="93"/>
                </a:lnTo>
                <a:lnTo>
                  <a:pt x="107" y="94"/>
                </a:lnTo>
                <a:lnTo>
                  <a:pt x="106" y="95"/>
                </a:lnTo>
                <a:lnTo>
                  <a:pt x="103" y="96"/>
                </a:lnTo>
                <a:lnTo>
                  <a:pt x="102" y="96"/>
                </a:lnTo>
                <a:lnTo>
                  <a:pt x="101" y="98"/>
                </a:lnTo>
                <a:lnTo>
                  <a:pt x="100" y="99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7" y="99"/>
                </a:lnTo>
                <a:lnTo>
                  <a:pt x="97" y="100"/>
                </a:lnTo>
                <a:lnTo>
                  <a:pt x="96" y="99"/>
                </a:lnTo>
                <a:lnTo>
                  <a:pt x="95" y="98"/>
                </a:lnTo>
                <a:lnTo>
                  <a:pt x="94" y="98"/>
                </a:lnTo>
                <a:lnTo>
                  <a:pt x="93" y="98"/>
                </a:lnTo>
                <a:lnTo>
                  <a:pt x="92" y="98"/>
                </a:lnTo>
                <a:lnTo>
                  <a:pt x="91" y="97"/>
                </a:lnTo>
                <a:lnTo>
                  <a:pt x="91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0" y="93"/>
                </a:lnTo>
                <a:lnTo>
                  <a:pt x="88" y="93"/>
                </a:lnTo>
                <a:lnTo>
                  <a:pt x="87" y="94"/>
                </a:lnTo>
                <a:lnTo>
                  <a:pt x="86" y="94"/>
                </a:lnTo>
                <a:lnTo>
                  <a:pt x="85" y="95"/>
                </a:lnTo>
                <a:lnTo>
                  <a:pt x="84" y="96"/>
                </a:lnTo>
                <a:lnTo>
                  <a:pt x="83" y="96"/>
                </a:lnTo>
                <a:lnTo>
                  <a:pt x="80" y="97"/>
                </a:lnTo>
                <a:lnTo>
                  <a:pt x="79" y="97"/>
                </a:lnTo>
                <a:lnTo>
                  <a:pt x="79" y="98"/>
                </a:lnTo>
                <a:lnTo>
                  <a:pt x="79" y="99"/>
                </a:lnTo>
                <a:lnTo>
                  <a:pt x="78" y="100"/>
                </a:lnTo>
                <a:lnTo>
                  <a:pt x="78" y="101"/>
                </a:lnTo>
                <a:lnTo>
                  <a:pt x="77" y="101"/>
                </a:lnTo>
                <a:lnTo>
                  <a:pt x="78" y="102"/>
                </a:lnTo>
                <a:lnTo>
                  <a:pt x="79" y="102"/>
                </a:lnTo>
                <a:lnTo>
                  <a:pt x="80" y="101"/>
                </a:lnTo>
                <a:lnTo>
                  <a:pt x="81" y="101"/>
                </a:lnTo>
                <a:lnTo>
                  <a:pt x="83" y="103"/>
                </a:lnTo>
                <a:lnTo>
                  <a:pt x="84" y="104"/>
                </a:lnTo>
                <a:lnTo>
                  <a:pt x="84" y="105"/>
                </a:lnTo>
                <a:lnTo>
                  <a:pt x="84" y="106"/>
                </a:lnTo>
                <a:lnTo>
                  <a:pt x="83" y="106"/>
                </a:lnTo>
                <a:lnTo>
                  <a:pt x="82" y="107"/>
                </a:lnTo>
                <a:lnTo>
                  <a:pt x="80" y="110"/>
                </a:lnTo>
                <a:lnTo>
                  <a:pt x="79" y="111"/>
                </a:lnTo>
                <a:lnTo>
                  <a:pt x="78" y="114"/>
                </a:lnTo>
                <a:lnTo>
                  <a:pt x="77" y="115"/>
                </a:lnTo>
                <a:lnTo>
                  <a:pt x="75" y="115"/>
                </a:lnTo>
                <a:lnTo>
                  <a:pt x="74" y="115"/>
                </a:lnTo>
                <a:lnTo>
                  <a:pt x="73" y="116"/>
                </a:lnTo>
                <a:lnTo>
                  <a:pt x="72" y="116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69" y="116"/>
                </a:lnTo>
                <a:lnTo>
                  <a:pt x="69" y="115"/>
                </a:lnTo>
                <a:lnTo>
                  <a:pt x="70" y="115"/>
                </a:lnTo>
                <a:lnTo>
                  <a:pt x="71" y="114"/>
                </a:lnTo>
                <a:lnTo>
                  <a:pt x="71" y="113"/>
                </a:lnTo>
                <a:lnTo>
                  <a:pt x="71" y="112"/>
                </a:lnTo>
                <a:lnTo>
                  <a:pt x="70" y="112"/>
                </a:lnTo>
                <a:lnTo>
                  <a:pt x="68" y="112"/>
                </a:lnTo>
                <a:lnTo>
                  <a:pt x="66" y="112"/>
                </a:lnTo>
                <a:lnTo>
                  <a:pt x="63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1"/>
                </a:lnTo>
                <a:lnTo>
                  <a:pt x="58" y="110"/>
                </a:lnTo>
                <a:lnTo>
                  <a:pt x="57" y="107"/>
                </a:lnTo>
                <a:lnTo>
                  <a:pt x="56" y="104"/>
                </a:lnTo>
                <a:lnTo>
                  <a:pt x="54" y="101"/>
                </a:lnTo>
                <a:lnTo>
                  <a:pt x="53" y="100"/>
                </a:lnTo>
                <a:lnTo>
                  <a:pt x="52" y="99"/>
                </a:lnTo>
                <a:lnTo>
                  <a:pt x="51" y="95"/>
                </a:lnTo>
                <a:lnTo>
                  <a:pt x="50" y="93"/>
                </a:lnTo>
                <a:lnTo>
                  <a:pt x="50" y="91"/>
                </a:lnTo>
                <a:lnTo>
                  <a:pt x="50" y="86"/>
                </a:lnTo>
                <a:lnTo>
                  <a:pt x="49" y="76"/>
                </a:lnTo>
                <a:lnTo>
                  <a:pt x="48" y="74"/>
                </a:lnTo>
                <a:lnTo>
                  <a:pt x="47" y="74"/>
                </a:lnTo>
                <a:lnTo>
                  <a:pt x="47" y="73"/>
                </a:lnTo>
                <a:lnTo>
                  <a:pt x="44" y="73"/>
                </a:lnTo>
                <a:lnTo>
                  <a:pt x="42" y="73"/>
                </a:lnTo>
                <a:lnTo>
                  <a:pt x="42" y="69"/>
                </a:lnTo>
                <a:lnTo>
                  <a:pt x="40" y="69"/>
                </a:lnTo>
                <a:lnTo>
                  <a:pt x="38" y="68"/>
                </a:lnTo>
                <a:lnTo>
                  <a:pt x="37" y="67"/>
                </a:lnTo>
                <a:lnTo>
                  <a:pt x="35" y="67"/>
                </a:lnTo>
                <a:lnTo>
                  <a:pt x="34" y="68"/>
                </a:lnTo>
                <a:lnTo>
                  <a:pt x="33" y="65"/>
                </a:lnTo>
                <a:lnTo>
                  <a:pt x="32" y="65"/>
                </a:lnTo>
                <a:lnTo>
                  <a:pt x="32" y="63"/>
                </a:lnTo>
                <a:lnTo>
                  <a:pt x="32" y="61"/>
                </a:lnTo>
                <a:lnTo>
                  <a:pt x="31" y="60"/>
                </a:lnTo>
                <a:lnTo>
                  <a:pt x="29" y="60"/>
                </a:lnTo>
                <a:lnTo>
                  <a:pt x="29" y="57"/>
                </a:lnTo>
                <a:lnTo>
                  <a:pt x="26" y="55"/>
                </a:lnTo>
                <a:lnTo>
                  <a:pt x="25" y="51"/>
                </a:lnTo>
                <a:lnTo>
                  <a:pt x="23" y="50"/>
                </a:lnTo>
                <a:lnTo>
                  <a:pt x="21" y="53"/>
                </a:lnTo>
                <a:lnTo>
                  <a:pt x="19" y="55"/>
                </a:lnTo>
                <a:lnTo>
                  <a:pt x="17" y="55"/>
                </a:lnTo>
                <a:lnTo>
                  <a:pt x="15" y="55"/>
                </a:lnTo>
                <a:lnTo>
                  <a:pt x="15" y="52"/>
                </a:lnTo>
                <a:lnTo>
                  <a:pt x="14" y="50"/>
                </a:lnTo>
                <a:lnTo>
                  <a:pt x="13" y="50"/>
                </a:lnTo>
                <a:lnTo>
                  <a:pt x="12" y="49"/>
                </a:lnTo>
                <a:lnTo>
                  <a:pt x="11" y="48"/>
                </a:lnTo>
                <a:lnTo>
                  <a:pt x="9" y="47"/>
                </a:lnTo>
                <a:lnTo>
                  <a:pt x="9" y="46"/>
                </a:lnTo>
                <a:lnTo>
                  <a:pt x="7" y="45"/>
                </a:lnTo>
                <a:lnTo>
                  <a:pt x="5" y="44"/>
                </a:lnTo>
                <a:lnTo>
                  <a:pt x="5" y="43"/>
                </a:lnTo>
                <a:lnTo>
                  <a:pt x="4" y="42"/>
                </a:lnTo>
                <a:lnTo>
                  <a:pt x="4" y="41"/>
                </a:lnTo>
                <a:lnTo>
                  <a:pt x="3" y="40"/>
                </a:lnTo>
                <a:lnTo>
                  <a:pt x="2" y="40"/>
                </a:lnTo>
                <a:lnTo>
                  <a:pt x="2" y="38"/>
                </a:lnTo>
                <a:lnTo>
                  <a:pt x="0" y="38"/>
                </a:lnTo>
                <a:lnTo>
                  <a:pt x="0" y="35"/>
                </a:lnTo>
                <a:lnTo>
                  <a:pt x="8" y="30"/>
                </a:lnTo>
                <a:lnTo>
                  <a:pt x="10" y="31"/>
                </a:lnTo>
                <a:lnTo>
                  <a:pt x="11" y="32"/>
                </a:lnTo>
                <a:lnTo>
                  <a:pt x="12" y="30"/>
                </a:lnTo>
                <a:lnTo>
                  <a:pt x="17" y="30"/>
                </a:lnTo>
                <a:lnTo>
                  <a:pt x="18" y="27"/>
                </a:lnTo>
                <a:lnTo>
                  <a:pt x="19" y="24"/>
                </a:lnTo>
                <a:lnTo>
                  <a:pt x="20" y="20"/>
                </a:lnTo>
                <a:lnTo>
                  <a:pt x="22" y="17"/>
                </a:lnTo>
                <a:lnTo>
                  <a:pt x="22" y="15"/>
                </a:lnTo>
                <a:lnTo>
                  <a:pt x="23" y="13"/>
                </a:lnTo>
                <a:lnTo>
                  <a:pt x="24" y="11"/>
                </a:lnTo>
                <a:lnTo>
                  <a:pt x="25" y="11"/>
                </a:lnTo>
                <a:lnTo>
                  <a:pt x="25" y="9"/>
                </a:lnTo>
                <a:lnTo>
                  <a:pt x="31" y="5"/>
                </a:lnTo>
                <a:lnTo>
                  <a:pt x="33" y="4"/>
                </a:lnTo>
                <a:lnTo>
                  <a:pt x="34" y="3"/>
                </a:lnTo>
                <a:lnTo>
                  <a:pt x="36" y="4"/>
                </a:lnTo>
                <a:lnTo>
                  <a:pt x="38" y="3"/>
                </a:lnTo>
                <a:lnTo>
                  <a:pt x="40" y="0"/>
                </a:lnTo>
                <a:lnTo>
                  <a:pt x="42" y="1"/>
                </a:lnTo>
                <a:lnTo>
                  <a:pt x="41" y="2"/>
                </a:lnTo>
                <a:lnTo>
                  <a:pt x="42" y="3"/>
                </a:lnTo>
                <a:lnTo>
                  <a:pt x="40" y="4"/>
                </a:lnTo>
                <a:lnTo>
                  <a:pt x="39" y="6"/>
                </a:lnTo>
                <a:lnTo>
                  <a:pt x="39" y="9"/>
                </a:lnTo>
                <a:lnTo>
                  <a:pt x="36" y="11"/>
                </a:lnTo>
                <a:lnTo>
                  <a:pt x="35" y="11"/>
                </a:lnTo>
                <a:lnTo>
                  <a:pt x="36" y="10"/>
                </a:lnTo>
                <a:lnTo>
                  <a:pt x="33" y="12"/>
                </a:lnTo>
                <a:lnTo>
                  <a:pt x="34" y="14"/>
                </a:lnTo>
                <a:lnTo>
                  <a:pt x="39" y="13"/>
                </a:lnTo>
                <a:lnTo>
                  <a:pt x="39" y="15"/>
                </a:lnTo>
                <a:lnTo>
                  <a:pt x="41" y="18"/>
                </a:lnTo>
                <a:lnTo>
                  <a:pt x="44" y="19"/>
                </a:lnTo>
                <a:lnTo>
                  <a:pt x="45" y="18"/>
                </a:lnTo>
                <a:lnTo>
                  <a:pt x="50" y="20"/>
                </a:lnTo>
                <a:lnTo>
                  <a:pt x="55" y="21"/>
                </a:lnTo>
                <a:lnTo>
                  <a:pt x="56" y="21"/>
                </a:lnTo>
                <a:lnTo>
                  <a:pt x="57" y="19"/>
                </a:lnTo>
                <a:lnTo>
                  <a:pt x="59" y="19"/>
                </a:lnTo>
                <a:lnTo>
                  <a:pt x="61" y="18"/>
                </a:lnTo>
                <a:lnTo>
                  <a:pt x="60" y="17"/>
                </a:lnTo>
                <a:lnTo>
                  <a:pt x="62" y="16"/>
                </a:lnTo>
                <a:lnTo>
                  <a:pt x="65" y="15"/>
                </a:lnTo>
                <a:lnTo>
                  <a:pt x="65" y="14"/>
                </a:lnTo>
                <a:lnTo>
                  <a:pt x="62" y="10"/>
                </a:lnTo>
                <a:lnTo>
                  <a:pt x="59" y="6"/>
                </a:lnTo>
                <a:lnTo>
                  <a:pt x="57" y="3"/>
                </a:lnTo>
                <a:lnTo>
                  <a:pt x="56" y="2"/>
                </a:lnTo>
                <a:lnTo>
                  <a:pt x="55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60" y="1"/>
                </a:lnTo>
                <a:lnTo>
                  <a:pt x="61" y="2"/>
                </a:lnTo>
                <a:lnTo>
                  <a:pt x="62" y="2"/>
                </a:lnTo>
                <a:lnTo>
                  <a:pt x="63" y="3"/>
                </a:lnTo>
                <a:lnTo>
                  <a:pt x="64" y="4"/>
                </a:lnTo>
                <a:lnTo>
                  <a:pt x="65" y="3"/>
                </a:lnTo>
                <a:lnTo>
                  <a:pt x="67" y="5"/>
                </a:lnTo>
                <a:lnTo>
                  <a:pt x="69" y="7"/>
                </a:lnTo>
                <a:lnTo>
                  <a:pt x="71" y="8"/>
                </a:lnTo>
                <a:lnTo>
                  <a:pt x="72" y="9"/>
                </a:lnTo>
                <a:lnTo>
                  <a:pt x="73" y="9"/>
                </a:lnTo>
                <a:lnTo>
                  <a:pt x="72" y="10"/>
                </a:lnTo>
                <a:lnTo>
                  <a:pt x="72" y="11"/>
                </a:lnTo>
                <a:lnTo>
                  <a:pt x="71" y="11"/>
                </a:lnTo>
                <a:lnTo>
                  <a:pt x="70" y="12"/>
                </a:lnTo>
                <a:lnTo>
                  <a:pt x="69" y="12"/>
                </a:lnTo>
                <a:lnTo>
                  <a:pt x="69" y="13"/>
                </a:lnTo>
                <a:lnTo>
                  <a:pt x="69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" name="Freeform 27"/>
          <p:cNvSpPr>
            <a:spLocks/>
          </p:cNvSpPr>
          <p:nvPr/>
        </p:nvSpPr>
        <p:spPr bwMode="auto">
          <a:xfrm>
            <a:off x="2972393" y="2618195"/>
            <a:ext cx="613619" cy="865843"/>
          </a:xfrm>
          <a:custGeom>
            <a:avLst/>
            <a:gdLst>
              <a:gd name="T0" fmla="*/ 2147483647 w 97"/>
              <a:gd name="T1" fmla="*/ 2147483647 h 111"/>
              <a:gd name="T2" fmla="*/ 2147483647 w 97"/>
              <a:gd name="T3" fmla="*/ 2147483647 h 111"/>
              <a:gd name="T4" fmla="*/ 2147483647 w 97"/>
              <a:gd name="T5" fmla="*/ 2147483647 h 111"/>
              <a:gd name="T6" fmla="*/ 2147483647 w 97"/>
              <a:gd name="T7" fmla="*/ 2147483647 h 111"/>
              <a:gd name="T8" fmla="*/ 2147483647 w 97"/>
              <a:gd name="T9" fmla="*/ 2147483647 h 111"/>
              <a:gd name="T10" fmla="*/ 2147483647 w 97"/>
              <a:gd name="T11" fmla="*/ 2147483647 h 111"/>
              <a:gd name="T12" fmla="*/ 2147483647 w 97"/>
              <a:gd name="T13" fmla="*/ 2147483647 h 111"/>
              <a:gd name="T14" fmla="*/ 2147483647 w 97"/>
              <a:gd name="T15" fmla="*/ 2147483647 h 111"/>
              <a:gd name="T16" fmla="*/ 2147483647 w 97"/>
              <a:gd name="T17" fmla="*/ 2147483647 h 111"/>
              <a:gd name="T18" fmla="*/ 2147483647 w 97"/>
              <a:gd name="T19" fmla="*/ 2147483647 h 111"/>
              <a:gd name="T20" fmla="*/ 2147483647 w 97"/>
              <a:gd name="T21" fmla="*/ 2147483647 h 111"/>
              <a:gd name="T22" fmla="*/ 2147483647 w 97"/>
              <a:gd name="T23" fmla="*/ 2147483647 h 111"/>
              <a:gd name="T24" fmla="*/ 2147483647 w 97"/>
              <a:gd name="T25" fmla="*/ 2147483647 h 111"/>
              <a:gd name="T26" fmla="*/ 2147483647 w 97"/>
              <a:gd name="T27" fmla="*/ 2147483647 h 111"/>
              <a:gd name="T28" fmla="*/ 2147483647 w 97"/>
              <a:gd name="T29" fmla="*/ 2147483647 h 111"/>
              <a:gd name="T30" fmla="*/ 2147483647 w 97"/>
              <a:gd name="T31" fmla="*/ 2147483647 h 111"/>
              <a:gd name="T32" fmla="*/ 2147483647 w 97"/>
              <a:gd name="T33" fmla="*/ 2147483647 h 111"/>
              <a:gd name="T34" fmla="*/ 2147483647 w 97"/>
              <a:gd name="T35" fmla="*/ 2147483647 h 111"/>
              <a:gd name="T36" fmla="*/ 2147483647 w 97"/>
              <a:gd name="T37" fmla="*/ 2147483647 h 111"/>
              <a:gd name="T38" fmla="*/ 2147483647 w 97"/>
              <a:gd name="T39" fmla="*/ 2147483647 h 111"/>
              <a:gd name="T40" fmla="*/ 2147483647 w 97"/>
              <a:gd name="T41" fmla="*/ 2147483647 h 111"/>
              <a:gd name="T42" fmla="*/ 2147483647 w 97"/>
              <a:gd name="T43" fmla="*/ 2147483647 h 111"/>
              <a:gd name="T44" fmla="*/ 2147483647 w 97"/>
              <a:gd name="T45" fmla="*/ 2147483647 h 111"/>
              <a:gd name="T46" fmla="*/ 2147483647 w 97"/>
              <a:gd name="T47" fmla="*/ 2147483647 h 111"/>
              <a:gd name="T48" fmla="*/ 2147483647 w 97"/>
              <a:gd name="T49" fmla="*/ 2147483647 h 111"/>
              <a:gd name="T50" fmla="*/ 2147483647 w 97"/>
              <a:gd name="T51" fmla="*/ 2147483647 h 111"/>
              <a:gd name="T52" fmla="*/ 2147483647 w 97"/>
              <a:gd name="T53" fmla="*/ 2147483647 h 111"/>
              <a:gd name="T54" fmla="*/ 2147483647 w 97"/>
              <a:gd name="T55" fmla="*/ 2147483647 h 111"/>
              <a:gd name="T56" fmla="*/ 2147483647 w 97"/>
              <a:gd name="T57" fmla="*/ 2147483647 h 111"/>
              <a:gd name="T58" fmla="*/ 2147483647 w 97"/>
              <a:gd name="T59" fmla="*/ 2147483647 h 111"/>
              <a:gd name="T60" fmla="*/ 2147483647 w 97"/>
              <a:gd name="T61" fmla="*/ 2147483647 h 111"/>
              <a:gd name="T62" fmla="*/ 2147483647 w 97"/>
              <a:gd name="T63" fmla="*/ 2147483647 h 111"/>
              <a:gd name="T64" fmla="*/ 2147483647 w 97"/>
              <a:gd name="T65" fmla="*/ 2147483647 h 111"/>
              <a:gd name="T66" fmla="*/ 2147483647 w 97"/>
              <a:gd name="T67" fmla="*/ 2147483647 h 111"/>
              <a:gd name="T68" fmla="*/ 2147483647 w 97"/>
              <a:gd name="T69" fmla="*/ 2147483647 h 111"/>
              <a:gd name="T70" fmla="*/ 2147483647 w 97"/>
              <a:gd name="T71" fmla="*/ 2147483647 h 111"/>
              <a:gd name="T72" fmla="*/ 2147483647 w 97"/>
              <a:gd name="T73" fmla="*/ 2147483647 h 111"/>
              <a:gd name="T74" fmla="*/ 2147483647 w 97"/>
              <a:gd name="T75" fmla="*/ 2147483647 h 111"/>
              <a:gd name="T76" fmla="*/ 2147483647 w 97"/>
              <a:gd name="T77" fmla="*/ 2147483647 h 111"/>
              <a:gd name="T78" fmla="*/ 2147483647 w 97"/>
              <a:gd name="T79" fmla="*/ 2147483647 h 111"/>
              <a:gd name="T80" fmla="*/ 2147483647 w 97"/>
              <a:gd name="T81" fmla="*/ 2147483647 h 111"/>
              <a:gd name="T82" fmla="*/ 2147483647 w 97"/>
              <a:gd name="T83" fmla="*/ 2147483647 h 111"/>
              <a:gd name="T84" fmla="*/ 2147483647 w 97"/>
              <a:gd name="T85" fmla="*/ 2147483647 h 111"/>
              <a:gd name="T86" fmla="*/ 2147483647 w 97"/>
              <a:gd name="T87" fmla="*/ 2147483647 h 111"/>
              <a:gd name="T88" fmla="*/ 2147483647 w 97"/>
              <a:gd name="T89" fmla="*/ 2147483647 h 111"/>
              <a:gd name="T90" fmla="*/ 2147483647 w 97"/>
              <a:gd name="T91" fmla="*/ 2147483647 h 111"/>
              <a:gd name="T92" fmla="*/ 2147483647 w 97"/>
              <a:gd name="T93" fmla="*/ 2147483647 h 111"/>
              <a:gd name="T94" fmla="*/ 2147483647 w 97"/>
              <a:gd name="T95" fmla="*/ 2147483647 h 111"/>
              <a:gd name="T96" fmla="*/ 2147483647 w 97"/>
              <a:gd name="T97" fmla="*/ 2147483647 h 111"/>
              <a:gd name="T98" fmla="*/ 2147483647 w 97"/>
              <a:gd name="T99" fmla="*/ 2147483647 h 111"/>
              <a:gd name="T100" fmla="*/ 2147483647 w 97"/>
              <a:gd name="T101" fmla="*/ 2147483647 h 111"/>
              <a:gd name="T102" fmla="*/ 2147483647 w 97"/>
              <a:gd name="T103" fmla="*/ 2147483647 h 111"/>
              <a:gd name="T104" fmla="*/ 2147483647 w 97"/>
              <a:gd name="T105" fmla="*/ 2147483647 h 111"/>
              <a:gd name="T106" fmla="*/ 2147483647 w 97"/>
              <a:gd name="T107" fmla="*/ 2147483647 h 111"/>
              <a:gd name="T108" fmla="*/ 2147483647 w 97"/>
              <a:gd name="T109" fmla="*/ 2147483647 h 111"/>
              <a:gd name="T110" fmla="*/ 2147483647 w 97"/>
              <a:gd name="T111" fmla="*/ 2147483647 h 111"/>
              <a:gd name="T112" fmla="*/ 2147483647 w 97"/>
              <a:gd name="T113" fmla="*/ 2147483647 h 111"/>
              <a:gd name="T114" fmla="*/ 2147483647 w 97"/>
              <a:gd name="T115" fmla="*/ 2147483647 h 11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"/>
              <a:gd name="T175" fmla="*/ 0 h 111"/>
              <a:gd name="T176" fmla="*/ 97 w 97"/>
              <a:gd name="T177" fmla="*/ 111 h 11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" h="111">
                <a:moveTo>
                  <a:pt x="86" y="66"/>
                </a:moveTo>
                <a:lnTo>
                  <a:pt x="88" y="69"/>
                </a:lnTo>
                <a:lnTo>
                  <a:pt x="89" y="72"/>
                </a:lnTo>
                <a:lnTo>
                  <a:pt x="90" y="75"/>
                </a:lnTo>
                <a:lnTo>
                  <a:pt x="91" y="76"/>
                </a:lnTo>
                <a:lnTo>
                  <a:pt x="91" y="78"/>
                </a:lnTo>
                <a:lnTo>
                  <a:pt x="92" y="80"/>
                </a:lnTo>
                <a:lnTo>
                  <a:pt x="92" y="82"/>
                </a:lnTo>
                <a:lnTo>
                  <a:pt x="93" y="84"/>
                </a:lnTo>
                <a:lnTo>
                  <a:pt x="93" y="87"/>
                </a:lnTo>
                <a:lnTo>
                  <a:pt x="97" y="85"/>
                </a:lnTo>
                <a:lnTo>
                  <a:pt x="97" y="86"/>
                </a:lnTo>
                <a:lnTo>
                  <a:pt x="96" y="86"/>
                </a:lnTo>
                <a:lnTo>
                  <a:pt x="96" y="88"/>
                </a:lnTo>
                <a:lnTo>
                  <a:pt x="96" y="89"/>
                </a:lnTo>
                <a:lnTo>
                  <a:pt x="95" y="90"/>
                </a:lnTo>
                <a:lnTo>
                  <a:pt x="95" y="91"/>
                </a:lnTo>
                <a:lnTo>
                  <a:pt x="94" y="92"/>
                </a:lnTo>
                <a:lnTo>
                  <a:pt x="92" y="92"/>
                </a:lnTo>
                <a:lnTo>
                  <a:pt x="90" y="92"/>
                </a:lnTo>
                <a:lnTo>
                  <a:pt x="88" y="92"/>
                </a:lnTo>
                <a:lnTo>
                  <a:pt x="86" y="91"/>
                </a:lnTo>
                <a:lnTo>
                  <a:pt x="80" y="95"/>
                </a:lnTo>
                <a:lnTo>
                  <a:pt x="81" y="96"/>
                </a:lnTo>
                <a:lnTo>
                  <a:pt x="82" y="97"/>
                </a:lnTo>
                <a:lnTo>
                  <a:pt x="83" y="99"/>
                </a:lnTo>
                <a:lnTo>
                  <a:pt x="79" y="100"/>
                </a:lnTo>
                <a:lnTo>
                  <a:pt x="79" y="101"/>
                </a:lnTo>
                <a:lnTo>
                  <a:pt x="77" y="102"/>
                </a:lnTo>
                <a:lnTo>
                  <a:pt x="76" y="102"/>
                </a:lnTo>
                <a:lnTo>
                  <a:pt x="74" y="105"/>
                </a:lnTo>
                <a:lnTo>
                  <a:pt x="70" y="108"/>
                </a:lnTo>
                <a:lnTo>
                  <a:pt x="69" y="111"/>
                </a:lnTo>
                <a:lnTo>
                  <a:pt x="67" y="109"/>
                </a:lnTo>
                <a:lnTo>
                  <a:pt x="66" y="109"/>
                </a:lnTo>
                <a:lnTo>
                  <a:pt x="66" y="106"/>
                </a:lnTo>
                <a:lnTo>
                  <a:pt x="67" y="100"/>
                </a:lnTo>
                <a:lnTo>
                  <a:pt x="66" y="99"/>
                </a:lnTo>
                <a:lnTo>
                  <a:pt x="66" y="98"/>
                </a:lnTo>
                <a:lnTo>
                  <a:pt x="66" y="94"/>
                </a:lnTo>
                <a:lnTo>
                  <a:pt x="64" y="92"/>
                </a:lnTo>
                <a:lnTo>
                  <a:pt x="62" y="92"/>
                </a:lnTo>
                <a:lnTo>
                  <a:pt x="59" y="94"/>
                </a:lnTo>
                <a:lnTo>
                  <a:pt x="57" y="95"/>
                </a:lnTo>
                <a:lnTo>
                  <a:pt x="55" y="95"/>
                </a:lnTo>
                <a:lnTo>
                  <a:pt x="54" y="96"/>
                </a:lnTo>
                <a:lnTo>
                  <a:pt x="53" y="96"/>
                </a:lnTo>
                <a:lnTo>
                  <a:pt x="53" y="95"/>
                </a:lnTo>
                <a:lnTo>
                  <a:pt x="53" y="94"/>
                </a:lnTo>
                <a:lnTo>
                  <a:pt x="51" y="93"/>
                </a:lnTo>
                <a:lnTo>
                  <a:pt x="51" y="91"/>
                </a:lnTo>
                <a:lnTo>
                  <a:pt x="50" y="91"/>
                </a:lnTo>
                <a:lnTo>
                  <a:pt x="48" y="91"/>
                </a:lnTo>
                <a:lnTo>
                  <a:pt x="47" y="94"/>
                </a:lnTo>
                <a:lnTo>
                  <a:pt x="46" y="95"/>
                </a:lnTo>
                <a:lnTo>
                  <a:pt x="45" y="97"/>
                </a:lnTo>
                <a:lnTo>
                  <a:pt x="41" y="99"/>
                </a:lnTo>
                <a:lnTo>
                  <a:pt x="39" y="97"/>
                </a:lnTo>
                <a:lnTo>
                  <a:pt x="38" y="97"/>
                </a:lnTo>
                <a:lnTo>
                  <a:pt x="38" y="94"/>
                </a:lnTo>
                <a:lnTo>
                  <a:pt x="39" y="94"/>
                </a:lnTo>
                <a:lnTo>
                  <a:pt x="40" y="93"/>
                </a:lnTo>
                <a:lnTo>
                  <a:pt x="40" y="91"/>
                </a:lnTo>
                <a:lnTo>
                  <a:pt x="42" y="88"/>
                </a:lnTo>
                <a:lnTo>
                  <a:pt x="40" y="86"/>
                </a:lnTo>
                <a:lnTo>
                  <a:pt x="37" y="85"/>
                </a:lnTo>
                <a:lnTo>
                  <a:pt x="39" y="81"/>
                </a:lnTo>
                <a:lnTo>
                  <a:pt x="37" y="75"/>
                </a:lnTo>
                <a:lnTo>
                  <a:pt x="36" y="75"/>
                </a:lnTo>
                <a:lnTo>
                  <a:pt x="32" y="76"/>
                </a:lnTo>
                <a:lnTo>
                  <a:pt x="29" y="76"/>
                </a:lnTo>
                <a:lnTo>
                  <a:pt x="26" y="74"/>
                </a:lnTo>
                <a:lnTo>
                  <a:pt x="25" y="71"/>
                </a:lnTo>
                <a:lnTo>
                  <a:pt x="24" y="70"/>
                </a:lnTo>
                <a:lnTo>
                  <a:pt x="18" y="67"/>
                </a:lnTo>
                <a:lnTo>
                  <a:pt x="14" y="63"/>
                </a:lnTo>
                <a:lnTo>
                  <a:pt x="16" y="60"/>
                </a:lnTo>
                <a:lnTo>
                  <a:pt x="11" y="58"/>
                </a:lnTo>
                <a:lnTo>
                  <a:pt x="10" y="57"/>
                </a:lnTo>
                <a:lnTo>
                  <a:pt x="9" y="53"/>
                </a:lnTo>
                <a:lnTo>
                  <a:pt x="5" y="51"/>
                </a:lnTo>
                <a:lnTo>
                  <a:pt x="1" y="51"/>
                </a:lnTo>
                <a:lnTo>
                  <a:pt x="0" y="50"/>
                </a:lnTo>
                <a:lnTo>
                  <a:pt x="2" y="49"/>
                </a:lnTo>
                <a:lnTo>
                  <a:pt x="6" y="48"/>
                </a:lnTo>
                <a:lnTo>
                  <a:pt x="10" y="46"/>
                </a:lnTo>
                <a:lnTo>
                  <a:pt x="8" y="44"/>
                </a:lnTo>
                <a:lnTo>
                  <a:pt x="8" y="42"/>
                </a:lnTo>
                <a:lnTo>
                  <a:pt x="7" y="40"/>
                </a:lnTo>
                <a:lnTo>
                  <a:pt x="8" y="38"/>
                </a:lnTo>
                <a:lnTo>
                  <a:pt x="8" y="35"/>
                </a:lnTo>
                <a:lnTo>
                  <a:pt x="10" y="33"/>
                </a:lnTo>
                <a:lnTo>
                  <a:pt x="9" y="32"/>
                </a:lnTo>
                <a:lnTo>
                  <a:pt x="8" y="31"/>
                </a:lnTo>
                <a:lnTo>
                  <a:pt x="10" y="30"/>
                </a:lnTo>
                <a:lnTo>
                  <a:pt x="10" y="29"/>
                </a:lnTo>
                <a:lnTo>
                  <a:pt x="11" y="30"/>
                </a:lnTo>
                <a:lnTo>
                  <a:pt x="12" y="29"/>
                </a:lnTo>
                <a:lnTo>
                  <a:pt x="13" y="31"/>
                </a:lnTo>
                <a:lnTo>
                  <a:pt x="14" y="31"/>
                </a:lnTo>
                <a:lnTo>
                  <a:pt x="19" y="29"/>
                </a:lnTo>
                <a:lnTo>
                  <a:pt x="20" y="29"/>
                </a:lnTo>
                <a:lnTo>
                  <a:pt x="25" y="26"/>
                </a:lnTo>
                <a:lnTo>
                  <a:pt x="25" y="25"/>
                </a:lnTo>
                <a:lnTo>
                  <a:pt x="24" y="24"/>
                </a:lnTo>
                <a:lnTo>
                  <a:pt x="23" y="24"/>
                </a:lnTo>
                <a:lnTo>
                  <a:pt x="24" y="22"/>
                </a:lnTo>
                <a:lnTo>
                  <a:pt x="24" y="20"/>
                </a:lnTo>
                <a:lnTo>
                  <a:pt x="26" y="20"/>
                </a:lnTo>
                <a:lnTo>
                  <a:pt x="27" y="18"/>
                </a:lnTo>
                <a:lnTo>
                  <a:pt x="28" y="16"/>
                </a:lnTo>
                <a:lnTo>
                  <a:pt x="28" y="15"/>
                </a:lnTo>
                <a:lnTo>
                  <a:pt x="27" y="14"/>
                </a:lnTo>
                <a:lnTo>
                  <a:pt x="29" y="11"/>
                </a:lnTo>
                <a:lnTo>
                  <a:pt x="29" y="7"/>
                </a:lnTo>
                <a:lnTo>
                  <a:pt x="29" y="6"/>
                </a:lnTo>
                <a:lnTo>
                  <a:pt x="25" y="6"/>
                </a:lnTo>
                <a:lnTo>
                  <a:pt x="24" y="7"/>
                </a:lnTo>
                <a:lnTo>
                  <a:pt x="22" y="8"/>
                </a:lnTo>
                <a:lnTo>
                  <a:pt x="20" y="6"/>
                </a:lnTo>
                <a:lnTo>
                  <a:pt x="32" y="0"/>
                </a:lnTo>
                <a:lnTo>
                  <a:pt x="32" y="3"/>
                </a:lnTo>
                <a:lnTo>
                  <a:pt x="34" y="3"/>
                </a:lnTo>
                <a:lnTo>
                  <a:pt x="34" y="5"/>
                </a:lnTo>
                <a:lnTo>
                  <a:pt x="35" y="5"/>
                </a:lnTo>
                <a:lnTo>
                  <a:pt x="36" y="6"/>
                </a:lnTo>
                <a:lnTo>
                  <a:pt x="36" y="7"/>
                </a:lnTo>
                <a:lnTo>
                  <a:pt x="37" y="8"/>
                </a:lnTo>
                <a:lnTo>
                  <a:pt x="37" y="9"/>
                </a:lnTo>
                <a:lnTo>
                  <a:pt x="39" y="10"/>
                </a:lnTo>
                <a:lnTo>
                  <a:pt x="41" y="11"/>
                </a:lnTo>
                <a:lnTo>
                  <a:pt x="41" y="12"/>
                </a:lnTo>
                <a:lnTo>
                  <a:pt x="43" y="13"/>
                </a:lnTo>
                <a:lnTo>
                  <a:pt x="44" y="14"/>
                </a:lnTo>
                <a:lnTo>
                  <a:pt x="45" y="15"/>
                </a:lnTo>
                <a:lnTo>
                  <a:pt x="46" y="15"/>
                </a:lnTo>
                <a:lnTo>
                  <a:pt x="47" y="17"/>
                </a:lnTo>
                <a:lnTo>
                  <a:pt x="47" y="20"/>
                </a:lnTo>
                <a:lnTo>
                  <a:pt x="49" y="20"/>
                </a:lnTo>
                <a:lnTo>
                  <a:pt x="51" y="20"/>
                </a:lnTo>
                <a:lnTo>
                  <a:pt x="53" y="18"/>
                </a:lnTo>
                <a:lnTo>
                  <a:pt x="55" y="15"/>
                </a:lnTo>
                <a:lnTo>
                  <a:pt x="57" y="16"/>
                </a:lnTo>
                <a:lnTo>
                  <a:pt x="58" y="20"/>
                </a:lnTo>
                <a:lnTo>
                  <a:pt x="61" y="22"/>
                </a:lnTo>
                <a:lnTo>
                  <a:pt x="61" y="25"/>
                </a:lnTo>
                <a:lnTo>
                  <a:pt x="63" y="25"/>
                </a:lnTo>
                <a:lnTo>
                  <a:pt x="64" y="26"/>
                </a:lnTo>
                <a:lnTo>
                  <a:pt x="64" y="28"/>
                </a:lnTo>
                <a:lnTo>
                  <a:pt x="64" y="30"/>
                </a:lnTo>
                <a:lnTo>
                  <a:pt x="65" y="30"/>
                </a:lnTo>
                <a:lnTo>
                  <a:pt x="66" y="33"/>
                </a:lnTo>
                <a:lnTo>
                  <a:pt x="67" y="32"/>
                </a:lnTo>
                <a:lnTo>
                  <a:pt x="69" y="32"/>
                </a:lnTo>
                <a:lnTo>
                  <a:pt x="70" y="33"/>
                </a:lnTo>
                <a:lnTo>
                  <a:pt x="72" y="34"/>
                </a:lnTo>
                <a:lnTo>
                  <a:pt x="74" y="34"/>
                </a:lnTo>
                <a:lnTo>
                  <a:pt x="74" y="38"/>
                </a:lnTo>
                <a:lnTo>
                  <a:pt x="76" y="38"/>
                </a:lnTo>
                <a:lnTo>
                  <a:pt x="79" y="38"/>
                </a:lnTo>
                <a:lnTo>
                  <a:pt x="79" y="39"/>
                </a:lnTo>
                <a:lnTo>
                  <a:pt x="80" y="39"/>
                </a:lnTo>
                <a:lnTo>
                  <a:pt x="81" y="41"/>
                </a:lnTo>
                <a:lnTo>
                  <a:pt x="82" y="51"/>
                </a:lnTo>
                <a:lnTo>
                  <a:pt x="82" y="58"/>
                </a:lnTo>
                <a:lnTo>
                  <a:pt x="83" y="60"/>
                </a:lnTo>
                <a:lnTo>
                  <a:pt x="84" y="64"/>
                </a:lnTo>
                <a:lnTo>
                  <a:pt x="85" y="65"/>
                </a:lnTo>
                <a:lnTo>
                  <a:pt x="86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" name="Freeform 28"/>
          <p:cNvSpPr>
            <a:spLocks/>
          </p:cNvSpPr>
          <p:nvPr/>
        </p:nvSpPr>
        <p:spPr bwMode="auto">
          <a:xfrm>
            <a:off x="2069461" y="3531582"/>
            <a:ext cx="795605" cy="943639"/>
          </a:xfrm>
          <a:custGeom>
            <a:avLst/>
            <a:gdLst>
              <a:gd name="T0" fmla="*/ 2147483647 w 126"/>
              <a:gd name="T1" fmla="*/ 2147483647 h 121"/>
              <a:gd name="T2" fmla="*/ 2147483647 w 126"/>
              <a:gd name="T3" fmla="*/ 2147483647 h 121"/>
              <a:gd name="T4" fmla="*/ 2147483647 w 126"/>
              <a:gd name="T5" fmla="*/ 2147483647 h 121"/>
              <a:gd name="T6" fmla="*/ 2147483647 w 126"/>
              <a:gd name="T7" fmla="*/ 2147483647 h 121"/>
              <a:gd name="T8" fmla="*/ 2147483647 w 126"/>
              <a:gd name="T9" fmla="*/ 2147483647 h 121"/>
              <a:gd name="T10" fmla="*/ 2147483647 w 126"/>
              <a:gd name="T11" fmla="*/ 2147483647 h 121"/>
              <a:gd name="T12" fmla="*/ 2147483647 w 126"/>
              <a:gd name="T13" fmla="*/ 2147483647 h 121"/>
              <a:gd name="T14" fmla="*/ 2147483647 w 126"/>
              <a:gd name="T15" fmla="*/ 2147483647 h 121"/>
              <a:gd name="T16" fmla="*/ 2147483647 w 126"/>
              <a:gd name="T17" fmla="*/ 2147483647 h 121"/>
              <a:gd name="T18" fmla="*/ 2147483647 w 126"/>
              <a:gd name="T19" fmla="*/ 2147483647 h 121"/>
              <a:gd name="T20" fmla="*/ 2147483647 w 126"/>
              <a:gd name="T21" fmla="*/ 2147483647 h 121"/>
              <a:gd name="T22" fmla="*/ 2147483647 w 126"/>
              <a:gd name="T23" fmla="*/ 2147483647 h 121"/>
              <a:gd name="T24" fmla="*/ 2147483647 w 126"/>
              <a:gd name="T25" fmla="*/ 2147483647 h 121"/>
              <a:gd name="T26" fmla="*/ 2147483647 w 126"/>
              <a:gd name="T27" fmla="*/ 2147483647 h 121"/>
              <a:gd name="T28" fmla="*/ 2147483647 w 126"/>
              <a:gd name="T29" fmla="*/ 2147483647 h 121"/>
              <a:gd name="T30" fmla="*/ 2147483647 w 126"/>
              <a:gd name="T31" fmla="*/ 2147483647 h 121"/>
              <a:gd name="T32" fmla="*/ 2147483647 w 126"/>
              <a:gd name="T33" fmla="*/ 2147483647 h 121"/>
              <a:gd name="T34" fmla="*/ 2147483647 w 126"/>
              <a:gd name="T35" fmla="*/ 2147483647 h 121"/>
              <a:gd name="T36" fmla="*/ 2147483647 w 126"/>
              <a:gd name="T37" fmla="*/ 2147483647 h 121"/>
              <a:gd name="T38" fmla="*/ 2147483647 w 126"/>
              <a:gd name="T39" fmla="*/ 2147483647 h 121"/>
              <a:gd name="T40" fmla="*/ 2147483647 w 126"/>
              <a:gd name="T41" fmla="*/ 2147483647 h 121"/>
              <a:gd name="T42" fmla="*/ 2147483647 w 126"/>
              <a:gd name="T43" fmla="*/ 2147483647 h 121"/>
              <a:gd name="T44" fmla="*/ 2147483647 w 126"/>
              <a:gd name="T45" fmla="*/ 2147483647 h 121"/>
              <a:gd name="T46" fmla="*/ 2147483647 w 126"/>
              <a:gd name="T47" fmla="*/ 2147483647 h 121"/>
              <a:gd name="T48" fmla="*/ 2147483647 w 126"/>
              <a:gd name="T49" fmla="*/ 2147483647 h 121"/>
              <a:gd name="T50" fmla="*/ 2147483647 w 126"/>
              <a:gd name="T51" fmla="*/ 2147483647 h 121"/>
              <a:gd name="T52" fmla="*/ 2147483647 w 126"/>
              <a:gd name="T53" fmla="*/ 2147483647 h 121"/>
              <a:gd name="T54" fmla="*/ 2147483647 w 126"/>
              <a:gd name="T55" fmla="*/ 2147483647 h 121"/>
              <a:gd name="T56" fmla="*/ 2147483647 w 126"/>
              <a:gd name="T57" fmla="*/ 2147483647 h 121"/>
              <a:gd name="T58" fmla="*/ 2147483647 w 126"/>
              <a:gd name="T59" fmla="*/ 2147483647 h 121"/>
              <a:gd name="T60" fmla="*/ 2147483647 w 126"/>
              <a:gd name="T61" fmla="*/ 2147483647 h 121"/>
              <a:gd name="T62" fmla="*/ 2147483647 w 126"/>
              <a:gd name="T63" fmla="*/ 2147483647 h 121"/>
              <a:gd name="T64" fmla="*/ 2147483647 w 126"/>
              <a:gd name="T65" fmla="*/ 2147483647 h 121"/>
              <a:gd name="T66" fmla="*/ 2147483647 w 126"/>
              <a:gd name="T67" fmla="*/ 2147483647 h 121"/>
              <a:gd name="T68" fmla="*/ 2147483647 w 126"/>
              <a:gd name="T69" fmla="*/ 2147483647 h 121"/>
              <a:gd name="T70" fmla="*/ 2147483647 w 126"/>
              <a:gd name="T71" fmla="*/ 2147483647 h 121"/>
              <a:gd name="T72" fmla="*/ 2147483647 w 126"/>
              <a:gd name="T73" fmla="*/ 2147483647 h 121"/>
              <a:gd name="T74" fmla="*/ 2147483647 w 126"/>
              <a:gd name="T75" fmla="*/ 2147483647 h 121"/>
              <a:gd name="T76" fmla="*/ 2147483647 w 126"/>
              <a:gd name="T77" fmla="*/ 2147483647 h 121"/>
              <a:gd name="T78" fmla="*/ 2147483647 w 126"/>
              <a:gd name="T79" fmla="*/ 2147483647 h 121"/>
              <a:gd name="T80" fmla="*/ 2147483647 w 126"/>
              <a:gd name="T81" fmla="*/ 2147483647 h 121"/>
              <a:gd name="T82" fmla="*/ 2147483647 w 126"/>
              <a:gd name="T83" fmla="*/ 2147483647 h 121"/>
              <a:gd name="T84" fmla="*/ 2147483647 w 126"/>
              <a:gd name="T85" fmla="*/ 2147483647 h 121"/>
              <a:gd name="T86" fmla="*/ 2147483647 w 126"/>
              <a:gd name="T87" fmla="*/ 2147483647 h 121"/>
              <a:gd name="T88" fmla="*/ 2147483647 w 126"/>
              <a:gd name="T89" fmla="*/ 2147483647 h 121"/>
              <a:gd name="T90" fmla="*/ 2147483647 w 126"/>
              <a:gd name="T91" fmla="*/ 2147483647 h 121"/>
              <a:gd name="T92" fmla="*/ 2147483647 w 126"/>
              <a:gd name="T93" fmla="*/ 2147483647 h 121"/>
              <a:gd name="T94" fmla="*/ 2147483647 w 126"/>
              <a:gd name="T95" fmla="*/ 2147483647 h 121"/>
              <a:gd name="T96" fmla="*/ 2147483647 w 126"/>
              <a:gd name="T97" fmla="*/ 2147483647 h 121"/>
              <a:gd name="T98" fmla="*/ 2147483647 w 126"/>
              <a:gd name="T99" fmla="*/ 2147483647 h 121"/>
              <a:gd name="T100" fmla="*/ 2147483647 w 126"/>
              <a:gd name="T101" fmla="*/ 2147483647 h 121"/>
              <a:gd name="T102" fmla="*/ 2147483647 w 126"/>
              <a:gd name="T103" fmla="*/ 2147483647 h 121"/>
              <a:gd name="T104" fmla="*/ 2147483647 w 126"/>
              <a:gd name="T105" fmla="*/ 2147483647 h 121"/>
              <a:gd name="T106" fmla="*/ 2147483647 w 126"/>
              <a:gd name="T107" fmla="*/ 2147483647 h 121"/>
              <a:gd name="T108" fmla="*/ 2147483647 w 126"/>
              <a:gd name="T109" fmla="*/ 0 h 121"/>
              <a:gd name="T110" fmla="*/ 2147483647 w 126"/>
              <a:gd name="T111" fmla="*/ 2147483647 h 121"/>
              <a:gd name="T112" fmla="*/ 2147483647 w 126"/>
              <a:gd name="T113" fmla="*/ 2147483647 h 121"/>
              <a:gd name="T114" fmla="*/ 2147483647 w 126"/>
              <a:gd name="T115" fmla="*/ 2147483647 h 121"/>
              <a:gd name="T116" fmla="*/ 2147483647 w 126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6"/>
              <a:gd name="T178" fmla="*/ 0 h 121"/>
              <a:gd name="T179" fmla="*/ 126 w 126"/>
              <a:gd name="T180" fmla="*/ 121 h 12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6" h="121">
                <a:moveTo>
                  <a:pt x="62" y="21"/>
                </a:moveTo>
                <a:lnTo>
                  <a:pt x="62" y="21"/>
                </a:lnTo>
                <a:lnTo>
                  <a:pt x="64" y="22"/>
                </a:lnTo>
                <a:lnTo>
                  <a:pt x="67" y="24"/>
                </a:lnTo>
                <a:lnTo>
                  <a:pt x="70" y="26"/>
                </a:lnTo>
                <a:lnTo>
                  <a:pt x="71" y="24"/>
                </a:lnTo>
                <a:lnTo>
                  <a:pt x="72" y="24"/>
                </a:lnTo>
                <a:lnTo>
                  <a:pt x="73" y="23"/>
                </a:lnTo>
                <a:lnTo>
                  <a:pt x="73" y="21"/>
                </a:lnTo>
                <a:lnTo>
                  <a:pt x="76" y="20"/>
                </a:lnTo>
                <a:lnTo>
                  <a:pt x="75" y="21"/>
                </a:lnTo>
                <a:lnTo>
                  <a:pt x="76" y="22"/>
                </a:lnTo>
                <a:lnTo>
                  <a:pt x="77" y="23"/>
                </a:lnTo>
                <a:lnTo>
                  <a:pt x="76" y="24"/>
                </a:lnTo>
                <a:lnTo>
                  <a:pt x="76" y="25"/>
                </a:lnTo>
                <a:lnTo>
                  <a:pt x="76" y="26"/>
                </a:lnTo>
                <a:lnTo>
                  <a:pt x="74" y="26"/>
                </a:lnTo>
                <a:lnTo>
                  <a:pt x="74" y="27"/>
                </a:lnTo>
                <a:lnTo>
                  <a:pt x="73" y="28"/>
                </a:lnTo>
                <a:lnTo>
                  <a:pt x="73" y="27"/>
                </a:lnTo>
                <a:lnTo>
                  <a:pt x="72" y="27"/>
                </a:lnTo>
                <a:lnTo>
                  <a:pt x="71" y="28"/>
                </a:lnTo>
                <a:lnTo>
                  <a:pt x="73" y="29"/>
                </a:lnTo>
                <a:lnTo>
                  <a:pt x="73" y="30"/>
                </a:lnTo>
                <a:lnTo>
                  <a:pt x="74" y="31"/>
                </a:lnTo>
                <a:lnTo>
                  <a:pt x="79" y="33"/>
                </a:lnTo>
                <a:lnTo>
                  <a:pt x="80" y="32"/>
                </a:lnTo>
                <a:lnTo>
                  <a:pt x="82" y="32"/>
                </a:lnTo>
                <a:lnTo>
                  <a:pt x="83" y="29"/>
                </a:lnTo>
                <a:lnTo>
                  <a:pt x="83" y="28"/>
                </a:lnTo>
                <a:lnTo>
                  <a:pt x="84" y="26"/>
                </a:lnTo>
                <a:lnTo>
                  <a:pt x="85" y="26"/>
                </a:lnTo>
                <a:lnTo>
                  <a:pt x="87" y="26"/>
                </a:lnTo>
                <a:lnTo>
                  <a:pt x="87" y="27"/>
                </a:lnTo>
                <a:lnTo>
                  <a:pt x="87" y="28"/>
                </a:lnTo>
                <a:lnTo>
                  <a:pt x="88" y="28"/>
                </a:lnTo>
                <a:lnTo>
                  <a:pt x="90" y="28"/>
                </a:lnTo>
                <a:lnTo>
                  <a:pt x="90" y="29"/>
                </a:lnTo>
                <a:lnTo>
                  <a:pt x="92" y="29"/>
                </a:lnTo>
                <a:lnTo>
                  <a:pt x="95" y="27"/>
                </a:lnTo>
                <a:lnTo>
                  <a:pt x="96" y="27"/>
                </a:lnTo>
                <a:lnTo>
                  <a:pt x="97" y="27"/>
                </a:lnTo>
                <a:lnTo>
                  <a:pt x="101" y="33"/>
                </a:lnTo>
                <a:lnTo>
                  <a:pt x="105" y="37"/>
                </a:lnTo>
                <a:lnTo>
                  <a:pt x="107" y="39"/>
                </a:lnTo>
                <a:lnTo>
                  <a:pt x="108" y="41"/>
                </a:lnTo>
                <a:lnTo>
                  <a:pt x="109" y="42"/>
                </a:lnTo>
                <a:lnTo>
                  <a:pt x="112" y="42"/>
                </a:lnTo>
                <a:lnTo>
                  <a:pt x="112" y="43"/>
                </a:lnTo>
                <a:lnTo>
                  <a:pt x="113" y="45"/>
                </a:lnTo>
                <a:lnTo>
                  <a:pt x="115" y="46"/>
                </a:lnTo>
                <a:lnTo>
                  <a:pt x="116" y="45"/>
                </a:lnTo>
                <a:lnTo>
                  <a:pt x="117" y="46"/>
                </a:lnTo>
                <a:lnTo>
                  <a:pt x="114" y="48"/>
                </a:lnTo>
                <a:lnTo>
                  <a:pt x="114" y="49"/>
                </a:lnTo>
                <a:lnTo>
                  <a:pt x="113" y="51"/>
                </a:lnTo>
                <a:lnTo>
                  <a:pt x="114" y="53"/>
                </a:lnTo>
                <a:lnTo>
                  <a:pt x="114" y="54"/>
                </a:lnTo>
                <a:lnTo>
                  <a:pt x="112" y="56"/>
                </a:lnTo>
                <a:lnTo>
                  <a:pt x="109" y="57"/>
                </a:lnTo>
                <a:lnTo>
                  <a:pt x="107" y="57"/>
                </a:lnTo>
                <a:lnTo>
                  <a:pt x="106" y="59"/>
                </a:lnTo>
                <a:lnTo>
                  <a:pt x="105" y="59"/>
                </a:lnTo>
                <a:lnTo>
                  <a:pt x="105" y="61"/>
                </a:lnTo>
                <a:lnTo>
                  <a:pt x="108" y="62"/>
                </a:lnTo>
                <a:lnTo>
                  <a:pt x="109" y="63"/>
                </a:lnTo>
                <a:lnTo>
                  <a:pt x="109" y="65"/>
                </a:lnTo>
                <a:lnTo>
                  <a:pt x="109" y="66"/>
                </a:lnTo>
                <a:lnTo>
                  <a:pt x="107" y="67"/>
                </a:lnTo>
                <a:lnTo>
                  <a:pt x="108" y="69"/>
                </a:lnTo>
                <a:lnTo>
                  <a:pt x="110" y="70"/>
                </a:lnTo>
                <a:lnTo>
                  <a:pt x="112" y="71"/>
                </a:lnTo>
                <a:lnTo>
                  <a:pt x="113" y="74"/>
                </a:lnTo>
                <a:lnTo>
                  <a:pt x="113" y="76"/>
                </a:lnTo>
                <a:lnTo>
                  <a:pt x="112" y="79"/>
                </a:lnTo>
                <a:lnTo>
                  <a:pt x="112" y="81"/>
                </a:lnTo>
                <a:lnTo>
                  <a:pt x="113" y="83"/>
                </a:lnTo>
                <a:lnTo>
                  <a:pt x="115" y="86"/>
                </a:lnTo>
                <a:lnTo>
                  <a:pt x="117" y="87"/>
                </a:lnTo>
                <a:lnTo>
                  <a:pt x="118" y="87"/>
                </a:lnTo>
                <a:lnTo>
                  <a:pt x="118" y="86"/>
                </a:lnTo>
                <a:lnTo>
                  <a:pt x="119" y="86"/>
                </a:lnTo>
                <a:lnTo>
                  <a:pt x="119" y="87"/>
                </a:lnTo>
                <a:lnTo>
                  <a:pt x="120" y="88"/>
                </a:lnTo>
                <a:lnTo>
                  <a:pt x="121" y="87"/>
                </a:lnTo>
                <a:lnTo>
                  <a:pt x="123" y="87"/>
                </a:lnTo>
                <a:lnTo>
                  <a:pt x="123" y="86"/>
                </a:lnTo>
                <a:lnTo>
                  <a:pt x="122" y="86"/>
                </a:lnTo>
                <a:lnTo>
                  <a:pt x="121" y="86"/>
                </a:lnTo>
                <a:lnTo>
                  <a:pt x="120" y="85"/>
                </a:lnTo>
                <a:lnTo>
                  <a:pt x="121" y="85"/>
                </a:lnTo>
                <a:lnTo>
                  <a:pt x="122" y="84"/>
                </a:lnTo>
                <a:lnTo>
                  <a:pt x="124" y="84"/>
                </a:lnTo>
                <a:lnTo>
                  <a:pt x="125" y="85"/>
                </a:lnTo>
                <a:lnTo>
                  <a:pt x="125" y="86"/>
                </a:lnTo>
                <a:lnTo>
                  <a:pt x="126" y="86"/>
                </a:lnTo>
                <a:lnTo>
                  <a:pt x="125" y="88"/>
                </a:lnTo>
                <a:lnTo>
                  <a:pt x="124" y="89"/>
                </a:lnTo>
                <a:lnTo>
                  <a:pt x="123" y="91"/>
                </a:lnTo>
                <a:lnTo>
                  <a:pt x="121" y="93"/>
                </a:lnTo>
                <a:lnTo>
                  <a:pt x="119" y="94"/>
                </a:lnTo>
                <a:lnTo>
                  <a:pt x="117" y="94"/>
                </a:lnTo>
                <a:lnTo>
                  <a:pt x="113" y="94"/>
                </a:lnTo>
                <a:lnTo>
                  <a:pt x="109" y="93"/>
                </a:lnTo>
                <a:lnTo>
                  <a:pt x="107" y="93"/>
                </a:lnTo>
                <a:lnTo>
                  <a:pt x="106" y="93"/>
                </a:lnTo>
                <a:lnTo>
                  <a:pt x="105" y="93"/>
                </a:lnTo>
                <a:lnTo>
                  <a:pt x="102" y="92"/>
                </a:lnTo>
                <a:lnTo>
                  <a:pt x="101" y="92"/>
                </a:lnTo>
                <a:lnTo>
                  <a:pt x="101" y="93"/>
                </a:lnTo>
                <a:lnTo>
                  <a:pt x="101" y="94"/>
                </a:lnTo>
                <a:lnTo>
                  <a:pt x="98" y="94"/>
                </a:lnTo>
                <a:lnTo>
                  <a:pt x="97" y="94"/>
                </a:lnTo>
                <a:lnTo>
                  <a:pt x="96" y="93"/>
                </a:lnTo>
                <a:lnTo>
                  <a:pt x="96" y="92"/>
                </a:lnTo>
                <a:lnTo>
                  <a:pt x="95" y="91"/>
                </a:lnTo>
                <a:lnTo>
                  <a:pt x="94" y="91"/>
                </a:lnTo>
                <a:lnTo>
                  <a:pt x="92" y="90"/>
                </a:lnTo>
                <a:lnTo>
                  <a:pt x="90" y="90"/>
                </a:lnTo>
                <a:lnTo>
                  <a:pt x="89" y="91"/>
                </a:lnTo>
                <a:lnTo>
                  <a:pt x="89" y="92"/>
                </a:lnTo>
                <a:lnTo>
                  <a:pt x="88" y="93"/>
                </a:lnTo>
                <a:lnTo>
                  <a:pt x="86" y="94"/>
                </a:lnTo>
                <a:lnTo>
                  <a:pt x="84" y="94"/>
                </a:lnTo>
                <a:lnTo>
                  <a:pt x="83" y="95"/>
                </a:lnTo>
                <a:lnTo>
                  <a:pt x="81" y="95"/>
                </a:lnTo>
                <a:lnTo>
                  <a:pt x="80" y="96"/>
                </a:lnTo>
                <a:lnTo>
                  <a:pt x="78" y="96"/>
                </a:lnTo>
                <a:lnTo>
                  <a:pt x="76" y="96"/>
                </a:lnTo>
                <a:lnTo>
                  <a:pt x="74" y="97"/>
                </a:lnTo>
                <a:lnTo>
                  <a:pt x="72" y="97"/>
                </a:lnTo>
                <a:lnTo>
                  <a:pt x="72" y="99"/>
                </a:lnTo>
                <a:lnTo>
                  <a:pt x="72" y="100"/>
                </a:lnTo>
                <a:lnTo>
                  <a:pt x="74" y="102"/>
                </a:lnTo>
                <a:lnTo>
                  <a:pt x="75" y="104"/>
                </a:lnTo>
                <a:lnTo>
                  <a:pt x="78" y="110"/>
                </a:lnTo>
                <a:lnTo>
                  <a:pt x="79" y="114"/>
                </a:lnTo>
                <a:lnTo>
                  <a:pt x="77" y="115"/>
                </a:lnTo>
                <a:lnTo>
                  <a:pt x="76" y="115"/>
                </a:lnTo>
                <a:lnTo>
                  <a:pt x="74" y="114"/>
                </a:lnTo>
                <a:lnTo>
                  <a:pt x="73" y="114"/>
                </a:lnTo>
                <a:lnTo>
                  <a:pt x="73" y="116"/>
                </a:lnTo>
                <a:lnTo>
                  <a:pt x="72" y="117"/>
                </a:lnTo>
                <a:lnTo>
                  <a:pt x="71" y="119"/>
                </a:lnTo>
                <a:lnTo>
                  <a:pt x="68" y="120"/>
                </a:lnTo>
                <a:lnTo>
                  <a:pt x="65" y="121"/>
                </a:lnTo>
                <a:lnTo>
                  <a:pt x="62" y="120"/>
                </a:lnTo>
                <a:lnTo>
                  <a:pt x="59" y="116"/>
                </a:lnTo>
                <a:lnTo>
                  <a:pt x="58" y="114"/>
                </a:lnTo>
                <a:lnTo>
                  <a:pt x="57" y="113"/>
                </a:lnTo>
                <a:lnTo>
                  <a:pt x="56" y="112"/>
                </a:lnTo>
                <a:lnTo>
                  <a:pt x="55" y="113"/>
                </a:lnTo>
                <a:lnTo>
                  <a:pt x="51" y="118"/>
                </a:lnTo>
                <a:lnTo>
                  <a:pt x="50" y="120"/>
                </a:lnTo>
                <a:lnTo>
                  <a:pt x="49" y="121"/>
                </a:lnTo>
                <a:lnTo>
                  <a:pt x="48" y="121"/>
                </a:lnTo>
                <a:lnTo>
                  <a:pt x="47" y="120"/>
                </a:lnTo>
                <a:lnTo>
                  <a:pt x="47" y="119"/>
                </a:lnTo>
                <a:lnTo>
                  <a:pt x="47" y="118"/>
                </a:lnTo>
                <a:lnTo>
                  <a:pt x="45" y="118"/>
                </a:lnTo>
                <a:lnTo>
                  <a:pt x="44" y="117"/>
                </a:lnTo>
                <a:lnTo>
                  <a:pt x="42" y="116"/>
                </a:lnTo>
                <a:lnTo>
                  <a:pt x="42" y="115"/>
                </a:lnTo>
                <a:lnTo>
                  <a:pt x="41" y="114"/>
                </a:lnTo>
                <a:lnTo>
                  <a:pt x="41" y="113"/>
                </a:lnTo>
                <a:lnTo>
                  <a:pt x="38" y="113"/>
                </a:lnTo>
                <a:lnTo>
                  <a:pt x="37" y="113"/>
                </a:lnTo>
                <a:lnTo>
                  <a:pt x="36" y="111"/>
                </a:lnTo>
                <a:lnTo>
                  <a:pt x="34" y="110"/>
                </a:lnTo>
                <a:lnTo>
                  <a:pt x="33" y="109"/>
                </a:lnTo>
                <a:lnTo>
                  <a:pt x="32" y="106"/>
                </a:lnTo>
                <a:lnTo>
                  <a:pt x="30" y="103"/>
                </a:lnTo>
                <a:lnTo>
                  <a:pt x="30" y="99"/>
                </a:lnTo>
                <a:lnTo>
                  <a:pt x="28" y="96"/>
                </a:lnTo>
                <a:lnTo>
                  <a:pt x="28" y="97"/>
                </a:lnTo>
                <a:lnTo>
                  <a:pt x="28" y="98"/>
                </a:lnTo>
                <a:lnTo>
                  <a:pt x="28" y="100"/>
                </a:lnTo>
                <a:lnTo>
                  <a:pt x="28" y="101"/>
                </a:lnTo>
                <a:lnTo>
                  <a:pt x="27" y="101"/>
                </a:lnTo>
                <a:lnTo>
                  <a:pt x="26" y="98"/>
                </a:lnTo>
                <a:lnTo>
                  <a:pt x="24" y="93"/>
                </a:lnTo>
                <a:lnTo>
                  <a:pt x="19" y="85"/>
                </a:lnTo>
                <a:lnTo>
                  <a:pt x="20" y="85"/>
                </a:lnTo>
                <a:lnTo>
                  <a:pt x="19" y="83"/>
                </a:lnTo>
                <a:lnTo>
                  <a:pt x="17" y="79"/>
                </a:lnTo>
                <a:lnTo>
                  <a:pt x="16" y="76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8" y="72"/>
                </a:lnTo>
                <a:lnTo>
                  <a:pt x="16" y="70"/>
                </a:lnTo>
                <a:lnTo>
                  <a:pt x="14" y="68"/>
                </a:lnTo>
                <a:lnTo>
                  <a:pt x="12" y="68"/>
                </a:lnTo>
                <a:lnTo>
                  <a:pt x="11" y="68"/>
                </a:lnTo>
                <a:lnTo>
                  <a:pt x="10" y="68"/>
                </a:lnTo>
                <a:lnTo>
                  <a:pt x="9" y="67"/>
                </a:lnTo>
                <a:lnTo>
                  <a:pt x="10" y="65"/>
                </a:lnTo>
                <a:lnTo>
                  <a:pt x="10" y="64"/>
                </a:lnTo>
                <a:lnTo>
                  <a:pt x="10" y="62"/>
                </a:lnTo>
                <a:lnTo>
                  <a:pt x="9" y="60"/>
                </a:lnTo>
                <a:lnTo>
                  <a:pt x="9" y="59"/>
                </a:lnTo>
                <a:lnTo>
                  <a:pt x="10" y="58"/>
                </a:lnTo>
                <a:lnTo>
                  <a:pt x="10" y="56"/>
                </a:lnTo>
                <a:lnTo>
                  <a:pt x="9" y="55"/>
                </a:lnTo>
                <a:lnTo>
                  <a:pt x="8" y="51"/>
                </a:lnTo>
                <a:lnTo>
                  <a:pt x="7" y="48"/>
                </a:lnTo>
                <a:lnTo>
                  <a:pt x="6" y="47"/>
                </a:lnTo>
                <a:lnTo>
                  <a:pt x="5" y="43"/>
                </a:lnTo>
                <a:lnTo>
                  <a:pt x="4" y="39"/>
                </a:lnTo>
                <a:lnTo>
                  <a:pt x="3" y="36"/>
                </a:lnTo>
                <a:lnTo>
                  <a:pt x="1" y="29"/>
                </a:lnTo>
                <a:lnTo>
                  <a:pt x="0" y="26"/>
                </a:lnTo>
                <a:lnTo>
                  <a:pt x="0" y="21"/>
                </a:lnTo>
                <a:lnTo>
                  <a:pt x="0" y="18"/>
                </a:lnTo>
                <a:lnTo>
                  <a:pt x="4" y="7"/>
                </a:lnTo>
                <a:lnTo>
                  <a:pt x="8" y="1"/>
                </a:lnTo>
                <a:lnTo>
                  <a:pt x="9" y="1"/>
                </a:lnTo>
                <a:lnTo>
                  <a:pt x="11" y="3"/>
                </a:lnTo>
                <a:lnTo>
                  <a:pt x="13" y="3"/>
                </a:lnTo>
                <a:lnTo>
                  <a:pt x="14" y="4"/>
                </a:lnTo>
                <a:lnTo>
                  <a:pt x="11" y="8"/>
                </a:lnTo>
                <a:lnTo>
                  <a:pt x="13" y="8"/>
                </a:lnTo>
                <a:lnTo>
                  <a:pt x="16" y="9"/>
                </a:lnTo>
                <a:lnTo>
                  <a:pt x="18" y="6"/>
                </a:lnTo>
                <a:lnTo>
                  <a:pt x="20" y="4"/>
                </a:lnTo>
                <a:lnTo>
                  <a:pt x="21" y="4"/>
                </a:lnTo>
                <a:lnTo>
                  <a:pt x="23" y="7"/>
                </a:lnTo>
                <a:lnTo>
                  <a:pt x="25" y="9"/>
                </a:lnTo>
                <a:lnTo>
                  <a:pt x="26" y="8"/>
                </a:lnTo>
                <a:lnTo>
                  <a:pt x="28" y="10"/>
                </a:lnTo>
                <a:lnTo>
                  <a:pt x="28" y="9"/>
                </a:lnTo>
                <a:lnTo>
                  <a:pt x="28" y="8"/>
                </a:lnTo>
                <a:lnTo>
                  <a:pt x="27" y="8"/>
                </a:lnTo>
                <a:lnTo>
                  <a:pt x="26" y="6"/>
                </a:lnTo>
                <a:lnTo>
                  <a:pt x="28" y="6"/>
                </a:lnTo>
                <a:lnTo>
                  <a:pt x="26" y="4"/>
                </a:lnTo>
                <a:lnTo>
                  <a:pt x="27" y="3"/>
                </a:lnTo>
                <a:lnTo>
                  <a:pt x="28" y="2"/>
                </a:lnTo>
                <a:lnTo>
                  <a:pt x="28" y="1"/>
                </a:lnTo>
                <a:lnTo>
                  <a:pt x="29" y="1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1"/>
                </a:lnTo>
                <a:lnTo>
                  <a:pt x="39" y="1"/>
                </a:lnTo>
                <a:lnTo>
                  <a:pt x="39" y="0"/>
                </a:lnTo>
                <a:lnTo>
                  <a:pt x="41" y="0"/>
                </a:lnTo>
                <a:lnTo>
                  <a:pt x="41" y="1"/>
                </a:lnTo>
                <a:lnTo>
                  <a:pt x="40" y="2"/>
                </a:lnTo>
                <a:lnTo>
                  <a:pt x="42" y="3"/>
                </a:lnTo>
                <a:lnTo>
                  <a:pt x="43" y="2"/>
                </a:lnTo>
                <a:lnTo>
                  <a:pt x="45" y="3"/>
                </a:lnTo>
                <a:lnTo>
                  <a:pt x="47" y="6"/>
                </a:lnTo>
                <a:lnTo>
                  <a:pt x="49" y="7"/>
                </a:lnTo>
                <a:lnTo>
                  <a:pt x="51" y="7"/>
                </a:lnTo>
                <a:lnTo>
                  <a:pt x="52" y="9"/>
                </a:lnTo>
                <a:lnTo>
                  <a:pt x="53" y="9"/>
                </a:lnTo>
                <a:lnTo>
                  <a:pt x="54" y="10"/>
                </a:lnTo>
                <a:lnTo>
                  <a:pt x="54" y="11"/>
                </a:lnTo>
                <a:lnTo>
                  <a:pt x="56" y="13"/>
                </a:lnTo>
                <a:lnTo>
                  <a:pt x="57" y="13"/>
                </a:lnTo>
                <a:lnTo>
                  <a:pt x="58" y="15"/>
                </a:lnTo>
                <a:lnTo>
                  <a:pt x="59" y="17"/>
                </a:lnTo>
                <a:lnTo>
                  <a:pt x="60" y="18"/>
                </a:lnTo>
                <a:lnTo>
                  <a:pt x="61" y="19"/>
                </a:lnTo>
                <a:lnTo>
                  <a:pt x="6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" name="Freeform 29"/>
          <p:cNvSpPr>
            <a:spLocks/>
          </p:cNvSpPr>
          <p:nvPr/>
        </p:nvSpPr>
        <p:spPr bwMode="auto">
          <a:xfrm>
            <a:off x="2530257" y="4748949"/>
            <a:ext cx="575122" cy="1030079"/>
          </a:xfrm>
          <a:custGeom>
            <a:avLst/>
            <a:gdLst>
              <a:gd name="T0" fmla="*/ 2147483647 w 91"/>
              <a:gd name="T1" fmla="*/ 2147483647 h 132"/>
              <a:gd name="T2" fmla="*/ 2147483647 w 91"/>
              <a:gd name="T3" fmla="*/ 2147483647 h 132"/>
              <a:gd name="T4" fmla="*/ 2147483647 w 91"/>
              <a:gd name="T5" fmla="*/ 2147483647 h 132"/>
              <a:gd name="T6" fmla="*/ 2147483647 w 91"/>
              <a:gd name="T7" fmla="*/ 2147483647 h 132"/>
              <a:gd name="T8" fmla="*/ 2147483647 w 91"/>
              <a:gd name="T9" fmla="*/ 2147483647 h 132"/>
              <a:gd name="T10" fmla="*/ 2147483647 w 91"/>
              <a:gd name="T11" fmla="*/ 2147483647 h 132"/>
              <a:gd name="T12" fmla="*/ 2147483647 w 91"/>
              <a:gd name="T13" fmla="*/ 2147483647 h 132"/>
              <a:gd name="T14" fmla="*/ 2147483647 w 91"/>
              <a:gd name="T15" fmla="*/ 2147483647 h 132"/>
              <a:gd name="T16" fmla="*/ 2147483647 w 91"/>
              <a:gd name="T17" fmla="*/ 2147483647 h 132"/>
              <a:gd name="T18" fmla="*/ 2147483647 w 91"/>
              <a:gd name="T19" fmla="*/ 2147483647 h 132"/>
              <a:gd name="T20" fmla="*/ 2147483647 w 91"/>
              <a:gd name="T21" fmla="*/ 2147483647 h 132"/>
              <a:gd name="T22" fmla="*/ 2147483647 w 91"/>
              <a:gd name="T23" fmla="*/ 2147483647 h 132"/>
              <a:gd name="T24" fmla="*/ 2147483647 w 91"/>
              <a:gd name="T25" fmla="*/ 2147483647 h 132"/>
              <a:gd name="T26" fmla="*/ 2147483647 w 91"/>
              <a:gd name="T27" fmla="*/ 2147483647 h 132"/>
              <a:gd name="T28" fmla="*/ 2147483647 w 91"/>
              <a:gd name="T29" fmla="*/ 2147483647 h 132"/>
              <a:gd name="T30" fmla="*/ 2147483647 w 91"/>
              <a:gd name="T31" fmla="*/ 2147483647 h 132"/>
              <a:gd name="T32" fmla="*/ 2147483647 w 91"/>
              <a:gd name="T33" fmla="*/ 2147483647 h 132"/>
              <a:gd name="T34" fmla="*/ 2147483647 w 91"/>
              <a:gd name="T35" fmla="*/ 2147483647 h 132"/>
              <a:gd name="T36" fmla="*/ 2147483647 w 91"/>
              <a:gd name="T37" fmla="*/ 2147483647 h 132"/>
              <a:gd name="T38" fmla="*/ 2147483647 w 91"/>
              <a:gd name="T39" fmla="*/ 2147483647 h 132"/>
              <a:gd name="T40" fmla="*/ 2147483647 w 91"/>
              <a:gd name="T41" fmla="*/ 2147483647 h 132"/>
              <a:gd name="T42" fmla="*/ 2147483647 w 91"/>
              <a:gd name="T43" fmla="*/ 2147483647 h 132"/>
              <a:gd name="T44" fmla="*/ 2147483647 w 91"/>
              <a:gd name="T45" fmla="*/ 2147483647 h 132"/>
              <a:gd name="T46" fmla="*/ 2147483647 w 91"/>
              <a:gd name="T47" fmla="*/ 2147483647 h 132"/>
              <a:gd name="T48" fmla="*/ 2147483647 w 91"/>
              <a:gd name="T49" fmla="*/ 2147483647 h 132"/>
              <a:gd name="T50" fmla="*/ 2147483647 w 91"/>
              <a:gd name="T51" fmla="*/ 2147483647 h 132"/>
              <a:gd name="T52" fmla="*/ 0 w 91"/>
              <a:gd name="T53" fmla="*/ 2147483647 h 132"/>
              <a:gd name="T54" fmla="*/ 2147483647 w 91"/>
              <a:gd name="T55" fmla="*/ 2147483647 h 132"/>
              <a:gd name="T56" fmla="*/ 2147483647 w 91"/>
              <a:gd name="T57" fmla="*/ 2147483647 h 132"/>
              <a:gd name="T58" fmla="*/ 2147483647 w 91"/>
              <a:gd name="T59" fmla="*/ 2147483647 h 132"/>
              <a:gd name="T60" fmla="*/ 2147483647 w 91"/>
              <a:gd name="T61" fmla="*/ 2147483647 h 132"/>
              <a:gd name="T62" fmla="*/ 2147483647 w 91"/>
              <a:gd name="T63" fmla="*/ 2147483647 h 132"/>
              <a:gd name="T64" fmla="*/ 2147483647 w 91"/>
              <a:gd name="T65" fmla="*/ 2147483647 h 132"/>
              <a:gd name="T66" fmla="*/ 2147483647 w 91"/>
              <a:gd name="T67" fmla="*/ 2147483647 h 132"/>
              <a:gd name="T68" fmla="*/ 2147483647 w 91"/>
              <a:gd name="T69" fmla="*/ 2147483647 h 132"/>
              <a:gd name="T70" fmla="*/ 2147483647 w 91"/>
              <a:gd name="T71" fmla="*/ 2147483647 h 132"/>
              <a:gd name="T72" fmla="*/ 2147483647 w 91"/>
              <a:gd name="T73" fmla="*/ 2147483647 h 132"/>
              <a:gd name="T74" fmla="*/ 2147483647 w 91"/>
              <a:gd name="T75" fmla="*/ 2147483647 h 132"/>
              <a:gd name="T76" fmla="*/ 2147483647 w 91"/>
              <a:gd name="T77" fmla="*/ 2147483647 h 132"/>
              <a:gd name="T78" fmla="*/ 2147483647 w 91"/>
              <a:gd name="T79" fmla="*/ 2147483647 h 132"/>
              <a:gd name="T80" fmla="*/ 2147483647 w 91"/>
              <a:gd name="T81" fmla="*/ 2147483647 h 132"/>
              <a:gd name="T82" fmla="*/ 2147483647 w 91"/>
              <a:gd name="T83" fmla="*/ 2147483647 h 132"/>
              <a:gd name="T84" fmla="*/ 2147483647 w 91"/>
              <a:gd name="T85" fmla="*/ 2147483647 h 132"/>
              <a:gd name="T86" fmla="*/ 2147483647 w 91"/>
              <a:gd name="T87" fmla="*/ 2147483647 h 132"/>
              <a:gd name="T88" fmla="*/ 2147483647 w 91"/>
              <a:gd name="T89" fmla="*/ 2147483647 h 132"/>
              <a:gd name="T90" fmla="*/ 2147483647 w 91"/>
              <a:gd name="T91" fmla="*/ 2147483647 h 132"/>
              <a:gd name="T92" fmla="*/ 2147483647 w 91"/>
              <a:gd name="T93" fmla="*/ 2147483647 h 132"/>
              <a:gd name="T94" fmla="*/ 2147483647 w 91"/>
              <a:gd name="T95" fmla="*/ 2147483647 h 132"/>
              <a:gd name="T96" fmla="*/ 2147483647 w 91"/>
              <a:gd name="T97" fmla="*/ 2147483647 h 132"/>
              <a:gd name="T98" fmla="*/ 2147483647 w 91"/>
              <a:gd name="T99" fmla="*/ 2147483647 h 132"/>
              <a:gd name="T100" fmla="*/ 2147483647 w 91"/>
              <a:gd name="T101" fmla="*/ 2147483647 h 132"/>
              <a:gd name="T102" fmla="*/ 2147483647 w 91"/>
              <a:gd name="T103" fmla="*/ 2147483647 h 132"/>
              <a:gd name="T104" fmla="*/ 2147483647 w 91"/>
              <a:gd name="T105" fmla="*/ 2147483647 h 132"/>
              <a:gd name="T106" fmla="*/ 2147483647 w 91"/>
              <a:gd name="T107" fmla="*/ 2147483647 h 132"/>
              <a:gd name="T108" fmla="*/ 2147483647 w 91"/>
              <a:gd name="T109" fmla="*/ 2147483647 h 132"/>
              <a:gd name="T110" fmla="*/ 2147483647 w 91"/>
              <a:gd name="T111" fmla="*/ 2147483647 h 132"/>
              <a:gd name="T112" fmla="*/ 2147483647 w 91"/>
              <a:gd name="T113" fmla="*/ 2147483647 h 132"/>
              <a:gd name="T114" fmla="*/ 2147483647 w 91"/>
              <a:gd name="T115" fmla="*/ 2147483647 h 13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1"/>
              <a:gd name="T175" fmla="*/ 0 h 132"/>
              <a:gd name="T176" fmla="*/ 91 w 91"/>
              <a:gd name="T177" fmla="*/ 132 h 13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1" h="132">
                <a:moveTo>
                  <a:pt x="88" y="72"/>
                </a:moveTo>
                <a:lnTo>
                  <a:pt x="88" y="70"/>
                </a:lnTo>
                <a:lnTo>
                  <a:pt x="91" y="70"/>
                </a:lnTo>
                <a:lnTo>
                  <a:pt x="91" y="69"/>
                </a:lnTo>
                <a:lnTo>
                  <a:pt x="88" y="69"/>
                </a:lnTo>
                <a:lnTo>
                  <a:pt x="88" y="68"/>
                </a:lnTo>
                <a:lnTo>
                  <a:pt x="89" y="66"/>
                </a:lnTo>
                <a:lnTo>
                  <a:pt x="89" y="64"/>
                </a:lnTo>
                <a:lnTo>
                  <a:pt x="89" y="63"/>
                </a:lnTo>
                <a:lnTo>
                  <a:pt x="89" y="61"/>
                </a:lnTo>
                <a:lnTo>
                  <a:pt x="89" y="58"/>
                </a:lnTo>
                <a:lnTo>
                  <a:pt x="89" y="54"/>
                </a:lnTo>
                <a:lnTo>
                  <a:pt x="88" y="54"/>
                </a:lnTo>
                <a:lnTo>
                  <a:pt x="86" y="54"/>
                </a:lnTo>
                <a:lnTo>
                  <a:pt x="86" y="51"/>
                </a:lnTo>
                <a:lnTo>
                  <a:pt x="88" y="49"/>
                </a:lnTo>
                <a:lnTo>
                  <a:pt x="88" y="48"/>
                </a:lnTo>
                <a:lnTo>
                  <a:pt x="89" y="48"/>
                </a:lnTo>
                <a:lnTo>
                  <a:pt x="88" y="47"/>
                </a:lnTo>
                <a:lnTo>
                  <a:pt x="87" y="46"/>
                </a:lnTo>
                <a:lnTo>
                  <a:pt x="85" y="44"/>
                </a:lnTo>
                <a:lnTo>
                  <a:pt x="83" y="41"/>
                </a:lnTo>
                <a:lnTo>
                  <a:pt x="81" y="39"/>
                </a:lnTo>
                <a:lnTo>
                  <a:pt x="79" y="36"/>
                </a:lnTo>
                <a:lnTo>
                  <a:pt x="77" y="33"/>
                </a:lnTo>
                <a:lnTo>
                  <a:pt x="75" y="34"/>
                </a:lnTo>
                <a:lnTo>
                  <a:pt x="73" y="34"/>
                </a:lnTo>
                <a:lnTo>
                  <a:pt x="72" y="33"/>
                </a:lnTo>
                <a:lnTo>
                  <a:pt x="72" y="31"/>
                </a:lnTo>
                <a:lnTo>
                  <a:pt x="73" y="31"/>
                </a:lnTo>
                <a:lnTo>
                  <a:pt x="73" y="30"/>
                </a:lnTo>
                <a:lnTo>
                  <a:pt x="73" y="29"/>
                </a:lnTo>
                <a:lnTo>
                  <a:pt x="74" y="28"/>
                </a:lnTo>
                <a:lnTo>
                  <a:pt x="73" y="27"/>
                </a:lnTo>
                <a:lnTo>
                  <a:pt x="73" y="26"/>
                </a:lnTo>
                <a:lnTo>
                  <a:pt x="73" y="25"/>
                </a:lnTo>
                <a:lnTo>
                  <a:pt x="74" y="24"/>
                </a:lnTo>
                <a:lnTo>
                  <a:pt x="74" y="23"/>
                </a:lnTo>
                <a:lnTo>
                  <a:pt x="75" y="23"/>
                </a:lnTo>
                <a:lnTo>
                  <a:pt x="74" y="21"/>
                </a:lnTo>
                <a:lnTo>
                  <a:pt x="73" y="21"/>
                </a:lnTo>
                <a:lnTo>
                  <a:pt x="72" y="21"/>
                </a:lnTo>
                <a:lnTo>
                  <a:pt x="71" y="21"/>
                </a:lnTo>
                <a:lnTo>
                  <a:pt x="71" y="20"/>
                </a:lnTo>
                <a:lnTo>
                  <a:pt x="72" y="19"/>
                </a:lnTo>
                <a:lnTo>
                  <a:pt x="73" y="19"/>
                </a:lnTo>
                <a:lnTo>
                  <a:pt x="73" y="18"/>
                </a:lnTo>
                <a:lnTo>
                  <a:pt x="73" y="17"/>
                </a:lnTo>
                <a:lnTo>
                  <a:pt x="74" y="16"/>
                </a:lnTo>
                <a:lnTo>
                  <a:pt x="74" y="15"/>
                </a:lnTo>
                <a:lnTo>
                  <a:pt x="74" y="14"/>
                </a:lnTo>
                <a:lnTo>
                  <a:pt x="75" y="14"/>
                </a:lnTo>
                <a:lnTo>
                  <a:pt x="75" y="13"/>
                </a:lnTo>
                <a:lnTo>
                  <a:pt x="74" y="13"/>
                </a:lnTo>
                <a:lnTo>
                  <a:pt x="74" y="14"/>
                </a:lnTo>
                <a:lnTo>
                  <a:pt x="73" y="15"/>
                </a:lnTo>
                <a:lnTo>
                  <a:pt x="72" y="15"/>
                </a:lnTo>
                <a:lnTo>
                  <a:pt x="72" y="14"/>
                </a:lnTo>
                <a:lnTo>
                  <a:pt x="72" y="13"/>
                </a:lnTo>
                <a:lnTo>
                  <a:pt x="71" y="13"/>
                </a:lnTo>
                <a:lnTo>
                  <a:pt x="70" y="13"/>
                </a:lnTo>
                <a:lnTo>
                  <a:pt x="70" y="14"/>
                </a:lnTo>
                <a:lnTo>
                  <a:pt x="69" y="14"/>
                </a:lnTo>
                <a:lnTo>
                  <a:pt x="70" y="12"/>
                </a:lnTo>
                <a:lnTo>
                  <a:pt x="70" y="11"/>
                </a:lnTo>
                <a:lnTo>
                  <a:pt x="69" y="11"/>
                </a:lnTo>
                <a:lnTo>
                  <a:pt x="67" y="11"/>
                </a:lnTo>
                <a:lnTo>
                  <a:pt x="66" y="11"/>
                </a:lnTo>
                <a:lnTo>
                  <a:pt x="66" y="10"/>
                </a:lnTo>
                <a:lnTo>
                  <a:pt x="67" y="9"/>
                </a:lnTo>
                <a:lnTo>
                  <a:pt x="70" y="8"/>
                </a:lnTo>
                <a:lnTo>
                  <a:pt x="71" y="8"/>
                </a:lnTo>
                <a:lnTo>
                  <a:pt x="71" y="6"/>
                </a:lnTo>
                <a:lnTo>
                  <a:pt x="71" y="5"/>
                </a:lnTo>
                <a:lnTo>
                  <a:pt x="70" y="4"/>
                </a:lnTo>
                <a:lnTo>
                  <a:pt x="69" y="5"/>
                </a:lnTo>
                <a:lnTo>
                  <a:pt x="68" y="5"/>
                </a:lnTo>
                <a:lnTo>
                  <a:pt x="68" y="6"/>
                </a:lnTo>
                <a:lnTo>
                  <a:pt x="64" y="7"/>
                </a:lnTo>
                <a:lnTo>
                  <a:pt x="64" y="8"/>
                </a:lnTo>
                <a:lnTo>
                  <a:pt x="62" y="8"/>
                </a:lnTo>
                <a:lnTo>
                  <a:pt x="62" y="9"/>
                </a:lnTo>
                <a:lnTo>
                  <a:pt x="63" y="9"/>
                </a:lnTo>
                <a:lnTo>
                  <a:pt x="63" y="10"/>
                </a:lnTo>
                <a:lnTo>
                  <a:pt x="62" y="11"/>
                </a:lnTo>
                <a:lnTo>
                  <a:pt x="59" y="11"/>
                </a:lnTo>
                <a:lnTo>
                  <a:pt x="56" y="11"/>
                </a:lnTo>
                <a:lnTo>
                  <a:pt x="55" y="11"/>
                </a:lnTo>
                <a:lnTo>
                  <a:pt x="53" y="9"/>
                </a:lnTo>
                <a:lnTo>
                  <a:pt x="51" y="9"/>
                </a:lnTo>
                <a:lnTo>
                  <a:pt x="44" y="8"/>
                </a:lnTo>
                <a:lnTo>
                  <a:pt x="43" y="8"/>
                </a:lnTo>
                <a:lnTo>
                  <a:pt x="44" y="7"/>
                </a:lnTo>
                <a:lnTo>
                  <a:pt x="44" y="6"/>
                </a:lnTo>
                <a:lnTo>
                  <a:pt x="44" y="5"/>
                </a:lnTo>
                <a:lnTo>
                  <a:pt x="43" y="4"/>
                </a:lnTo>
                <a:lnTo>
                  <a:pt x="43" y="2"/>
                </a:lnTo>
                <a:lnTo>
                  <a:pt x="42" y="2"/>
                </a:lnTo>
                <a:lnTo>
                  <a:pt x="38" y="0"/>
                </a:lnTo>
                <a:lnTo>
                  <a:pt x="35" y="4"/>
                </a:lnTo>
                <a:lnTo>
                  <a:pt x="34" y="4"/>
                </a:lnTo>
                <a:lnTo>
                  <a:pt x="31" y="2"/>
                </a:lnTo>
                <a:lnTo>
                  <a:pt x="30" y="3"/>
                </a:lnTo>
                <a:lnTo>
                  <a:pt x="28" y="6"/>
                </a:lnTo>
                <a:lnTo>
                  <a:pt x="27" y="6"/>
                </a:lnTo>
                <a:lnTo>
                  <a:pt x="24" y="10"/>
                </a:lnTo>
                <a:lnTo>
                  <a:pt x="25" y="11"/>
                </a:lnTo>
                <a:lnTo>
                  <a:pt x="26" y="11"/>
                </a:lnTo>
                <a:lnTo>
                  <a:pt x="26" y="12"/>
                </a:lnTo>
                <a:lnTo>
                  <a:pt x="25" y="12"/>
                </a:lnTo>
                <a:lnTo>
                  <a:pt x="26" y="13"/>
                </a:lnTo>
                <a:lnTo>
                  <a:pt x="27" y="14"/>
                </a:lnTo>
                <a:lnTo>
                  <a:pt x="25" y="16"/>
                </a:lnTo>
                <a:lnTo>
                  <a:pt x="20" y="21"/>
                </a:lnTo>
                <a:lnTo>
                  <a:pt x="19" y="22"/>
                </a:lnTo>
                <a:lnTo>
                  <a:pt x="18" y="21"/>
                </a:lnTo>
                <a:lnTo>
                  <a:pt x="17" y="21"/>
                </a:lnTo>
                <a:lnTo>
                  <a:pt x="17" y="22"/>
                </a:lnTo>
                <a:lnTo>
                  <a:pt x="17" y="26"/>
                </a:lnTo>
                <a:lnTo>
                  <a:pt x="15" y="25"/>
                </a:lnTo>
                <a:lnTo>
                  <a:pt x="15" y="26"/>
                </a:lnTo>
                <a:lnTo>
                  <a:pt x="14" y="27"/>
                </a:lnTo>
                <a:lnTo>
                  <a:pt x="13" y="27"/>
                </a:lnTo>
                <a:lnTo>
                  <a:pt x="12" y="27"/>
                </a:lnTo>
                <a:lnTo>
                  <a:pt x="11" y="28"/>
                </a:lnTo>
                <a:lnTo>
                  <a:pt x="10" y="29"/>
                </a:lnTo>
                <a:lnTo>
                  <a:pt x="11" y="29"/>
                </a:lnTo>
                <a:lnTo>
                  <a:pt x="10" y="30"/>
                </a:lnTo>
                <a:lnTo>
                  <a:pt x="9" y="30"/>
                </a:lnTo>
                <a:lnTo>
                  <a:pt x="8" y="30"/>
                </a:lnTo>
                <a:lnTo>
                  <a:pt x="7" y="31"/>
                </a:lnTo>
                <a:lnTo>
                  <a:pt x="7" y="32"/>
                </a:lnTo>
                <a:lnTo>
                  <a:pt x="5" y="32"/>
                </a:lnTo>
                <a:lnTo>
                  <a:pt x="3" y="32"/>
                </a:lnTo>
                <a:lnTo>
                  <a:pt x="3" y="34"/>
                </a:lnTo>
                <a:lnTo>
                  <a:pt x="1" y="34"/>
                </a:lnTo>
                <a:lnTo>
                  <a:pt x="0" y="35"/>
                </a:lnTo>
                <a:lnTo>
                  <a:pt x="0" y="36"/>
                </a:lnTo>
                <a:lnTo>
                  <a:pt x="3" y="39"/>
                </a:lnTo>
                <a:lnTo>
                  <a:pt x="4" y="39"/>
                </a:lnTo>
                <a:lnTo>
                  <a:pt x="5" y="40"/>
                </a:lnTo>
                <a:lnTo>
                  <a:pt x="6" y="40"/>
                </a:lnTo>
                <a:lnTo>
                  <a:pt x="7" y="41"/>
                </a:lnTo>
                <a:lnTo>
                  <a:pt x="6" y="42"/>
                </a:lnTo>
                <a:lnTo>
                  <a:pt x="7" y="43"/>
                </a:lnTo>
                <a:lnTo>
                  <a:pt x="7" y="44"/>
                </a:lnTo>
                <a:lnTo>
                  <a:pt x="5" y="44"/>
                </a:lnTo>
                <a:lnTo>
                  <a:pt x="7" y="45"/>
                </a:lnTo>
                <a:lnTo>
                  <a:pt x="8" y="46"/>
                </a:lnTo>
                <a:lnTo>
                  <a:pt x="8" y="47"/>
                </a:lnTo>
                <a:lnTo>
                  <a:pt x="7" y="47"/>
                </a:lnTo>
                <a:lnTo>
                  <a:pt x="5" y="48"/>
                </a:lnTo>
                <a:lnTo>
                  <a:pt x="3" y="49"/>
                </a:lnTo>
                <a:lnTo>
                  <a:pt x="1" y="53"/>
                </a:lnTo>
                <a:lnTo>
                  <a:pt x="1" y="58"/>
                </a:lnTo>
                <a:lnTo>
                  <a:pt x="1" y="61"/>
                </a:lnTo>
                <a:lnTo>
                  <a:pt x="1" y="62"/>
                </a:lnTo>
                <a:lnTo>
                  <a:pt x="2" y="63"/>
                </a:lnTo>
                <a:lnTo>
                  <a:pt x="2" y="65"/>
                </a:lnTo>
                <a:lnTo>
                  <a:pt x="2" y="66"/>
                </a:lnTo>
                <a:lnTo>
                  <a:pt x="4" y="67"/>
                </a:lnTo>
                <a:lnTo>
                  <a:pt x="6" y="67"/>
                </a:lnTo>
                <a:lnTo>
                  <a:pt x="7" y="69"/>
                </a:lnTo>
                <a:lnTo>
                  <a:pt x="7" y="70"/>
                </a:lnTo>
                <a:lnTo>
                  <a:pt x="6" y="70"/>
                </a:lnTo>
                <a:lnTo>
                  <a:pt x="6" y="71"/>
                </a:lnTo>
                <a:lnTo>
                  <a:pt x="6" y="72"/>
                </a:lnTo>
                <a:lnTo>
                  <a:pt x="7" y="73"/>
                </a:lnTo>
                <a:lnTo>
                  <a:pt x="8" y="73"/>
                </a:lnTo>
                <a:lnTo>
                  <a:pt x="9" y="73"/>
                </a:lnTo>
                <a:lnTo>
                  <a:pt x="10" y="74"/>
                </a:lnTo>
                <a:lnTo>
                  <a:pt x="11" y="76"/>
                </a:lnTo>
                <a:lnTo>
                  <a:pt x="11" y="78"/>
                </a:lnTo>
                <a:lnTo>
                  <a:pt x="11" y="79"/>
                </a:lnTo>
                <a:lnTo>
                  <a:pt x="11" y="80"/>
                </a:lnTo>
                <a:lnTo>
                  <a:pt x="11" y="82"/>
                </a:lnTo>
                <a:lnTo>
                  <a:pt x="11" y="83"/>
                </a:lnTo>
                <a:lnTo>
                  <a:pt x="12" y="84"/>
                </a:lnTo>
                <a:lnTo>
                  <a:pt x="13" y="85"/>
                </a:lnTo>
                <a:lnTo>
                  <a:pt x="13" y="86"/>
                </a:lnTo>
                <a:lnTo>
                  <a:pt x="13" y="87"/>
                </a:lnTo>
                <a:lnTo>
                  <a:pt x="13" y="88"/>
                </a:lnTo>
                <a:lnTo>
                  <a:pt x="12" y="89"/>
                </a:lnTo>
                <a:lnTo>
                  <a:pt x="11" y="90"/>
                </a:lnTo>
                <a:lnTo>
                  <a:pt x="11" y="91"/>
                </a:lnTo>
                <a:lnTo>
                  <a:pt x="12" y="91"/>
                </a:lnTo>
                <a:lnTo>
                  <a:pt x="13" y="91"/>
                </a:lnTo>
                <a:lnTo>
                  <a:pt x="14" y="92"/>
                </a:lnTo>
                <a:lnTo>
                  <a:pt x="15" y="92"/>
                </a:lnTo>
                <a:lnTo>
                  <a:pt x="16" y="91"/>
                </a:lnTo>
                <a:lnTo>
                  <a:pt x="17" y="90"/>
                </a:lnTo>
                <a:lnTo>
                  <a:pt x="18" y="90"/>
                </a:lnTo>
                <a:lnTo>
                  <a:pt x="18" y="91"/>
                </a:lnTo>
                <a:lnTo>
                  <a:pt x="19" y="93"/>
                </a:lnTo>
                <a:lnTo>
                  <a:pt x="20" y="93"/>
                </a:lnTo>
                <a:lnTo>
                  <a:pt x="21" y="93"/>
                </a:lnTo>
                <a:lnTo>
                  <a:pt x="22" y="93"/>
                </a:lnTo>
                <a:lnTo>
                  <a:pt x="23" y="93"/>
                </a:lnTo>
                <a:lnTo>
                  <a:pt x="24" y="93"/>
                </a:lnTo>
                <a:lnTo>
                  <a:pt x="25" y="94"/>
                </a:lnTo>
                <a:lnTo>
                  <a:pt x="26" y="96"/>
                </a:lnTo>
                <a:lnTo>
                  <a:pt x="26" y="97"/>
                </a:lnTo>
                <a:lnTo>
                  <a:pt x="27" y="98"/>
                </a:lnTo>
                <a:lnTo>
                  <a:pt x="26" y="99"/>
                </a:lnTo>
                <a:lnTo>
                  <a:pt x="27" y="99"/>
                </a:lnTo>
                <a:lnTo>
                  <a:pt x="28" y="100"/>
                </a:lnTo>
                <a:lnTo>
                  <a:pt x="28" y="99"/>
                </a:lnTo>
                <a:lnTo>
                  <a:pt x="29" y="98"/>
                </a:lnTo>
                <a:lnTo>
                  <a:pt x="29" y="97"/>
                </a:lnTo>
                <a:lnTo>
                  <a:pt x="28" y="96"/>
                </a:lnTo>
                <a:lnTo>
                  <a:pt x="29" y="96"/>
                </a:lnTo>
                <a:lnTo>
                  <a:pt x="30" y="96"/>
                </a:lnTo>
                <a:lnTo>
                  <a:pt x="31" y="97"/>
                </a:lnTo>
                <a:lnTo>
                  <a:pt x="32" y="98"/>
                </a:lnTo>
                <a:lnTo>
                  <a:pt x="32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5"/>
                </a:lnTo>
                <a:lnTo>
                  <a:pt x="34" y="107"/>
                </a:lnTo>
                <a:lnTo>
                  <a:pt x="31" y="107"/>
                </a:lnTo>
                <a:lnTo>
                  <a:pt x="30" y="107"/>
                </a:lnTo>
                <a:lnTo>
                  <a:pt x="29" y="108"/>
                </a:lnTo>
                <a:lnTo>
                  <a:pt x="28" y="109"/>
                </a:lnTo>
                <a:lnTo>
                  <a:pt x="28" y="110"/>
                </a:lnTo>
                <a:lnTo>
                  <a:pt x="28" y="111"/>
                </a:lnTo>
                <a:lnTo>
                  <a:pt x="28" y="112"/>
                </a:lnTo>
                <a:lnTo>
                  <a:pt x="27" y="112"/>
                </a:lnTo>
                <a:lnTo>
                  <a:pt x="25" y="112"/>
                </a:lnTo>
                <a:lnTo>
                  <a:pt x="25" y="113"/>
                </a:lnTo>
                <a:lnTo>
                  <a:pt x="26" y="114"/>
                </a:lnTo>
                <a:lnTo>
                  <a:pt x="27" y="115"/>
                </a:lnTo>
                <a:lnTo>
                  <a:pt x="29" y="114"/>
                </a:lnTo>
                <a:lnTo>
                  <a:pt x="30" y="114"/>
                </a:lnTo>
                <a:lnTo>
                  <a:pt x="31" y="114"/>
                </a:lnTo>
                <a:lnTo>
                  <a:pt x="32" y="115"/>
                </a:lnTo>
                <a:lnTo>
                  <a:pt x="33" y="116"/>
                </a:lnTo>
                <a:lnTo>
                  <a:pt x="33" y="117"/>
                </a:lnTo>
                <a:lnTo>
                  <a:pt x="34" y="117"/>
                </a:lnTo>
                <a:lnTo>
                  <a:pt x="34" y="118"/>
                </a:lnTo>
                <a:lnTo>
                  <a:pt x="35" y="119"/>
                </a:lnTo>
                <a:lnTo>
                  <a:pt x="35" y="120"/>
                </a:lnTo>
                <a:lnTo>
                  <a:pt x="40" y="121"/>
                </a:lnTo>
                <a:lnTo>
                  <a:pt x="46" y="121"/>
                </a:lnTo>
                <a:lnTo>
                  <a:pt x="48" y="120"/>
                </a:lnTo>
                <a:lnTo>
                  <a:pt x="50" y="123"/>
                </a:lnTo>
                <a:lnTo>
                  <a:pt x="50" y="125"/>
                </a:lnTo>
                <a:lnTo>
                  <a:pt x="50" y="126"/>
                </a:lnTo>
                <a:lnTo>
                  <a:pt x="49" y="127"/>
                </a:lnTo>
                <a:lnTo>
                  <a:pt x="50" y="127"/>
                </a:lnTo>
                <a:lnTo>
                  <a:pt x="51" y="128"/>
                </a:lnTo>
                <a:lnTo>
                  <a:pt x="52" y="129"/>
                </a:lnTo>
                <a:lnTo>
                  <a:pt x="53" y="127"/>
                </a:lnTo>
                <a:lnTo>
                  <a:pt x="54" y="126"/>
                </a:lnTo>
                <a:lnTo>
                  <a:pt x="55" y="125"/>
                </a:lnTo>
                <a:lnTo>
                  <a:pt x="56" y="126"/>
                </a:lnTo>
                <a:lnTo>
                  <a:pt x="59" y="127"/>
                </a:lnTo>
                <a:lnTo>
                  <a:pt x="62" y="127"/>
                </a:lnTo>
                <a:lnTo>
                  <a:pt x="65" y="128"/>
                </a:lnTo>
                <a:lnTo>
                  <a:pt x="70" y="129"/>
                </a:lnTo>
                <a:lnTo>
                  <a:pt x="74" y="129"/>
                </a:lnTo>
                <a:lnTo>
                  <a:pt x="77" y="129"/>
                </a:lnTo>
                <a:lnTo>
                  <a:pt x="80" y="130"/>
                </a:lnTo>
                <a:lnTo>
                  <a:pt x="82" y="130"/>
                </a:lnTo>
                <a:lnTo>
                  <a:pt x="85" y="132"/>
                </a:lnTo>
                <a:lnTo>
                  <a:pt x="85" y="131"/>
                </a:lnTo>
                <a:lnTo>
                  <a:pt x="85" y="127"/>
                </a:lnTo>
                <a:lnTo>
                  <a:pt x="86" y="121"/>
                </a:lnTo>
                <a:lnTo>
                  <a:pt x="86" y="120"/>
                </a:lnTo>
                <a:lnTo>
                  <a:pt x="85" y="118"/>
                </a:lnTo>
                <a:lnTo>
                  <a:pt x="84" y="116"/>
                </a:lnTo>
                <a:lnTo>
                  <a:pt x="84" y="114"/>
                </a:lnTo>
                <a:lnTo>
                  <a:pt x="84" y="112"/>
                </a:lnTo>
                <a:lnTo>
                  <a:pt x="85" y="111"/>
                </a:lnTo>
                <a:lnTo>
                  <a:pt x="81" y="102"/>
                </a:lnTo>
                <a:lnTo>
                  <a:pt x="82" y="102"/>
                </a:lnTo>
                <a:lnTo>
                  <a:pt x="83" y="102"/>
                </a:lnTo>
                <a:lnTo>
                  <a:pt x="82" y="100"/>
                </a:lnTo>
                <a:lnTo>
                  <a:pt x="82" y="98"/>
                </a:lnTo>
                <a:lnTo>
                  <a:pt x="81" y="98"/>
                </a:lnTo>
                <a:lnTo>
                  <a:pt x="78" y="98"/>
                </a:lnTo>
                <a:lnTo>
                  <a:pt x="76" y="97"/>
                </a:lnTo>
                <a:lnTo>
                  <a:pt x="76" y="96"/>
                </a:lnTo>
                <a:lnTo>
                  <a:pt x="76" y="93"/>
                </a:lnTo>
                <a:lnTo>
                  <a:pt x="76" y="92"/>
                </a:lnTo>
                <a:lnTo>
                  <a:pt x="76" y="91"/>
                </a:lnTo>
                <a:lnTo>
                  <a:pt x="78" y="90"/>
                </a:lnTo>
                <a:lnTo>
                  <a:pt x="79" y="89"/>
                </a:lnTo>
                <a:lnTo>
                  <a:pt x="81" y="88"/>
                </a:lnTo>
                <a:lnTo>
                  <a:pt x="83" y="86"/>
                </a:lnTo>
                <a:lnTo>
                  <a:pt x="86" y="83"/>
                </a:lnTo>
                <a:lnTo>
                  <a:pt x="89" y="79"/>
                </a:lnTo>
                <a:lnTo>
                  <a:pt x="88" y="79"/>
                </a:lnTo>
                <a:lnTo>
                  <a:pt x="88" y="77"/>
                </a:lnTo>
                <a:lnTo>
                  <a:pt x="88" y="74"/>
                </a:lnTo>
                <a:lnTo>
                  <a:pt x="88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" name="Freeform 30"/>
          <p:cNvSpPr>
            <a:spLocks/>
          </p:cNvSpPr>
          <p:nvPr/>
        </p:nvSpPr>
        <p:spPr bwMode="auto">
          <a:xfrm>
            <a:off x="2676082" y="3422089"/>
            <a:ext cx="922763" cy="842792"/>
          </a:xfrm>
          <a:custGeom>
            <a:avLst/>
            <a:gdLst>
              <a:gd name="T0" fmla="*/ 2147483647 w 146"/>
              <a:gd name="T1" fmla="*/ 2147483647 h 108"/>
              <a:gd name="T2" fmla="*/ 2147483647 w 146"/>
              <a:gd name="T3" fmla="*/ 2147483647 h 108"/>
              <a:gd name="T4" fmla="*/ 2147483647 w 146"/>
              <a:gd name="T5" fmla="*/ 2147483647 h 108"/>
              <a:gd name="T6" fmla="*/ 2147483647 w 146"/>
              <a:gd name="T7" fmla="*/ 2147483647 h 108"/>
              <a:gd name="T8" fmla="*/ 2147483647 w 146"/>
              <a:gd name="T9" fmla="*/ 2147483647 h 108"/>
              <a:gd name="T10" fmla="*/ 2147483647 w 146"/>
              <a:gd name="T11" fmla="*/ 2147483647 h 108"/>
              <a:gd name="T12" fmla="*/ 2147483647 w 146"/>
              <a:gd name="T13" fmla="*/ 2147483647 h 108"/>
              <a:gd name="T14" fmla="*/ 2147483647 w 146"/>
              <a:gd name="T15" fmla="*/ 2147483647 h 108"/>
              <a:gd name="T16" fmla="*/ 2147483647 w 146"/>
              <a:gd name="T17" fmla="*/ 2147483647 h 108"/>
              <a:gd name="T18" fmla="*/ 2147483647 w 146"/>
              <a:gd name="T19" fmla="*/ 2147483647 h 108"/>
              <a:gd name="T20" fmla="*/ 2147483647 w 146"/>
              <a:gd name="T21" fmla="*/ 2147483647 h 108"/>
              <a:gd name="T22" fmla="*/ 2147483647 w 146"/>
              <a:gd name="T23" fmla="*/ 2147483647 h 108"/>
              <a:gd name="T24" fmla="*/ 2147483647 w 146"/>
              <a:gd name="T25" fmla="*/ 2147483647 h 108"/>
              <a:gd name="T26" fmla="*/ 2147483647 w 146"/>
              <a:gd name="T27" fmla="*/ 2147483647 h 108"/>
              <a:gd name="T28" fmla="*/ 2147483647 w 146"/>
              <a:gd name="T29" fmla="*/ 2147483647 h 108"/>
              <a:gd name="T30" fmla="*/ 2147483647 w 146"/>
              <a:gd name="T31" fmla="*/ 2147483647 h 108"/>
              <a:gd name="T32" fmla="*/ 2147483647 w 146"/>
              <a:gd name="T33" fmla="*/ 2147483647 h 108"/>
              <a:gd name="T34" fmla="*/ 2147483647 w 146"/>
              <a:gd name="T35" fmla="*/ 2147483647 h 108"/>
              <a:gd name="T36" fmla="*/ 2147483647 w 146"/>
              <a:gd name="T37" fmla="*/ 2147483647 h 108"/>
              <a:gd name="T38" fmla="*/ 2147483647 w 146"/>
              <a:gd name="T39" fmla="*/ 2147483647 h 108"/>
              <a:gd name="T40" fmla="*/ 2147483647 w 146"/>
              <a:gd name="T41" fmla="*/ 2147483647 h 108"/>
              <a:gd name="T42" fmla="*/ 2147483647 w 146"/>
              <a:gd name="T43" fmla="*/ 2147483647 h 108"/>
              <a:gd name="T44" fmla="*/ 2147483647 w 146"/>
              <a:gd name="T45" fmla="*/ 2147483647 h 108"/>
              <a:gd name="T46" fmla="*/ 2147483647 w 146"/>
              <a:gd name="T47" fmla="*/ 2147483647 h 108"/>
              <a:gd name="T48" fmla="*/ 2147483647 w 146"/>
              <a:gd name="T49" fmla="*/ 2147483647 h 108"/>
              <a:gd name="T50" fmla="*/ 2147483647 w 146"/>
              <a:gd name="T51" fmla="*/ 2147483647 h 108"/>
              <a:gd name="T52" fmla="*/ 2147483647 w 146"/>
              <a:gd name="T53" fmla="*/ 2147483647 h 108"/>
              <a:gd name="T54" fmla="*/ 2147483647 w 146"/>
              <a:gd name="T55" fmla="*/ 2147483647 h 108"/>
              <a:gd name="T56" fmla="*/ 2147483647 w 146"/>
              <a:gd name="T57" fmla="*/ 2147483647 h 108"/>
              <a:gd name="T58" fmla="*/ 2147483647 w 146"/>
              <a:gd name="T59" fmla="*/ 2147483647 h 108"/>
              <a:gd name="T60" fmla="*/ 2147483647 w 146"/>
              <a:gd name="T61" fmla="*/ 2147483647 h 108"/>
              <a:gd name="T62" fmla="*/ 2147483647 w 146"/>
              <a:gd name="T63" fmla="*/ 2147483647 h 108"/>
              <a:gd name="T64" fmla="*/ 2147483647 w 146"/>
              <a:gd name="T65" fmla="*/ 2147483647 h 108"/>
              <a:gd name="T66" fmla="*/ 2147483647 w 146"/>
              <a:gd name="T67" fmla="*/ 2147483647 h 108"/>
              <a:gd name="T68" fmla="*/ 2147483647 w 146"/>
              <a:gd name="T69" fmla="*/ 2147483647 h 108"/>
              <a:gd name="T70" fmla="*/ 2147483647 w 146"/>
              <a:gd name="T71" fmla="*/ 2147483647 h 108"/>
              <a:gd name="T72" fmla="*/ 2147483647 w 146"/>
              <a:gd name="T73" fmla="*/ 2147483647 h 108"/>
              <a:gd name="T74" fmla="*/ 2147483647 w 146"/>
              <a:gd name="T75" fmla="*/ 2147483647 h 108"/>
              <a:gd name="T76" fmla="*/ 2147483647 w 146"/>
              <a:gd name="T77" fmla="*/ 2147483647 h 108"/>
              <a:gd name="T78" fmla="*/ 2147483647 w 146"/>
              <a:gd name="T79" fmla="*/ 2147483647 h 108"/>
              <a:gd name="T80" fmla="*/ 2147483647 w 146"/>
              <a:gd name="T81" fmla="*/ 2147483647 h 108"/>
              <a:gd name="T82" fmla="*/ 2147483647 w 146"/>
              <a:gd name="T83" fmla="*/ 2147483647 h 108"/>
              <a:gd name="T84" fmla="*/ 2147483647 w 146"/>
              <a:gd name="T85" fmla="*/ 2147483647 h 108"/>
              <a:gd name="T86" fmla="*/ 2147483647 w 146"/>
              <a:gd name="T87" fmla="*/ 2147483647 h 108"/>
              <a:gd name="T88" fmla="*/ 2147483647 w 146"/>
              <a:gd name="T89" fmla="*/ 2147483647 h 108"/>
              <a:gd name="T90" fmla="*/ 2147483647 w 146"/>
              <a:gd name="T91" fmla="*/ 2147483647 h 108"/>
              <a:gd name="T92" fmla="*/ 2147483647 w 146"/>
              <a:gd name="T93" fmla="*/ 2147483647 h 108"/>
              <a:gd name="T94" fmla="*/ 2147483647 w 146"/>
              <a:gd name="T95" fmla="*/ 2147483647 h 108"/>
              <a:gd name="T96" fmla="*/ 2147483647 w 146"/>
              <a:gd name="T97" fmla="*/ 2147483647 h 108"/>
              <a:gd name="T98" fmla="*/ 2147483647 w 146"/>
              <a:gd name="T99" fmla="*/ 2147483647 h 108"/>
              <a:gd name="T100" fmla="*/ 2147483647 w 146"/>
              <a:gd name="T101" fmla="*/ 2147483647 h 108"/>
              <a:gd name="T102" fmla="*/ 2147483647 w 146"/>
              <a:gd name="T103" fmla="*/ 2147483647 h 108"/>
              <a:gd name="T104" fmla="*/ 2147483647 w 146"/>
              <a:gd name="T105" fmla="*/ 2147483647 h 108"/>
              <a:gd name="T106" fmla="*/ 2147483647 w 146"/>
              <a:gd name="T107" fmla="*/ 2147483647 h 108"/>
              <a:gd name="T108" fmla="*/ 2147483647 w 146"/>
              <a:gd name="T109" fmla="*/ 2147483647 h 108"/>
              <a:gd name="T110" fmla="*/ 2147483647 w 146"/>
              <a:gd name="T111" fmla="*/ 2147483647 h 1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6"/>
              <a:gd name="T169" fmla="*/ 0 h 108"/>
              <a:gd name="T170" fmla="*/ 146 w 146"/>
              <a:gd name="T171" fmla="*/ 108 h 1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6" h="108">
                <a:moveTo>
                  <a:pt x="131" y="83"/>
                </a:moveTo>
                <a:lnTo>
                  <a:pt x="133" y="81"/>
                </a:lnTo>
                <a:lnTo>
                  <a:pt x="133" y="82"/>
                </a:lnTo>
                <a:lnTo>
                  <a:pt x="134" y="81"/>
                </a:lnTo>
                <a:lnTo>
                  <a:pt x="135" y="80"/>
                </a:lnTo>
                <a:lnTo>
                  <a:pt x="138" y="78"/>
                </a:lnTo>
                <a:lnTo>
                  <a:pt x="142" y="74"/>
                </a:lnTo>
                <a:lnTo>
                  <a:pt x="143" y="74"/>
                </a:lnTo>
                <a:lnTo>
                  <a:pt x="144" y="73"/>
                </a:lnTo>
                <a:lnTo>
                  <a:pt x="145" y="72"/>
                </a:lnTo>
                <a:lnTo>
                  <a:pt x="146" y="72"/>
                </a:lnTo>
                <a:lnTo>
                  <a:pt x="146" y="71"/>
                </a:lnTo>
                <a:lnTo>
                  <a:pt x="145" y="70"/>
                </a:lnTo>
                <a:lnTo>
                  <a:pt x="145" y="69"/>
                </a:lnTo>
                <a:lnTo>
                  <a:pt x="145" y="68"/>
                </a:lnTo>
                <a:lnTo>
                  <a:pt x="146" y="67"/>
                </a:lnTo>
                <a:lnTo>
                  <a:pt x="146" y="66"/>
                </a:lnTo>
                <a:lnTo>
                  <a:pt x="146" y="65"/>
                </a:lnTo>
                <a:lnTo>
                  <a:pt x="145" y="64"/>
                </a:lnTo>
                <a:lnTo>
                  <a:pt x="144" y="63"/>
                </a:lnTo>
                <a:lnTo>
                  <a:pt x="143" y="62"/>
                </a:lnTo>
                <a:lnTo>
                  <a:pt x="143" y="60"/>
                </a:lnTo>
                <a:lnTo>
                  <a:pt x="143" y="59"/>
                </a:lnTo>
                <a:lnTo>
                  <a:pt x="143" y="58"/>
                </a:lnTo>
                <a:lnTo>
                  <a:pt x="143" y="57"/>
                </a:lnTo>
                <a:lnTo>
                  <a:pt x="142" y="56"/>
                </a:lnTo>
                <a:lnTo>
                  <a:pt x="143" y="54"/>
                </a:lnTo>
                <a:lnTo>
                  <a:pt x="143" y="53"/>
                </a:lnTo>
                <a:lnTo>
                  <a:pt x="143" y="52"/>
                </a:lnTo>
                <a:lnTo>
                  <a:pt x="143" y="51"/>
                </a:lnTo>
                <a:lnTo>
                  <a:pt x="142" y="51"/>
                </a:lnTo>
                <a:lnTo>
                  <a:pt x="141" y="51"/>
                </a:lnTo>
                <a:lnTo>
                  <a:pt x="141" y="50"/>
                </a:lnTo>
                <a:lnTo>
                  <a:pt x="140" y="50"/>
                </a:lnTo>
                <a:lnTo>
                  <a:pt x="139" y="50"/>
                </a:lnTo>
                <a:lnTo>
                  <a:pt x="139" y="49"/>
                </a:lnTo>
                <a:lnTo>
                  <a:pt x="139" y="48"/>
                </a:lnTo>
                <a:lnTo>
                  <a:pt x="140" y="48"/>
                </a:lnTo>
                <a:lnTo>
                  <a:pt x="140" y="47"/>
                </a:lnTo>
                <a:lnTo>
                  <a:pt x="139" y="46"/>
                </a:lnTo>
                <a:lnTo>
                  <a:pt x="140" y="46"/>
                </a:lnTo>
                <a:lnTo>
                  <a:pt x="141" y="46"/>
                </a:lnTo>
                <a:lnTo>
                  <a:pt x="141" y="45"/>
                </a:lnTo>
                <a:lnTo>
                  <a:pt x="141" y="44"/>
                </a:lnTo>
                <a:lnTo>
                  <a:pt x="142" y="44"/>
                </a:lnTo>
                <a:lnTo>
                  <a:pt x="143" y="43"/>
                </a:lnTo>
                <a:lnTo>
                  <a:pt x="143" y="42"/>
                </a:lnTo>
                <a:lnTo>
                  <a:pt x="142" y="42"/>
                </a:lnTo>
                <a:lnTo>
                  <a:pt x="141" y="43"/>
                </a:lnTo>
                <a:lnTo>
                  <a:pt x="140" y="42"/>
                </a:lnTo>
                <a:lnTo>
                  <a:pt x="140" y="41"/>
                </a:lnTo>
                <a:lnTo>
                  <a:pt x="139" y="41"/>
                </a:lnTo>
                <a:lnTo>
                  <a:pt x="138" y="41"/>
                </a:lnTo>
                <a:lnTo>
                  <a:pt x="138" y="42"/>
                </a:lnTo>
                <a:lnTo>
                  <a:pt x="137" y="43"/>
                </a:lnTo>
                <a:lnTo>
                  <a:pt x="136" y="42"/>
                </a:lnTo>
                <a:lnTo>
                  <a:pt x="135" y="41"/>
                </a:lnTo>
                <a:lnTo>
                  <a:pt x="135" y="40"/>
                </a:lnTo>
                <a:lnTo>
                  <a:pt x="135" y="39"/>
                </a:lnTo>
                <a:lnTo>
                  <a:pt x="136" y="38"/>
                </a:lnTo>
                <a:lnTo>
                  <a:pt x="137" y="37"/>
                </a:lnTo>
                <a:lnTo>
                  <a:pt x="137" y="36"/>
                </a:lnTo>
                <a:lnTo>
                  <a:pt x="138" y="37"/>
                </a:lnTo>
                <a:lnTo>
                  <a:pt x="139" y="37"/>
                </a:lnTo>
                <a:lnTo>
                  <a:pt x="140" y="37"/>
                </a:lnTo>
                <a:lnTo>
                  <a:pt x="142" y="37"/>
                </a:lnTo>
                <a:lnTo>
                  <a:pt x="142" y="35"/>
                </a:lnTo>
                <a:lnTo>
                  <a:pt x="141" y="34"/>
                </a:lnTo>
                <a:lnTo>
                  <a:pt x="141" y="33"/>
                </a:lnTo>
                <a:lnTo>
                  <a:pt x="141" y="31"/>
                </a:lnTo>
                <a:lnTo>
                  <a:pt x="141" y="29"/>
                </a:lnTo>
                <a:lnTo>
                  <a:pt x="141" y="26"/>
                </a:lnTo>
                <a:lnTo>
                  <a:pt x="140" y="26"/>
                </a:lnTo>
                <a:lnTo>
                  <a:pt x="139" y="28"/>
                </a:lnTo>
                <a:lnTo>
                  <a:pt x="138" y="28"/>
                </a:lnTo>
                <a:lnTo>
                  <a:pt x="136" y="28"/>
                </a:lnTo>
                <a:lnTo>
                  <a:pt x="136" y="27"/>
                </a:lnTo>
                <a:lnTo>
                  <a:pt x="135" y="26"/>
                </a:lnTo>
                <a:lnTo>
                  <a:pt x="136" y="26"/>
                </a:lnTo>
                <a:lnTo>
                  <a:pt x="137" y="26"/>
                </a:lnTo>
                <a:lnTo>
                  <a:pt x="139" y="24"/>
                </a:lnTo>
                <a:lnTo>
                  <a:pt x="139" y="23"/>
                </a:lnTo>
                <a:lnTo>
                  <a:pt x="139" y="22"/>
                </a:lnTo>
                <a:lnTo>
                  <a:pt x="138" y="20"/>
                </a:lnTo>
                <a:lnTo>
                  <a:pt x="136" y="19"/>
                </a:lnTo>
                <a:lnTo>
                  <a:pt x="135" y="17"/>
                </a:lnTo>
                <a:lnTo>
                  <a:pt x="134" y="16"/>
                </a:lnTo>
                <a:lnTo>
                  <a:pt x="134" y="15"/>
                </a:lnTo>
                <a:lnTo>
                  <a:pt x="133" y="14"/>
                </a:lnTo>
                <a:lnTo>
                  <a:pt x="129" y="12"/>
                </a:lnTo>
                <a:lnTo>
                  <a:pt x="128" y="11"/>
                </a:lnTo>
                <a:lnTo>
                  <a:pt x="126" y="10"/>
                </a:lnTo>
                <a:lnTo>
                  <a:pt x="125" y="10"/>
                </a:lnTo>
                <a:lnTo>
                  <a:pt x="124" y="10"/>
                </a:lnTo>
                <a:lnTo>
                  <a:pt x="122" y="11"/>
                </a:lnTo>
                <a:lnTo>
                  <a:pt x="121" y="11"/>
                </a:lnTo>
                <a:lnTo>
                  <a:pt x="118" y="10"/>
                </a:lnTo>
                <a:lnTo>
                  <a:pt x="116" y="10"/>
                </a:lnTo>
                <a:lnTo>
                  <a:pt x="116" y="9"/>
                </a:lnTo>
                <a:lnTo>
                  <a:pt x="116" y="8"/>
                </a:lnTo>
                <a:lnTo>
                  <a:pt x="116" y="7"/>
                </a:lnTo>
                <a:lnTo>
                  <a:pt x="116" y="8"/>
                </a:lnTo>
                <a:lnTo>
                  <a:pt x="114" y="6"/>
                </a:lnTo>
                <a:lnTo>
                  <a:pt x="113" y="6"/>
                </a:lnTo>
                <a:lnTo>
                  <a:pt x="112" y="6"/>
                </a:lnTo>
                <a:lnTo>
                  <a:pt x="111" y="7"/>
                </a:lnTo>
                <a:lnTo>
                  <a:pt x="110" y="6"/>
                </a:lnTo>
                <a:lnTo>
                  <a:pt x="109" y="7"/>
                </a:lnTo>
                <a:lnTo>
                  <a:pt x="108" y="7"/>
                </a:lnTo>
                <a:lnTo>
                  <a:pt x="107" y="7"/>
                </a:lnTo>
                <a:lnTo>
                  <a:pt x="106" y="5"/>
                </a:lnTo>
                <a:lnTo>
                  <a:pt x="107" y="4"/>
                </a:lnTo>
                <a:lnTo>
                  <a:pt x="105" y="3"/>
                </a:lnTo>
                <a:lnTo>
                  <a:pt x="104" y="2"/>
                </a:lnTo>
                <a:lnTo>
                  <a:pt x="103" y="1"/>
                </a:lnTo>
                <a:lnTo>
                  <a:pt x="103" y="2"/>
                </a:lnTo>
                <a:lnTo>
                  <a:pt x="102" y="3"/>
                </a:lnTo>
                <a:lnTo>
                  <a:pt x="101" y="2"/>
                </a:lnTo>
                <a:lnTo>
                  <a:pt x="102" y="1"/>
                </a:lnTo>
                <a:lnTo>
                  <a:pt x="101" y="1"/>
                </a:lnTo>
                <a:lnTo>
                  <a:pt x="99" y="0"/>
                </a:lnTo>
                <a:lnTo>
                  <a:pt x="98" y="2"/>
                </a:lnTo>
                <a:lnTo>
                  <a:pt x="98" y="3"/>
                </a:lnTo>
                <a:lnTo>
                  <a:pt x="98" y="5"/>
                </a:lnTo>
                <a:lnTo>
                  <a:pt x="97" y="5"/>
                </a:lnTo>
                <a:lnTo>
                  <a:pt x="97" y="4"/>
                </a:lnTo>
                <a:lnTo>
                  <a:pt x="96" y="4"/>
                </a:lnTo>
                <a:lnTo>
                  <a:pt x="95" y="4"/>
                </a:lnTo>
                <a:lnTo>
                  <a:pt x="95" y="5"/>
                </a:lnTo>
                <a:lnTo>
                  <a:pt x="96" y="6"/>
                </a:lnTo>
                <a:lnTo>
                  <a:pt x="99" y="8"/>
                </a:lnTo>
                <a:lnTo>
                  <a:pt x="99" y="7"/>
                </a:lnTo>
                <a:lnTo>
                  <a:pt x="99" y="6"/>
                </a:lnTo>
                <a:lnTo>
                  <a:pt x="100" y="7"/>
                </a:lnTo>
                <a:lnTo>
                  <a:pt x="100" y="8"/>
                </a:lnTo>
                <a:lnTo>
                  <a:pt x="100" y="10"/>
                </a:lnTo>
                <a:lnTo>
                  <a:pt x="101" y="9"/>
                </a:lnTo>
                <a:lnTo>
                  <a:pt x="103" y="10"/>
                </a:lnTo>
                <a:lnTo>
                  <a:pt x="104" y="10"/>
                </a:lnTo>
                <a:lnTo>
                  <a:pt x="106" y="9"/>
                </a:lnTo>
                <a:lnTo>
                  <a:pt x="106" y="12"/>
                </a:lnTo>
                <a:lnTo>
                  <a:pt x="103" y="13"/>
                </a:lnTo>
                <a:lnTo>
                  <a:pt x="98" y="15"/>
                </a:lnTo>
                <a:lnTo>
                  <a:pt x="92" y="18"/>
                </a:lnTo>
                <a:lnTo>
                  <a:pt x="93" y="18"/>
                </a:lnTo>
                <a:lnTo>
                  <a:pt x="92" y="20"/>
                </a:lnTo>
                <a:lnTo>
                  <a:pt x="89" y="21"/>
                </a:lnTo>
                <a:lnTo>
                  <a:pt x="89" y="22"/>
                </a:lnTo>
                <a:lnTo>
                  <a:pt x="89" y="23"/>
                </a:lnTo>
                <a:lnTo>
                  <a:pt x="88" y="22"/>
                </a:lnTo>
                <a:lnTo>
                  <a:pt x="86" y="22"/>
                </a:lnTo>
                <a:lnTo>
                  <a:pt x="85" y="22"/>
                </a:lnTo>
                <a:lnTo>
                  <a:pt x="84" y="23"/>
                </a:lnTo>
                <a:lnTo>
                  <a:pt x="83" y="24"/>
                </a:lnTo>
                <a:lnTo>
                  <a:pt x="83" y="26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7"/>
                </a:lnTo>
                <a:lnTo>
                  <a:pt x="78" y="29"/>
                </a:lnTo>
                <a:lnTo>
                  <a:pt x="76" y="28"/>
                </a:lnTo>
                <a:lnTo>
                  <a:pt x="75" y="32"/>
                </a:lnTo>
                <a:lnTo>
                  <a:pt x="73" y="32"/>
                </a:lnTo>
                <a:lnTo>
                  <a:pt x="73" y="33"/>
                </a:lnTo>
                <a:lnTo>
                  <a:pt x="71" y="33"/>
                </a:lnTo>
                <a:lnTo>
                  <a:pt x="72" y="34"/>
                </a:lnTo>
                <a:lnTo>
                  <a:pt x="72" y="35"/>
                </a:lnTo>
                <a:lnTo>
                  <a:pt x="72" y="37"/>
                </a:lnTo>
                <a:lnTo>
                  <a:pt x="71" y="38"/>
                </a:lnTo>
                <a:lnTo>
                  <a:pt x="69" y="38"/>
                </a:lnTo>
                <a:lnTo>
                  <a:pt x="68" y="37"/>
                </a:lnTo>
                <a:lnTo>
                  <a:pt x="68" y="36"/>
                </a:lnTo>
                <a:lnTo>
                  <a:pt x="68" y="35"/>
                </a:lnTo>
                <a:lnTo>
                  <a:pt x="68" y="34"/>
                </a:lnTo>
                <a:lnTo>
                  <a:pt x="66" y="34"/>
                </a:lnTo>
                <a:lnTo>
                  <a:pt x="65" y="33"/>
                </a:lnTo>
                <a:lnTo>
                  <a:pt x="64" y="34"/>
                </a:lnTo>
                <a:lnTo>
                  <a:pt x="63" y="34"/>
                </a:lnTo>
                <a:lnTo>
                  <a:pt x="63" y="36"/>
                </a:lnTo>
                <a:lnTo>
                  <a:pt x="62" y="36"/>
                </a:lnTo>
                <a:lnTo>
                  <a:pt x="61" y="36"/>
                </a:lnTo>
                <a:lnTo>
                  <a:pt x="60" y="35"/>
                </a:lnTo>
                <a:lnTo>
                  <a:pt x="59" y="34"/>
                </a:lnTo>
                <a:lnTo>
                  <a:pt x="58" y="34"/>
                </a:lnTo>
                <a:lnTo>
                  <a:pt x="57" y="34"/>
                </a:lnTo>
                <a:lnTo>
                  <a:pt x="57" y="35"/>
                </a:lnTo>
                <a:lnTo>
                  <a:pt x="58" y="36"/>
                </a:lnTo>
                <a:lnTo>
                  <a:pt x="58" y="37"/>
                </a:lnTo>
                <a:lnTo>
                  <a:pt x="57" y="37"/>
                </a:lnTo>
                <a:lnTo>
                  <a:pt x="56" y="36"/>
                </a:lnTo>
                <a:lnTo>
                  <a:pt x="56" y="35"/>
                </a:lnTo>
                <a:lnTo>
                  <a:pt x="55" y="34"/>
                </a:lnTo>
                <a:lnTo>
                  <a:pt x="54" y="33"/>
                </a:lnTo>
                <a:lnTo>
                  <a:pt x="52" y="33"/>
                </a:lnTo>
                <a:lnTo>
                  <a:pt x="55" y="32"/>
                </a:lnTo>
                <a:lnTo>
                  <a:pt x="57" y="31"/>
                </a:lnTo>
                <a:lnTo>
                  <a:pt x="58" y="31"/>
                </a:lnTo>
                <a:lnTo>
                  <a:pt x="58" y="30"/>
                </a:lnTo>
                <a:lnTo>
                  <a:pt x="58" y="29"/>
                </a:lnTo>
                <a:lnTo>
                  <a:pt x="57" y="27"/>
                </a:lnTo>
                <a:lnTo>
                  <a:pt x="59" y="25"/>
                </a:lnTo>
                <a:lnTo>
                  <a:pt x="58" y="23"/>
                </a:lnTo>
                <a:lnTo>
                  <a:pt x="55" y="22"/>
                </a:lnTo>
                <a:lnTo>
                  <a:pt x="54" y="22"/>
                </a:lnTo>
                <a:lnTo>
                  <a:pt x="52" y="26"/>
                </a:lnTo>
                <a:lnTo>
                  <a:pt x="50" y="25"/>
                </a:lnTo>
                <a:lnTo>
                  <a:pt x="48" y="24"/>
                </a:lnTo>
                <a:lnTo>
                  <a:pt x="47" y="24"/>
                </a:lnTo>
                <a:lnTo>
                  <a:pt x="46" y="23"/>
                </a:lnTo>
                <a:lnTo>
                  <a:pt x="46" y="25"/>
                </a:lnTo>
                <a:lnTo>
                  <a:pt x="47" y="30"/>
                </a:lnTo>
                <a:lnTo>
                  <a:pt x="47" y="35"/>
                </a:lnTo>
                <a:lnTo>
                  <a:pt x="47" y="36"/>
                </a:lnTo>
                <a:lnTo>
                  <a:pt x="46" y="35"/>
                </a:lnTo>
                <a:lnTo>
                  <a:pt x="45" y="36"/>
                </a:lnTo>
                <a:lnTo>
                  <a:pt x="44" y="39"/>
                </a:lnTo>
                <a:lnTo>
                  <a:pt x="43" y="39"/>
                </a:lnTo>
                <a:lnTo>
                  <a:pt x="42" y="38"/>
                </a:lnTo>
                <a:lnTo>
                  <a:pt x="41" y="36"/>
                </a:lnTo>
                <a:lnTo>
                  <a:pt x="38" y="37"/>
                </a:lnTo>
                <a:lnTo>
                  <a:pt x="37" y="38"/>
                </a:lnTo>
                <a:lnTo>
                  <a:pt x="36" y="37"/>
                </a:lnTo>
                <a:lnTo>
                  <a:pt x="33" y="35"/>
                </a:lnTo>
                <a:lnTo>
                  <a:pt x="31" y="34"/>
                </a:lnTo>
                <a:lnTo>
                  <a:pt x="30" y="33"/>
                </a:lnTo>
                <a:lnTo>
                  <a:pt x="25" y="33"/>
                </a:lnTo>
                <a:lnTo>
                  <a:pt x="23" y="34"/>
                </a:lnTo>
                <a:lnTo>
                  <a:pt x="22" y="36"/>
                </a:lnTo>
                <a:lnTo>
                  <a:pt x="19" y="41"/>
                </a:lnTo>
                <a:lnTo>
                  <a:pt x="17" y="42"/>
                </a:lnTo>
                <a:lnTo>
                  <a:pt x="14" y="42"/>
                </a:lnTo>
                <a:lnTo>
                  <a:pt x="13" y="40"/>
                </a:lnTo>
                <a:lnTo>
                  <a:pt x="12" y="40"/>
                </a:lnTo>
                <a:lnTo>
                  <a:pt x="12" y="41"/>
                </a:lnTo>
                <a:lnTo>
                  <a:pt x="9" y="41"/>
                </a:lnTo>
                <a:lnTo>
                  <a:pt x="7" y="39"/>
                </a:lnTo>
                <a:lnTo>
                  <a:pt x="6" y="39"/>
                </a:lnTo>
                <a:lnTo>
                  <a:pt x="5" y="38"/>
                </a:lnTo>
                <a:lnTo>
                  <a:pt x="2" y="40"/>
                </a:lnTo>
                <a:lnTo>
                  <a:pt x="0" y="41"/>
                </a:lnTo>
                <a:lnTo>
                  <a:pt x="1" y="41"/>
                </a:lnTo>
                <a:lnTo>
                  <a:pt x="5" y="47"/>
                </a:lnTo>
                <a:lnTo>
                  <a:pt x="9" y="51"/>
                </a:lnTo>
                <a:lnTo>
                  <a:pt x="11" y="53"/>
                </a:lnTo>
                <a:lnTo>
                  <a:pt x="12" y="55"/>
                </a:lnTo>
                <a:lnTo>
                  <a:pt x="13" y="56"/>
                </a:lnTo>
                <a:lnTo>
                  <a:pt x="16" y="56"/>
                </a:lnTo>
                <a:lnTo>
                  <a:pt x="16" y="57"/>
                </a:lnTo>
                <a:lnTo>
                  <a:pt x="17" y="59"/>
                </a:lnTo>
                <a:lnTo>
                  <a:pt x="19" y="60"/>
                </a:lnTo>
                <a:lnTo>
                  <a:pt x="20" y="59"/>
                </a:lnTo>
                <a:lnTo>
                  <a:pt x="21" y="60"/>
                </a:lnTo>
                <a:lnTo>
                  <a:pt x="18" y="62"/>
                </a:lnTo>
                <a:lnTo>
                  <a:pt x="18" y="63"/>
                </a:lnTo>
                <a:lnTo>
                  <a:pt x="17" y="65"/>
                </a:lnTo>
                <a:lnTo>
                  <a:pt x="18" y="67"/>
                </a:lnTo>
                <a:lnTo>
                  <a:pt x="18" y="68"/>
                </a:lnTo>
                <a:lnTo>
                  <a:pt x="16" y="70"/>
                </a:lnTo>
                <a:lnTo>
                  <a:pt x="13" y="71"/>
                </a:lnTo>
                <a:lnTo>
                  <a:pt x="11" y="71"/>
                </a:lnTo>
                <a:lnTo>
                  <a:pt x="10" y="73"/>
                </a:lnTo>
                <a:lnTo>
                  <a:pt x="9" y="73"/>
                </a:lnTo>
                <a:lnTo>
                  <a:pt x="9" y="75"/>
                </a:lnTo>
                <a:lnTo>
                  <a:pt x="12" y="76"/>
                </a:lnTo>
                <a:lnTo>
                  <a:pt x="13" y="77"/>
                </a:lnTo>
                <a:lnTo>
                  <a:pt x="13" y="79"/>
                </a:lnTo>
                <a:lnTo>
                  <a:pt x="13" y="80"/>
                </a:lnTo>
                <a:lnTo>
                  <a:pt x="11" y="81"/>
                </a:lnTo>
                <a:lnTo>
                  <a:pt x="12" y="83"/>
                </a:lnTo>
                <a:lnTo>
                  <a:pt x="14" y="84"/>
                </a:lnTo>
                <a:lnTo>
                  <a:pt x="16" y="85"/>
                </a:lnTo>
                <a:lnTo>
                  <a:pt x="17" y="88"/>
                </a:lnTo>
                <a:lnTo>
                  <a:pt x="17" y="90"/>
                </a:lnTo>
                <a:lnTo>
                  <a:pt x="16" y="93"/>
                </a:lnTo>
                <a:lnTo>
                  <a:pt x="16" y="95"/>
                </a:lnTo>
                <a:lnTo>
                  <a:pt x="17" y="97"/>
                </a:lnTo>
                <a:lnTo>
                  <a:pt x="18" y="99"/>
                </a:lnTo>
                <a:lnTo>
                  <a:pt x="19" y="100"/>
                </a:lnTo>
                <a:lnTo>
                  <a:pt x="21" y="101"/>
                </a:lnTo>
                <a:lnTo>
                  <a:pt x="22" y="101"/>
                </a:lnTo>
                <a:lnTo>
                  <a:pt x="22" y="100"/>
                </a:lnTo>
                <a:lnTo>
                  <a:pt x="23" y="100"/>
                </a:lnTo>
                <a:lnTo>
                  <a:pt x="23" y="101"/>
                </a:lnTo>
                <a:lnTo>
                  <a:pt x="24" y="102"/>
                </a:lnTo>
                <a:lnTo>
                  <a:pt x="25" y="101"/>
                </a:lnTo>
                <a:lnTo>
                  <a:pt x="27" y="101"/>
                </a:lnTo>
                <a:lnTo>
                  <a:pt x="27" y="100"/>
                </a:lnTo>
                <a:lnTo>
                  <a:pt x="26" y="100"/>
                </a:lnTo>
                <a:lnTo>
                  <a:pt x="25" y="100"/>
                </a:lnTo>
                <a:lnTo>
                  <a:pt x="24" y="99"/>
                </a:lnTo>
                <a:lnTo>
                  <a:pt x="25" y="99"/>
                </a:lnTo>
                <a:lnTo>
                  <a:pt x="26" y="98"/>
                </a:lnTo>
                <a:lnTo>
                  <a:pt x="28" y="98"/>
                </a:lnTo>
                <a:lnTo>
                  <a:pt x="29" y="99"/>
                </a:lnTo>
                <a:lnTo>
                  <a:pt x="29" y="100"/>
                </a:lnTo>
                <a:lnTo>
                  <a:pt x="31" y="100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6" y="108"/>
                </a:lnTo>
                <a:lnTo>
                  <a:pt x="39" y="105"/>
                </a:lnTo>
                <a:lnTo>
                  <a:pt x="43" y="102"/>
                </a:lnTo>
                <a:lnTo>
                  <a:pt x="41" y="98"/>
                </a:lnTo>
                <a:lnTo>
                  <a:pt x="39" y="95"/>
                </a:lnTo>
                <a:lnTo>
                  <a:pt x="46" y="91"/>
                </a:lnTo>
                <a:lnTo>
                  <a:pt x="49" y="90"/>
                </a:lnTo>
                <a:lnTo>
                  <a:pt x="51" y="94"/>
                </a:lnTo>
                <a:lnTo>
                  <a:pt x="56" y="91"/>
                </a:lnTo>
                <a:lnTo>
                  <a:pt x="57" y="93"/>
                </a:lnTo>
                <a:lnTo>
                  <a:pt x="57" y="94"/>
                </a:lnTo>
                <a:lnTo>
                  <a:pt x="61" y="91"/>
                </a:lnTo>
                <a:lnTo>
                  <a:pt x="62" y="89"/>
                </a:lnTo>
                <a:lnTo>
                  <a:pt x="63" y="89"/>
                </a:lnTo>
                <a:lnTo>
                  <a:pt x="63" y="90"/>
                </a:lnTo>
                <a:lnTo>
                  <a:pt x="63" y="91"/>
                </a:lnTo>
                <a:lnTo>
                  <a:pt x="63" y="93"/>
                </a:lnTo>
                <a:lnTo>
                  <a:pt x="64" y="95"/>
                </a:lnTo>
                <a:lnTo>
                  <a:pt x="67" y="96"/>
                </a:lnTo>
                <a:lnTo>
                  <a:pt x="69" y="95"/>
                </a:lnTo>
                <a:lnTo>
                  <a:pt x="73" y="93"/>
                </a:lnTo>
                <a:lnTo>
                  <a:pt x="74" y="91"/>
                </a:lnTo>
                <a:lnTo>
                  <a:pt x="77" y="90"/>
                </a:lnTo>
                <a:lnTo>
                  <a:pt x="78" y="90"/>
                </a:lnTo>
                <a:lnTo>
                  <a:pt x="80" y="90"/>
                </a:lnTo>
                <a:lnTo>
                  <a:pt x="83" y="91"/>
                </a:lnTo>
                <a:lnTo>
                  <a:pt x="87" y="91"/>
                </a:lnTo>
                <a:lnTo>
                  <a:pt x="94" y="91"/>
                </a:lnTo>
                <a:lnTo>
                  <a:pt x="97" y="90"/>
                </a:lnTo>
                <a:lnTo>
                  <a:pt x="98" y="89"/>
                </a:lnTo>
                <a:lnTo>
                  <a:pt x="99" y="89"/>
                </a:lnTo>
                <a:lnTo>
                  <a:pt x="101" y="88"/>
                </a:lnTo>
                <a:lnTo>
                  <a:pt x="104" y="88"/>
                </a:lnTo>
                <a:lnTo>
                  <a:pt x="106" y="89"/>
                </a:lnTo>
                <a:lnTo>
                  <a:pt x="107" y="92"/>
                </a:lnTo>
                <a:lnTo>
                  <a:pt x="110" y="95"/>
                </a:lnTo>
                <a:lnTo>
                  <a:pt x="111" y="97"/>
                </a:lnTo>
                <a:lnTo>
                  <a:pt x="114" y="97"/>
                </a:lnTo>
                <a:lnTo>
                  <a:pt x="116" y="97"/>
                </a:lnTo>
                <a:lnTo>
                  <a:pt x="117" y="96"/>
                </a:lnTo>
                <a:lnTo>
                  <a:pt x="120" y="93"/>
                </a:lnTo>
                <a:lnTo>
                  <a:pt x="122" y="91"/>
                </a:lnTo>
                <a:lnTo>
                  <a:pt x="125" y="89"/>
                </a:lnTo>
                <a:lnTo>
                  <a:pt x="129" y="85"/>
                </a:lnTo>
                <a:lnTo>
                  <a:pt x="131" y="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" name="Freeform 31"/>
          <p:cNvSpPr>
            <a:spLocks/>
          </p:cNvSpPr>
          <p:nvPr/>
        </p:nvSpPr>
        <p:spPr bwMode="auto">
          <a:xfrm>
            <a:off x="2524428" y="4116492"/>
            <a:ext cx="834103" cy="1007029"/>
          </a:xfrm>
          <a:custGeom>
            <a:avLst/>
            <a:gdLst>
              <a:gd name="T0" fmla="*/ 2147483647 w 132"/>
              <a:gd name="T1" fmla="*/ 2147483647 h 129"/>
              <a:gd name="T2" fmla="*/ 2147483647 w 132"/>
              <a:gd name="T3" fmla="*/ 2147483647 h 129"/>
              <a:gd name="T4" fmla="*/ 2147483647 w 132"/>
              <a:gd name="T5" fmla="*/ 2147483647 h 129"/>
              <a:gd name="T6" fmla="*/ 2147483647 w 132"/>
              <a:gd name="T7" fmla="*/ 2147483647 h 129"/>
              <a:gd name="T8" fmla="*/ 2147483647 w 132"/>
              <a:gd name="T9" fmla="*/ 2147483647 h 129"/>
              <a:gd name="T10" fmla="*/ 2147483647 w 132"/>
              <a:gd name="T11" fmla="*/ 2147483647 h 129"/>
              <a:gd name="T12" fmla="*/ 2147483647 w 132"/>
              <a:gd name="T13" fmla="*/ 2147483647 h 129"/>
              <a:gd name="T14" fmla="*/ 2147483647 w 132"/>
              <a:gd name="T15" fmla="*/ 2147483647 h 129"/>
              <a:gd name="T16" fmla="*/ 0 w 132"/>
              <a:gd name="T17" fmla="*/ 2147483647 h 129"/>
              <a:gd name="T18" fmla="*/ 2147483647 w 132"/>
              <a:gd name="T19" fmla="*/ 2147483647 h 129"/>
              <a:gd name="T20" fmla="*/ 2147483647 w 132"/>
              <a:gd name="T21" fmla="*/ 2147483647 h 129"/>
              <a:gd name="T22" fmla="*/ 2147483647 w 132"/>
              <a:gd name="T23" fmla="*/ 2147483647 h 129"/>
              <a:gd name="T24" fmla="*/ 2147483647 w 132"/>
              <a:gd name="T25" fmla="*/ 2147483647 h 129"/>
              <a:gd name="T26" fmla="*/ 2147483647 w 132"/>
              <a:gd name="T27" fmla="*/ 2147483647 h 129"/>
              <a:gd name="T28" fmla="*/ 2147483647 w 132"/>
              <a:gd name="T29" fmla="*/ 2147483647 h 129"/>
              <a:gd name="T30" fmla="*/ 2147483647 w 132"/>
              <a:gd name="T31" fmla="*/ 2147483647 h 129"/>
              <a:gd name="T32" fmla="*/ 2147483647 w 132"/>
              <a:gd name="T33" fmla="*/ 2147483647 h 129"/>
              <a:gd name="T34" fmla="*/ 2147483647 w 132"/>
              <a:gd name="T35" fmla="*/ 2147483647 h 129"/>
              <a:gd name="T36" fmla="*/ 2147483647 w 132"/>
              <a:gd name="T37" fmla="*/ 2147483647 h 129"/>
              <a:gd name="T38" fmla="*/ 2147483647 w 132"/>
              <a:gd name="T39" fmla="*/ 2147483647 h 129"/>
              <a:gd name="T40" fmla="*/ 2147483647 w 132"/>
              <a:gd name="T41" fmla="*/ 2147483647 h 129"/>
              <a:gd name="T42" fmla="*/ 2147483647 w 132"/>
              <a:gd name="T43" fmla="*/ 2147483647 h 129"/>
              <a:gd name="T44" fmla="*/ 2147483647 w 132"/>
              <a:gd name="T45" fmla="*/ 2147483647 h 129"/>
              <a:gd name="T46" fmla="*/ 2147483647 w 132"/>
              <a:gd name="T47" fmla="*/ 2147483647 h 129"/>
              <a:gd name="T48" fmla="*/ 2147483647 w 132"/>
              <a:gd name="T49" fmla="*/ 2147483647 h 129"/>
              <a:gd name="T50" fmla="*/ 2147483647 w 132"/>
              <a:gd name="T51" fmla="*/ 2147483647 h 129"/>
              <a:gd name="T52" fmla="*/ 2147483647 w 132"/>
              <a:gd name="T53" fmla="*/ 2147483647 h 129"/>
              <a:gd name="T54" fmla="*/ 2147483647 w 132"/>
              <a:gd name="T55" fmla="*/ 2147483647 h 129"/>
              <a:gd name="T56" fmla="*/ 2147483647 w 132"/>
              <a:gd name="T57" fmla="*/ 2147483647 h 129"/>
              <a:gd name="T58" fmla="*/ 2147483647 w 132"/>
              <a:gd name="T59" fmla="*/ 2147483647 h 129"/>
              <a:gd name="T60" fmla="*/ 2147483647 w 132"/>
              <a:gd name="T61" fmla="*/ 2147483647 h 129"/>
              <a:gd name="T62" fmla="*/ 2147483647 w 132"/>
              <a:gd name="T63" fmla="*/ 2147483647 h 129"/>
              <a:gd name="T64" fmla="*/ 2147483647 w 132"/>
              <a:gd name="T65" fmla="*/ 2147483647 h 129"/>
              <a:gd name="T66" fmla="*/ 2147483647 w 132"/>
              <a:gd name="T67" fmla="*/ 2147483647 h 129"/>
              <a:gd name="T68" fmla="*/ 2147483647 w 132"/>
              <a:gd name="T69" fmla="*/ 2147483647 h 129"/>
              <a:gd name="T70" fmla="*/ 2147483647 w 132"/>
              <a:gd name="T71" fmla="*/ 2147483647 h 129"/>
              <a:gd name="T72" fmla="*/ 2147483647 w 132"/>
              <a:gd name="T73" fmla="*/ 2147483647 h 129"/>
              <a:gd name="T74" fmla="*/ 2147483647 w 132"/>
              <a:gd name="T75" fmla="*/ 2147483647 h 129"/>
              <a:gd name="T76" fmla="*/ 2147483647 w 132"/>
              <a:gd name="T77" fmla="*/ 2147483647 h 129"/>
              <a:gd name="T78" fmla="*/ 2147483647 w 132"/>
              <a:gd name="T79" fmla="*/ 2147483647 h 129"/>
              <a:gd name="T80" fmla="*/ 2147483647 w 132"/>
              <a:gd name="T81" fmla="*/ 2147483647 h 129"/>
              <a:gd name="T82" fmla="*/ 2147483647 w 132"/>
              <a:gd name="T83" fmla="*/ 2147483647 h 129"/>
              <a:gd name="T84" fmla="*/ 2147483647 w 132"/>
              <a:gd name="T85" fmla="*/ 2147483647 h 129"/>
              <a:gd name="T86" fmla="*/ 2147483647 w 132"/>
              <a:gd name="T87" fmla="*/ 2147483647 h 129"/>
              <a:gd name="T88" fmla="*/ 2147483647 w 132"/>
              <a:gd name="T89" fmla="*/ 2147483647 h 129"/>
              <a:gd name="T90" fmla="*/ 2147483647 w 132"/>
              <a:gd name="T91" fmla="*/ 2147483647 h 129"/>
              <a:gd name="T92" fmla="*/ 2147483647 w 132"/>
              <a:gd name="T93" fmla="*/ 2147483647 h 129"/>
              <a:gd name="T94" fmla="*/ 2147483647 w 132"/>
              <a:gd name="T95" fmla="*/ 2147483647 h 129"/>
              <a:gd name="T96" fmla="*/ 2147483647 w 132"/>
              <a:gd name="T97" fmla="*/ 2147483647 h 129"/>
              <a:gd name="T98" fmla="*/ 2147483647 w 132"/>
              <a:gd name="T99" fmla="*/ 2147483647 h 129"/>
              <a:gd name="T100" fmla="*/ 2147483647 w 132"/>
              <a:gd name="T101" fmla="*/ 2147483647 h 129"/>
              <a:gd name="T102" fmla="*/ 2147483647 w 132"/>
              <a:gd name="T103" fmla="*/ 2147483647 h 129"/>
              <a:gd name="T104" fmla="*/ 2147483647 w 132"/>
              <a:gd name="T105" fmla="*/ 2147483647 h 129"/>
              <a:gd name="T106" fmla="*/ 2147483647 w 132"/>
              <a:gd name="T107" fmla="*/ 2147483647 h 129"/>
              <a:gd name="T108" fmla="*/ 2147483647 w 132"/>
              <a:gd name="T109" fmla="*/ 2147483647 h 129"/>
              <a:gd name="T110" fmla="*/ 2147483647 w 132"/>
              <a:gd name="T111" fmla="*/ 2147483647 h 129"/>
              <a:gd name="T112" fmla="*/ 2147483647 w 132"/>
              <a:gd name="T113" fmla="*/ 2147483647 h 129"/>
              <a:gd name="T114" fmla="*/ 2147483647 w 132"/>
              <a:gd name="T115" fmla="*/ 2147483647 h 129"/>
              <a:gd name="T116" fmla="*/ 2147483647 w 132"/>
              <a:gd name="T117" fmla="*/ 2147483647 h 129"/>
              <a:gd name="T118" fmla="*/ 2147483647 w 132"/>
              <a:gd name="T119" fmla="*/ 2147483647 h 129"/>
              <a:gd name="T120" fmla="*/ 2147483647 w 132"/>
              <a:gd name="T121" fmla="*/ 2147483647 h 129"/>
              <a:gd name="T122" fmla="*/ 2147483647 w 132"/>
              <a:gd name="T123" fmla="*/ 2147483647 h 129"/>
              <a:gd name="T124" fmla="*/ 2147483647 w 132"/>
              <a:gd name="T125" fmla="*/ 2147483647 h 12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2"/>
              <a:gd name="T190" fmla="*/ 0 h 129"/>
              <a:gd name="T191" fmla="*/ 132 w 132"/>
              <a:gd name="T192" fmla="*/ 129 h 12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2" h="129">
                <a:moveTo>
                  <a:pt x="65" y="9"/>
                </a:moveTo>
                <a:lnTo>
                  <a:pt x="65" y="9"/>
                </a:lnTo>
                <a:lnTo>
                  <a:pt x="67" y="13"/>
                </a:lnTo>
                <a:lnTo>
                  <a:pt x="63" y="16"/>
                </a:lnTo>
                <a:lnTo>
                  <a:pt x="60" y="19"/>
                </a:lnTo>
                <a:lnTo>
                  <a:pt x="59" y="17"/>
                </a:lnTo>
                <a:lnTo>
                  <a:pt x="58" y="15"/>
                </a:lnTo>
                <a:lnTo>
                  <a:pt x="57" y="14"/>
                </a:lnTo>
                <a:lnTo>
                  <a:pt x="55" y="11"/>
                </a:lnTo>
                <a:lnTo>
                  <a:pt x="54" y="11"/>
                </a:lnTo>
                <a:lnTo>
                  <a:pt x="53" y="13"/>
                </a:lnTo>
                <a:lnTo>
                  <a:pt x="52" y="14"/>
                </a:lnTo>
                <a:lnTo>
                  <a:pt x="51" y="16"/>
                </a:lnTo>
                <a:lnTo>
                  <a:pt x="49" y="18"/>
                </a:lnTo>
                <a:lnTo>
                  <a:pt x="47" y="19"/>
                </a:lnTo>
                <a:lnTo>
                  <a:pt x="45" y="19"/>
                </a:lnTo>
                <a:lnTo>
                  <a:pt x="41" y="19"/>
                </a:lnTo>
                <a:lnTo>
                  <a:pt x="37" y="18"/>
                </a:lnTo>
                <a:lnTo>
                  <a:pt x="35" y="18"/>
                </a:lnTo>
                <a:lnTo>
                  <a:pt x="34" y="18"/>
                </a:lnTo>
                <a:lnTo>
                  <a:pt x="33" y="18"/>
                </a:lnTo>
                <a:lnTo>
                  <a:pt x="30" y="17"/>
                </a:lnTo>
                <a:lnTo>
                  <a:pt x="29" y="17"/>
                </a:lnTo>
                <a:lnTo>
                  <a:pt x="29" y="18"/>
                </a:lnTo>
                <a:lnTo>
                  <a:pt x="29" y="19"/>
                </a:lnTo>
                <a:lnTo>
                  <a:pt x="26" y="19"/>
                </a:lnTo>
                <a:lnTo>
                  <a:pt x="25" y="19"/>
                </a:lnTo>
                <a:lnTo>
                  <a:pt x="24" y="18"/>
                </a:lnTo>
                <a:lnTo>
                  <a:pt x="24" y="17"/>
                </a:lnTo>
                <a:lnTo>
                  <a:pt x="23" y="16"/>
                </a:lnTo>
                <a:lnTo>
                  <a:pt x="22" y="16"/>
                </a:lnTo>
                <a:lnTo>
                  <a:pt x="20" y="15"/>
                </a:lnTo>
                <a:lnTo>
                  <a:pt x="18" y="15"/>
                </a:lnTo>
                <a:lnTo>
                  <a:pt x="17" y="16"/>
                </a:lnTo>
                <a:lnTo>
                  <a:pt x="17" y="17"/>
                </a:lnTo>
                <a:lnTo>
                  <a:pt x="16" y="18"/>
                </a:lnTo>
                <a:lnTo>
                  <a:pt x="14" y="19"/>
                </a:lnTo>
                <a:lnTo>
                  <a:pt x="12" y="19"/>
                </a:lnTo>
                <a:lnTo>
                  <a:pt x="11" y="20"/>
                </a:lnTo>
                <a:lnTo>
                  <a:pt x="9" y="20"/>
                </a:lnTo>
                <a:lnTo>
                  <a:pt x="8" y="21"/>
                </a:lnTo>
                <a:lnTo>
                  <a:pt x="6" y="21"/>
                </a:lnTo>
                <a:lnTo>
                  <a:pt x="4" y="21"/>
                </a:lnTo>
                <a:lnTo>
                  <a:pt x="2" y="22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2" y="27"/>
                </a:lnTo>
                <a:lnTo>
                  <a:pt x="3" y="29"/>
                </a:lnTo>
                <a:lnTo>
                  <a:pt x="6" y="35"/>
                </a:lnTo>
                <a:lnTo>
                  <a:pt x="7" y="39"/>
                </a:lnTo>
                <a:lnTo>
                  <a:pt x="9" y="42"/>
                </a:lnTo>
                <a:lnTo>
                  <a:pt x="10" y="45"/>
                </a:lnTo>
                <a:lnTo>
                  <a:pt x="11" y="46"/>
                </a:lnTo>
                <a:lnTo>
                  <a:pt x="12" y="48"/>
                </a:lnTo>
                <a:lnTo>
                  <a:pt x="15" y="54"/>
                </a:lnTo>
                <a:lnTo>
                  <a:pt x="16" y="55"/>
                </a:lnTo>
                <a:lnTo>
                  <a:pt x="19" y="59"/>
                </a:lnTo>
                <a:lnTo>
                  <a:pt x="20" y="61"/>
                </a:lnTo>
                <a:lnTo>
                  <a:pt x="21" y="65"/>
                </a:lnTo>
                <a:lnTo>
                  <a:pt x="21" y="67"/>
                </a:lnTo>
                <a:lnTo>
                  <a:pt x="23" y="68"/>
                </a:lnTo>
                <a:lnTo>
                  <a:pt x="25" y="72"/>
                </a:lnTo>
                <a:lnTo>
                  <a:pt x="23" y="84"/>
                </a:lnTo>
                <a:lnTo>
                  <a:pt x="26" y="85"/>
                </a:lnTo>
                <a:lnTo>
                  <a:pt x="28" y="87"/>
                </a:lnTo>
                <a:lnTo>
                  <a:pt x="29" y="87"/>
                </a:lnTo>
                <a:lnTo>
                  <a:pt x="31" y="84"/>
                </a:lnTo>
                <a:lnTo>
                  <a:pt x="32" y="83"/>
                </a:lnTo>
                <a:lnTo>
                  <a:pt x="35" y="85"/>
                </a:lnTo>
                <a:lnTo>
                  <a:pt x="36" y="85"/>
                </a:lnTo>
                <a:lnTo>
                  <a:pt x="39" y="81"/>
                </a:lnTo>
                <a:lnTo>
                  <a:pt x="43" y="83"/>
                </a:lnTo>
                <a:lnTo>
                  <a:pt x="44" y="83"/>
                </a:lnTo>
                <a:lnTo>
                  <a:pt x="44" y="85"/>
                </a:lnTo>
                <a:lnTo>
                  <a:pt x="45" y="86"/>
                </a:lnTo>
                <a:lnTo>
                  <a:pt x="45" y="87"/>
                </a:lnTo>
                <a:lnTo>
                  <a:pt x="45" y="88"/>
                </a:lnTo>
                <a:lnTo>
                  <a:pt x="44" y="89"/>
                </a:lnTo>
                <a:lnTo>
                  <a:pt x="45" y="89"/>
                </a:lnTo>
                <a:lnTo>
                  <a:pt x="52" y="90"/>
                </a:lnTo>
                <a:lnTo>
                  <a:pt x="54" y="90"/>
                </a:lnTo>
                <a:lnTo>
                  <a:pt x="56" y="92"/>
                </a:lnTo>
                <a:lnTo>
                  <a:pt x="57" y="92"/>
                </a:lnTo>
                <a:lnTo>
                  <a:pt x="60" y="92"/>
                </a:lnTo>
                <a:lnTo>
                  <a:pt x="63" y="92"/>
                </a:lnTo>
                <a:lnTo>
                  <a:pt x="64" y="91"/>
                </a:lnTo>
                <a:lnTo>
                  <a:pt x="64" y="90"/>
                </a:lnTo>
                <a:lnTo>
                  <a:pt x="63" y="90"/>
                </a:lnTo>
                <a:lnTo>
                  <a:pt x="63" y="89"/>
                </a:lnTo>
                <a:lnTo>
                  <a:pt x="65" y="89"/>
                </a:lnTo>
                <a:lnTo>
                  <a:pt x="65" y="88"/>
                </a:lnTo>
                <a:lnTo>
                  <a:pt x="69" y="87"/>
                </a:lnTo>
                <a:lnTo>
                  <a:pt x="69" y="86"/>
                </a:lnTo>
                <a:lnTo>
                  <a:pt x="70" y="86"/>
                </a:lnTo>
                <a:lnTo>
                  <a:pt x="71" y="85"/>
                </a:lnTo>
                <a:lnTo>
                  <a:pt x="72" y="86"/>
                </a:lnTo>
                <a:lnTo>
                  <a:pt x="72" y="87"/>
                </a:lnTo>
                <a:lnTo>
                  <a:pt x="72" y="89"/>
                </a:lnTo>
                <a:lnTo>
                  <a:pt x="71" y="89"/>
                </a:lnTo>
                <a:lnTo>
                  <a:pt x="68" y="90"/>
                </a:lnTo>
                <a:lnTo>
                  <a:pt x="67" y="91"/>
                </a:lnTo>
                <a:lnTo>
                  <a:pt x="67" y="92"/>
                </a:lnTo>
                <a:lnTo>
                  <a:pt x="68" y="92"/>
                </a:lnTo>
                <a:lnTo>
                  <a:pt x="70" y="92"/>
                </a:lnTo>
                <a:lnTo>
                  <a:pt x="71" y="92"/>
                </a:lnTo>
                <a:lnTo>
                  <a:pt x="71" y="93"/>
                </a:lnTo>
                <a:lnTo>
                  <a:pt x="70" y="95"/>
                </a:lnTo>
                <a:lnTo>
                  <a:pt x="71" y="95"/>
                </a:lnTo>
                <a:lnTo>
                  <a:pt x="71" y="94"/>
                </a:lnTo>
                <a:lnTo>
                  <a:pt x="72" y="94"/>
                </a:lnTo>
                <a:lnTo>
                  <a:pt x="73" y="94"/>
                </a:lnTo>
                <a:lnTo>
                  <a:pt x="73" y="95"/>
                </a:lnTo>
                <a:lnTo>
                  <a:pt x="73" y="96"/>
                </a:lnTo>
                <a:lnTo>
                  <a:pt x="74" y="96"/>
                </a:lnTo>
                <a:lnTo>
                  <a:pt x="75" y="95"/>
                </a:lnTo>
                <a:lnTo>
                  <a:pt x="75" y="94"/>
                </a:lnTo>
                <a:lnTo>
                  <a:pt x="76" y="94"/>
                </a:lnTo>
                <a:lnTo>
                  <a:pt x="76" y="95"/>
                </a:lnTo>
                <a:lnTo>
                  <a:pt x="75" y="95"/>
                </a:lnTo>
                <a:lnTo>
                  <a:pt x="75" y="96"/>
                </a:lnTo>
                <a:lnTo>
                  <a:pt x="75" y="97"/>
                </a:lnTo>
                <a:lnTo>
                  <a:pt x="74" y="98"/>
                </a:lnTo>
                <a:lnTo>
                  <a:pt x="74" y="99"/>
                </a:lnTo>
                <a:lnTo>
                  <a:pt x="74" y="100"/>
                </a:lnTo>
                <a:lnTo>
                  <a:pt x="73" y="100"/>
                </a:lnTo>
                <a:lnTo>
                  <a:pt x="72" y="101"/>
                </a:lnTo>
                <a:lnTo>
                  <a:pt x="72" y="102"/>
                </a:lnTo>
                <a:lnTo>
                  <a:pt x="73" y="102"/>
                </a:lnTo>
                <a:lnTo>
                  <a:pt x="74" y="102"/>
                </a:lnTo>
                <a:lnTo>
                  <a:pt x="75" y="102"/>
                </a:lnTo>
                <a:lnTo>
                  <a:pt x="76" y="104"/>
                </a:lnTo>
                <a:lnTo>
                  <a:pt x="75" y="104"/>
                </a:lnTo>
                <a:lnTo>
                  <a:pt x="75" y="105"/>
                </a:lnTo>
                <a:lnTo>
                  <a:pt x="74" y="106"/>
                </a:lnTo>
                <a:lnTo>
                  <a:pt x="74" y="107"/>
                </a:lnTo>
                <a:lnTo>
                  <a:pt x="74" y="108"/>
                </a:lnTo>
                <a:lnTo>
                  <a:pt x="75" y="109"/>
                </a:lnTo>
                <a:lnTo>
                  <a:pt x="74" y="110"/>
                </a:lnTo>
                <a:lnTo>
                  <a:pt x="74" y="111"/>
                </a:lnTo>
                <a:lnTo>
                  <a:pt x="74" y="112"/>
                </a:lnTo>
                <a:lnTo>
                  <a:pt x="73" y="112"/>
                </a:lnTo>
                <a:lnTo>
                  <a:pt x="73" y="114"/>
                </a:lnTo>
                <a:lnTo>
                  <a:pt x="74" y="115"/>
                </a:lnTo>
                <a:lnTo>
                  <a:pt x="76" y="115"/>
                </a:lnTo>
                <a:lnTo>
                  <a:pt x="78" y="114"/>
                </a:lnTo>
                <a:lnTo>
                  <a:pt x="80" y="117"/>
                </a:lnTo>
                <a:lnTo>
                  <a:pt x="82" y="120"/>
                </a:lnTo>
                <a:lnTo>
                  <a:pt x="84" y="122"/>
                </a:lnTo>
                <a:lnTo>
                  <a:pt x="86" y="125"/>
                </a:lnTo>
                <a:lnTo>
                  <a:pt x="88" y="127"/>
                </a:lnTo>
                <a:lnTo>
                  <a:pt x="89" y="128"/>
                </a:lnTo>
                <a:lnTo>
                  <a:pt x="90" y="129"/>
                </a:lnTo>
                <a:lnTo>
                  <a:pt x="92" y="129"/>
                </a:lnTo>
                <a:lnTo>
                  <a:pt x="97" y="128"/>
                </a:lnTo>
                <a:lnTo>
                  <a:pt x="98" y="128"/>
                </a:lnTo>
                <a:lnTo>
                  <a:pt x="99" y="126"/>
                </a:lnTo>
                <a:lnTo>
                  <a:pt x="101" y="125"/>
                </a:lnTo>
                <a:lnTo>
                  <a:pt x="102" y="124"/>
                </a:lnTo>
                <a:lnTo>
                  <a:pt x="103" y="124"/>
                </a:lnTo>
                <a:lnTo>
                  <a:pt x="105" y="123"/>
                </a:lnTo>
                <a:lnTo>
                  <a:pt x="107" y="123"/>
                </a:lnTo>
                <a:lnTo>
                  <a:pt x="110" y="121"/>
                </a:lnTo>
                <a:lnTo>
                  <a:pt x="121" y="123"/>
                </a:lnTo>
                <a:lnTo>
                  <a:pt x="125" y="123"/>
                </a:lnTo>
                <a:lnTo>
                  <a:pt x="125" y="122"/>
                </a:lnTo>
                <a:lnTo>
                  <a:pt x="125" y="120"/>
                </a:lnTo>
                <a:lnTo>
                  <a:pt x="125" y="119"/>
                </a:lnTo>
                <a:lnTo>
                  <a:pt x="127" y="116"/>
                </a:lnTo>
                <a:lnTo>
                  <a:pt x="128" y="115"/>
                </a:lnTo>
                <a:lnTo>
                  <a:pt x="127" y="115"/>
                </a:lnTo>
                <a:lnTo>
                  <a:pt x="126" y="114"/>
                </a:lnTo>
                <a:lnTo>
                  <a:pt x="126" y="113"/>
                </a:lnTo>
                <a:lnTo>
                  <a:pt x="127" y="112"/>
                </a:lnTo>
                <a:lnTo>
                  <a:pt x="126" y="111"/>
                </a:lnTo>
                <a:lnTo>
                  <a:pt x="125" y="111"/>
                </a:lnTo>
                <a:lnTo>
                  <a:pt x="124" y="111"/>
                </a:lnTo>
                <a:lnTo>
                  <a:pt x="124" y="112"/>
                </a:lnTo>
                <a:lnTo>
                  <a:pt x="123" y="113"/>
                </a:lnTo>
                <a:lnTo>
                  <a:pt x="122" y="113"/>
                </a:lnTo>
                <a:lnTo>
                  <a:pt x="122" y="112"/>
                </a:lnTo>
                <a:lnTo>
                  <a:pt x="123" y="111"/>
                </a:lnTo>
                <a:lnTo>
                  <a:pt x="123" y="109"/>
                </a:lnTo>
                <a:lnTo>
                  <a:pt x="124" y="107"/>
                </a:lnTo>
                <a:lnTo>
                  <a:pt x="125" y="106"/>
                </a:lnTo>
                <a:lnTo>
                  <a:pt x="126" y="107"/>
                </a:lnTo>
                <a:lnTo>
                  <a:pt x="127" y="106"/>
                </a:lnTo>
                <a:lnTo>
                  <a:pt x="127" y="105"/>
                </a:lnTo>
                <a:lnTo>
                  <a:pt x="127" y="104"/>
                </a:lnTo>
                <a:lnTo>
                  <a:pt x="126" y="104"/>
                </a:lnTo>
                <a:lnTo>
                  <a:pt x="126" y="102"/>
                </a:lnTo>
                <a:lnTo>
                  <a:pt x="125" y="99"/>
                </a:lnTo>
                <a:lnTo>
                  <a:pt x="123" y="96"/>
                </a:lnTo>
                <a:lnTo>
                  <a:pt x="121" y="94"/>
                </a:lnTo>
                <a:lnTo>
                  <a:pt x="120" y="91"/>
                </a:lnTo>
                <a:lnTo>
                  <a:pt x="123" y="91"/>
                </a:lnTo>
                <a:lnTo>
                  <a:pt x="123" y="90"/>
                </a:lnTo>
                <a:lnTo>
                  <a:pt x="123" y="89"/>
                </a:lnTo>
                <a:lnTo>
                  <a:pt x="124" y="88"/>
                </a:lnTo>
                <a:lnTo>
                  <a:pt x="125" y="89"/>
                </a:lnTo>
                <a:lnTo>
                  <a:pt x="126" y="88"/>
                </a:lnTo>
                <a:lnTo>
                  <a:pt x="126" y="87"/>
                </a:lnTo>
                <a:lnTo>
                  <a:pt x="126" y="85"/>
                </a:lnTo>
                <a:lnTo>
                  <a:pt x="127" y="85"/>
                </a:lnTo>
                <a:lnTo>
                  <a:pt x="128" y="86"/>
                </a:lnTo>
                <a:lnTo>
                  <a:pt x="129" y="85"/>
                </a:lnTo>
                <a:lnTo>
                  <a:pt x="130" y="85"/>
                </a:lnTo>
                <a:lnTo>
                  <a:pt x="131" y="85"/>
                </a:lnTo>
                <a:lnTo>
                  <a:pt x="131" y="84"/>
                </a:lnTo>
                <a:lnTo>
                  <a:pt x="131" y="83"/>
                </a:lnTo>
                <a:lnTo>
                  <a:pt x="132" y="83"/>
                </a:lnTo>
                <a:lnTo>
                  <a:pt x="132" y="81"/>
                </a:lnTo>
                <a:lnTo>
                  <a:pt x="131" y="80"/>
                </a:lnTo>
                <a:lnTo>
                  <a:pt x="130" y="80"/>
                </a:lnTo>
                <a:lnTo>
                  <a:pt x="129" y="80"/>
                </a:lnTo>
                <a:lnTo>
                  <a:pt x="128" y="80"/>
                </a:lnTo>
                <a:lnTo>
                  <a:pt x="128" y="79"/>
                </a:lnTo>
                <a:lnTo>
                  <a:pt x="128" y="78"/>
                </a:lnTo>
                <a:lnTo>
                  <a:pt x="127" y="77"/>
                </a:lnTo>
                <a:lnTo>
                  <a:pt x="126" y="76"/>
                </a:lnTo>
                <a:lnTo>
                  <a:pt x="124" y="73"/>
                </a:lnTo>
                <a:lnTo>
                  <a:pt x="123" y="72"/>
                </a:lnTo>
                <a:lnTo>
                  <a:pt x="122" y="71"/>
                </a:lnTo>
                <a:lnTo>
                  <a:pt x="122" y="70"/>
                </a:lnTo>
                <a:lnTo>
                  <a:pt x="121" y="69"/>
                </a:lnTo>
                <a:lnTo>
                  <a:pt x="120" y="68"/>
                </a:lnTo>
                <a:lnTo>
                  <a:pt x="120" y="67"/>
                </a:lnTo>
                <a:lnTo>
                  <a:pt x="119" y="66"/>
                </a:lnTo>
                <a:lnTo>
                  <a:pt x="118" y="67"/>
                </a:lnTo>
                <a:lnTo>
                  <a:pt x="117" y="67"/>
                </a:lnTo>
                <a:lnTo>
                  <a:pt x="116" y="67"/>
                </a:lnTo>
                <a:lnTo>
                  <a:pt x="116" y="68"/>
                </a:lnTo>
                <a:lnTo>
                  <a:pt x="115" y="68"/>
                </a:lnTo>
                <a:lnTo>
                  <a:pt x="114" y="67"/>
                </a:lnTo>
                <a:lnTo>
                  <a:pt x="114" y="68"/>
                </a:lnTo>
                <a:lnTo>
                  <a:pt x="113" y="68"/>
                </a:lnTo>
                <a:lnTo>
                  <a:pt x="112" y="69"/>
                </a:lnTo>
                <a:lnTo>
                  <a:pt x="112" y="68"/>
                </a:lnTo>
                <a:lnTo>
                  <a:pt x="111" y="68"/>
                </a:lnTo>
                <a:lnTo>
                  <a:pt x="111" y="67"/>
                </a:lnTo>
                <a:lnTo>
                  <a:pt x="110" y="67"/>
                </a:lnTo>
                <a:lnTo>
                  <a:pt x="109" y="67"/>
                </a:lnTo>
                <a:lnTo>
                  <a:pt x="109" y="66"/>
                </a:lnTo>
                <a:lnTo>
                  <a:pt x="109" y="65"/>
                </a:lnTo>
                <a:lnTo>
                  <a:pt x="108" y="65"/>
                </a:lnTo>
                <a:lnTo>
                  <a:pt x="107" y="64"/>
                </a:lnTo>
                <a:lnTo>
                  <a:pt x="106" y="64"/>
                </a:lnTo>
                <a:lnTo>
                  <a:pt x="106" y="63"/>
                </a:lnTo>
                <a:lnTo>
                  <a:pt x="105" y="62"/>
                </a:lnTo>
                <a:lnTo>
                  <a:pt x="104" y="61"/>
                </a:lnTo>
                <a:lnTo>
                  <a:pt x="103" y="60"/>
                </a:lnTo>
                <a:lnTo>
                  <a:pt x="102" y="60"/>
                </a:lnTo>
                <a:lnTo>
                  <a:pt x="101" y="60"/>
                </a:lnTo>
                <a:lnTo>
                  <a:pt x="100" y="58"/>
                </a:lnTo>
                <a:lnTo>
                  <a:pt x="102" y="57"/>
                </a:lnTo>
                <a:lnTo>
                  <a:pt x="103" y="55"/>
                </a:lnTo>
                <a:lnTo>
                  <a:pt x="102" y="54"/>
                </a:lnTo>
                <a:lnTo>
                  <a:pt x="100" y="53"/>
                </a:lnTo>
                <a:lnTo>
                  <a:pt x="97" y="52"/>
                </a:lnTo>
                <a:lnTo>
                  <a:pt x="95" y="52"/>
                </a:lnTo>
                <a:lnTo>
                  <a:pt x="95" y="51"/>
                </a:lnTo>
                <a:lnTo>
                  <a:pt x="95" y="49"/>
                </a:lnTo>
                <a:lnTo>
                  <a:pt x="96" y="48"/>
                </a:lnTo>
                <a:lnTo>
                  <a:pt x="98" y="48"/>
                </a:lnTo>
                <a:lnTo>
                  <a:pt x="99" y="48"/>
                </a:lnTo>
                <a:lnTo>
                  <a:pt x="101" y="47"/>
                </a:lnTo>
                <a:lnTo>
                  <a:pt x="101" y="45"/>
                </a:lnTo>
                <a:lnTo>
                  <a:pt x="101" y="44"/>
                </a:lnTo>
                <a:lnTo>
                  <a:pt x="99" y="44"/>
                </a:lnTo>
                <a:lnTo>
                  <a:pt x="97" y="44"/>
                </a:lnTo>
                <a:lnTo>
                  <a:pt x="96" y="44"/>
                </a:lnTo>
                <a:lnTo>
                  <a:pt x="97" y="42"/>
                </a:lnTo>
                <a:lnTo>
                  <a:pt x="98" y="41"/>
                </a:lnTo>
                <a:lnTo>
                  <a:pt x="100" y="40"/>
                </a:lnTo>
                <a:lnTo>
                  <a:pt x="102" y="38"/>
                </a:lnTo>
                <a:lnTo>
                  <a:pt x="104" y="36"/>
                </a:lnTo>
                <a:lnTo>
                  <a:pt x="106" y="34"/>
                </a:lnTo>
                <a:lnTo>
                  <a:pt x="107" y="33"/>
                </a:lnTo>
                <a:lnTo>
                  <a:pt x="108" y="31"/>
                </a:lnTo>
                <a:lnTo>
                  <a:pt x="109" y="29"/>
                </a:lnTo>
                <a:lnTo>
                  <a:pt x="108" y="28"/>
                </a:lnTo>
                <a:lnTo>
                  <a:pt x="105" y="26"/>
                </a:lnTo>
                <a:lnTo>
                  <a:pt x="104" y="26"/>
                </a:lnTo>
                <a:lnTo>
                  <a:pt x="103" y="25"/>
                </a:lnTo>
                <a:lnTo>
                  <a:pt x="103" y="23"/>
                </a:lnTo>
                <a:lnTo>
                  <a:pt x="102" y="22"/>
                </a:lnTo>
                <a:lnTo>
                  <a:pt x="101" y="20"/>
                </a:lnTo>
                <a:lnTo>
                  <a:pt x="101" y="18"/>
                </a:lnTo>
                <a:lnTo>
                  <a:pt x="101" y="17"/>
                </a:lnTo>
                <a:lnTo>
                  <a:pt x="102" y="16"/>
                </a:lnTo>
                <a:lnTo>
                  <a:pt x="102" y="15"/>
                </a:lnTo>
                <a:lnTo>
                  <a:pt x="103" y="12"/>
                </a:lnTo>
                <a:lnTo>
                  <a:pt x="103" y="11"/>
                </a:lnTo>
                <a:lnTo>
                  <a:pt x="102" y="9"/>
                </a:lnTo>
                <a:lnTo>
                  <a:pt x="102" y="8"/>
                </a:lnTo>
                <a:lnTo>
                  <a:pt x="102" y="5"/>
                </a:lnTo>
                <a:lnTo>
                  <a:pt x="102" y="1"/>
                </a:lnTo>
                <a:lnTo>
                  <a:pt x="101" y="1"/>
                </a:lnTo>
                <a:lnTo>
                  <a:pt x="98" y="2"/>
                </a:lnTo>
                <a:lnTo>
                  <a:pt x="97" y="4"/>
                </a:lnTo>
                <a:lnTo>
                  <a:pt x="93" y="6"/>
                </a:lnTo>
                <a:lnTo>
                  <a:pt x="91" y="7"/>
                </a:lnTo>
                <a:lnTo>
                  <a:pt x="88" y="6"/>
                </a:lnTo>
                <a:lnTo>
                  <a:pt x="87" y="4"/>
                </a:lnTo>
                <a:lnTo>
                  <a:pt x="87" y="2"/>
                </a:lnTo>
                <a:lnTo>
                  <a:pt x="87" y="1"/>
                </a:lnTo>
                <a:lnTo>
                  <a:pt x="87" y="0"/>
                </a:lnTo>
                <a:lnTo>
                  <a:pt x="86" y="0"/>
                </a:lnTo>
                <a:lnTo>
                  <a:pt x="85" y="2"/>
                </a:lnTo>
                <a:lnTo>
                  <a:pt x="81" y="5"/>
                </a:lnTo>
                <a:lnTo>
                  <a:pt x="81" y="4"/>
                </a:lnTo>
                <a:lnTo>
                  <a:pt x="80" y="2"/>
                </a:lnTo>
                <a:lnTo>
                  <a:pt x="75" y="5"/>
                </a:lnTo>
                <a:lnTo>
                  <a:pt x="73" y="1"/>
                </a:lnTo>
                <a:lnTo>
                  <a:pt x="70" y="2"/>
                </a:lnTo>
                <a:lnTo>
                  <a:pt x="63" y="6"/>
                </a:lnTo>
                <a:lnTo>
                  <a:pt x="65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" name="Freeform 32"/>
          <p:cNvSpPr>
            <a:spLocks/>
          </p:cNvSpPr>
          <p:nvPr/>
        </p:nvSpPr>
        <p:spPr bwMode="auto">
          <a:xfrm>
            <a:off x="1936471" y="4406068"/>
            <a:ext cx="808438" cy="1240419"/>
          </a:xfrm>
          <a:custGeom>
            <a:avLst/>
            <a:gdLst>
              <a:gd name="T0" fmla="*/ 2147483647 w 128"/>
              <a:gd name="T1" fmla="*/ 2147483647 h 159"/>
              <a:gd name="T2" fmla="*/ 2147483647 w 128"/>
              <a:gd name="T3" fmla="*/ 2147483647 h 159"/>
              <a:gd name="T4" fmla="*/ 2147483647 w 128"/>
              <a:gd name="T5" fmla="*/ 2147483647 h 159"/>
              <a:gd name="T6" fmla="*/ 2147483647 w 128"/>
              <a:gd name="T7" fmla="*/ 2147483647 h 159"/>
              <a:gd name="T8" fmla="*/ 2147483647 w 128"/>
              <a:gd name="T9" fmla="*/ 2147483647 h 159"/>
              <a:gd name="T10" fmla="*/ 2147483647 w 128"/>
              <a:gd name="T11" fmla="*/ 2147483647 h 159"/>
              <a:gd name="T12" fmla="*/ 2147483647 w 128"/>
              <a:gd name="T13" fmla="*/ 2147483647 h 159"/>
              <a:gd name="T14" fmla="*/ 2147483647 w 128"/>
              <a:gd name="T15" fmla="*/ 2147483647 h 159"/>
              <a:gd name="T16" fmla="*/ 2147483647 w 128"/>
              <a:gd name="T17" fmla="*/ 2147483647 h 159"/>
              <a:gd name="T18" fmla="*/ 2147483647 w 128"/>
              <a:gd name="T19" fmla="*/ 2147483647 h 159"/>
              <a:gd name="T20" fmla="*/ 2147483647 w 128"/>
              <a:gd name="T21" fmla="*/ 2147483647 h 159"/>
              <a:gd name="T22" fmla="*/ 2147483647 w 128"/>
              <a:gd name="T23" fmla="*/ 2147483647 h 159"/>
              <a:gd name="T24" fmla="*/ 2147483647 w 128"/>
              <a:gd name="T25" fmla="*/ 2147483647 h 159"/>
              <a:gd name="T26" fmla="*/ 2147483647 w 128"/>
              <a:gd name="T27" fmla="*/ 2147483647 h 159"/>
              <a:gd name="T28" fmla="*/ 2147483647 w 128"/>
              <a:gd name="T29" fmla="*/ 2147483647 h 159"/>
              <a:gd name="T30" fmla="*/ 2147483647 w 128"/>
              <a:gd name="T31" fmla="*/ 2147483647 h 159"/>
              <a:gd name="T32" fmla="*/ 2147483647 w 128"/>
              <a:gd name="T33" fmla="*/ 2147483647 h 159"/>
              <a:gd name="T34" fmla="*/ 2147483647 w 128"/>
              <a:gd name="T35" fmla="*/ 2147483647 h 159"/>
              <a:gd name="T36" fmla="*/ 2147483647 w 128"/>
              <a:gd name="T37" fmla="*/ 2147483647 h 159"/>
              <a:gd name="T38" fmla="*/ 2147483647 w 128"/>
              <a:gd name="T39" fmla="*/ 2147483647 h 159"/>
              <a:gd name="T40" fmla="*/ 2147483647 w 128"/>
              <a:gd name="T41" fmla="*/ 2147483647 h 159"/>
              <a:gd name="T42" fmla="*/ 2147483647 w 128"/>
              <a:gd name="T43" fmla="*/ 2147483647 h 159"/>
              <a:gd name="T44" fmla="*/ 2147483647 w 128"/>
              <a:gd name="T45" fmla="*/ 2147483647 h 159"/>
              <a:gd name="T46" fmla="*/ 2147483647 w 128"/>
              <a:gd name="T47" fmla="*/ 2147483647 h 159"/>
              <a:gd name="T48" fmla="*/ 2147483647 w 128"/>
              <a:gd name="T49" fmla="*/ 2147483647 h 159"/>
              <a:gd name="T50" fmla="*/ 2147483647 w 128"/>
              <a:gd name="T51" fmla="*/ 2147483647 h 159"/>
              <a:gd name="T52" fmla="*/ 2147483647 w 128"/>
              <a:gd name="T53" fmla="*/ 2147483647 h 159"/>
              <a:gd name="T54" fmla="*/ 2147483647 w 128"/>
              <a:gd name="T55" fmla="*/ 2147483647 h 159"/>
              <a:gd name="T56" fmla="*/ 2147483647 w 128"/>
              <a:gd name="T57" fmla="*/ 2147483647 h 159"/>
              <a:gd name="T58" fmla="*/ 2147483647 w 128"/>
              <a:gd name="T59" fmla="*/ 2147483647 h 159"/>
              <a:gd name="T60" fmla="*/ 2147483647 w 128"/>
              <a:gd name="T61" fmla="*/ 2147483647 h 159"/>
              <a:gd name="T62" fmla="*/ 2147483647 w 128"/>
              <a:gd name="T63" fmla="*/ 2147483647 h 159"/>
              <a:gd name="T64" fmla="*/ 2147483647 w 128"/>
              <a:gd name="T65" fmla="*/ 2147483647 h 159"/>
              <a:gd name="T66" fmla="*/ 2147483647 w 128"/>
              <a:gd name="T67" fmla="*/ 2147483647 h 159"/>
              <a:gd name="T68" fmla="*/ 2147483647 w 128"/>
              <a:gd name="T69" fmla="*/ 2147483647 h 159"/>
              <a:gd name="T70" fmla="*/ 2147483647 w 128"/>
              <a:gd name="T71" fmla="*/ 2147483647 h 159"/>
              <a:gd name="T72" fmla="*/ 2147483647 w 128"/>
              <a:gd name="T73" fmla="*/ 2147483647 h 159"/>
              <a:gd name="T74" fmla="*/ 2147483647 w 128"/>
              <a:gd name="T75" fmla="*/ 2147483647 h 159"/>
              <a:gd name="T76" fmla="*/ 2147483647 w 128"/>
              <a:gd name="T77" fmla="*/ 2147483647 h 159"/>
              <a:gd name="T78" fmla="*/ 2147483647 w 128"/>
              <a:gd name="T79" fmla="*/ 2147483647 h 159"/>
              <a:gd name="T80" fmla="*/ 2147483647 w 128"/>
              <a:gd name="T81" fmla="*/ 2147483647 h 159"/>
              <a:gd name="T82" fmla="*/ 2147483647 w 128"/>
              <a:gd name="T83" fmla="*/ 2147483647 h 159"/>
              <a:gd name="T84" fmla="*/ 2147483647 w 128"/>
              <a:gd name="T85" fmla="*/ 2147483647 h 159"/>
              <a:gd name="T86" fmla="*/ 2147483647 w 128"/>
              <a:gd name="T87" fmla="*/ 2147483647 h 159"/>
              <a:gd name="T88" fmla="*/ 2147483647 w 128"/>
              <a:gd name="T89" fmla="*/ 2147483647 h 159"/>
              <a:gd name="T90" fmla="*/ 2147483647 w 128"/>
              <a:gd name="T91" fmla="*/ 2147483647 h 159"/>
              <a:gd name="T92" fmla="*/ 2147483647 w 128"/>
              <a:gd name="T93" fmla="*/ 2147483647 h 159"/>
              <a:gd name="T94" fmla="*/ 2147483647 w 128"/>
              <a:gd name="T95" fmla="*/ 2147483647 h 159"/>
              <a:gd name="T96" fmla="*/ 2147483647 w 128"/>
              <a:gd name="T97" fmla="*/ 2147483647 h 159"/>
              <a:gd name="T98" fmla="*/ 2147483647 w 128"/>
              <a:gd name="T99" fmla="*/ 2147483647 h 159"/>
              <a:gd name="T100" fmla="*/ 2147483647 w 128"/>
              <a:gd name="T101" fmla="*/ 2147483647 h 159"/>
              <a:gd name="T102" fmla="*/ 2147483647 w 128"/>
              <a:gd name="T103" fmla="*/ 2147483647 h 159"/>
              <a:gd name="T104" fmla="*/ 2147483647 w 128"/>
              <a:gd name="T105" fmla="*/ 2147483647 h 159"/>
              <a:gd name="T106" fmla="*/ 2147483647 w 128"/>
              <a:gd name="T107" fmla="*/ 2147483647 h 159"/>
              <a:gd name="T108" fmla="*/ 2147483647 w 128"/>
              <a:gd name="T109" fmla="*/ 2147483647 h 159"/>
              <a:gd name="T110" fmla="*/ 2147483647 w 128"/>
              <a:gd name="T111" fmla="*/ 2147483647 h 159"/>
              <a:gd name="T112" fmla="*/ 2147483647 w 128"/>
              <a:gd name="T113" fmla="*/ 2147483647 h 159"/>
              <a:gd name="T114" fmla="*/ 2147483647 w 128"/>
              <a:gd name="T115" fmla="*/ 2147483647 h 159"/>
              <a:gd name="T116" fmla="*/ 2147483647 w 128"/>
              <a:gd name="T117" fmla="*/ 2147483647 h 159"/>
              <a:gd name="T118" fmla="*/ 2147483647 w 128"/>
              <a:gd name="T119" fmla="*/ 2147483647 h 159"/>
              <a:gd name="T120" fmla="*/ 2147483647 w 128"/>
              <a:gd name="T121" fmla="*/ 2147483647 h 15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8"/>
              <a:gd name="T184" fmla="*/ 0 h 159"/>
              <a:gd name="T185" fmla="*/ 128 w 128"/>
              <a:gd name="T186" fmla="*/ 159 h 15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8" h="159">
                <a:moveTo>
                  <a:pt x="83" y="114"/>
                </a:moveTo>
                <a:lnTo>
                  <a:pt x="82" y="114"/>
                </a:lnTo>
                <a:lnTo>
                  <a:pt x="81" y="109"/>
                </a:lnTo>
                <a:lnTo>
                  <a:pt x="80" y="105"/>
                </a:lnTo>
                <a:lnTo>
                  <a:pt x="69" y="97"/>
                </a:lnTo>
                <a:lnTo>
                  <a:pt x="71" y="96"/>
                </a:lnTo>
                <a:lnTo>
                  <a:pt x="72" y="96"/>
                </a:lnTo>
                <a:lnTo>
                  <a:pt x="72" y="94"/>
                </a:lnTo>
                <a:lnTo>
                  <a:pt x="69" y="94"/>
                </a:lnTo>
                <a:lnTo>
                  <a:pt x="66" y="94"/>
                </a:lnTo>
                <a:lnTo>
                  <a:pt x="64" y="91"/>
                </a:lnTo>
                <a:lnTo>
                  <a:pt x="63" y="88"/>
                </a:lnTo>
                <a:lnTo>
                  <a:pt x="62" y="87"/>
                </a:lnTo>
                <a:lnTo>
                  <a:pt x="60" y="86"/>
                </a:lnTo>
                <a:lnTo>
                  <a:pt x="59" y="83"/>
                </a:lnTo>
                <a:lnTo>
                  <a:pt x="57" y="82"/>
                </a:lnTo>
                <a:lnTo>
                  <a:pt x="51" y="84"/>
                </a:lnTo>
                <a:lnTo>
                  <a:pt x="50" y="84"/>
                </a:lnTo>
                <a:lnTo>
                  <a:pt x="50" y="85"/>
                </a:lnTo>
                <a:lnTo>
                  <a:pt x="52" y="87"/>
                </a:lnTo>
                <a:lnTo>
                  <a:pt x="54" y="89"/>
                </a:lnTo>
                <a:lnTo>
                  <a:pt x="52" y="91"/>
                </a:lnTo>
                <a:lnTo>
                  <a:pt x="49" y="93"/>
                </a:lnTo>
                <a:lnTo>
                  <a:pt x="47" y="92"/>
                </a:lnTo>
                <a:lnTo>
                  <a:pt x="46" y="92"/>
                </a:lnTo>
                <a:lnTo>
                  <a:pt x="45" y="90"/>
                </a:lnTo>
                <a:lnTo>
                  <a:pt x="41" y="90"/>
                </a:lnTo>
                <a:lnTo>
                  <a:pt x="38" y="93"/>
                </a:lnTo>
                <a:lnTo>
                  <a:pt x="36" y="97"/>
                </a:lnTo>
                <a:lnTo>
                  <a:pt x="34" y="101"/>
                </a:lnTo>
                <a:lnTo>
                  <a:pt x="34" y="102"/>
                </a:lnTo>
                <a:lnTo>
                  <a:pt x="33" y="103"/>
                </a:lnTo>
                <a:lnTo>
                  <a:pt x="31" y="103"/>
                </a:lnTo>
                <a:lnTo>
                  <a:pt x="30" y="103"/>
                </a:lnTo>
                <a:lnTo>
                  <a:pt x="29" y="104"/>
                </a:lnTo>
                <a:lnTo>
                  <a:pt x="30" y="103"/>
                </a:lnTo>
                <a:lnTo>
                  <a:pt x="29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1"/>
                </a:lnTo>
                <a:lnTo>
                  <a:pt x="27" y="102"/>
                </a:lnTo>
                <a:lnTo>
                  <a:pt x="26" y="103"/>
                </a:lnTo>
                <a:lnTo>
                  <a:pt x="25" y="102"/>
                </a:lnTo>
                <a:lnTo>
                  <a:pt x="25" y="101"/>
                </a:lnTo>
                <a:lnTo>
                  <a:pt x="24" y="101"/>
                </a:lnTo>
                <a:lnTo>
                  <a:pt x="23" y="100"/>
                </a:lnTo>
                <a:lnTo>
                  <a:pt x="22" y="100"/>
                </a:lnTo>
                <a:lnTo>
                  <a:pt x="22" y="98"/>
                </a:lnTo>
                <a:lnTo>
                  <a:pt x="22" y="97"/>
                </a:lnTo>
                <a:lnTo>
                  <a:pt x="20" y="98"/>
                </a:lnTo>
                <a:lnTo>
                  <a:pt x="19" y="100"/>
                </a:lnTo>
                <a:lnTo>
                  <a:pt x="20" y="101"/>
                </a:lnTo>
                <a:lnTo>
                  <a:pt x="20" y="103"/>
                </a:lnTo>
                <a:lnTo>
                  <a:pt x="20" y="104"/>
                </a:lnTo>
                <a:lnTo>
                  <a:pt x="20" y="103"/>
                </a:lnTo>
                <a:lnTo>
                  <a:pt x="19" y="102"/>
                </a:lnTo>
                <a:lnTo>
                  <a:pt x="14" y="102"/>
                </a:lnTo>
                <a:lnTo>
                  <a:pt x="9" y="102"/>
                </a:lnTo>
                <a:lnTo>
                  <a:pt x="3" y="103"/>
                </a:lnTo>
                <a:lnTo>
                  <a:pt x="2" y="103"/>
                </a:lnTo>
                <a:lnTo>
                  <a:pt x="2" y="102"/>
                </a:lnTo>
                <a:lnTo>
                  <a:pt x="5" y="97"/>
                </a:lnTo>
                <a:lnTo>
                  <a:pt x="6" y="90"/>
                </a:lnTo>
                <a:lnTo>
                  <a:pt x="6" y="86"/>
                </a:lnTo>
                <a:lnTo>
                  <a:pt x="5" y="81"/>
                </a:lnTo>
                <a:lnTo>
                  <a:pt x="3" y="77"/>
                </a:lnTo>
                <a:lnTo>
                  <a:pt x="2" y="74"/>
                </a:lnTo>
                <a:lnTo>
                  <a:pt x="1" y="69"/>
                </a:lnTo>
                <a:lnTo>
                  <a:pt x="5" y="69"/>
                </a:lnTo>
                <a:lnTo>
                  <a:pt x="7" y="68"/>
                </a:lnTo>
                <a:lnTo>
                  <a:pt x="8" y="64"/>
                </a:lnTo>
                <a:lnTo>
                  <a:pt x="6" y="63"/>
                </a:lnTo>
                <a:lnTo>
                  <a:pt x="7" y="61"/>
                </a:lnTo>
                <a:lnTo>
                  <a:pt x="8" y="59"/>
                </a:lnTo>
                <a:lnTo>
                  <a:pt x="8" y="58"/>
                </a:lnTo>
                <a:lnTo>
                  <a:pt x="7" y="58"/>
                </a:lnTo>
                <a:lnTo>
                  <a:pt x="6" y="58"/>
                </a:lnTo>
                <a:lnTo>
                  <a:pt x="5" y="60"/>
                </a:lnTo>
                <a:lnTo>
                  <a:pt x="3" y="61"/>
                </a:lnTo>
                <a:lnTo>
                  <a:pt x="2" y="61"/>
                </a:lnTo>
                <a:lnTo>
                  <a:pt x="1" y="63"/>
                </a:lnTo>
                <a:lnTo>
                  <a:pt x="0" y="63"/>
                </a:lnTo>
                <a:lnTo>
                  <a:pt x="0" y="61"/>
                </a:lnTo>
                <a:lnTo>
                  <a:pt x="1" y="57"/>
                </a:lnTo>
                <a:lnTo>
                  <a:pt x="2" y="55"/>
                </a:lnTo>
                <a:lnTo>
                  <a:pt x="5" y="52"/>
                </a:lnTo>
                <a:lnTo>
                  <a:pt x="8" y="49"/>
                </a:lnTo>
                <a:lnTo>
                  <a:pt x="16" y="45"/>
                </a:lnTo>
                <a:lnTo>
                  <a:pt x="21" y="43"/>
                </a:lnTo>
                <a:lnTo>
                  <a:pt x="26" y="41"/>
                </a:lnTo>
                <a:lnTo>
                  <a:pt x="28" y="41"/>
                </a:lnTo>
                <a:lnTo>
                  <a:pt x="33" y="43"/>
                </a:lnTo>
                <a:lnTo>
                  <a:pt x="36" y="44"/>
                </a:lnTo>
                <a:lnTo>
                  <a:pt x="37" y="43"/>
                </a:lnTo>
                <a:lnTo>
                  <a:pt x="39" y="41"/>
                </a:lnTo>
                <a:lnTo>
                  <a:pt x="40" y="37"/>
                </a:lnTo>
                <a:lnTo>
                  <a:pt x="41" y="36"/>
                </a:lnTo>
                <a:lnTo>
                  <a:pt x="42" y="34"/>
                </a:lnTo>
                <a:lnTo>
                  <a:pt x="47" y="32"/>
                </a:lnTo>
                <a:lnTo>
                  <a:pt x="51" y="31"/>
                </a:lnTo>
                <a:lnTo>
                  <a:pt x="52" y="31"/>
                </a:lnTo>
                <a:lnTo>
                  <a:pt x="53" y="32"/>
                </a:lnTo>
                <a:lnTo>
                  <a:pt x="55" y="32"/>
                </a:lnTo>
                <a:lnTo>
                  <a:pt x="57" y="31"/>
                </a:lnTo>
                <a:lnTo>
                  <a:pt x="58" y="30"/>
                </a:lnTo>
                <a:lnTo>
                  <a:pt x="57" y="29"/>
                </a:lnTo>
                <a:lnTo>
                  <a:pt x="57" y="28"/>
                </a:lnTo>
                <a:lnTo>
                  <a:pt x="57" y="27"/>
                </a:lnTo>
                <a:lnTo>
                  <a:pt x="60" y="27"/>
                </a:lnTo>
                <a:lnTo>
                  <a:pt x="61" y="26"/>
                </a:lnTo>
                <a:lnTo>
                  <a:pt x="64" y="26"/>
                </a:lnTo>
                <a:lnTo>
                  <a:pt x="68" y="26"/>
                </a:lnTo>
                <a:lnTo>
                  <a:pt x="70" y="25"/>
                </a:lnTo>
                <a:lnTo>
                  <a:pt x="70" y="24"/>
                </a:lnTo>
                <a:lnTo>
                  <a:pt x="73" y="20"/>
                </a:lnTo>
                <a:lnTo>
                  <a:pt x="72" y="20"/>
                </a:lnTo>
                <a:lnTo>
                  <a:pt x="71" y="20"/>
                </a:lnTo>
                <a:lnTo>
                  <a:pt x="70" y="19"/>
                </a:lnTo>
                <a:lnTo>
                  <a:pt x="68" y="19"/>
                </a:lnTo>
                <a:lnTo>
                  <a:pt x="68" y="18"/>
                </a:lnTo>
                <a:lnTo>
                  <a:pt x="68" y="17"/>
                </a:lnTo>
                <a:lnTo>
                  <a:pt x="70" y="15"/>
                </a:lnTo>
                <a:lnTo>
                  <a:pt x="72" y="12"/>
                </a:lnTo>
                <a:lnTo>
                  <a:pt x="71" y="9"/>
                </a:lnTo>
                <a:lnTo>
                  <a:pt x="70" y="9"/>
                </a:lnTo>
                <a:lnTo>
                  <a:pt x="71" y="8"/>
                </a:lnTo>
                <a:lnTo>
                  <a:pt x="72" y="6"/>
                </a:lnTo>
                <a:lnTo>
                  <a:pt x="76" y="1"/>
                </a:lnTo>
                <a:lnTo>
                  <a:pt x="77" y="0"/>
                </a:lnTo>
                <a:lnTo>
                  <a:pt x="78" y="1"/>
                </a:lnTo>
                <a:lnTo>
                  <a:pt x="79" y="2"/>
                </a:lnTo>
                <a:lnTo>
                  <a:pt x="80" y="4"/>
                </a:lnTo>
                <a:lnTo>
                  <a:pt x="83" y="8"/>
                </a:lnTo>
                <a:lnTo>
                  <a:pt x="86" y="9"/>
                </a:lnTo>
                <a:lnTo>
                  <a:pt x="89" y="8"/>
                </a:lnTo>
                <a:lnTo>
                  <a:pt x="92" y="7"/>
                </a:lnTo>
                <a:lnTo>
                  <a:pt x="93" y="5"/>
                </a:lnTo>
                <a:lnTo>
                  <a:pt x="94" y="4"/>
                </a:lnTo>
                <a:lnTo>
                  <a:pt x="94" y="2"/>
                </a:lnTo>
                <a:lnTo>
                  <a:pt x="95" y="2"/>
                </a:lnTo>
                <a:lnTo>
                  <a:pt x="97" y="3"/>
                </a:lnTo>
                <a:lnTo>
                  <a:pt x="98" y="3"/>
                </a:lnTo>
                <a:lnTo>
                  <a:pt x="100" y="2"/>
                </a:lnTo>
                <a:lnTo>
                  <a:pt x="103" y="8"/>
                </a:lnTo>
                <a:lnTo>
                  <a:pt x="104" y="9"/>
                </a:lnTo>
                <a:lnTo>
                  <a:pt x="105" y="11"/>
                </a:lnTo>
                <a:lnTo>
                  <a:pt x="108" y="17"/>
                </a:lnTo>
                <a:lnTo>
                  <a:pt x="109" y="18"/>
                </a:lnTo>
                <a:lnTo>
                  <a:pt x="113" y="24"/>
                </a:lnTo>
                <a:lnTo>
                  <a:pt x="114" y="28"/>
                </a:lnTo>
                <a:lnTo>
                  <a:pt x="114" y="30"/>
                </a:lnTo>
                <a:lnTo>
                  <a:pt x="116" y="31"/>
                </a:lnTo>
                <a:lnTo>
                  <a:pt x="118" y="35"/>
                </a:lnTo>
                <a:lnTo>
                  <a:pt x="116" y="47"/>
                </a:lnTo>
                <a:lnTo>
                  <a:pt x="119" y="48"/>
                </a:lnTo>
                <a:lnTo>
                  <a:pt x="121" y="50"/>
                </a:lnTo>
                <a:lnTo>
                  <a:pt x="118" y="54"/>
                </a:lnTo>
                <a:lnTo>
                  <a:pt x="119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6"/>
                </a:lnTo>
                <a:lnTo>
                  <a:pt x="120" y="57"/>
                </a:lnTo>
                <a:lnTo>
                  <a:pt x="121" y="58"/>
                </a:lnTo>
                <a:lnTo>
                  <a:pt x="119" y="60"/>
                </a:lnTo>
                <a:lnTo>
                  <a:pt x="114" y="65"/>
                </a:lnTo>
                <a:lnTo>
                  <a:pt x="113" y="66"/>
                </a:lnTo>
                <a:lnTo>
                  <a:pt x="112" y="65"/>
                </a:lnTo>
                <a:lnTo>
                  <a:pt x="111" y="65"/>
                </a:lnTo>
                <a:lnTo>
                  <a:pt x="111" y="66"/>
                </a:lnTo>
                <a:lnTo>
                  <a:pt x="111" y="70"/>
                </a:lnTo>
                <a:lnTo>
                  <a:pt x="109" y="69"/>
                </a:lnTo>
                <a:lnTo>
                  <a:pt x="109" y="70"/>
                </a:lnTo>
                <a:lnTo>
                  <a:pt x="108" y="71"/>
                </a:lnTo>
                <a:lnTo>
                  <a:pt x="107" y="71"/>
                </a:lnTo>
                <a:lnTo>
                  <a:pt x="106" y="71"/>
                </a:lnTo>
                <a:lnTo>
                  <a:pt x="105" y="72"/>
                </a:lnTo>
                <a:lnTo>
                  <a:pt x="104" y="73"/>
                </a:lnTo>
                <a:lnTo>
                  <a:pt x="105" y="73"/>
                </a:lnTo>
                <a:lnTo>
                  <a:pt x="104" y="74"/>
                </a:lnTo>
                <a:lnTo>
                  <a:pt x="103" y="74"/>
                </a:lnTo>
                <a:lnTo>
                  <a:pt x="102" y="74"/>
                </a:lnTo>
                <a:lnTo>
                  <a:pt x="101" y="75"/>
                </a:lnTo>
                <a:lnTo>
                  <a:pt x="101" y="76"/>
                </a:lnTo>
                <a:lnTo>
                  <a:pt x="99" y="76"/>
                </a:lnTo>
                <a:lnTo>
                  <a:pt x="97" y="76"/>
                </a:lnTo>
                <a:lnTo>
                  <a:pt x="97" y="78"/>
                </a:lnTo>
                <a:lnTo>
                  <a:pt x="95" y="78"/>
                </a:lnTo>
                <a:lnTo>
                  <a:pt x="94" y="79"/>
                </a:lnTo>
                <a:lnTo>
                  <a:pt x="94" y="80"/>
                </a:lnTo>
                <a:lnTo>
                  <a:pt x="97" y="83"/>
                </a:lnTo>
                <a:lnTo>
                  <a:pt x="98" y="83"/>
                </a:lnTo>
                <a:lnTo>
                  <a:pt x="99" y="84"/>
                </a:lnTo>
                <a:lnTo>
                  <a:pt x="100" y="84"/>
                </a:lnTo>
                <a:lnTo>
                  <a:pt x="101" y="85"/>
                </a:lnTo>
                <a:lnTo>
                  <a:pt x="100" y="86"/>
                </a:lnTo>
                <a:lnTo>
                  <a:pt x="101" y="87"/>
                </a:lnTo>
                <a:lnTo>
                  <a:pt x="101" y="88"/>
                </a:lnTo>
                <a:lnTo>
                  <a:pt x="99" y="88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101" y="91"/>
                </a:lnTo>
                <a:lnTo>
                  <a:pt x="99" y="92"/>
                </a:lnTo>
                <a:lnTo>
                  <a:pt x="97" y="93"/>
                </a:lnTo>
                <a:lnTo>
                  <a:pt x="95" y="97"/>
                </a:lnTo>
                <a:lnTo>
                  <a:pt x="95" y="102"/>
                </a:lnTo>
                <a:lnTo>
                  <a:pt x="95" y="105"/>
                </a:lnTo>
                <a:lnTo>
                  <a:pt x="95" y="106"/>
                </a:lnTo>
                <a:lnTo>
                  <a:pt x="96" y="107"/>
                </a:lnTo>
                <a:lnTo>
                  <a:pt x="96" y="109"/>
                </a:lnTo>
                <a:lnTo>
                  <a:pt x="96" y="110"/>
                </a:lnTo>
                <a:lnTo>
                  <a:pt x="98" y="111"/>
                </a:lnTo>
                <a:lnTo>
                  <a:pt x="100" y="111"/>
                </a:lnTo>
                <a:lnTo>
                  <a:pt x="101" y="113"/>
                </a:lnTo>
                <a:lnTo>
                  <a:pt x="101" y="114"/>
                </a:lnTo>
                <a:lnTo>
                  <a:pt x="100" y="114"/>
                </a:lnTo>
                <a:lnTo>
                  <a:pt x="100" y="115"/>
                </a:lnTo>
                <a:lnTo>
                  <a:pt x="100" y="116"/>
                </a:lnTo>
                <a:lnTo>
                  <a:pt x="101" y="117"/>
                </a:lnTo>
                <a:lnTo>
                  <a:pt x="102" y="117"/>
                </a:lnTo>
                <a:lnTo>
                  <a:pt x="103" y="117"/>
                </a:lnTo>
                <a:lnTo>
                  <a:pt x="104" y="118"/>
                </a:lnTo>
                <a:lnTo>
                  <a:pt x="105" y="120"/>
                </a:lnTo>
                <a:lnTo>
                  <a:pt x="105" y="122"/>
                </a:lnTo>
                <a:lnTo>
                  <a:pt x="105" y="123"/>
                </a:lnTo>
                <a:lnTo>
                  <a:pt x="105" y="124"/>
                </a:lnTo>
                <a:lnTo>
                  <a:pt x="105" y="126"/>
                </a:lnTo>
                <a:lnTo>
                  <a:pt x="105" y="127"/>
                </a:lnTo>
                <a:lnTo>
                  <a:pt x="106" y="128"/>
                </a:lnTo>
                <a:lnTo>
                  <a:pt x="107" y="129"/>
                </a:lnTo>
                <a:lnTo>
                  <a:pt x="107" y="130"/>
                </a:lnTo>
                <a:lnTo>
                  <a:pt x="107" y="131"/>
                </a:lnTo>
                <a:lnTo>
                  <a:pt x="107" y="132"/>
                </a:lnTo>
                <a:lnTo>
                  <a:pt x="106" y="133"/>
                </a:lnTo>
                <a:lnTo>
                  <a:pt x="105" y="134"/>
                </a:lnTo>
                <a:lnTo>
                  <a:pt x="105" y="135"/>
                </a:lnTo>
                <a:lnTo>
                  <a:pt x="106" y="135"/>
                </a:lnTo>
                <a:lnTo>
                  <a:pt x="107" y="135"/>
                </a:lnTo>
                <a:lnTo>
                  <a:pt x="108" y="136"/>
                </a:lnTo>
                <a:lnTo>
                  <a:pt x="109" y="136"/>
                </a:lnTo>
                <a:lnTo>
                  <a:pt x="110" y="135"/>
                </a:lnTo>
                <a:lnTo>
                  <a:pt x="111" y="134"/>
                </a:lnTo>
                <a:lnTo>
                  <a:pt x="112" y="134"/>
                </a:lnTo>
                <a:lnTo>
                  <a:pt x="112" y="135"/>
                </a:lnTo>
                <a:lnTo>
                  <a:pt x="113" y="137"/>
                </a:lnTo>
                <a:lnTo>
                  <a:pt x="114" y="137"/>
                </a:lnTo>
                <a:lnTo>
                  <a:pt x="115" y="137"/>
                </a:lnTo>
                <a:lnTo>
                  <a:pt x="116" y="137"/>
                </a:lnTo>
                <a:lnTo>
                  <a:pt x="117" y="137"/>
                </a:lnTo>
                <a:lnTo>
                  <a:pt x="118" y="137"/>
                </a:lnTo>
                <a:lnTo>
                  <a:pt x="119" y="138"/>
                </a:lnTo>
                <a:lnTo>
                  <a:pt x="120" y="140"/>
                </a:lnTo>
                <a:lnTo>
                  <a:pt x="120" y="141"/>
                </a:lnTo>
                <a:lnTo>
                  <a:pt x="121" y="142"/>
                </a:lnTo>
                <a:lnTo>
                  <a:pt x="120" y="143"/>
                </a:lnTo>
                <a:lnTo>
                  <a:pt x="121" y="143"/>
                </a:lnTo>
                <a:lnTo>
                  <a:pt x="122" y="144"/>
                </a:lnTo>
                <a:lnTo>
                  <a:pt x="122" y="143"/>
                </a:lnTo>
                <a:lnTo>
                  <a:pt x="123" y="142"/>
                </a:lnTo>
                <a:lnTo>
                  <a:pt x="123" y="141"/>
                </a:lnTo>
                <a:lnTo>
                  <a:pt x="122" y="140"/>
                </a:lnTo>
                <a:lnTo>
                  <a:pt x="123" y="140"/>
                </a:lnTo>
                <a:lnTo>
                  <a:pt x="124" y="140"/>
                </a:lnTo>
                <a:lnTo>
                  <a:pt x="125" y="141"/>
                </a:lnTo>
                <a:lnTo>
                  <a:pt x="126" y="142"/>
                </a:lnTo>
                <a:lnTo>
                  <a:pt x="126" y="144"/>
                </a:lnTo>
                <a:lnTo>
                  <a:pt x="126" y="145"/>
                </a:lnTo>
                <a:lnTo>
                  <a:pt x="127" y="146"/>
                </a:lnTo>
                <a:lnTo>
                  <a:pt x="128" y="149"/>
                </a:lnTo>
                <a:lnTo>
                  <a:pt x="128" y="151"/>
                </a:lnTo>
                <a:lnTo>
                  <a:pt x="125" y="151"/>
                </a:lnTo>
                <a:lnTo>
                  <a:pt x="124" y="151"/>
                </a:lnTo>
                <a:lnTo>
                  <a:pt x="123" y="152"/>
                </a:lnTo>
                <a:lnTo>
                  <a:pt x="122" y="153"/>
                </a:lnTo>
                <a:lnTo>
                  <a:pt x="122" y="154"/>
                </a:lnTo>
                <a:lnTo>
                  <a:pt x="122" y="155"/>
                </a:lnTo>
                <a:lnTo>
                  <a:pt x="122" y="156"/>
                </a:lnTo>
                <a:lnTo>
                  <a:pt x="121" y="156"/>
                </a:lnTo>
                <a:lnTo>
                  <a:pt x="119" y="156"/>
                </a:lnTo>
                <a:lnTo>
                  <a:pt x="119" y="157"/>
                </a:lnTo>
                <a:lnTo>
                  <a:pt x="119" y="156"/>
                </a:lnTo>
                <a:lnTo>
                  <a:pt x="118" y="156"/>
                </a:lnTo>
                <a:lnTo>
                  <a:pt x="117" y="156"/>
                </a:lnTo>
                <a:lnTo>
                  <a:pt x="116" y="156"/>
                </a:lnTo>
                <a:lnTo>
                  <a:pt x="115" y="155"/>
                </a:lnTo>
                <a:lnTo>
                  <a:pt x="114" y="155"/>
                </a:lnTo>
                <a:lnTo>
                  <a:pt x="112" y="156"/>
                </a:lnTo>
                <a:lnTo>
                  <a:pt x="111" y="155"/>
                </a:lnTo>
                <a:lnTo>
                  <a:pt x="110" y="155"/>
                </a:lnTo>
                <a:lnTo>
                  <a:pt x="109" y="155"/>
                </a:lnTo>
                <a:lnTo>
                  <a:pt x="107" y="155"/>
                </a:lnTo>
                <a:lnTo>
                  <a:pt x="106" y="155"/>
                </a:lnTo>
                <a:lnTo>
                  <a:pt x="105" y="156"/>
                </a:lnTo>
                <a:lnTo>
                  <a:pt x="104" y="156"/>
                </a:lnTo>
                <a:lnTo>
                  <a:pt x="103" y="157"/>
                </a:lnTo>
                <a:lnTo>
                  <a:pt x="102" y="157"/>
                </a:lnTo>
                <a:lnTo>
                  <a:pt x="101" y="158"/>
                </a:lnTo>
                <a:lnTo>
                  <a:pt x="101" y="159"/>
                </a:lnTo>
                <a:lnTo>
                  <a:pt x="100" y="158"/>
                </a:lnTo>
                <a:lnTo>
                  <a:pt x="100" y="159"/>
                </a:lnTo>
                <a:lnTo>
                  <a:pt x="99" y="159"/>
                </a:lnTo>
                <a:lnTo>
                  <a:pt x="98" y="159"/>
                </a:lnTo>
                <a:lnTo>
                  <a:pt x="97" y="158"/>
                </a:lnTo>
                <a:lnTo>
                  <a:pt x="96" y="159"/>
                </a:lnTo>
                <a:lnTo>
                  <a:pt x="95" y="159"/>
                </a:lnTo>
                <a:lnTo>
                  <a:pt x="95" y="158"/>
                </a:lnTo>
                <a:lnTo>
                  <a:pt x="94" y="158"/>
                </a:lnTo>
                <a:lnTo>
                  <a:pt x="93" y="158"/>
                </a:lnTo>
                <a:lnTo>
                  <a:pt x="92" y="157"/>
                </a:lnTo>
                <a:lnTo>
                  <a:pt x="91" y="158"/>
                </a:lnTo>
                <a:lnTo>
                  <a:pt x="91" y="157"/>
                </a:lnTo>
                <a:lnTo>
                  <a:pt x="90" y="156"/>
                </a:lnTo>
                <a:lnTo>
                  <a:pt x="90" y="155"/>
                </a:lnTo>
                <a:lnTo>
                  <a:pt x="91" y="154"/>
                </a:lnTo>
                <a:lnTo>
                  <a:pt x="92" y="153"/>
                </a:lnTo>
                <a:lnTo>
                  <a:pt x="93" y="152"/>
                </a:lnTo>
                <a:lnTo>
                  <a:pt x="93" y="151"/>
                </a:lnTo>
                <a:lnTo>
                  <a:pt x="94" y="150"/>
                </a:lnTo>
                <a:lnTo>
                  <a:pt x="95" y="149"/>
                </a:lnTo>
                <a:lnTo>
                  <a:pt x="95" y="148"/>
                </a:lnTo>
                <a:lnTo>
                  <a:pt x="94" y="147"/>
                </a:lnTo>
                <a:lnTo>
                  <a:pt x="94" y="145"/>
                </a:lnTo>
                <a:lnTo>
                  <a:pt x="93" y="145"/>
                </a:lnTo>
                <a:lnTo>
                  <a:pt x="92" y="145"/>
                </a:lnTo>
                <a:lnTo>
                  <a:pt x="92" y="144"/>
                </a:lnTo>
                <a:lnTo>
                  <a:pt x="92" y="145"/>
                </a:lnTo>
                <a:lnTo>
                  <a:pt x="91" y="145"/>
                </a:lnTo>
                <a:lnTo>
                  <a:pt x="90" y="145"/>
                </a:lnTo>
                <a:lnTo>
                  <a:pt x="89" y="144"/>
                </a:lnTo>
                <a:lnTo>
                  <a:pt x="88" y="143"/>
                </a:lnTo>
                <a:lnTo>
                  <a:pt x="88" y="142"/>
                </a:lnTo>
                <a:lnTo>
                  <a:pt x="88" y="141"/>
                </a:lnTo>
                <a:lnTo>
                  <a:pt x="88" y="138"/>
                </a:lnTo>
                <a:lnTo>
                  <a:pt x="89" y="136"/>
                </a:lnTo>
                <a:lnTo>
                  <a:pt x="89" y="135"/>
                </a:lnTo>
                <a:lnTo>
                  <a:pt x="90" y="134"/>
                </a:lnTo>
                <a:lnTo>
                  <a:pt x="90" y="133"/>
                </a:lnTo>
                <a:lnTo>
                  <a:pt x="89" y="133"/>
                </a:lnTo>
                <a:lnTo>
                  <a:pt x="88" y="131"/>
                </a:lnTo>
                <a:lnTo>
                  <a:pt x="88" y="129"/>
                </a:lnTo>
                <a:lnTo>
                  <a:pt x="87" y="128"/>
                </a:lnTo>
                <a:lnTo>
                  <a:pt x="87" y="127"/>
                </a:lnTo>
                <a:lnTo>
                  <a:pt x="85" y="127"/>
                </a:lnTo>
                <a:lnTo>
                  <a:pt x="85" y="128"/>
                </a:lnTo>
                <a:lnTo>
                  <a:pt x="84" y="128"/>
                </a:lnTo>
                <a:lnTo>
                  <a:pt x="83" y="128"/>
                </a:lnTo>
                <a:lnTo>
                  <a:pt x="81" y="128"/>
                </a:lnTo>
                <a:lnTo>
                  <a:pt x="81" y="127"/>
                </a:lnTo>
                <a:lnTo>
                  <a:pt x="82" y="126"/>
                </a:lnTo>
                <a:lnTo>
                  <a:pt x="82" y="124"/>
                </a:lnTo>
                <a:lnTo>
                  <a:pt x="83" y="123"/>
                </a:lnTo>
                <a:lnTo>
                  <a:pt x="85" y="123"/>
                </a:lnTo>
                <a:lnTo>
                  <a:pt x="85" y="122"/>
                </a:lnTo>
                <a:lnTo>
                  <a:pt x="86" y="121"/>
                </a:lnTo>
                <a:lnTo>
                  <a:pt x="87" y="121"/>
                </a:lnTo>
                <a:lnTo>
                  <a:pt x="87" y="120"/>
                </a:lnTo>
                <a:lnTo>
                  <a:pt x="86" y="120"/>
                </a:lnTo>
                <a:lnTo>
                  <a:pt x="84" y="118"/>
                </a:lnTo>
                <a:lnTo>
                  <a:pt x="83" y="118"/>
                </a:lnTo>
                <a:lnTo>
                  <a:pt x="82" y="118"/>
                </a:lnTo>
                <a:lnTo>
                  <a:pt x="82" y="117"/>
                </a:lnTo>
                <a:lnTo>
                  <a:pt x="82" y="116"/>
                </a:lnTo>
                <a:lnTo>
                  <a:pt x="83" y="115"/>
                </a:lnTo>
                <a:lnTo>
                  <a:pt x="83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" name="Freeform 33"/>
          <p:cNvSpPr>
            <a:spLocks/>
          </p:cNvSpPr>
          <p:nvPr/>
        </p:nvSpPr>
        <p:spPr bwMode="auto">
          <a:xfrm>
            <a:off x="2289945" y="3148361"/>
            <a:ext cx="796772" cy="641099"/>
          </a:xfrm>
          <a:custGeom>
            <a:avLst/>
            <a:gdLst>
              <a:gd name="T0" fmla="*/ 2147483647 w 126"/>
              <a:gd name="T1" fmla="*/ 2147483647 h 82"/>
              <a:gd name="T2" fmla="*/ 2147483647 w 126"/>
              <a:gd name="T3" fmla="*/ 2147483647 h 82"/>
              <a:gd name="T4" fmla="*/ 2147483647 w 126"/>
              <a:gd name="T5" fmla="*/ 2147483647 h 82"/>
              <a:gd name="T6" fmla="*/ 2147483647 w 126"/>
              <a:gd name="T7" fmla="*/ 2147483647 h 82"/>
              <a:gd name="T8" fmla="*/ 2147483647 w 126"/>
              <a:gd name="T9" fmla="*/ 2147483647 h 82"/>
              <a:gd name="T10" fmla="*/ 2147483647 w 126"/>
              <a:gd name="T11" fmla="*/ 2147483647 h 82"/>
              <a:gd name="T12" fmla="*/ 2147483647 w 126"/>
              <a:gd name="T13" fmla="*/ 2147483647 h 82"/>
              <a:gd name="T14" fmla="*/ 2147483647 w 126"/>
              <a:gd name="T15" fmla="*/ 2147483647 h 82"/>
              <a:gd name="T16" fmla="*/ 2147483647 w 126"/>
              <a:gd name="T17" fmla="*/ 2147483647 h 82"/>
              <a:gd name="T18" fmla="*/ 2147483647 w 126"/>
              <a:gd name="T19" fmla="*/ 2147483647 h 82"/>
              <a:gd name="T20" fmla="*/ 2147483647 w 126"/>
              <a:gd name="T21" fmla="*/ 2147483647 h 82"/>
              <a:gd name="T22" fmla="*/ 2147483647 w 126"/>
              <a:gd name="T23" fmla="*/ 2147483647 h 82"/>
              <a:gd name="T24" fmla="*/ 2147483647 w 126"/>
              <a:gd name="T25" fmla="*/ 2147483647 h 82"/>
              <a:gd name="T26" fmla="*/ 2147483647 w 126"/>
              <a:gd name="T27" fmla="*/ 2147483647 h 82"/>
              <a:gd name="T28" fmla="*/ 2147483647 w 126"/>
              <a:gd name="T29" fmla="*/ 2147483647 h 82"/>
              <a:gd name="T30" fmla="*/ 2147483647 w 126"/>
              <a:gd name="T31" fmla="*/ 2147483647 h 82"/>
              <a:gd name="T32" fmla="*/ 2147483647 w 126"/>
              <a:gd name="T33" fmla="*/ 2147483647 h 82"/>
              <a:gd name="T34" fmla="*/ 2147483647 w 126"/>
              <a:gd name="T35" fmla="*/ 2147483647 h 82"/>
              <a:gd name="T36" fmla="*/ 2147483647 w 126"/>
              <a:gd name="T37" fmla="*/ 2147483647 h 82"/>
              <a:gd name="T38" fmla="*/ 2147483647 w 126"/>
              <a:gd name="T39" fmla="*/ 2147483647 h 82"/>
              <a:gd name="T40" fmla="*/ 2147483647 w 126"/>
              <a:gd name="T41" fmla="*/ 2147483647 h 82"/>
              <a:gd name="T42" fmla="*/ 2147483647 w 126"/>
              <a:gd name="T43" fmla="*/ 2147483647 h 82"/>
              <a:gd name="T44" fmla="*/ 2147483647 w 126"/>
              <a:gd name="T45" fmla="*/ 2147483647 h 82"/>
              <a:gd name="T46" fmla="*/ 2147483647 w 126"/>
              <a:gd name="T47" fmla="*/ 2147483647 h 82"/>
              <a:gd name="T48" fmla="*/ 2147483647 w 126"/>
              <a:gd name="T49" fmla="*/ 2147483647 h 82"/>
              <a:gd name="T50" fmla="*/ 2147483647 w 126"/>
              <a:gd name="T51" fmla="*/ 2147483647 h 82"/>
              <a:gd name="T52" fmla="*/ 2147483647 w 126"/>
              <a:gd name="T53" fmla="*/ 2147483647 h 82"/>
              <a:gd name="T54" fmla="*/ 2147483647 w 126"/>
              <a:gd name="T55" fmla="*/ 2147483647 h 82"/>
              <a:gd name="T56" fmla="*/ 2147483647 w 126"/>
              <a:gd name="T57" fmla="*/ 2147483647 h 82"/>
              <a:gd name="T58" fmla="*/ 2147483647 w 126"/>
              <a:gd name="T59" fmla="*/ 2147483647 h 82"/>
              <a:gd name="T60" fmla="*/ 2147483647 w 126"/>
              <a:gd name="T61" fmla="*/ 2147483647 h 82"/>
              <a:gd name="T62" fmla="*/ 2147483647 w 126"/>
              <a:gd name="T63" fmla="*/ 2147483647 h 82"/>
              <a:gd name="T64" fmla="*/ 2147483647 w 126"/>
              <a:gd name="T65" fmla="*/ 2147483647 h 82"/>
              <a:gd name="T66" fmla="*/ 2147483647 w 126"/>
              <a:gd name="T67" fmla="*/ 2147483647 h 82"/>
              <a:gd name="T68" fmla="*/ 2147483647 w 126"/>
              <a:gd name="T69" fmla="*/ 2147483647 h 82"/>
              <a:gd name="T70" fmla="*/ 2147483647 w 126"/>
              <a:gd name="T71" fmla="*/ 2147483647 h 82"/>
              <a:gd name="T72" fmla="*/ 2147483647 w 126"/>
              <a:gd name="T73" fmla="*/ 2147483647 h 82"/>
              <a:gd name="T74" fmla="*/ 2147483647 w 126"/>
              <a:gd name="T75" fmla="*/ 2147483647 h 82"/>
              <a:gd name="T76" fmla="*/ 2147483647 w 126"/>
              <a:gd name="T77" fmla="*/ 2147483647 h 82"/>
              <a:gd name="T78" fmla="*/ 2147483647 w 126"/>
              <a:gd name="T79" fmla="*/ 2147483647 h 82"/>
              <a:gd name="T80" fmla="*/ 2147483647 w 126"/>
              <a:gd name="T81" fmla="*/ 2147483647 h 82"/>
              <a:gd name="T82" fmla="*/ 2147483647 w 126"/>
              <a:gd name="T83" fmla="*/ 2147483647 h 82"/>
              <a:gd name="T84" fmla="*/ 2147483647 w 126"/>
              <a:gd name="T85" fmla="*/ 2147483647 h 82"/>
              <a:gd name="T86" fmla="*/ 2147483647 w 126"/>
              <a:gd name="T87" fmla="*/ 2147483647 h 82"/>
              <a:gd name="T88" fmla="*/ 2147483647 w 126"/>
              <a:gd name="T89" fmla="*/ 2147483647 h 82"/>
              <a:gd name="T90" fmla="*/ 2147483647 w 126"/>
              <a:gd name="T91" fmla="*/ 2147483647 h 82"/>
              <a:gd name="T92" fmla="*/ 2147483647 w 126"/>
              <a:gd name="T93" fmla="*/ 2147483647 h 82"/>
              <a:gd name="T94" fmla="*/ 2147483647 w 126"/>
              <a:gd name="T95" fmla="*/ 2147483647 h 82"/>
              <a:gd name="T96" fmla="*/ 2147483647 w 126"/>
              <a:gd name="T97" fmla="*/ 2147483647 h 82"/>
              <a:gd name="T98" fmla="*/ 2147483647 w 126"/>
              <a:gd name="T99" fmla="*/ 2147483647 h 82"/>
              <a:gd name="T100" fmla="*/ 2147483647 w 126"/>
              <a:gd name="T101" fmla="*/ 2147483647 h 82"/>
              <a:gd name="T102" fmla="*/ 2147483647 w 126"/>
              <a:gd name="T103" fmla="*/ 2147483647 h 82"/>
              <a:gd name="T104" fmla="*/ 2147483647 w 126"/>
              <a:gd name="T105" fmla="*/ 2147483647 h 82"/>
              <a:gd name="T106" fmla="*/ 2147483647 w 126"/>
              <a:gd name="T107" fmla="*/ 2147483647 h 82"/>
              <a:gd name="T108" fmla="*/ 2147483647 w 126"/>
              <a:gd name="T109" fmla="*/ 2147483647 h 82"/>
              <a:gd name="T110" fmla="*/ 2147483647 w 126"/>
              <a:gd name="T111" fmla="*/ 2147483647 h 82"/>
              <a:gd name="T112" fmla="*/ 2147483647 w 126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6"/>
              <a:gd name="T172" fmla="*/ 0 h 82"/>
              <a:gd name="T173" fmla="*/ 126 w 126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6" h="82">
                <a:moveTo>
                  <a:pt x="35" y="20"/>
                </a:moveTo>
                <a:lnTo>
                  <a:pt x="35" y="20"/>
                </a:lnTo>
                <a:lnTo>
                  <a:pt x="36" y="21"/>
                </a:lnTo>
                <a:lnTo>
                  <a:pt x="38" y="22"/>
                </a:lnTo>
                <a:lnTo>
                  <a:pt x="39" y="24"/>
                </a:lnTo>
                <a:lnTo>
                  <a:pt x="41" y="24"/>
                </a:lnTo>
                <a:lnTo>
                  <a:pt x="45" y="22"/>
                </a:lnTo>
                <a:lnTo>
                  <a:pt x="47" y="21"/>
                </a:lnTo>
                <a:lnTo>
                  <a:pt x="49" y="20"/>
                </a:lnTo>
                <a:lnTo>
                  <a:pt x="50" y="19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2" y="13"/>
                </a:lnTo>
                <a:lnTo>
                  <a:pt x="54" y="10"/>
                </a:lnTo>
                <a:lnTo>
                  <a:pt x="56" y="9"/>
                </a:lnTo>
                <a:lnTo>
                  <a:pt x="60" y="10"/>
                </a:lnTo>
                <a:lnTo>
                  <a:pt x="62" y="10"/>
                </a:lnTo>
                <a:lnTo>
                  <a:pt x="64" y="11"/>
                </a:lnTo>
                <a:lnTo>
                  <a:pt x="66" y="11"/>
                </a:lnTo>
                <a:lnTo>
                  <a:pt x="68" y="10"/>
                </a:lnTo>
                <a:lnTo>
                  <a:pt x="69" y="9"/>
                </a:lnTo>
                <a:lnTo>
                  <a:pt x="69" y="8"/>
                </a:lnTo>
                <a:lnTo>
                  <a:pt x="68" y="8"/>
                </a:lnTo>
                <a:lnTo>
                  <a:pt x="68" y="6"/>
                </a:lnTo>
                <a:lnTo>
                  <a:pt x="68" y="5"/>
                </a:lnTo>
                <a:lnTo>
                  <a:pt x="68" y="4"/>
                </a:lnTo>
                <a:lnTo>
                  <a:pt x="74" y="4"/>
                </a:lnTo>
                <a:lnTo>
                  <a:pt x="75" y="2"/>
                </a:lnTo>
                <a:lnTo>
                  <a:pt x="76" y="2"/>
                </a:lnTo>
                <a:lnTo>
                  <a:pt x="77" y="1"/>
                </a:lnTo>
                <a:lnTo>
                  <a:pt x="78" y="0"/>
                </a:lnTo>
                <a:lnTo>
                  <a:pt x="80" y="0"/>
                </a:lnTo>
                <a:lnTo>
                  <a:pt x="81" y="2"/>
                </a:lnTo>
                <a:lnTo>
                  <a:pt x="81" y="3"/>
                </a:lnTo>
                <a:lnTo>
                  <a:pt x="80" y="4"/>
                </a:lnTo>
                <a:lnTo>
                  <a:pt x="81" y="5"/>
                </a:lnTo>
                <a:lnTo>
                  <a:pt x="84" y="7"/>
                </a:lnTo>
                <a:lnTo>
                  <a:pt x="87" y="8"/>
                </a:lnTo>
                <a:lnTo>
                  <a:pt x="89" y="9"/>
                </a:lnTo>
                <a:lnTo>
                  <a:pt x="90" y="9"/>
                </a:lnTo>
                <a:lnTo>
                  <a:pt x="91" y="9"/>
                </a:lnTo>
                <a:lnTo>
                  <a:pt x="92" y="10"/>
                </a:lnTo>
                <a:lnTo>
                  <a:pt x="91" y="12"/>
                </a:lnTo>
                <a:lnTo>
                  <a:pt x="90" y="14"/>
                </a:lnTo>
                <a:lnTo>
                  <a:pt x="91" y="14"/>
                </a:lnTo>
                <a:lnTo>
                  <a:pt x="92" y="15"/>
                </a:lnTo>
                <a:lnTo>
                  <a:pt x="93" y="15"/>
                </a:lnTo>
                <a:lnTo>
                  <a:pt x="94" y="15"/>
                </a:lnTo>
                <a:lnTo>
                  <a:pt x="94" y="14"/>
                </a:lnTo>
                <a:lnTo>
                  <a:pt x="95" y="14"/>
                </a:lnTo>
                <a:lnTo>
                  <a:pt x="97" y="15"/>
                </a:lnTo>
                <a:lnTo>
                  <a:pt x="97" y="17"/>
                </a:lnTo>
                <a:lnTo>
                  <a:pt x="98" y="18"/>
                </a:lnTo>
                <a:lnTo>
                  <a:pt x="99" y="18"/>
                </a:lnTo>
                <a:lnTo>
                  <a:pt x="100" y="21"/>
                </a:lnTo>
                <a:lnTo>
                  <a:pt x="101" y="23"/>
                </a:lnTo>
                <a:lnTo>
                  <a:pt x="103" y="23"/>
                </a:lnTo>
                <a:lnTo>
                  <a:pt x="104" y="24"/>
                </a:lnTo>
                <a:lnTo>
                  <a:pt x="104" y="25"/>
                </a:lnTo>
                <a:lnTo>
                  <a:pt x="105" y="25"/>
                </a:lnTo>
                <a:lnTo>
                  <a:pt x="106" y="26"/>
                </a:lnTo>
                <a:lnTo>
                  <a:pt x="107" y="26"/>
                </a:lnTo>
                <a:lnTo>
                  <a:pt x="106" y="27"/>
                </a:lnTo>
                <a:lnTo>
                  <a:pt x="106" y="28"/>
                </a:lnTo>
                <a:lnTo>
                  <a:pt x="108" y="29"/>
                </a:lnTo>
                <a:lnTo>
                  <a:pt x="109" y="30"/>
                </a:lnTo>
                <a:lnTo>
                  <a:pt x="109" y="32"/>
                </a:lnTo>
                <a:lnTo>
                  <a:pt x="109" y="35"/>
                </a:lnTo>
                <a:lnTo>
                  <a:pt x="113" y="37"/>
                </a:lnTo>
                <a:lnTo>
                  <a:pt x="116" y="38"/>
                </a:lnTo>
                <a:lnTo>
                  <a:pt x="120" y="41"/>
                </a:lnTo>
                <a:lnTo>
                  <a:pt x="123" y="42"/>
                </a:lnTo>
                <a:lnTo>
                  <a:pt x="126" y="45"/>
                </a:lnTo>
                <a:lnTo>
                  <a:pt x="126" y="46"/>
                </a:lnTo>
                <a:lnTo>
                  <a:pt x="126" y="48"/>
                </a:lnTo>
                <a:lnTo>
                  <a:pt x="125" y="48"/>
                </a:lnTo>
                <a:lnTo>
                  <a:pt x="126" y="50"/>
                </a:lnTo>
                <a:lnTo>
                  <a:pt x="116" y="50"/>
                </a:lnTo>
                <a:lnTo>
                  <a:pt x="115" y="52"/>
                </a:lnTo>
                <a:lnTo>
                  <a:pt x="112" y="57"/>
                </a:lnTo>
                <a:lnTo>
                  <a:pt x="115" y="57"/>
                </a:lnTo>
                <a:lnTo>
                  <a:pt x="113" y="61"/>
                </a:lnTo>
                <a:lnTo>
                  <a:pt x="111" y="60"/>
                </a:lnTo>
                <a:lnTo>
                  <a:pt x="109" y="59"/>
                </a:lnTo>
                <a:lnTo>
                  <a:pt x="108" y="59"/>
                </a:lnTo>
                <a:lnTo>
                  <a:pt x="107" y="58"/>
                </a:lnTo>
                <a:lnTo>
                  <a:pt x="107" y="60"/>
                </a:lnTo>
                <a:lnTo>
                  <a:pt x="108" y="65"/>
                </a:lnTo>
                <a:lnTo>
                  <a:pt x="108" y="70"/>
                </a:lnTo>
                <a:lnTo>
                  <a:pt x="108" y="71"/>
                </a:lnTo>
                <a:lnTo>
                  <a:pt x="107" y="70"/>
                </a:lnTo>
                <a:lnTo>
                  <a:pt x="106" y="71"/>
                </a:lnTo>
                <a:lnTo>
                  <a:pt x="105" y="74"/>
                </a:lnTo>
                <a:lnTo>
                  <a:pt x="104" y="74"/>
                </a:lnTo>
                <a:lnTo>
                  <a:pt x="103" y="73"/>
                </a:lnTo>
                <a:lnTo>
                  <a:pt x="102" y="71"/>
                </a:lnTo>
                <a:lnTo>
                  <a:pt x="99" y="72"/>
                </a:lnTo>
                <a:lnTo>
                  <a:pt x="98" y="73"/>
                </a:lnTo>
                <a:lnTo>
                  <a:pt x="97" y="72"/>
                </a:lnTo>
                <a:lnTo>
                  <a:pt x="94" y="70"/>
                </a:lnTo>
                <a:lnTo>
                  <a:pt x="92" y="69"/>
                </a:lnTo>
                <a:lnTo>
                  <a:pt x="91" y="68"/>
                </a:lnTo>
                <a:lnTo>
                  <a:pt x="86" y="68"/>
                </a:lnTo>
                <a:lnTo>
                  <a:pt x="84" y="69"/>
                </a:lnTo>
                <a:lnTo>
                  <a:pt x="83" y="71"/>
                </a:lnTo>
                <a:lnTo>
                  <a:pt x="80" y="76"/>
                </a:lnTo>
                <a:lnTo>
                  <a:pt x="78" y="77"/>
                </a:lnTo>
                <a:lnTo>
                  <a:pt x="75" y="77"/>
                </a:lnTo>
                <a:lnTo>
                  <a:pt x="74" y="75"/>
                </a:lnTo>
                <a:lnTo>
                  <a:pt x="73" y="75"/>
                </a:lnTo>
                <a:lnTo>
                  <a:pt x="73" y="76"/>
                </a:lnTo>
                <a:lnTo>
                  <a:pt x="70" y="76"/>
                </a:lnTo>
                <a:lnTo>
                  <a:pt x="68" y="74"/>
                </a:lnTo>
                <a:lnTo>
                  <a:pt x="67" y="74"/>
                </a:lnTo>
                <a:lnTo>
                  <a:pt x="66" y="73"/>
                </a:lnTo>
                <a:lnTo>
                  <a:pt x="63" y="75"/>
                </a:lnTo>
                <a:lnTo>
                  <a:pt x="60" y="76"/>
                </a:lnTo>
                <a:lnTo>
                  <a:pt x="57" y="78"/>
                </a:lnTo>
                <a:lnTo>
                  <a:pt x="55" y="78"/>
                </a:lnTo>
                <a:lnTo>
                  <a:pt x="55" y="77"/>
                </a:lnTo>
                <a:lnTo>
                  <a:pt x="53" y="77"/>
                </a:lnTo>
                <a:lnTo>
                  <a:pt x="52" y="77"/>
                </a:lnTo>
                <a:lnTo>
                  <a:pt x="52" y="76"/>
                </a:lnTo>
                <a:lnTo>
                  <a:pt x="52" y="75"/>
                </a:lnTo>
                <a:lnTo>
                  <a:pt x="50" y="75"/>
                </a:lnTo>
                <a:lnTo>
                  <a:pt x="49" y="75"/>
                </a:lnTo>
                <a:lnTo>
                  <a:pt x="48" y="77"/>
                </a:lnTo>
                <a:lnTo>
                  <a:pt x="48" y="78"/>
                </a:lnTo>
                <a:lnTo>
                  <a:pt x="47" y="81"/>
                </a:lnTo>
                <a:lnTo>
                  <a:pt x="45" y="81"/>
                </a:lnTo>
                <a:lnTo>
                  <a:pt x="44" y="82"/>
                </a:lnTo>
                <a:lnTo>
                  <a:pt x="39" y="80"/>
                </a:lnTo>
                <a:lnTo>
                  <a:pt x="38" y="79"/>
                </a:lnTo>
                <a:lnTo>
                  <a:pt x="38" y="78"/>
                </a:lnTo>
                <a:lnTo>
                  <a:pt x="36" y="77"/>
                </a:lnTo>
                <a:lnTo>
                  <a:pt x="37" y="76"/>
                </a:lnTo>
                <a:lnTo>
                  <a:pt x="38" y="76"/>
                </a:lnTo>
                <a:lnTo>
                  <a:pt x="38" y="77"/>
                </a:lnTo>
                <a:lnTo>
                  <a:pt x="39" y="76"/>
                </a:lnTo>
                <a:lnTo>
                  <a:pt x="39" y="75"/>
                </a:lnTo>
                <a:lnTo>
                  <a:pt x="41" y="75"/>
                </a:lnTo>
                <a:lnTo>
                  <a:pt x="41" y="74"/>
                </a:lnTo>
                <a:lnTo>
                  <a:pt x="41" y="73"/>
                </a:lnTo>
                <a:lnTo>
                  <a:pt x="42" y="72"/>
                </a:lnTo>
                <a:lnTo>
                  <a:pt x="41" y="71"/>
                </a:lnTo>
                <a:lnTo>
                  <a:pt x="40" y="70"/>
                </a:lnTo>
                <a:lnTo>
                  <a:pt x="41" y="69"/>
                </a:lnTo>
                <a:lnTo>
                  <a:pt x="38" y="70"/>
                </a:lnTo>
                <a:lnTo>
                  <a:pt x="38" y="72"/>
                </a:lnTo>
                <a:lnTo>
                  <a:pt x="37" y="73"/>
                </a:lnTo>
                <a:lnTo>
                  <a:pt x="36" y="73"/>
                </a:lnTo>
                <a:lnTo>
                  <a:pt x="35" y="75"/>
                </a:lnTo>
                <a:lnTo>
                  <a:pt x="32" y="73"/>
                </a:lnTo>
                <a:lnTo>
                  <a:pt x="29" y="71"/>
                </a:lnTo>
                <a:lnTo>
                  <a:pt x="27" y="70"/>
                </a:lnTo>
                <a:lnTo>
                  <a:pt x="26" y="68"/>
                </a:lnTo>
                <a:lnTo>
                  <a:pt x="25" y="67"/>
                </a:lnTo>
                <a:lnTo>
                  <a:pt x="24" y="66"/>
                </a:lnTo>
                <a:lnTo>
                  <a:pt x="23" y="64"/>
                </a:lnTo>
                <a:lnTo>
                  <a:pt x="22" y="62"/>
                </a:lnTo>
                <a:lnTo>
                  <a:pt x="21" y="62"/>
                </a:lnTo>
                <a:lnTo>
                  <a:pt x="19" y="60"/>
                </a:lnTo>
                <a:lnTo>
                  <a:pt x="19" y="59"/>
                </a:lnTo>
                <a:lnTo>
                  <a:pt x="18" y="58"/>
                </a:lnTo>
                <a:lnTo>
                  <a:pt x="17" y="58"/>
                </a:lnTo>
                <a:lnTo>
                  <a:pt x="16" y="56"/>
                </a:lnTo>
                <a:lnTo>
                  <a:pt x="14" y="56"/>
                </a:lnTo>
                <a:lnTo>
                  <a:pt x="12" y="55"/>
                </a:lnTo>
                <a:lnTo>
                  <a:pt x="10" y="52"/>
                </a:lnTo>
                <a:lnTo>
                  <a:pt x="8" y="51"/>
                </a:lnTo>
                <a:lnTo>
                  <a:pt x="7" y="52"/>
                </a:lnTo>
                <a:lnTo>
                  <a:pt x="5" y="51"/>
                </a:lnTo>
                <a:lnTo>
                  <a:pt x="6" y="50"/>
                </a:lnTo>
                <a:lnTo>
                  <a:pt x="6" y="49"/>
                </a:lnTo>
                <a:lnTo>
                  <a:pt x="4" y="49"/>
                </a:lnTo>
                <a:lnTo>
                  <a:pt x="4" y="50"/>
                </a:lnTo>
                <a:lnTo>
                  <a:pt x="3" y="50"/>
                </a:lnTo>
                <a:lnTo>
                  <a:pt x="2" y="51"/>
                </a:lnTo>
                <a:lnTo>
                  <a:pt x="1" y="51"/>
                </a:lnTo>
                <a:lnTo>
                  <a:pt x="0" y="51"/>
                </a:lnTo>
                <a:lnTo>
                  <a:pt x="1" y="50"/>
                </a:lnTo>
                <a:lnTo>
                  <a:pt x="1" y="48"/>
                </a:lnTo>
                <a:lnTo>
                  <a:pt x="2" y="48"/>
                </a:lnTo>
                <a:lnTo>
                  <a:pt x="1" y="47"/>
                </a:lnTo>
                <a:lnTo>
                  <a:pt x="2" y="45"/>
                </a:lnTo>
                <a:lnTo>
                  <a:pt x="4" y="43"/>
                </a:lnTo>
                <a:lnTo>
                  <a:pt x="6" y="44"/>
                </a:lnTo>
                <a:lnTo>
                  <a:pt x="5" y="45"/>
                </a:lnTo>
                <a:lnTo>
                  <a:pt x="5" y="46"/>
                </a:lnTo>
                <a:lnTo>
                  <a:pt x="6" y="47"/>
                </a:lnTo>
                <a:lnTo>
                  <a:pt x="7" y="45"/>
                </a:lnTo>
                <a:lnTo>
                  <a:pt x="8" y="45"/>
                </a:lnTo>
                <a:lnTo>
                  <a:pt x="8" y="44"/>
                </a:lnTo>
                <a:lnTo>
                  <a:pt x="9" y="43"/>
                </a:lnTo>
                <a:lnTo>
                  <a:pt x="10" y="42"/>
                </a:lnTo>
                <a:lnTo>
                  <a:pt x="10" y="41"/>
                </a:lnTo>
                <a:lnTo>
                  <a:pt x="8" y="40"/>
                </a:lnTo>
                <a:lnTo>
                  <a:pt x="7" y="39"/>
                </a:lnTo>
                <a:lnTo>
                  <a:pt x="9" y="39"/>
                </a:lnTo>
                <a:lnTo>
                  <a:pt x="11" y="39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9" y="37"/>
                </a:lnTo>
                <a:lnTo>
                  <a:pt x="10" y="36"/>
                </a:lnTo>
                <a:lnTo>
                  <a:pt x="10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1" y="35"/>
                </a:lnTo>
                <a:lnTo>
                  <a:pt x="11" y="34"/>
                </a:lnTo>
                <a:lnTo>
                  <a:pt x="12" y="32"/>
                </a:lnTo>
                <a:lnTo>
                  <a:pt x="13" y="30"/>
                </a:lnTo>
                <a:lnTo>
                  <a:pt x="13" y="28"/>
                </a:lnTo>
                <a:lnTo>
                  <a:pt x="14" y="26"/>
                </a:lnTo>
                <a:lnTo>
                  <a:pt x="15" y="27"/>
                </a:lnTo>
                <a:lnTo>
                  <a:pt x="16" y="28"/>
                </a:lnTo>
                <a:lnTo>
                  <a:pt x="17" y="29"/>
                </a:lnTo>
                <a:lnTo>
                  <a:pt x="18" y="29"/>
                </a:lnTo>
                <a:lnTo>
                  <a:pt x="18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6"/>
                </a:lnTo>
                <a:lnTo>
                  <a:pt x="24" y="27"/>
                </a:lnTo>
                <a:lnTo>
                  <a:pt x="25" y="26"/>
                </a:lnTo>
                <a:lnTo>
                  <a:pt x="25" y="24"/>
                </a:lnTo>
                <a:lnTo>
                  <a:pt x="25" y="23"/>
                </a:lnTo>
                <a:lnTo>
                  <a:pt x="25" y="21"/>
                </a:lnTo>
                <a:lnTo>
                  <a:pt x="26" y="20"/>
                </a:lnTo>
                <a:lnTo>
                  <a:pt x="27" y="20"/>
                </a:lnTo>
                <a:lnTo>
                  <a:pt x="27" y="19"/>
                </a:lnTo>
                <a:lnTo>
                  <a:pt x="29" y="20"/>
                </a:lnTo>
                <a:lnTo>
                  <a:pt x="30" y="20"/>
                </a:lnTo>
                <a:lnTo>
                  <a:pt x="32" y="20"/>
                </a:lnTo>
                <a:lnTo>
                  <a:pt x="33" y="20"/>
                </a:lnTo>
                <a:lnTo>
                  <a:pt x="33" y="18"/>
                </a:lnTo>
                <a:lnTo>
                  <a:pt x="33" y="19"/>
                </a:lnTo>
                <a:lnTo>
                  <a:pt x="32" y="19"/>
                </a:lnTo>
                <a:lnTo>
                  <a:pt x="32" y="18"/>
                </a:lnTo>
                <a:lnTo>
                  <a:pt x="32" y="17"/>
                </a:lnTo>
                <a:lnTo>
                  <a:pt x="32" y="16"/>
                </a:lnTo>
                <a:lnTo>
                  <a:pt x="33" y="16"/>
                </a:lnTo>
                <a:lnTo>
                  <a:pt x="34" y="16"/>
                </a:lnTo>
                <a:lnTo>
                  <a:pt x="35" y="17"/>
                </a:lnTo>
                <a:lnTo>
                  <a:pt x="36" y="17"/>
                </a:lnTo>
                <a:lnTo>
                  <a:pt x="35" y="18"/>
                </a:lnTo>
                <a:lnTo>
                  <a:pt x="37" y="18"/>
                </a:lnTo>
                <a:lnTo>
                  <a:pt x="37" y="19"/>
                </a:lnTo>
                <a:lnTo>
                  <a:pt x="36" y="19"/>
                </a:lnTo>
                <a:lnTo>
                  <a:pt x="35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" name="Freeform 34"/>
          <p:cNvSpPr>
            <a:spLocks/>
          </p:cNvSpPr>
          <p:nvPr/>
        </p:nvSpPr>
        <p:spPr bwMode="auto">
          <a:xfrm>
            <a:off x="2485932" y="2111081"/>
            <a:ext cx="669615" cy="1107876"/>
          </a:xfrm>
          <a:custGeom>
            <a:avLst/>
            <a:gdLst>
              <a:gd name="T0" fmla="*/ 2147483647 w 106"/>
              <a:gd name="T1" fmla="*/ 2147483647 h 142"/>
              <a:gd name="T2" fmla="*/ 2147483647 w 106"/>
              <a:gd name="T3" fmla="*/ 2147483647 h 142"/>
              <a:gd name="T4" fmla="*/ 2147483647 w 106"/>
              <a:gd name="T5" fmla="*/ 2147483647 h 142"/>
              <a:gd name="T6" fmla="*/ 2147483647 w 106"/>
              <a:gd name="T7" fmla="*/ 2147483647 h 142"/>
              <a:gd name="T8" fmla="*/ 2147483647 w 106"/>
              <a:gd name="T9" fmla="*/ 2147483647 h 142"/>
              <a:gd name="T10" fmla="*/ 2147483647 w 106"/>
              <a:gd name="T11" fmla="*/ 2147483647 h 142"/>
              <a:gd name="T12" fmla="*/ 2147483647 w 106"/>
              <a:gd name="T13" fmla="*/ 2147483647 h 142"/>
              <a:gd name="T14" fmla="*/ 2147483647 w 106"/>
              <a:gd name="T15" fmla="*/ 2147483647 h 142"/>
              <a:gd name="T16" fmla="*/ 2147483647 w 106"/>
              <a:gd name="T17" fmla="*/ 2147483647 h 142"/>
              <a:gd name="T18" fmla="*/ 2147483647 w 106"/>
              <a:gd name="T19" fmla="*/ 0 h 142"/>
              <a:gd name="T20" fmla="*/ 2147483647 w 106"/>
              <a:gd name="T21" fmla="*/ 2147483647 h 142"/>
              <a:gd name="T22" fmla="*/ 2147483647 w 106"/>
              <a:gd name="T23" fmla="*/ 2147483647 h 142"/>
              <a:gd name="T24" fmla="*/ 2147483647 w 106"/>
              <a:gd name="T25" fmla="*/ 2147483647 h 142"/>
              <a:gd name="T26" fmla="*/ 2147483647 w 106"/>
              <a:gd name="T27" fmla="*/ 2147483647 h 142"/>
              <a:gd name="T28" fmla="*/ 2147483647 w 106"/>
              <a:gd name="T29" fmla="*/ 2147483647 h 142"/>
              <a:gd name="T30" fmla="*/ 2147483647 w 106"/>
              <a:gd name="T31" fmla="*/ 2147483647 h 142"/>
              <a:gd name="T32" fmla="*/ 2147483647 w 106"/>
              <a:gd name="T33" fmla="*/ 2147483647 h 142"/>
              <a:gd name="T34" fmla="*/ 2147483647 w 106"/>
              <a:gd name="T35" fmla="*/ 2147483647 h 142"/>
              <a:gd name="T36" fmla="*/ 2147483647 w 106"/>
              <a:gd name="T37" fmla="*/ 2147483647 h 142"/>
              <a:gd name="T38" fmla="*/ 2147483647 w 106"/>
              <a:gd name="T39" fmla="*/ 2147483647 h 142"/>
              <a:gd name="T40" fmla="*/ 2147483647 w 106"/>
              <a:gd name="T41" fmla="*/ 2147483647 h 142"/>
              <a:gd name="T42" fmla="*/ 2147483647 w 106"/>
              <a:gd name="T43" fmla="*/ 2147483647 h 142"/>
              <a:gd name="T44" fmla="*/ 2147483647 w 106"/>
              <a:gd name="T45" fmla="*/ 2147483647 h 142"/>
              <a:gd name="T46" fmla="*/ 2147483647 w 106"/>
              <a:gd name="T47" fmla="*/ 2147483647 h 142"/>
              <a:gd name="T48" fmla="*/ 2147483647 w 106"/>
              <a:gd name="T49" fmla="*/ 2147483647 h 142"/>
              <a:gd name="T50" fmla="*/ 2147483647 w 106"/>
              <a:gd name="T51" fmla="*/ 2147483647 h 142"/>
              <a:gd name="T52" fmla="*/ 2147483647 w 106"/>
              <a:gd name="T53" fmla="*/ 2147483647 h 142"/>
              <a:gd name="T54" fmla="*/ 2147483647 w 106"/>
              <a:gd name="T55" fmla="*/ 2147483647 h 142"/>
              <a:gd name="T56" fmla="*/ 2147483647 w 106"/>
              <a:gd name="T57" fmla="*/ 2147483647 h 142"/>
              <a:gd name="T58" fmla="*/ 2147483647 w 106"/>
              <a:gd name="T59" fmla="*/ 2147483647 h 142"/>
              <a:gd name="T60" fmla="*/ 2147483647 w 106"/>
              <a:gd name="T61" fmla="*/ 2147483647 h 142"/>
              <a:gd name="T62" fmla="*/ 2147483647 w 106"/>
              <a:gd name="T63" fmla="*/ 2147483647 h 142"/>
              <a:gd name="T64" fmla="*/ 2147483647 w 106"/>
              <a:gd name="T65" fmla="*/ 2147483647 h 142"/>
              <a:gd name="T66" fmla="*/ 2147483647 w 106"/>
              <a:gd name="T67" fmla="*/ 2147483647 h 142"/>
              <a:gd name="T68" fmla="*/ 2147483647 w 106"/>
              <a:gd name="T69" fmla="*/ 2147483647 h 142"/>
              <a:gd name="T70" fmla="*/ 2147483647 w 106"/>
              <a:gd name="T71" fmla="*/ 2147483647 h 142"/>
              <a:gd name="T72" fmla="*/ 2147483647 w 106"/>
              <a:gd name="T73" fmla="*/ 2147483647 h 142"/>
              <a:gd name="T74" fmla="*/ 2147483647 w 106"/>
              <a:gd name="T75" fmla="*/ 2147483647 h 142"/>
              <a:gd name="T76" fmla="*/ 2147483647 w 106"/>
              <a:gd name="T77" fmla="*/ 2147483647 h 142"/>
              <a:gd name="T78" fmla="*/ 2147483647 w 106"/>
              <a:gd name="T79" fmla="*/ 2147483647 h 142"/>
              <a:gd name="T80" fmla="*/ 2147483647 w 106"/>
              <a:gd name="T81" fmla="*/ 2147483647 h 142"/>
              <a:gd name="T82" fmla="*/ 2147483647 w 106"/>
              <a:gd name="T83" fmla="*/ 2147483647 h 142"/>
              <a:gd name="T84" fmla="*/ 2147483647 w 106"/>
              <a:gd name="T85" fmla="*/ 2147483647 h 142"/>
              <a:gd name="T86" fmla="*/ 2147483647 w 106"/>
              <a:gd name="T87" fmla="*/ 2147483647 h 142"/>
              <a:gd name="T88" fmla="*/ 2147483647 w 106"/>
              <a:gd name="T89" fmla="*/ 2147483647 h 142"/>
              <a:gd name="T90" fmla="*/ 2147483647 w 106"/>
              <a:gd name="T91" fmla="*/ 2147483647 h 142"/>
              <a:gd name="T92" fmla="*/ 2147483647 w 106"/>
              <a:gd name="T93" fmla="*/ 2147483647 h 142"/>
              <a:gd name="T94" fmla="*/ 2147483647 w 106"/>
              <a:gd name="T95" fmla="*/ 2147483647 h 142"/>
              <a:gd name="T96" fmla="*/ 2147483647 w 106"/>
              <a:gd name="T97" fmla="*/ 2147483647 h 142"/>
              <a:gd name="T98" fmla="*/ 2147483647 w 106"/>
              <a:gd name="T99" fmla="*/ 2147483647 h 142"/>
              <a:gd name="T100" fmla="*/ 2147483647 w 106"/>
              <a:gd name="T101" fmla="*/ 2147483647 h 142"/>
              <a:gd name="T102" fmla="*/ 2147483647 w 106"/>
              <a:gd name="T103" fmla="*/ 2147483647 h 142"/>
              <a:gd name="T104" fmla="*/ 2147483647 w 106"/>
              <a:gd name="T105" fmla="*/ 2147483647 h 142"/>
              <a:gd name="T106" fmla="*/ 2147483647 w 106"/>
              <a:gd name="T107" fmla="*/ 2147483647 h 142"/>
              <a:gd name="T108" fmla="*/ 2147483647 w 106"/>
              <a:gd name="T109" fmla="*/ 2147483647 h 142"/>
              <a:gd name="T110" fmla="*/ 2147483647 w 106"/>
              <a:gd name="T111" fmla="*/ 2147483647 h 142"/>
              <a:gd name="T112" fmla="*/ 2147483647 w 106"/>
              <a:gd name="T113" fmla="*/ 2147483647 h 142"/>
              <a:gd name="T114" fmla="*/ 2147483647 w 106"/>
              <a:gd name="T115" fmla="*/ 2147483647 h 142"/>
              <a:gd name="T116" fmla="*/ 2147483647 w 106"/>
              <a:gd name="T117" fmla="*/ 2147483647 h 142"/>
              <a:gd name="T118" fmla="*/ 2147483647 w 106"/>
              <a:gd name="T119" fmla="*/ 2147483647 h 142"/>
              <a:gd name="T120" fmla="*/ 2147483647 w 106"/>
              <a:gd name="T121" fmla="*/ 2147483647 h 142"/>
              <a:gd name="T122" fmla="*/ 2147483647 w 106"/>
              <a:gd name="T123" fmla="*/ 2147483647 h 142"/>
              <a:gd name="T124" fmla="*/ 2147483647 w 106"/>
              <a:gd name="T125" fmla="*/ 2147483647 h 14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6"/>
              <a:gd name="T190" fmla="*/ 0 h 142"/>
              <a:gd name="T191" fmla="*/ 106 w 106"/>
              <a:gd name="T192" fmla="*/ 142 h 14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6" h="142">
                <a:moveTo>
                  <a:pt x="17" y="62"/>
                </a:moveTo>
                <a:lnTo>
                  <a:pt x="17" y="58"/>
                </a:lnTo>
                <a:lnTo>
                  <a:pt x="18" y="56"/>
                </a:lnTo>
                <a:lnTo>
                  <a:pt x="19" y="55"/>
                </a:lnTo>
                <a:lnTo>
                  <a:pt x="22" y="53"/>
                </a:lnTo>
                <a:lnTo>
                  <a:pt x="22" y="50"/>
                </a:lnTo>
                <a:lnTo>
                  <a:pt x="22" y="47"/>
                </a:lnTo>
                <a:lnTo>
                  <a:pt x="22" y="45"/>
                </a:lnTo>
                <a:lnTo>
                  <a:pt x="22" y="44"/>
                </a:lnTo>
                <a:lnTo>
                  <a:pt x="23" y="43"/>
                </a:lnTo>
                <a:lnTo>
                  <a:pt x="24" y="43"/>
                </a:lnTo>
                <a:lnTo>
                  <a:pt x="24" y="42"/>
                </a:lnTo>
                <a:lnTo>
                  <a:pt x="22" y="42"/>
                </a:lnTo>
                <a:lnTo>
                  <a:pt x="21" y="43"/>
                </a:lnTo>
                <a:lnTo>
                  <a:pt x="18" y="45"/>
                </a:lnTo>
                <a:lnTo>
                  <a:pt x="16" y="44"/>
                </a:lnTo>
                <a:lnTo>
                  <a:pt x="17" y="42"/>
                </a:lnTo>
                <a:lnTo>
                  <a:pt x="17" y="41"/>
                </a:lnTo>
                <a:lnTo>
                  <a:pt x="17" y="39"/>
                </a:lnTo>
                <a:lnTo>
                  <a:pt x="17" y="38"/>
                </a:lnTo>
                <a:lnTo>
                  <a:pt x="16" y="37"/>
                </a:lnTo>
                <a:lnTo>
                  <a:pt x="12" y="33"/>
                </a:lnTo>
                <a:lnTo>
                  <a:pt x="10" y="31"/>
                </a:lnTo>
                <a:lnTo>
                  <a:pt x="10" y="30"/>
                </a:lnTo>
                <a:lnTo>
                  <a:pt x="8" y="29"/>
                </a:lnTo>
                <a:lnTo>
                  <a:pt x="8" y="28"/>
                </a:lnTo>
                <a:lnTo>
                  <a:pt x="7" y="27"/>
                </a:lnTo>
                <a:lnTo>
                  <a:pt x="8" y="27"/>
                </a:lnTo>
                <a:lnTo>
                  <a:pt x="9" y="26"/>
                </a:lnTo>
                <a:lnTo>
                  <a:pt x="9" y="25"/>
                </a:lnTo>
                <a:lnTo>
                  <a:pt x="11" y="24"/>
                </a:lnTo>
                <a:lnTo>
                  <a:pt x="12" y="24"/>
                </a:lnTo>
                <a:lnTo>
                  <a:pt x="12" y="23"/>
                </a:lnTo>
                <a:lnTo>
                  <a:pt x="13" y="20"/>
                </a:lnTo>
                <a:lnTo>
                  <a:pt x="14" y="18"/>
                </a:lnTo>
                <a:lnTo>
                  <a:pt x="15" y="15"/>
                </a:lnTo>
                <a:lnTo>
                  <a:pt x="16" y="13"/>
                </a:lnTo>
                <a:lnTo>
                  <a:pt x="14" y="11"/>
                </a:lnTo>
                <a:lnTo>
                  <a:pt x="14" y="10"/>
                </a:lnTo>
                <a:lnTo>
                  <a:pt x="15" y="10"/>
                </a:lnTo>
                <a:lnTo>
                  <a:pt x="15" y="8"/>
                </a:lnTo>
                <a:lnTo>
                  <a:pt x="18" y="8"/>
                </a:lnTo>
                <a:lnTo>
                  <a:pt x="20" y="8"/>
                </a:lnTo>
                <a:lnTo>
                  <a:pt x="21" y="6"/>
                </a:lnTo>
                <a:lnTo>
                  <a:pt x="21" y="5"/>
                </a:lnTo>
                <a:lnTo>
                  <a:pt x="23" y="4"/>
                </a:lnTo>
                <a:lnTo>
                  <a:pt x="25" y="2"/>
                </a:lnTo>
                <a:lnTo>
                  <a:pt x="26" y="3"/>
                </a:lnTo>
                <a:lnTo>
                  <a:pt x="28" y="3"/>
                </a:lnTo>
                <a:lnTo>
                  <a:pt x="29" y="4"/>
                </a:lnTo>
                <a:lnTo>
                  <a:pt x="29" y="5"/>
                </a:lnTo>
                <a:lnTo>
                  <a:pt x="31" y="5"/>
                </a:lnTo>
                <a:lnTo>
                  <a:pt x="32" y="5"/>
                </a:lnTo>
                <a:lnTo>
                  <a:pt x="36" y="1"/>
                </a:lnTo>
                <a:lnTo>
                  <a:pt x="37" y="2"/>
                </a:lnTo>
                <a:lnTo>
                  <a:pt x="38" y="0"/>
                </a:lnTo>
                <a:lnTo>
                  <a:pt x="39" y="0"/>
                </a:lnTo>
                <a:lnTo>
                  <a:pt x="41" y="2"/>
                </a:lnTo>
                <a:lnTo>
                  <a:pt x="42" y="3"/>
                </a:lnTo>
                <a:lnTo>
                  <a:pt x="45" y="7"/>
                </a:lnTo>
                <a:lnTo>
                  <a:pt x="45" y="9"/>
                </a:lnTo>
                <a:lnTo>
                  <a:pt x="45" y="10"/>
                </a:lnTo>
                <a:lnTo>
                  <a:pt x="45" y="12"/>
                </a:lnTo>
                <a:lnTo>
                  <a:pt x="41" y="14"/>
                </a:lnTo>
                <a:lnTo>
                  <a:pt x="38" y="17"/>
                </a:lnTo>
                <a:lnTo>
                  <a:pt x="38" y="18"/>
                </a:lnTo>
                <a:lnTo>
                  <a:pt x="38" y="19"/>
                </a:lnTo>
                <a:lnTo>
                  <a:pt x="39" y="20"/>
                </a:lnTo>
                <a:lnTo>
                  <a:pt x="42" y="21"/>
                </a:lnTo>
                <a:lnTo>
                  <a:pt x="43" y="22"/>
                </a:lnTo>
                <a:lnTo>
                  <a:pt x="44" y="23"/>
                </a:lnTo>
                <a:lnTo>
                  <a:pt x="45" y="23"/>
                </a:lnTo>
                <a:lnTo>
                  <a:pt x="48" y="25"/>
                </a:lnTo>
                <a:lnTo>
                  <a:pt x="51" y="26"/>
                </a:lnTo>
                <a:lnTo>
                  <a:pt x="52" y="25"/>
                </a:lnTo>
                <a:lnTo>
                  <a:pt x="52" y="23"/>
                </a:lnTo>
                <a:lnTo>
                  <a:pt x="53" y="23"/>
                </a:lnTo>
                <a:lnTo>
                  <a:pt x="54" y="21"/>
                </a:lnTo>
                <a:lnTo>
                  <a:pt x="56" y="21"/>
                </a:lnTo>
                <a:lnTo>
                  <a:pt x="57" y="20"/>
                </a:lnTo>
                <a:lnTo>
                  <a:pt x="58" y="17"/>
                </a:lnTo>
                <a:lnTo>
                  <a:pt x="59" y="16"/>
                </a:lnTo>
                <a:lnTo>
                  <a:pt x="57" y="14"/>
                </a:lnTo>
                <a:lnTo>
                  <a:pt x="59" y="12"/>
                </a:lnTo>
                <a:lnTo>
                  <a:pt x="61" y="11"/>
                </a:lnTo>
                <a:lnTo>
                  <a:pt x="61" y="10"/>
                </a:lnTo>
                <a:lnTo>
                  <a:pt x="68" y="11"/>
                </a:lnTo>
                <a:lnTo>
                  <a:pt x="68" y="13"/>
                </a:lnTo>
                <a:lnTo>
                  <a:pt x="68" y="15"/>
                </a:lnTo>
                <a:lnTo>
                  <a:pt x="66" y="17"/>
                </a:lnTo>
                <a:lnTo>
                  <a:pt x="66" y="18"/>
                </a:lnTo>
                <a:lnTo>
                  <a:pt x="65" y="17"/>
                </a:lnTo>
                <a:lnTo>
                  <a:pt x="62" y="18"/>
                </a:lnTo>
                <a:lnTo>
                  <a:pt x="60" y="18"/>
                </a:lnTo>
                <a:lnTo>
                  <a:pt x="61" y="21"/>
                </a:lnTo>
                <a:lnTo>
                  <a:pt x="62" y="25"/>
                </a:lnTo>
                <a:lnTo>
                  <a:pt x="65" y="25"/>
                </a:lnTo>
                <a:lnTo>
                  <a:pt x="66" y="24"/>
                </a:lnTo>
                <a:lnTo>
                  <a:pt x="68" y="23"/>
                </a:lnTo>
                <a:lnTo>
                  <a:pt x="69" y="23"/>
                </a:lnTo>
                <a:lnTo>
                  <a:pt x="71" y="20"/>
                </a:lnTo>
                <a:lnTo>
                  <a:pt x="72" y="19"/>
                </a:lnTo>
                <a:lnTo>
                  <a:pt x="74" y="19"/>
                </a:lnTo>
                <a:lnTo>
                  <a:pt x="74" y="17"/>
                </a:lnTo>
                <a:lnTo>
                  <a:pt x="75" y="17"/>
                </a:lnTo>
                <a:lnTo>
                  <a:pt x="76" y="19"/>
                </a:lnTo>
                <a:lnTo>
                  <a:pt x="74" y="22"/>
                </a:lnTo>
                <a:lnTo>
                  <a:pt x="74" y="25"/>
                </a:lnTo>
                <a:lnTo>
                  <a:pt x="76" y="25"/>
                </a:lnTo>
                <a:lnTo>
                  <a:pt x="78" y="27"/>
                </a:lnTo>
                <a:lnTo>
                  <a:pt x="80" y="30"/>
                </a:lnTo>
                <a:lnTo>
                  <a:pt x="80" y="31"/>
                </a:lnTo>
                <a:lnTo>
                  <a:pt x="75" y="33"/>
                </a:lnTo>
                <a:lnTo>
                  <a:pt x="74" y="36"/>
                </a:lnTo>
                <a:lnTo>
                  <a:pt x="74" y="38"/>
                </a:lnTo>
                <a:lnTo>
                  <a:pt x="75" y="41"/>
                </a:lnTo>
                <a:lnTo>
                  <a:pt x="75" y="44"/>
                </a:lnTo>
                <a:lnTo>
                  <a:pt x="75" y="45"/>
                </a:lnTo>
                <a:lnTo>
                  <a:pt x="74" y="47"/>
                </a:lnTo>
                <a:lnTo>
                  <a:pt x="72" y="46"/>
                </a:lnTo>
                <a:lnTo>
                  <a:pt x="71" y="46"/>
                </a:lnTo>
                <a:lnTo>
                  <a:pt x="71" y="47"/>
                </a:lnTo>
                <a:lnTo>
                  <a:pt x="70" y="47"/>
                </a:lnTo>
                <a:lnTo>
                  <a:pt x="69" y="47"/>
                </a:lnTo>
                <a:lnTo>
                  <a:pt x="68" y="47"/>
                </a:lnTo>
                <a:lnTo>
                  <a:pt x="67" y="48"/>
                </a:lnTo>
                <a:lnTo>
                  <a:pt x="65" y="46"/>
                </a:lnTo>
                <a:lnTo>
                  <a:pt x="64" y="46"/>
                </a:lnTo>
                <a:lnTo>
                  <a:pt x="63" y="47"/>
                </a:lnTo>
                <a:lnTo>
                  <a:pt x="62" y="47"/>
                </a:lnTo>
                <a:lnTo>
                  <a:pt x="61" y="47"/>
                </a:lnTo>
                <a:lnTo>
                  <a:pt x="61" y="48"/>
                </a:lnTo>
                <a:lnTo>
                  <a:pt x="59" y="48"/>
                </a:lnTo>
                <a:lnTo>
                  <a:pt x="57" y="47"/>
                </a:lnTo>
                <a:lnTo>
                  <a:pt x="57" y="49"/>
                </a:lnTo>
                <a:lnTo>
                  <a:pt x="56" y="50"/>
                </a:lnTo>
                <a:lnTo>
                  <a:pt x="55" y="52"/>
                </a:lnTo>
                <a:lnTo>
                  <a:pt x="54" y="52"/>
                </a:lnTo>
                <a:lnTo>
                  <a:pt x="56" y="53"/>
                </a:lnTo>
                <a:lnTo>
                  <a:pt x="56" y="54"/>
                </a:lnTo>
                <a:lnTo>
                  <a:pt x="59" y="53"/>
                </a:lnTo>
                <a:lnTo>
                  <a:pt x="61" y="53"/>
                </a:lnTo>
                <a:lnTo>
                  <a:pt x="60" y="52"/>
                </a:lnTo>
                <a:lnTo>
                  <a:pt x="60" y="50"/>
                </a:lnTo>
                <a:lnTo>
                  <a:pt x="60" y="49"/>
                </a:lnTo>
                <a:lnTo>
                  <a:pt x="61" y="48"/>
                </a:lnTo>
                <a:lnTo>
                  <a:pt x="64" y="48"/>
                </a:lnTo>
                <a:lnTo>
                  <a:pt x="66" y="49"/>
                </a:lnTo>
                <a:lnTo>
                  <a:pt x="67" y="50"/>
                </a:lnTo>
                <a:lnTo>
                  <a:pt x="67" y="51"/>
                </a:lnTo>
                <a:lnTo>
                  <a:pt x="66" y="52"/>
                </a:lnTo>
                <a:lnTo>
                  <a:pt x="68" y="55"/>
                </a:lnTo>
                <a:lnTo>
                  <a:pt x="70" y="57"/>
                </a:lnTo>
                <a:lnTo>
                  <a:pt x="72" y="57"/>
                </a:lnTo>
                <a:lnTo>
                  <a:pt x="73" y="57"/>
                </a:lnTo>
                <a:lnTo>
                  <a:pt x="73" y="61"/>
                </a:lnTo>
                <a:lnTo>
                  <a:pt x="75" y="61"/>
                </a:lnTo>
                <a:lnTo>
                  <a:pt x="78" y="61"/>
                </a:lnTo>
                <a:lnTo>
                  <a:pt x="79" y="58"/>
                </a:lnTo>
                <a:lnTo>
                  <a:pt x="82" y="59"/>
                </a:lnTo>
                <a:lnTo>
                  <a:pt x="83" y="59"/>
                </a:lnTo>
                <a:lnTo>
                  <a:pt x="83" y="60"/>
                </a:lnTo>
                <a:lnTo>
                  <a:pt x="82" y="61"/>
                </a:lnTo>
                <a:lnTo>
                  <a:pt x="82" y="62"/>
                </a:lnTo>
                <a:lnTo>
                  <a:pt x="83" y="62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5"/>
                </a:lnTo>
                <a:lnTo>
                  <a:pt x="84" y="66"/>
                </a:lnTo>
                <a:lnTo>
                  <a:pt x="84" y="67"/>
                </a:lnTo>
                <a:lnTo>
                  <a:pt x="84" y="69"/>
                </a:lnTo>
                <a:lnTo>
                  <a:pt x="87" y="68"/>
                </a:lnTo>
                <a:lnTo>
                  <a:pt x="91" y="69"/>
                </a:lnTo>
                <a:lnTo>
                  <a:pt x="95" y="69"/>
                </a:lnTo>
                <a:lnTo>
                  <a:pt x="97" y="71"/>
                </a:lnTo>
                <a:lnTo>
                  <a:pt x="99" y="73"/>
                </a:lnTo>
                <a:lnTo>
                  <a:pt x="101" y="72"/>
                </a:lnTo>
                <a:lnTo>
                  <a:pt x="102" y="71"/>
                </a:lnTo>
                <a:lnTo>
                  <a:pt x="106" y="71"/>
                </a:lnTo>
                <a:lnTo>
                  <a:pt x="106" y="72"/>
                </a:lnTo>
                <a:lnTo>
                  <a:pt x="106" y="76"/>
                </a:lnTo>
                <a:lnTo>
                  <a:pt x="104" y="79"/>
                </a:lnTo>
                <a:lnTo>
                  <a:pt x="105" y="80"/>
                </a:lnTo>
                <a:lnTo>
                  <a:pt x="105" y="81"/>
                </a:lnTo>
                <a:lnTo>
                  <a:pt x="104" y="83"/>
                </a:lnTo>
                <a:lnTo>
                  <a:pt x="103" y="85"/>
                </a:lnTo>
                <a:lnTo>
                  <a:pt x="101" y="85"/>
                </a:lnTo>
                <a:lnTo>
                  <a:pt x="101" y="87"/>
                </a:lnTo>
                <a:lnTo>
                  <a:pt x="100" y="89"/>
                </a:lnTo>
                <a:lnTo>
                  <a:pt x="101" y="89"/>
                </a:lnTo>
                <a:lnTo>
                  <a:pt x="102" y="90"/>
                </a:lnTo>
                <a:lnTo>
                  <a:pt x="102" y="91"/>
                </a:lnTo>
                <a:lnTo>
                  <a:pt x="97" y="94"/>
                </a:lnTo>
                <a:lnTo>
                  <a:pt x="96" y="94"/>
                </a:lnTo>
                <a:lnTo>
                  <a:pt x="91" y="96"/>
                </a:lnTo>
                <a:lnTo>
                  <a:pt x="90" y="96"/>
                </a:lnTo>
                <a:lnTo>
                  <a:pt x="89" y="94"/>
                </a:lnTo>
                <a:lnTo>
                  <a:pt x="88" y="95"/>
                </a:lnTo>
                <a:lnTo>
                  <a:pt x="87" y="94"/>
                </a:lnTo>
                <a:lnTo>
                  <a:pt x="87" y="95"/>
                </a:lnTo>
                <a:lnTo>
                  <a:pt x="85" y="96"/>
                </a:lnTo>
                <a:lnTo>
                  <a:pt x="86" y="97"/>
                </a:lnTo>
                <a:lnTo>
                  <a:pt x="87" y="98"/>
                </a:lnTo>
                <a:lnTo>
                  <a:pt x="85" y="100"/>
                </a:lnTo>
                <a:lnTo>
                  <a:pt x="85" y="103"/>
                </a:lnTo>
                <a:lnTo>
                  <a:pt x="84" y="105"/>
                </a:lnTo>
                <a:lnTo>
                  <a:pt x="85" y="107"/>
                </a:lnTo>
                <a:lnTo>
                  <a:pt x="85" y="109"/>
                </a:lnTo>
                <a:lnTo>
                  <a:pt x="87" y="111"/>
                </a:lnTo>
                <a:lnTo>
                  <a:pt x="83" y="113"/>
                </a:lnTo>
                <a:lnTo>
                  <a:pt x="79" y="114"/>
                </a:lnTo>
                <a:lnTo>
                  <a:pt x="77" y="115"/>
                </a:lnTo>
                <a:lnTo>
                  <a:pt x="77" y="118"/>
                </a:lnTo>
                <a:lnTo>
                  <a:pt x="77" y="120"/>
                </a:lnTo>
                <a:lnTo>
                  <a:pt x="76" y="121"/>
                </a:lnTo>
                <a:lnTo>
                  <a:pt x="75" y="121"/>
                </a:lnTo>
                <a:lnTo>
                  <a:pt x="74" y="121"/>
                </a:lnTo>
                <a:lnTo>
                  <a:pt x="73" y="120"/>
                </a:lnTo>
                <a:lnTo>
                  <a:pt x="71" y="121"/>
                </a:lnTo>
                <a:lnTo>
                  <a:pt x="70" y="121"/>
                </a:lnTo>
                <a:lnTo>
                  <a:pt x="72" y="121"/>
                </a:lnTo>
                <a:lnTo>
                  <a:pt x="74" y="123"/>
                </a:lnTo>
                <a:lnTo>
                  <a:pt x="74" y="124"/>
                </a:lnTo>
                <a:lnTo>
                  <a:pt x="75" y="125"/>
                </a:lnTo>
                <a:lnTo>
                  <a:pt x="75" y="126"/>
                </a:lnTo>
                <a:lnTo>
                  <a:pt x="74" y="126"/>
                </a:lnTo>
                <a:lnTo>
                  <a:pt x="73" y="125"/>
                </a:lnTo>
                <a:lnTo>
                  <a:pt x="72" y="125"/>
                </a:lnTo>
                <a:lnTo>
                  <a:pt x="71" y="125"/>
                </a:lnTo>
                <a:lnTo>
                  <a:pt x="71" y="126"/>
                </a:lnTo>
                <a:lnTo>
                  <a:pt x="71" y="127"/>
                </a:lnTo>
                <a:lnTo>
                  <a:pt x="70" y="129"/>
                </a:lnTo>
                <a:lnTo>
                  <a:pt x="69" y="129"/>
                </a:lnTo>
                <a:lnTo>
                  <a:pt x="69" y="130"/>
                </a:lnTo>
                <a:lnTo>
                  <a:pt x="70" y="131"/>
                </a:lnTo>
                <a:lnTo>
                  <a:pt x="71" y="132"/>
                </a:lnTo>
                <a:lnTo>
                  <a:pt x="70" y="132"/>
                </a:lnTo>
                <a:lnTo>
                  <a:pt x="69" y="131"/>
                </a:lnTo>
                <a:lnTo>
                  <a:pt x="68" y="132"/>
                </a:lnTo>
                <a:lnTo>
                  <a:pt x="69" y="132"/>
                </a:lnTo>
                <a:lnTo>
                  <a:pt x="67" y="132"/>
                </a:lnTo>
                <a:lnTo>
                  <a:pt x="66" y="133"/>
                </a:lnTo>
                <a:lnTo>
                  <a:pt x="66" y="134"/>
                </a:lnTo>
                <a:lnTo>
                  <a:pt x="67" y="136"/>
                </a:lnTo>
                <a:lnTo>
                  <a:pt x="68" y="137"/>
                </a:lnTo>
                <a:lnTo>
                  <a:pt x="68" y="138"/>
                </a:lnTo>
                <a:lnTo>
                  <a:pt x="67" y="139"/>
                </a:lnTo>
                <a:lnTo>
                  <a:pt x="67" y="138"/>
                </a:lnTo>
                <a:lnTo>
                  <a:pt x="66" y="137"/>
                </a:lnTo>
                <a:lnTo>
                  <a:pt x="65" y="138"/>
                </a:lnTo>
                <a:lnTo>
                  <a:pt x="64" y="139"/>
                </a:lnTo>
                <a:lnTo>
                  <a:pt x="63" y="138"/>
                </a:lnTo>
                <a:lnTo>
                  <a:pt x="63" y="139"/>
                </a:lnTo>
                <a:lnTo>
                  <a:pt x="62" y="139"/>
                </a:lnTo>
                <a:lnTo>
                  <a:pt x="61" y="139"/>
                </a:lnTo>
                <a:lnTo>
                  <a:pt x="61" y="141"/>
                </a:lnTo>
                <a:lnTo>
                  <a:pt x="61" y="142"/>
                </a:lnTo>
                <a:lnTo>
                  <a:pt x="60" y="142"/>
                </a:lnTo>
                <a:lnTo>
                  <a:pt x="59" y="142"/>
                </a:lnTo>
                <a:lnTo>
                  <a:pt x="58" y="142"/>
                </a:lnTo>
                <a:lnTo>
                  <a:pt x="56" y="141"/>
                </a:lnTo>
                <a:lnTo>
                  <a:pt x="53" y="140"/>
                </a:lnTo>
                <a:lnTo>
                  <a:pt x="50" y="138"/>
                </a:lnTo>
                <a:lnTo>
                  <a:pt x="49" y="137"/>
                </a:lnTo>
                <a:lnTo>
                  <a:pt x="50" y="136"/>
                </a:lnTo>
                <a:lnTo>
                  <a:pt x="50" y="135"/>
                </a:lnTo>
                <a:lnTo>
                  <a:pt x="49" y="133"/>
                </a:lnTo>
                <a:lnTo>
                  <a:pt x="47" y="133"/>
                </a:lnTo>
                <a:lnTo>
                  <a:pt x="46" y="134"/>
                </a:lnTo>
                <a:lnTo>
                  <a:pt x="45" y="135"/>
                </a:lnTo>
                <a:lnTo>
                  <a:pt x="44" y="135"/>
                </a:lnTo>
                <a:lnTo>
                  <a:pt x="43" y="137"/>
                </a:lnTo>
                <a:lnTo>
                  <a:pt x="37" y="137"/>
                </a:lnTo>
                <a:lnTo>
                  <a:pt x="37" y="135"/>
                </a:lnTo>
                <a:lnTo>
                  <a:pt x="36" y="135"/>
                </a:lnTo>
                <a:lnTo>
                  <a:pt x="35" y="135"/>
                </a:lnTo>
                <a:lnTo>
                  <a:pt x="34" y="135"/>
                </a:lnTo>
                <a:lnTo>
                  <a:pt x="33" y="134"/>
                </a:lnTo>
                <a:lnTo>
                  <a:pt x="33" y="133"/>
                </a:lnTo>
                <a:lnTo>
                  <a:pt x="32" y="133"/>
                </a:lnTo>
                <a:lnTo>
                  <a:pt x="32" y="134"/>
                </a:lnTo>
                <a:lnTo>
                  <a:pt x="31" y="134"/>
                </a:lnTo>
                <a:lnTo>
                  <a:pt x="30" y="133"/>
                </a:lnTo>
                <a:lnTo>
                  <a:pt x="29" y="132"/>
                </a:lnTo>
                <a:lnTo>
                  <a:pt x="28" y="131"/>
                </a:lnTo>
                <a:lnTo>
                  <a:pt x="30" y="129"/>
                </a:lnTo>
                <a:lnTo>
                  <a:pt x="31" y="129"/>
                </a:lnTo>
                <a:lnTo>
                  <a:pt x="30" y="129"/>
                </a:lnTo>
                <a:lnTo>
                  <a:pt x="30" y="125"/>
                </a:lnTo>
                <a:lnTo>
                  <a:pt x="30" y="122"/>
                </a:lnTo>
                <a:lnTo>
                  <a:pt x="31" y="120"/>
                </a:lnTo>
                <a:lnTo>
                  <a:pt x="31" y="116"/>
                </a:lnTo>
                <a:lnTo>
                  <a:pt x="32" y="115"/>
                </a:lnTo>
                <a:lnTo>
                  <a:pt x="32" y="114"/>
                </a:lnTo>
                <a:lnTo>
                  <a:pt x="31" y="112"/>
                </a:lnTo>
                <a:lnTo>
                  <a:pt x="31" y="110"/>
                </a:lnTo>
                <a:lnTo>
                  <a:pt x="30" y="107"/>
                </a:lnTo>
                <a:lnTo>
                  <a:pt x="30" y="105"/>
                </a:lnTo>
                <a:lnTo>
                  <a:pt x="29" y="102"/>
                </a:lnTo>
                <a:lnTo>
                  <a:pt x="28" y="102"/>
                </a:lnTo>
                <a:lnTo>
                  <a:pt x="28" y="103"/>
                </a:lnTo>
                <a:lnTo>
                  <a:pt x="29" y="104"/>
                </a:lnTo>
                <a:lnTo>
                  <a:pt x="28" y="106"/>
                </a:lnTo>
                <a:lnTo>
                  <a:pt x="28" y="107"/>
                </a:lnTo>
                <a:lnTo>
                  <a:pt x="25" y="109"/>
                </a:lnTo>
                <a:lnTo>
                  <a:pt x="22" y="110"/>
                </a:lnTo>
                <a:lnTo>
                  <a:pt x="18" y="110"/>
                </a:lnTo>
                <a:lnTo>
                  <a:pt x="17" y="110"/>
                </a:lnTo>
                <a:lnTo>
                  <a:pt x="16" y="110"/>
                </a:lnTo>
                <a:lnTo>
                  <a:pt x="16" y="108"/>
                </a:lnTo>
                <a:lnTo>
                  <a:pt x="18" y="107"/>
                </a:lnTo>
                <a:lnTo>
                  <a:pt x="18" y="105"/>
                </a:lnTo>
                <a:lnTo>
                  <a:pt x="17" y="104"/>
                </a:lnTo>
                <a:lnTo>
                  <a:pt x="16" y="102"/>
                </a:lnTo>
                <a:lnTo>
                  <a:pt x="15" y="102"/>
                </a:lnTo>
                <a:lnTo>
                  <a:pt x="14" y="104"/>
                </a:lnTo>
                <a:lnTo>
                  <a:pt x="13" y="105"/>
                </a:lnTo>
                <a:lnTo>
                  <a:pt x="12" y="105"/>
                </a:lnTo>
                <a:lnTo>
                  <a:pt x="10" y="105"/>
                </a:lnTo>
                <a:lnTo>
                  <a:pt x="8" y="105"/>
                </a:lnTo>
                <a:lnTo>
                  <a:pt x="7" y="101"/>
                </a:lnTo>
                <a:lnTo>
                  <a:pt x="14" y="96"/>
                </a:lnTo>
                <a:lnTo>
                  <a:pt x="14" y="94"/>
                </a:lnTo>
                <a:lnTo>
                  <a:pt x="15" y="91"/>
                </a:lnTo>
                <a:lnTo>
                  <a:pt x="13" y="90"/>
                </a:lnTo>
                <a:lnTo>
                  <a:pt x="12" y="89"/>
                </a:lnTo>
                <a:lnTo>
                  <a:pt x="9" y="90"/>
                </a:lnTo>
                <a:lnTo>
                  <a:pt x="6" y="91"/>
                </a:lnTo>
                <a:lnTo>
                  <a:pt x="3" y="92"/>
                </a:lnTo>
                <a:lnTo>
                  <a:pt x="2" y="90"/>
                </a:lnTo>
                <a:lnTo>
                  <a:pt x="0" y="88"/>
                </a:lnTo>
                <a:lnTo>
                  <a:pt x="3" y="87"/>
                </a:lnTo>
                <a:lnTo>
                  <a:pt x="5" y="86"/>
                </a:lnTo>
                <a:lnTo>
                  <a:pt x="6" y="86"/>
                </a:lnTo>
                <a:lnTo>
                  <a:pt x="11" y="82"/>
                </a:lnTo>
                <a:lnTo>
                  <a:pt x="13" y="80"/>
                </a:lnTo>
                <a:lnTo>
                  <a:pt x="17" y="80"/>
                </a:lnTo>
                <a:lnTo>
                  <a:pt x="18" y="79"/>
                </a:lnTo>
                <a:lnTo>
                  <a:pt x="28" y="77"/>
                </a:lnTo>
                <a:lnTo>
                  <a:pt x="28" y="75"/>
                </a:lnTo>
                <a:lnTo>
                  <a:pt x="28" y="74"/>
                </a:lnTo>
                <a:lnTo>
                  <a:pt x="23" y="75"/>
                </a:lnTo>
                <a:lnTo>
                  <a:pt x="25" y="73"/>
                </a:lnTo>
                <a:lnTo>
                  <a:pt x="26" y="73"/>
                </a:lnTo>
                <a:lnTo>
                  <a:pt x="25" y="72"/>
                </a:lnTo>
                <a:lnTo>
                  <a:pt x="24" y="70"/>
                </a:lnTo>
                <a:lnTo>
                  <a:pt x="23" y="69"/>
                </a:lnTo>
                <a:lnTo>
                  <a:pt x="22" y="67"/>
                </a:lnTo>
                <a:lnTo>
                  <a:pt x="19" y="66"/>
                </a:lnTo>
                <a:lnTo>
                  <a:pt x="17" y="63"/>
                </a:lnTo>
                <a:lnTo>
                  <a:pt x="17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" name="Freeform 35"/>
          <p:cNvSpPr>
            <a:spLocks/>
          </p:cNvSpPr>
          <p:nvPr/>
        </p:nvSpPr>
        <p:spPr bwMode="auto">
          <a:xfrm>
            <a:off x="2827735" y="1845996"/>
            <a:ext cx="568124" cy="819741"/>
          </a:xfrm>
          <a:custGeom>
            <a:avLst/>
            <a:gdLst>
              <a:gd name="T0" fmla="*/ 2147483647 w 90"/>
              <a:gd name="T1" fmla="*/ 2147483647 h 105"/>
              <a:gd name="T2" fmla="*/ 2147483647 w 90"/>
              <a:gd name="T3" fmla="*/ 2147483647 h 105"/>
              <a:gd name="T4" fmla="*/ 2147483647 w 90"/>
              <a:gd name="T5" fmla="*/ 2147483647 h 105"/>
              <a:gd name="T6" fmla="*/ 2147483647 w 90"/>
              <a:gd name="T7" fmla="*/ 2147483647 h 105"/>
              <a:gd name="T8" fmla="*/ 2147483647 w 90"/>
              <a:gd name="T9" fmla="*/ 2147483647 h 105"/>
              <a:gd name="T10" fmla="*/ 2147483647 w 90"/>
              <a:gd name="T11" fmla="*/ 2147483647 h 105"/>
              <a:gd name="T12" fmla="*/ 2147483647 w 90"/>
              <a:gd name="T13" fmla="*/ 2147483647 h 105"/>
              <a:gd name="T14" fmla="*/ 2147483647 w 90"/>
              <a:gd name="T15" fmla="*/ 2147483647 h 105"/>
              <a:gd name="T16" fmla="*/ 2147483647 w 90"/>
              <a:gd name="T17" fmla="*/ 2147483647 h 105"/>
              <a:gd name="T18" fmla="*/ 2147483647 w 90"/>
              <a:gd name="T19" fmla="*/ 2147483647 h 105"/>
              <a:gd name="T20" fmla="*/ 2147483647 w 90"/>
              <a:gd name="T21" fmla="*/ 2147483647 h 105"/>
              <a:gd name="T22" fmla="*/ 2147483647 w 90"/>
              <a:gd name="T23" fmla="*/ 2147483647 h 105"/>
              <a:gd name="T24" fmla="*/ 2147483647 w 90"/>
              <a:gd name="T25" fmla="*/ 2147483647 h 105"/>
              <a:gd name="T26" fmla="*/ 2147483647 w 90"/>
              <a:gd name="T27" fmla="*/ 2147483647 h 105"/>
              <a:gd name="T28" fmla="*/ 2147483647 w 90"/>
              <a:gd name="T29" fmla="*/ 2147483647 h 105"/>
              <a:gd name="T30" fmla="*/ 2147483647 w 90"/>
              <a:gd name="T31" fmla="*/ 2147483647 h 105"/>
              <a:gd name="T32" fmla="*/ 2147483647 w 90"/>
              <a:gd name="T33" fmla="*/ 2147483647 h 105"/>
              <a:gd name="T34" fmla="*/ 2147483647 w 90"/>
              <a:gd name="T35" fmla="*/ 2147483647 h 105"/>
              <a:gd name="T36" fmla="*/ 2147483647 w 90"/>
              <a:gd name="T37" fmla="*/ 2147483647 h 105"/>
              <a:gd name="T38" fmla="*/ 2147483647 w 90"/>
              <a:gd name="T39" fmla="*/ 2147483647 h 105"/>
              <a:gd name="T40" fmla="*/ 2147483647 w 90"/>
              <a:gd name="T41" fmla="*/ 2147483647 h 105"/>
              <a:gd name="T42" fmla="*/ 2147483647 w 90"/>
              <a:gd name="T43" fmla="*/ 2147483647 h 105"/>
              <a:gd name="T44" fmla="*/ 2147483647 w 90"/>
              <a:gd name="T45" fmla="*/ 0 h 105"/>
              <a:gd name="T46" fmla="*/ 2147483647 w 90"/>
              <a:gd name="T47" fmla="*/ 2147483647 h 105"/>
              <a:gd name="T48" fmla="*/ 2147483647 w 90"/>
              <a:gd name="T49" fmla="*/ 2147483647 h 105"/>
              <a:gd name="T50" fmla="*/ 2147483647 w 90"/>
              <a:gd name="T51" fmla="*/ 2147483647 h 105"/>
              <a:gd name="T52" fmla="*/ 2147483647 w 90"/>
              <a:gd name="T53" fmla="*/ 2147483647 h 105"/>
              <a:gd name="T54" fmla="*/ 2147483647 w 90"/>
              <a:gd name="T55" fmla="*/ 2147483647 h 105"/>
              <a:gd name="T56" fmla="*/ 2147483647 w 90"/>
              <a:gd name="T57" fmla="*/ 2147483647 h 105"/>
              <a:gd name="T58" fmla="*/ 2147483647 w 90"/>
              <a:gd name="T59" fmla="*/ 2147483647 h 105"/>
              <a:gd name="T60" fmla="*/ 2147483647 w 90"/>
              <a:gd name="T61" fmla="*/ 2147483647 h 105"/>
              <a:gd name="T62" fmla="*/ 2147483647 w 90"/>
              <a:gd name="T63" fmla="*/ 2147483647 h 105"/>
              <a:gd name="T64" fmla="*/ 2147483647 w 90"/>
              <a:gd name="T65" fmla="*/ 2147483647 h 105"/>
              <a:gd name="T66" fmla="*/ 2147483647 w 90"/>
              <a:gd name="T67" fmla="*/ 2147483647 h 105"/>
              <a:gd name="T68" fmla="*/ 2147483647 w 90"/>
              <a:gd name="T69" fmla="*/ 2147483647 h 105"/>
              <a:gd name="T70" fmla="*/ 2147483647 w 90"/>
              <a:gd name="T71" fmla="*/ 2147483647 h 105"/>
              <a:gd name="T72" fmla="*/ 2147483647 w 90"/>
              <a:gd name="T73" fmla="*/ 2147483647 h 105"/>
              <a:gd name="T74" fmla="*/ 2147483647 w 90"/>
              <a:gd name="T75" fmla="*/ 2147483647 h 105"/>
              <a:gd name="T76" fmla="*/ 2147483647 w 90"/>
              <a:gd name="T77" fmla="*/ 2147483647 h 105"/>
              <a:gd name="T78" fmla="*/ 2147483647 w 90"/>
              <a:gd name="T79" fmla="*/ 2147483647 h 105"/>
              <a:gd name="T80" fmla="*/ 2147483647 w 90"/>
              <a:gd name="T81" fmla="*/ 2147483647 h 105"/>
              <a:gd name="T82" fmla="*/ 2147483647 w 90"/>
              <a:gd name="T83" fmla="*/ 2147483647 h 105"/>
              <a:gd name="T84" fmla="*/ 2147483647 w 90"/>
              <a:gd name="T85" fmla="*/ 2147483647 h 105"/>
              <a:gd name="T86" fmla="*/ 2147483647 w 90"/>
              <a:gd name="T87" fmla="*/ 2147483647 h 105"/>
              <a:gd name="T88" fmla="*/ 2147483647 w 90"/>
              <a:gd name="T89" fmla="*/ 2147483647 h 105"/>
              <a:gd name="T90" fmla="*/ 2147483647 w 90"/>
              <a:gd name="T91" fmla="*/ 2147483647 h 105"/>
              <a:gd name="T92" fmla="*/ 2147483647 w 90"/>
              <a:gd name="T93" fmla="*/ 2147483647 h 105"/>
              <a:gd name="T94" fmla="*/ 2147483647 w 90"/>
              <a:gd name="T95" fmla="*/ 2147483647 h 105"/>
              <a:gd name="T96" fmla="*/ 2147483647 w 90"/>
              <a:gd name="T97" fmla="*/ 2147483647 h 105"/>
              <a:gd name="T98" fmla="*/ 2147483647 w 90"/>
              <a:gd name="T99" fmla="*/ 2147483647 h 105"/>
              <a:gd name="T100" fmla="*/ 2147483647 w 90"/>
              <a:gd name="T101" fmla="*/ 2147483647 h 105"/>
              <a:gd name="T102" fmla="*/ 2147483647 w 90"/>
              <a:gd name="T103" fmla="*/ 2147483647 h 105"/>
              <a:gd name="T104" fmla="*/ 2147483647 w 90"/>
              <a:gd name="T105" fmla="*/ 2147483647 h 105"/>
              <a:gd name="T106" fmla="*/ 2147483647 w 90"/>
              <a:gd name="T107" fmla="*/ 2147483647 h 105"/>
              <a:gd name="T108" fmla="*/ 2147483647 w 90"/>
              <a:gd name="T109" fmla="*/ 2147483647 h 105"/>
              <a:gd name="T110" fmla="*/ 2147483647 w 90"/>
              <a:gd name="T111" fmla="*/ 2147483647 h 105"/>
              <a:gd name="T112" fmla="*/ 2147483647 w 90"/>
              <a:gd name="T113" fmla="*/ 2147483647 h 105"/>
              <a:gd name="T114" fmla="*/ 2147483647 w 90"/>
              <a:gd name="T115" fmla="*/ 2147483647 h 105"/>
              <a:gd name="T116" fmla="*/ 2147483647 w 90"/>
              <a:gd name="T117" fmla="*/ 2147483647 h 105"/>
              <a:gd name="T118" fmla="*/ 2147483647 w 90"/>
              <a:gd name="T119" fmla="*/ 2147483647 h 1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105"/>
              <a:gd name="T182" fmla="*/ 90 w 90"/>
              <a:gd name="T183" fmla="*/ 105 h 10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105">
                <a:moveTo>
                  <a:pt x="55" y="99"/>
                </a:moveTo>
                <a:lnTo>
                  <a:pt x="55" y="99"/>
                </a:lnTo>
                <a:lnTo>
                  <a:pt x="63" y="94"/>
                </a:lnTo>
                <a:lnTo>
                  <a:pt x="65" y="95"/>
                </a:lnTo>
                <a:lnTo>
                  <a:pt x="66" y="96"/>
                </a:lnTo>
                <a:lnTo>
                  <a:pt x="67" y="94"/>
                </a:lnTo>
                <a:lnTo>
                  <a:pt x="72" y="94"/>
                </a:lnTo>
                <a:lnTo>
                  <a:pt x="73" y="91"/>
                </a:lnTo>
                <a:lnTo>
                  <a:pt x="74" y="88"/>
                </a:lnTo>
                <a:lnTo>
                  <a:pt x="75" y="84"/>
                </a:lnTo>
                <a:lnTo>
                  <a:pt x="77" y="81"/>
                </a:lnTo>
                <a:lnTo>
                  <a:pt x="77" y="79"/>
                </a:lnTo>
                <a:lnTo>
                  <a:pt x="78" y="77"/>
                </a:lnTo>
                <a:lnTo>
                  <a:pt x="79" y="75"/>
                </a:lnTo>
                <a:lnTo>
                  <a:pt x="80" y="75"/>
                </a:lnTo>
                <a:lnTo>
                  <a:pt x="81" y="75"/>
                </a:lnTo>
                <a:lnTo>
                  <a:pt x="81" y="74"/>
                </a:lnTo>
                <a:lnTo>
                  <a:pt x="84" y="74"/>
                </a:lnTo>
                <a:lnTo>
                  <a:pt x="87" y="70"/>
                </a:lnTo>
                <a:lnTo>
                  <a:pt x="90" y="67"/>
                </a:lnTo>
                <a:lnTo>
                  <a:pt x="88" y="67"/>
                </a:lnTo>
                <a:lnTo>
                  <a:pt x="88" y="68"/>
                </a:lnTo>
                <a:lnTo>
                  <a:pt x="84" y="64"/>
                </a:lnTo>
                <a:lnTo>
                  <a:pt x="81" y="56"/>
                </a:lnTo>
                <a:lnTo>
                  <a:pt x="79" y="50"/>
                </a:lnTo>
                <a:lnTo>
                  <a:pt x="78" y="47"/>
                </a:lnTo>
                <a:lnTo>
                  <a:pt x="79" y="46"/>
                </a:lnTo>
                <a:lnTo>
                  <a:pt x="81" y="44"/>
                </a:lnTo>
                <a:lnTo>
                  <a:pt x="83" y="43"/>
                </a:lnTo>
                <a:lnTo>
                  <a:pt x="82" y="40"/>
                </a:lnTo>
                <a:lnTo>
                  <a:pt x="80" y="39"/>
                </a:lnTo>
                <a:lnTo>
                  <a:pt x="79" y="37"/>
                </a:lnTo>
                <a:lnTo>
                  <a:pt x="76" y="37"/>
                </a:lnTo>
                <a:lnTo>
                  <a:pt x="76" y="36"/>
                </a:lnTo>
                <a:lnTo>
                  <a:pt x="75" y="36"/>
                </a:lnTo>
                <a:lnTo>
                  <a:pt x="75" y="35"/>
                </a:lnTo>
                <a:lnTo>
                  <a:pt x="73" y="35"/>
                </a:lnTo>
                <a:lnTo>
                  <a:pt x="72" y="33"/>
                </a:lnTo>
                <a:lnTo>
                  <a:pt x="71" y="33"/>
                </a:lnTo>
                <a:lnTo>
                  <a:pt x="72" y="28"/>
                </a:lnTo>
                <a:lnTo>
                  <a:pt x="74" y="26"/>
                </a:lnTo>
                <a:lnTo>
                  <a:pt x="76" y="24"/>
                </a:lnTo>
                <a:lnTo>
                  <a:pt x="76" y="23"/>
                </a:lnTo>
                <a:lnTo>
                  <a:pt x="77" y="19"/>
                </a:lnTo>
                <a:lnTo>
                  <a:pt x="75" y="19"/>
                </a:lnTo>
                <a:lnTo>
                  <a:pt x="73" y="18"/>
                </a:lnTo>
                <a:lnTo>
                  <a:pt x="72" y="20"/>
                </a:lnTo>
                <a:lnTo>
                  <a:pt x="73" y="21"/>
                </a:lnTo>
                <a:lnTo>
                  <a:pt x="73" y="23"/>
                </a:lnTo>
                <a:lnTo>
                  <a:pt x="70" y="26"/>
                </a:lnTo>
                <a:lnTo>
                  <a:pt x="69" y="26"/>
                </a:lnTo>
                <a:lnTo>
                  <a:pt x="67" y="26"/>
                </a:lnTo>
                <a:lnTo>
                  <a:pt x="68" y="25"/>
                </a:lnTo>
                <a:lnTo>
                  <a:pt x="67" y="23"/>
                </a:lnTo>
                <a:lnTo>
                  <a:pt x="68" y="22"/>
                </a:lnTo>
                <a:lnTo>
                  <a:pt x="68" y="21"/>
                </a:lnTo>
                <a:lnTo>
                  <a:pt x="70" y="20"/>
                </a:lnTo>
                <a:lnTo>
                  <a:pt x="71" y="19"/>
                </a:lnTo>
                <a:lnTo>
                  <a:pt x="70" y="19"/>
                </a:lnTo>
                <a:lnTo>
                  <a:pt x="68" y="15"/>
                </a:lnTo>
                <a:lnTo>
                  <a:pt x="63" y="8"/>
                </a:lnTo>
                <a:lnTo>
                  <a:pt x="57" y="0"/>
                </a:lnTo>
                <a:lnTo>
                  <a:pt x="51" y="0"/>
                </a:lnTo>
                <a:lnTo>
                  <a:pt x="51" y="4"/>
                </a:lnTo>
                <a:lnTo>
                  <a:pt x="53" y="7"/>
                </a:lnTo>
                <a:lnTo>
                  <a:pt x="51" y="8"/>
                </a:lnTo>
                <a:lnTo>
                  <a:pt x="46" y="8"/>
                </a:lnTo>
                <a:lnTo>
                  <a:pt x="44" y="6"/>
                </a:lnTo>
                <a:lnTo>
                  <a:pt x="37" y="6"/>
                </a:lnTo>
                <a:lnTo>
                  <a:pt x="38" y="10"/>
                </a:lnTo>
                <a:lnTo>
                  <a:pt x="35" y="15"/>
                </a:lnTo>
                <a:lnTo>
                  <a:pt x="35" y="19"/>
                </a:lnTo>
                <a:lnTo>
                  <a:pt x="27" y="18"/>
                </a:lnTo>
                <a:lnTo>
                  <a:pt x="23" y="17"/>
                </a:lnTo>
                <a:lnTo>
                  <a:pt x="22" y="20"/>
                </a:lnTo>
                <a:lnTo>
                  <a:pt x="37" y="22"/>
                </a:lnTo>
                <a:lnTo>
                  <a:pt x="41" y="24"/>
                </a:lnTo>
                <a:lnTo>
                  <a:pt x="41" y="26"/>
                </a:lnTo>
                <a:lnTo>
                  <a:pt x="40" y="26"/>
                </a:lnTo>
                <a:lnTo>
                  <a:pt x="41" y="28"/>
                </a:lnTo>
                <a:lnTo>
                  <a:pt x="41" y="30"/>
                </a:lnTo>
                <a:lnTo>
                  <a:pt x="40" y="30"/>
                </a:lnTo>
                <a:lnTo>
                  <a:pt x="39" y="33"/>
                </a:lnTo>
                <a:lnTo>
                  <a:pt x="35" y="37"/>
                </a:lnTo>
                <a:lnTo>
                  <a:pt x="32" y="38"/>
                </a:lnTo>
                <a:lnTo>
                  <a:pt x="31" y="39"/>
                </a:lnTo>
                <a:lnTo>
                  <a:pt x="30" y="38"/>
                </a:lnTo>
                <a:lnTo>
                  <a:pt x="30" y="40"/>
                </a:lnTo>
                <a:lnTo>
                  <a:pt x="27" y="40"/>
                </a:lnTo>
                <a:lnTo>
                  <a:pt x="25" y="41"/>
                </a:lnTo>
                <a:lnTo>
                  <a:pt x="25" y="42"/>
                </a:lnTo>
                <a:lnTo>
                  <a:pt x="22" y="44"/>
                </a:lnTo>
                <a:lnTo>
                  <a:pt x="22" y="46"/>
                </a:lnTo>
                <a:lnTo>
                  <a:pt x="20" y="46"/>
                </a:lnTo>
                <a:lnTo>
                  <a:pt x="20" y="51"/>
                </a:lnTo>
                <a:lnTo>
                  <a:pt x="21" y="51"/>
                </a:lnTo>
                <a:lnTo>
                  <a:pt x="22" y="53"/>
                </a:lnTo>
                <a:lnTo>
                  <a:pt x="20" y="56"/>
                </a:lnTo>
                <a:lnTo>
                  <a:pt x="20" y="59"/>
                </a:lnTo>
                <a:lnTo>
                  <a:pt x="22" y="59"/>
                </a:lnTo>
                <a:lnTo>
                  <a:pt x="24" y="61"/>
                </a:lnTo>
                <a:lnTo>
                  <a:pt x="26" y="64"/>
                </a:lnTo>
                <a:lnTo>
                  <a:pt x="26" y="65"/>
                </a:lnTo>
                <a:lnTo>
                  <a:pt x="21" y="67"/>
                </a:lnTo>
                <a:lnTo>
                  <a:pt x="20" y="70"/>
                </a:lnTo>
                <a:lnTo>
                  <a:pt x="20" y="72"/>
                </a:lnTo>
                <a:lnTo>
                  <a:pt x="21" y="75"/>
                </a:lnTo>
                <a:lnTo>
                  <a:pt x="21" y="78"/>
                </a:lnTo>
                <a:lnTo>
                  <a:pt x="21" y="79"/>
                </a:lnTo>
                <a:lnTo>
                  <a:pt x="20" y="81"/>
                </a:lnTo>
                <a:lnTo>
                  <a:pt x="18" y="80"/>
                </a:lnTo>
                <a:lnTo>
                  <a:pt x="17" y="80"/>
                </a:lnTo>
                <a:lnTo>
                  <a:pt x="17" y="81"/>
                </a:lnTo>
                <a:lnTo>
                  <a:pt x="16" y="81"/>
                </a:lnTo>
                <a:lnTo>
                  <a:pt x="15" y="81"/>
                </a:lnTo>
                <a:lnTo>
                  <a:pt x="14" y="81"/>
                </a:lnTo>
                <a:lnTo>
                  <a:pt x="13" y="82"/>
                </a:lnTo>
                <a:lnTo>
                  <a:pt x="11" y="80"/>
                </a:lnTo>
                <a:lnTo>
                  <a:pt x="10" y="80"/>
                </a:lnTo>
                <a:lnTo>
                  <a:pt x="9" y="81"/>
                </a:lnTo>
                <a:lnTo>
                  <a:pt x="8" y="81"/>
                </a:lnTo>
                <a:lnTo>
                  <a:pt x="7" y="81"/>
                </a:lnTo>
                <a:lnTo>
                  <a:pt x="7" y="82"/>
                </a:lnTo>
                <a:lnTo>
                  <a:pt x="5" y="82"/>
                </a:lnTo>
                <a:lnTo>
                  <a:pt x="3" y="81"/>
                </a:lnTo>
                <a:lnTo>
                  <a:pt x="3" y="83"/>
                </a:lnTo>
                <a:lnTo>
                  <a:pt x="2" y="84"/>
                </a:lnTo>
                <a:lnTo>
                  <a:pt x="1" y="86"/>
                </a:lnTo>
                <a:lnTo>
                  <a:pt x="0" y="86"/>
                </a:lnTo>
                <a:lnTo>
                  <a:pt x="2" y="87"/>
                </a:lnTo>
                <a:lnTo>
                  <a:pt x="2" y="88"/>
                </a:lnTo>
                <a:lnTo>
                  <a:pt x="5" y="87"/>
                </a:lnTo>
                <a:lnTo>
                  <a:pt x="7" y="87"/>
                </a:lnTo>
                <a:lnTo>
                  <a:pt x="6" y="86"/>
                </a:lnTo>
                <a:lnTo>
                  <a:pt x="6" y="84"/>
                </a:lnTo>
                <a:lnTo>
                  <a:pt x="6" y="83"/>
                </a:lnTo>
                <a:lnTo>
                  <a:pt x="7" y="82"/>
                </a:lnTo>
                <a:lnTo>
                  <a:pt x="10" y="82"/>
                </a:lnTo>
                <a:lnTo>
                  <a:pt x="12" y="83"/>
                </a:lnTo>
                <a:lnTo>
                  <a:pt x="13" y="84"/>
                </a:lnTo>
                <a:lnTo>
                  <a:pt x="13" y="85"/>
                </a:lnTo>
                <a:lnTo>
                  <a:pt x="12" y="86"/>
                </a:lnTo>
                <a:lnTo>
                  <a:pt x="14" y="89"/>
                </a:lnTo>
                <a:lnTo>
                  <a:pt x="16" y="91"/>
                </a:lnTo>
                <a:lnTo>
                  <a:pt x="18" y="91"/>
                </a:lnTo>
                <a:lnTo>
                  <a:pt x="19" y="91"/>
                </a:lnTo>
                <a:lnTo>
                  <a:pt x="19" y="95"/>
                </a:lnTo>
                <a:lnTo>
                  <a:pt x="21" y="95"/>
                </a:lnTo>
                <a:lnTo>
                  <a:pt x="24" y="95"/>
                </a:lnTo>
                <a:lnTo>
                  <a:pt x="25" y="92"/>
                </a:lnTo>
                <a:lnTo>
                  <a:pt x="28" y="93"/>
                </a:lnTo>
                <a:lnTo>
                  <a:pt x="29" y="93"/>
                </a:lnTo>
                <a:lnTo>
                  <a:pt x="29" y="94"/>
                </a:lnTo>
                <a:lnTo>
                  <a:pt x="28" y="95"/>
                </a:lnTo>
                <a:lnTo>
                  <a:pt x="28" y="96"/>
                </a:lnTo>
                <a:lnTo>
                  <a:pt x="29" y="96"/>
                </a:lnTo>
                <a:lnTo>
                  <a:pt x="29" y="97"/>
                </a:lnTo>
                <a:lnTo>
                  <a:pt x="30" y="98"/>
                </a:lnTo>
                <a:lnTo>
                  <a:pt x="30" y="99"/>
                </a:lnTo>
                <a:lnTo>
                  <a:pt x="30" y="100"/>
                </a:lnTo>
                <a:lnTo>
                  <a:pt x="30" y="101"/>
                </a:lnTo>
                <a:lnTo>
                  <a:pt x="30" y="103"/>
                </a:lnTo>
                <a:lnTo>
                  <a:pt x="33" y="102"/>
                </a:lnTo>
                <a:lnTo>
                  <a:pt x="37" y="103"/>
                </a:lnTo>
                <a:lnTo>
                  <a:pt x="41" y="103"/>
                </a:lnTo>
                <a:lnTo>
                  <a:pt x="43" y="105"/>
                </a:lnTo>
                <a:lnTo>
                  <a:pt x="55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" name="Freeform 36"/>
          <p:cNvSpPr>
            <a:spLocks/>
          </p:cNvSpPr>
          <p:nvPr/>
        </p:nvSpPr>
        <p:spPr bwMode="auto">
          <a:xfrm>
            <a:off x="2221115" y="2211927"/>
            <a:ext cx="442132" cy="687200"/>
          </a:xfrm>
          <a:custGeom>
            <a:avLst/>
            <a:gdLst>
              <a:gd name="T0" fmla="*/ 2147483647 w 70"/>
              <a:gd name="T1" fmla="*/ 2147483647 h 88"/>
              <a:gd name="T2" fmla="*/ 2147483647 w 70"/>
              <a:gd name="T3" fmla="*/ 2147483647 h 88"/>
              <a:gd name="T4" fmla="*/ 2147483647 w 70"/>
              <a:gd name="T5" fmla="*/ 2147483647 h 88"/>
              <a:gd name="T6" fmla="*/ 2147483647 w 70"/>
              <a:gd name="T7" fmla="*/ 2147483647 h 88"/>
              <a:gd name="T8" fmla="*/ 2147483647 w 70"/>
              <a:gd name="T9" fmla="*/ 2147483647 h 88"/>
              <a:gd name="T10" fmla="*/ 2147483647 w 70"/>
              <a:gd name="T11" fmla="*/ 2147483647 h 88"/>
              <a:gd name="T12" fmla="*/ 2147483647 w 70"/>
              <a:gd name="T13" fmla="*/ 2147483647 h 88"/>
              <a:gd name="T14" fmla="*/ 2147483647 w 70"/>
              <a:gd name="T15" fmla="*/ 2147483647 h 88"/>
              <a:gd name="T16" fmla="*/ 2147483647 w 70"/>
              <a:gd name="T17" fmla="*/ 2147483647 h 88"/>
              <a:gd name="T18" fmla="*/ 2147483647 w 70"/>
              <a:gd name="T19" fmla="*/ 2147483647 h 88"/>
              <a:gd name="T20" fmla="*/ 2147483647 w 70"/>
              <a:gd name="T21" fmla="*/ 2147483647 h 88"/>
              <a:gd name="T22" fmla="*/ 2147483647 w 70"/>
              <a:gd name="T23" fmla="*/ 2147483647 h 88"/>
              <a:gd name="T24" fmla="*/ 2147483647 w 70"/>
              <a:gd name="T25" fmla="*/ 2147483647 h 88"/>
              <a:gd name="T26" fmla="*/ 2147483647 w 70"/>
              <a:gd name="T27" fmla="*/ 2147483647 h 88"/>
              <a:gd name="T28" fmla="*/ 2147483647 w 70"/>
              <a:gd name="T29" fmla="*/ 2147483647 h 88"/>
              <a:gd name="T30" fmla="*/ 2147483647 w 70"/>
              <a:gd name="T31" fmla="*/ 2147483647 h 88"/>
              <a:gd name="T32" fmla="*/ 2147483647 w 70"/>
              <a:gd name="T33" fmla="*/ 2147483647 h 88"/>
              <a:gd name="T34" fmla="*/ 2147483647 w 70"/>
              <a:gd name="T35" fmla="*/ 2147483647 h 88"/>
              <a:gd name="T36" fmla="*/ 2147483647 w 70"/>
              <a:gd name="T37" fmla="*/ 2147483647 h 88"/>
              <a:gd name="T38" fmla="*/ 2147483647 w 70"/>
              <a:gd name="T39" fmla="*/ 2147483647 h 88"/>
              <a:gd name="T40" fmla="*/ 2147483647 w 70"/>
              <a:gd name="T41" fmla="*/ 2147483647 h 88"/>
              <a:gd name="T42" fmla="*/ 2147483647 w 70"/>
              <a:gd name="T43" fmla="*/ 2147483647 h 88"/>
              <a:gd name="T44" fmla="*/ 2147483647 w 70"/>
              <a:gd name="T45" fmla="*/ 2147483647 h 88"/>
              <a:gd name="T46" fmla="*/ 2147483647 w 70"/>
              <a:gd name="T47" fmla="*/ 2147483647 h 88"/>
              <a:gd name="T48" fmla="*/ 2147483647 w 70"/>
              <a:gd name="T49" fmla="*/ 2147483647 h 88"/>
              <a:gd name="T50" fmla="*/ 2147483647 w 70"/>
              <a:gd name="T51" fmla="*/ 2147483647 h 88"/>
              <a:gd name="T52" fmla="*/ 2147483647 w 70"/>
              <a:gd name="T53" fmla="*/ 2147483647 h 88"/>
              <a:gd name="T54" fmla="*/ 2147483647 w 70"/>
              <a:gd name="T55" fmla="*/ 2147483647 h 88"/>
              <a:gd name="T56" fmla="*/ 2147483647 w 70"/>
              <a:gd name="T57" fmla="*/ 2147483647 h 88"/>
              <a:gd name="T58" fmla="*/ 2147483647 w 70"/>
              <a:gd name="T59" fmla="*/ 2147483647 h 88"/>
              <a:gd name="T60" fmla="*/ 2147483647 w 70"/>
              <a:gd name="T61" fmla="*/ 2147483647 h 88"/>
              <a:gd name="T62" fmla="*/ 2147483647 w 70"/>
              <a:gd name="T63" fmla="*/ 2147483647 h 88"/>
              <a:gd name="T64" fmla="*/ 2147483647 w 70"/>
              <a:gd name="T65" fmla="*/ 2147483647 h 88"/>
              <a:gd name="T66" fmla="*/ 2147483647 w 70"/>
              <a:gd name="T67" fmla="*/ 2147483647 h 88"/>
              <a:gd name="T68" fmla="*/ 2147483647 w 70"/>
              <a:gd name="T69" fmla="*/ 2147483647 h 88"/>
              <a:gd name="T70" fmla="*/ 2147483647 w 70"/>
              <a:gd name="T71" fmla="*/ 2147483647 h 88"/>
              <a:gd name="T72" fmla="*/ 2147483647 w 70"/>
              <a:gd name="T73" fmla="*/ 2147483647 h 88"/>
              <a:gd name="T74" fmla="*/ 2147483647 w 70"/>
              <a:gd name="T75" fmla="*/ 2147483647 h 88"/>
              <a:gd name="T76" fmla="*/ 2147483647 w 70"/>
              <a:gd name="T77" fmla="*/ 2147483647 h 88"/>
              <a:gd name="T78" fmla="*/ 2147483647 w 70"/>
              <a:gd name="T79" fmla="*/ 2147483647 h 88"/>
              <a:gd name="T80" fmla="*/ 2147483647 w 70"/>
              <a:gd name="T81" fmla="*/ 2147483647 h 88"/>
              <a:gd name="T82" fmla="*/ 2147483647 w 70"/>
              <a:gd name="T83" fmla="*/ 2147483647 h 88"/>
              <a:gd name="T84" fmla="*/ 2147483647 w 70"/>
              <a:gd name="T85" fmla="*/ 2147483647 h 88"/>
              <a:gd name="T86" fmla="*/ 2147483647 w 70"/>
              <a:gd name="T87" fmla="*/ 2147483647 h 88"/>
              <a:gd name="T88" fmla="*/ 2147483647 w 70"/>
              <a:gd name="T89" fmla="*/ 2147483647 h 88"/>
              <a:gd name="T90" fmla="*/ 2147483647 w 70"/>
              <a:gd name="T91" fmla="*/ 2147483647 h 88"/>
              <a:gd name="T92" fmla="*/ 2147483647 w 70"/>
              <a:gd name="T93" fmla="*/ 0 h 88"/>
              <a:gd name="T94" fmla="*/ 2147483647 w 70"/>
              <a:gd name="T95" fmla="*/ 2147483647 h 88"/>
              <a:gd name="T96" fmla="*/ 2147483647 w 70"/>
              <a:gd name="T97" fmla="*/ 2147483647 h 88"/>
              <a:gd name="T98" fmla="*/ 2147483647 w 70"/>
              <a:gd name="T99" fmla="*/ 2147483647 h 88"/>
              <a:gd name="T100" fmla="*/ 2147483647 w 70"/>
              <a:gd name="T101" fmla="*/ 2147483647 h 88"/>
              <a:gd name="T102" fmla="*/ 2147483647 w 70"/>
              <a:gd name="T103" fmla="*/ 2147483647 h 88"/>
              <a:gd name="T104" fmla="*/ 2147483647 w 70"/>
              <a:gd name="T105" fmla="*/ 2147483647 h 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0"/>
              <a:gd name="T160" fmla="*/ 0 h 88"/>
              <a:gd name="T161" fmla="*/ 70 w 70"/>
              <a:gd name="T162" fmla="*/ 88 h 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0" h="88">
                <a:moveTo>
                  <a:pt x="35" y="10"/>
                </a:moveTo>
                <a:lnTo>
                  <a:pt x="35" y="13"/>
                </a:lnTo>
                <a:lnTo>
                  <a:pt x="35" y="15"/>
                </a:lnTo>
                <a:lnTo>
                  <a:pt x="36" y="17"/>
                </a:lnTo>
                <a:lnTo>
                  <a:pt x="36" y="18"/>
                </a:lnTo>
                <a:lnTo>
                  <a:pt x="35" y="23"/>
                </a:lnTo>
                <a:lnTo>
                  <a:pt x="35" y="25"/>
                </a:lnTo>
                <a:lnTo>
                  <a:pt x="35" y="27"/>
                </a:lnTo>
                <a:lnTo>
                  <a:pt x="32" y="30"/>
                </a:lnTo>
                <a:lnTo>
                  <a:pt x="31" y="29"/>
                </a:lnTo>
                <a:lnTo>
                  <a:pt x="31" y="28"/>
                </a:lnTo>
                <a:lnTo>
                  <a:pt x="30" y="27"/>
                </a:lnTo>
                <a:lnTo>
                  <a:pt x="28" y="26"/>
                </a:lnTo>
                <a:lnTo>
                  <a:pt x="27" y="26"/>
                </a:lnTo>
                <a:lnTo>
                  <a:pt x="26" y="28"/>
                </a:lnTo>
                <a:lnTo>
                  <a:pt x="27" y="29"/>
                </a:lnTo>
                <a:lnTo>
                  <a:pt x="28" y="31"/>
                </a:lnTo>
                <a:lnTo>
                  <a:pt x="27" y="31"/>
                </a:lnTo>
                <a:lnTo>
                  <a:pt x="27" y="33"/>
                </a:lnTo>
                <a:lnTo>
                  <a:pt x="26" y="34"/>
                </a:lnTo>
                <a:lnTo>
                  <a:pt x="23" y="33"/>
                </a:lnTo>
                <a:lnTo>
                  <a:pt x="22" y="32"/>
                </a:lnTo>
                <a:lnTo>
                  <a:pt x="20" y="30"/>
                </a:lnTo>
                <a:lnTo>
                  <a:pt x="18" y="29"/>
                </a:lnTo>
                <a:lnTo>
                  <a:pt x="17" y="29"/>
                </a:lnTo>
                <a:lnTo>
                  <a:pt x="16" y="27"/>
                </a:lnTo>
                <a:lnTo>
                  <a:pt x="14" y="24"/>
                </a:lnTo>
                <a:lnTo>
                  <a:pt x="12" y="21"/>
                </a:lnTo>
                <a:lnTo>
                  <a:pt x="11" y="20"/>
                </a:lnTo>
                <a:lnTo>
                  <a:pt x="10" y="20"/>
                </a:lnTo>
                <a:lnTo>
                  <a:pt x="9" y="20"/>
                </a:lnTo>
                <a:lnTo>
                  <a:pt x="8" y="20"/>
                </a:lnTo>
                <a:lnTo>
                  <a:pt x="7" y="19"/>
                </a:lnTo>
                <a:lnTo>
                  <a:pt x="6" y="19"/>
                </a:lnTo>
                <a:lnTo>
                  <a:pt x="5" y="23"/>
                </a:lnTo>
                <a:lnTo>
                  <a:pt x="5" y="24"/>
                </a:lnTo>
                <a:lnTo>
                  <a:pt x="7" y="24"/>
                </a:lnTo>
                <a:lnTo>
                  <a:pt x="8" y="25"/>
                </a:lnTo>
                <a:lnTo>
                  <a:pt x="8" y="26"/>
                </a:lnTo>
                <a:lnTo>
                  <a:pt x="6" y="28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2" y="27"/>
                </a:lnTo>
                <a:lnTo>
                  <a:pt x="1" y="27"/>
                </a:lnTo>
                <a:lnTo>
                  <a:pt x="1" y="29"/>
                </a:lnTo>
                <a:lnTo>
                  <a:pt x="3" y="30"/>
                </a:lnTo>
                <a:lnTo>
                  <a:pt x="3" y="33"/>
                </a:lnTo>
                <a:lnTo>
                  <a:pt x="0" y="35"/>
                </a:lnTo>
                <a:lnTo>
                  <a:pt x="1" y="37"/>
                </a:lnTo>
                <a:lnTo>
                  <a:pt x="0" y="38"/>
                </a:lnTo>
                <a:lnTo>
                  <a:pt x="1" y="39"/>
                </a:lnTo>
                <a:lnTo>
                  <a:pt x="3" y="38"/>
                </a:lnTo>
                <a:lnTo>
                  <a:pt x="4" y="38"/>
                </a:lnTo>
                <a:lnTo>
                  <a:pt x="7" y="41"/>
                </a:lnTo>
                <a:lnTo>
                  <a:pt x="9" y="42"/>
                </a:lnTo>
                <a:lnTo>
                  <a:pt x="9" y="43"/>
                </a:lnTo>
                <a:lnTo>
                  <a:pt x="9" y="46"/>
                </a:lnTo>
                <a:lnTo>
                  <a:pt x="12" y="50"/>
                </a:lnTo>
                <a:lnTo>
                  <a:pt x="12" y="52"/>
                </a:lnTo>
                <a:lnTo>
                  <a:pt x="12" y="54"/>
                </a:lnTo>
                <a:lnTo>
                  <a:pt x="12" y="55"/>
                </a:lnTo>
                <a:lnTo>
                  <a:pt x="11" y="56"/>
                </a:lnTo>
                <a:lnTo>
                  <a:pt x="9" y="57"/>
                </a:lnTo>
                <a:lnTo>
                  <a:pt x="9" y="58"/>
                </a:lnTo>
                <a:lnTo>
                  <a:pt x="10" y="59"/>
                </a:lnTo>
                <a:lnTo>
                  <a:pt x="12" y="63"/>
                </a:lnTo>
                <a:lnTo>
                  <a:pt x="13" y="64"/>
                </a:lnTo>
                <a:lnTo>
                  <a:pt x="14" y="65"/>
                </a:lnTo>
                <a:lnTo>
                  <a:pt x="16" y="66"/>
                </a:lnTo>
                <a:lnTo>
                  <a:pt x="18" y="67"/>
                </a:lnTo>
                <a:lnTo>
                  <a:pt x="20" y="67"/>
                </a:lnTo>
                <a:lnTo>
                  <a:pt x="20" y="69"/>
                </a:lnTo>
                <a:lnTo>
                  <a:pt x="21" y="71"/>
                </a:lnTo>
                <a:lnTo>
                  <a:pt x="22" y="69"/>
                </a:lnTo>
                <a:lnTo>
                  <a:pt x="23" y="67"/>
                </a:lnTo>
                <a:lnTo>
                  <a:pt x="25" y="68"/>
                </a:lnTo>
                <a:lnTo>
                  <a:pt x="27" y="69"/>
                </a:lnTo>
                <a:lnTo>
                  <a:pt x="27" y="67"/>
                </a:lnTo>
                <a:lnTo>
                  <a:pt x="28" y="66"/>
                </a:lnTo>
                <a:lnTo>
                  <a:pt x="29" y="67"/>
                </a:lnTo>
                <a:lnTo>
                  <a:pt x="30" y="68"/>
                </a:lnTo>
                <a:lnTo>
                  <a:pt x="31" y="68"/>
                </a:lnTo>
                <a:lnTo>
                  <a:pt x="33" y="68"/>
                </a:lnTo>
                <a:lnTo>
                  <a:pt x="34" y="69"/>
                </a:lnTo>
                <a:lnTo>
                  <a:pt x="33" y="71"/>
                </a:lnTo>
                <a:lnTo>
                  <a:pt x="31" y="72"/>
                </a:lnTo>
                <a:lnTo>
                  <a:pt x="31" y="74"/>
                </a:lnTo>
                <a:lnTo>
                  <a:pt x="32" y="76"/>
                </a:lnTo>
                <a:lnTo>
                  <a:pt x="34" y="77"/>
                </a:lnTo>
                <a:lnTo>
                  <a:pt x="35" y="79"/>
                </a:lnTo>
                <a:lnTo>
                  <a:pt x="34" y="82"/>
                </a:lnTo>
                <a:lnTo>
                  <a:pt x="35" y="84"/>
                </a:lnTo>
                <a:lnTo>
                  <a:pt x="37" y="87"/>
                </a:lnTo>
                <a:lnTo>
                  <a:pt x="40" y="86"/>
                </a:lnTo>
                <a:lnTo>
                  <a:pt x="43" y="84"/>
                </a:lnTo>
                <a:lnTo>
                  <a:pt x="44" y="87"/>
                </a:lnTo>
                <a:lnTo>
                  <a:pt x="44" y="88"/>
                </a:lnTo>
                <a:lnTo>
                  <a:pt x="46" y="88"/>
                </a:lnTo>
                <a:lnTo>
                  <a:pt x="49" y="88"/>
                </a:lnTo>
                <a:lnTo>
                  <a:pt x="56" y="83"/>
                </a:lnTo>
                <a:lnTo>
                  <a:pt x="56" y="81"/>
                </a:lnTo>
                <a:lnTo>
                  <a:pt x="57" y="78"/>
                </a:lnTo>
                <a:lnTo>
                  <a:pt x="55" y="77"/>
                </a:lnTo>
                <a:lnTo>
                  <a:pt x="54" y="76"/>
                </a:lnTo>
                <a:lnTo>
                  <a:pt x="51" y="77"/>
                </a:lnTo>
                <a:lnTo>
                  <a:pt x="48" y="78"/>
                </a:lnTo>
                <a:lnTo>
                  <a:pt x="45" y="79"/>
                </a:lnTo>
                <a:lnTo>
                  <a:pt x="44" y="77"/>
                </a:lnTo>
                <a:lnTo>
                  <a:pt x="42" y="75"/>
                </a:lnTo>
                <a:lnTo>
                  <a:pt x="45" y="74"/>
                </a:lnTo>
                <a:lnTo>
                  <a:pt x="47" y="73"/>
                </a:lnTo>
                <a:lnTo>
                  <a:pt x="48" y="73"/>
                </a:lnTo>
                <a:lnTo>
                  <a:pt x="53" y="69"/>
                </a:lnTo>
                <a:lnTo>
                  <a:pt x="55" y="67"/>
                </a:lnTo>
                <a:lnTo>
                  <a:pt x="59" y="67"/>
                </a:lnTo>
                <a:lnTo>
                  <a:pt x="60" y="66"/>
                </a:lnTo>
                <a:lnTo>
                  <a:pt x="70" y="64"/>
                </a:lnTo>
                <a:lnTo>
                  <a:pt x="70" y="62"/>
                </a:lnTo>
                <a:lnTo>
                  <a:pt x="70" y="61"/>
                </a:lnTo>
                <a:lnTo>
                  <a:pt x="65" y="62"/>
                </a:lnTo>
                <a:lnTo>
                  <a:pt x="67" y="60"/>
                </a:lnTo>
                <a:lnTo>
                  <a:pt x="68" y="60"/>
                </a:lnTo>
                <a:lnTo>
                  <a:pt x="67" y="59"/>
                </a:lnTo>
                <a:lnTo>
                  <a:pt x="66" y="57"/>
                </a:lnTo>
                <a:lnTo>
                  <a:pt x="65" y="56"/>
                </a:lnTo>
                <a:lnTo>
                  <a:pt x="64" y="54"/>
                </a:lnTo>
                <a:lnTo>
                  <a:pt x="61" y="53"/>
                </a:lnTo>
                <a:lnTo>
                  <a:pt x="59" y="50"/>
                </a:lnTo>
                <a:lnTo>
                  <a:pt x="59" y="45"/>
                </a:lnTo>
                <a:lnTo>
                  <a:pt x="60" y="43"/>
                </a:lnTo>
                <a:lnTo>
                  <a:pt x="61" y="42"/>
                </a:lnTo>
                <a:lnTo>
                  <a:pt x="64" y="40"/>
                </a:lnTo>
                <a:lnTo>
                  <a:pt x="64" y="37"/>
                </a:lnTo>
                <a:lnTo>
                  <a:pt x="64" y="34"/>
                </a:lnTo>
                <a:lnTo>
                  <a:pt x="64" y="32"/>
                </a:lnTo>
                <a:lnTo>
                  <a:pt x="64" y="31"/>
                </a:lnTo>
                <a:lnTo>
                  <a:pt x="65" y="30"/>
                </a:lnTo>
                <a:lnTo>
                  <a:pt x="66" y="30"/>
                </a:lnTo>
                <a:lnTo>
                  <a:pt x="66" y="29"/>
                </a:lnTo>
                <a:lnTo>
                  <a:pt x="64" y="29"/>
                </a:lnTo>
                <a:lnTo>
                  <a:pt x="63" y="30"/>
                </a:lnTo>
                <a:lnTo>
                  <a:pt x="60" y="32"/>
                </a:lnTo>
                <a:lnTo>
                  <a:pt x="58" y="31"/>
                </a:lnTo>
                <a:lnTo>
                  <a:pt x="59" y="29"/>
                </a:lnTo>
                <a:lnTo>
                  <a:pt x="59" y="28"/>
                </a:lnTo>
                <a:lnTo>
                  <a:pt x="59" y="26"/>
                </a:lnTo>
                <a:lnTo>
                  <a:pt x="59" y="25"/>
                </a:lnTo>
                <a:lnTo>
                  <a:pt x="58" y="24"/>
                </a:lnTo>
                <a:lnTo>
                  <a:pt x="54" y="20"/>
                </a:lnTo>
                <a:lnTo>
                  <a:pt x="52" y="18"/>
                </a:lnTo>
                <a:lnTo>
                  <a:pt x="52" y="17"/>
                </a:lnTo>
                <a:lnTo>
                  <a:pt x="50" y="16"/>
                </a:lnTo>
                <a:lnTo>
                  <a:pt x="50" y="15"/>
                </a:lnTo>
                <a:lnTo>
                  <a:pt x="49" y="14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1"/>
                </a:lnTo>
                <a:lnTo>
                  <a:pt x="48" y="13"/>
                </a:lnTo>
                <a:lnTo>
                  <a:pt x="47" y="13"/>
                </a:lnTo>
                <a:lnTo>
                  <a:pt x="46" y="13"/>
                </a:lnTo>
                <a:lnTo>
                  <a:pt x="45" y="12"/>
                </a:lnTo>
                <a:lnTo>
                  <a:pt x="44" y="12"/>
                </a:lnTo>
                <a:lnTo>
                  <a:pt x="43" y="13"/>
                </a:lnTo>
                <a:lnTo>
                  <a:pt x="42" y="12"/>
                </a:lnTo>
                <a:lnTo>
                  <a:pt x="41" y="11"/>
                </a:lnTo>
                <a:lnTo>
                  <a:pt x="41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7"/>
                </a:lnTo>
                <a:lnTo>
                  <a:pt x="41" y="6"/>
                </a:lnTo>
                <a:lnTo>
                  <a:pt x="41" y="5"/>
                </a:lnTo>
                <a:lnTo>
                  <a:pt x="41" y="4"/>
                </a:lnTo>
                <a:lnTo>
                  <a:pt x="42" y="2"/>
                </a:lnTo>
                <a:lnTo>
                  <a:pt x="44" y="2"/>
                </a:lnTo>
                <a:lnTo>
                  <a:pt x="44" y="1"/>
                </a:lnTo>
                <a:lnTo>
                  <a:pt x="45" y="1"/>
                </a:lnTo>
                <a:lnTo>
                  <a:pt x="45" y="0"/>
                </a:lnTo>
                <a:lnTo>
                  <a:pt x="44" y="1"/>
                </a:lnTo>
                <a:lnTo>
                  <a:pt x="43" y="1"/>
                </a:lnTo>
                <a:lnTo>
                  <a:pt x="42" y="1"/>
                </a:lnTo>
                <a:lnTo>
                  <a:pt x="41" y="1"/>
                </a:lnTo>
                <a:lnTo>
                  <a:pt x="40" y="2"/>
                </a:lnTo>
                <a:lnTo>
                  <a:pt x="40" y="1"/>
                </a:lnTo>
                <a:lnTo>
                  <a:pt x="39" y="1"/>
                </a:lnTo>
                <a:lnTo>
                  <a:pt x="38" y="0"/>
                </a:lnTo>
                <a:lnTo>
                  <a:pt x="37" y="2"/>
                </a:lnTo>
                <a:lnTo>
                  <a:pt x="38" y="4"/>
                </a:lnTo>
                <a:lnTo>
                  <a:pt x="39" y="3"/>
                </a:lnTo>
                <a:lnTo>
                  <a:pt x="40" y="3"/>
                </a:lnTo>
                <a:lnTo>
                  <a:pt x="40" y="7"/>
                </a:lnTo>
                <a:lnTo>
                  <a:pt x="39" y="7"/>
                </a:lnTo>
                <a:lnTo>
                  <a:pt x="36" y="7"/>
                </a:lnTo>
                <a:lnTo>
                  <a:pt x="35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" name="Freeform 37"/>
          <p:cNvSpPr>
            <a:spLocks/>
          </p:cNvSpPr>
          <p:nvPr/>
        </p:nvSpPr>
        <p:spPr bwMode="auto">
          <a:xfrm>
            <a:off x="1967968" y="2407858"/>
            <a:ext cx="758274" cy="1107876"/>
          </a:xfrm>
          <a:custGeom>
            <a:avLst/>
            <a:gdLst>
              <a:gd name="T0" fmla="*/ 2147483647 w 120"/>
              <a:gd name="T1" fmla="*/ 2147483647 h 142"/>
              <a:gd name="T2" fmla="*/ 2147483647 w 120"/>
              <a:gd name="T3" fmla="*/ 2147483647 h 142"/>
              <a:gd name="T4" fmla="*/ 2147483647 w 120"/>
              <a:gd name="T5" fmla="*/ 2147483647 h 142"/>
              <a:gd name="T6" fmla="*/ 2147483647 w 120"/>
              <a:gd name="T7" fmla="*/ 2147483647 h 142"/>
              <a:gd name="T8" fmla="*/ 2147483647 w 120"/>
              <a:gd name="T9" fmla="*/ 2147483647 h 142"/>
              <a:gd name="T10" fmla="*/ 2147483647 w 120"/>
              <a:gd name="T11" fmla="*/ 2147483647 h 142"/>
              <a:gd name="T12" fmla="*/ 2147483647 w 120"/>
              <a:gd name="T13" fmla="*/ 2147483647 h 142"/>
              <a:gd name="T14" fmla="*/ 2147483647 w 120"/>
              <a:gd name="T15" fmla="*/ 2147483647 h 142"/>
              <a:gd name="T16" fmla="*/ 2147483647 w 120"/>
              <a:gd name="T17" fmla="*/ 2147483647 h 142"/>
              <a:gd name="T18" fmla="*/ 2147483647 w 120"/>
              <a:gd name="T19" fmla="*/ 2147483647 h 142"/>
              <a:gd name="T20" fmla="*/ 2147483647 w 120"/>
              <a:gd name="T21" fmla="*/ 2147483647 h 142"/>
              <a:gd name="T22" fmla="*/ 2147483647 w 120"/>
              <a:gd name="T23" fmla="*/ 2147483647 h 142"/>
              <a:gd name="T24" fmla="*/ 2147483647 w 120"/>
              <a:gd name="T25" fmla="*/ 2147483647 h 142"/>
              <a:gd name="T26" fmla="*/ 2147483647 w 120"/>
              <a:gd name="T27" fmla="*/ 2147483647 h 142"/>
              <a:gd name="T28" fmla="*/ 2147483647 w 120"/>
              <a:gd name="T29" fmla="*/ 2147483647 h 142"/>
              <a:gd name="T30" fmla="*/ 2147483647 w 120"/>
              <a:gd name="T31" fmla="*/ 2147483647 h 142"/>
              <a:gd name="T32" fmla="*/ 2147483647 w 120"/>
              <a:gd name="T33" fmla="*/ 2147483647 h 142"/>
              <a:gd name="T34" fmla="*/ 2147483647 w 120"/>
              <a:gd name="T35" fmla="*/ 2147483647 h 142"/>
              <a:gd name="T36" fmla="*/ 2147483647 w 120"/>
              <a:gd name="T37" fmla="*/ 2147483647 h 142"/>
              <a:gd name="T38" fmla="*/ 2147483647 w 120"/>
              <a:gd name="T39" fmla="*/ 2147483647 h 142"/>
              <a:gd name="T40" fmla="*/ 2147483647 w 120"/>
              <a:gd name="T41" fmla="*/ 2147483647 h 142"/>
              <a:gd name="T42" fmla="*/ 2147483647 w 120"/>
              <a:gd name="T43" fmla="*/ 2147483647 h 142"/>
              <a:gd name="T44" fmla="*/ 2147483647 w 120"/>
              <a:gd name="T45" fmla="*/ 2147483647 h 142"/>
              <a:gd name="T46" fmla="*/ 2147483647 w 120"/>
              <a:gd name="T47" fmla="*/ 2147483647 h 142"/>
              <a:gd name="T48" fmla="*/ 2147483647 w 120"/>
              <a:gd name="T49" fmla="*/ 2147483647 h 142"/>
              <a:gd name="T50" fmla="*/ 2147483647 w 120"/>
              <a:gd name="T51" fmla="*/ 2147483647 h 142"/>
              <a:gd name="T52" fmla="*/ 2147483647 w 120"/>
              <a:gd name="T53" fmla="*/ 2147483647 h 142"/>
              <a:gd name="T54" fmla="*/ 2147483647 w 120"/>
              <a:gd name="T55" fmla="*/ 2147483647 h 142"/>
              <a:gd name="T56" fmla="*/ 2147483647 w 120"/>
              <a:gd name="T57" fmla="*/ 2147483647 h 142"/>
              <a:gd name="T58" fmla="*/ 2147483647 w 120"/>
              <a:gd name="T59" fmla="*/ 2147483647 h 142"/>
              <a:gd name="T60" fmla="*/ 2147483647 w 120"/>
              <a:gd name="T61" fmla="*/ 2147483647 h 142"/>
              <a:gd name="T62" fmla="*/ 2147483647 w 120"/>
              <a:gd name="T63" fmla="*/ 2147483647 h 142"/>
              <a:gd name="T64" fmla="*/ 2147483647 w 120"/>
              <a:gd name="T65" fmla="*/ 2147483647 h 142"/>
              <a:gd name="T66" fmla="*/ 2147483647 w 120"/>
              <a:gd name="T67" fmla="*/ 2147483647 h 142"/>
              <a:gd name="T68" fmla="*/ 2147483647 w 120"/>
              <a:gd name="T69" fmla="*/ 2147483647 h 142"/>
              <a:gd name="T70" fmla="*/ 2147483647 w 120"/>
              <a:gd name="T71" fmla="*/ 2147483647 h 142"/>
              <a:gd name="T72" fmla="*/ 2147483647 w 120"/>
              <a:gd name="T73" fmla="*/ 2147483647 h 142"/>
              <a:gd name="T74" fmla="*/ 2147483647 w 120"/>
              <a:gd name="T75" fmla="*/ 2147483647 h 142"/>
              <a:gd name="T76" fmla="*/ 2147483647 w 120"/>
              <a:gd name="T77" fmla="*/ 2147483647 h 142"/>
              <a:gd name="T78" fmla="*/ 2147483647 w 120"/>
              <a:gd name="T79" fmla="*/ 2147483647 h 142"/>
              <a:gd name="T80" fmla="*/ 2147483647 w 120"/>
              <a:gd name="T81" fmla="*/ 2147483647 h 142"/>
              <a:gd name="T82" fmla="*/ 2147483647 w 120"/>
              <a:gd name="T83" fmla="*/ 2147483647 h 142"/>
              <a:gd name="T84" fmla="*/ 2147483647 w 120"/>
              <a:gd name="T85" fmla="*/ 2147483647 h 142"/>
              <a:gd name="T86" fmla="*/ 2147483647 w 120"/>
              <a:gd name="T87" fmla="*/ 2147483647 h 142"/>
              <a:gd name="T88" fmla="*/ 2147483647 w 120"/>
              <a:gd name="T89" fmla="*/ 2147483647 h 142"/>
              <a:gd name="T90" fmla="*/ 2147483647 w 120"/>
              <a:gd name="T91" fmla="*/ 2147483647 h 142"/>
              <a:gd name="T92" fmla="*/ 2147483647 w 120"/>
              <a:gd name="T93" fmla="*/ 2147483647 h 142"/>
              <a:gd name="T94" fmla="*/ 2147483647 w 120"/>
              <a:gd name="T95" fmla="*/ 2147483647 h 142"/>
              <a:gd name="T96" fmla="*/ 2147483647 w 120"/>
              <a:gd name="T97" fmla="*/ 2147483647 h 142"/>
              <a:gd name="T98" fmla="*/ 2147483647 w 120"/>
              <a:gd name="T99" fmla="*/ 2147483647 h 142"/>
              <a:gd name="T100" fmla="*/ 2147483647 w 120"/>
              <a:gd name="T101" fmla="*/ 2147483647 h 142"/>
              <a:gd name="T102" fmla="*/ 2147483647 w 120"/>
              <a:gd name="T103" fmla="*/ 2147483647 h 142"/>
              <a:gd name="T104" fmla="*/ 2147483647 w 120"/>
              <a:gd name="T105" fmla="*/ 2147483647 h 142"/>
              <a:gd name="T106" fmla="*/ 2147483647 w 120"/>
              <a:gd name="T107" fmla="*/ 2147483647 h 142"/>
              <a:gd name="T108" fmla="*/ 2147483647 w 120"/>
              <a:gd name="T109" fmla="*/ 2147483647 h 142"/>
              <a:gd name="T110" fmla="*/ 2147483647 w 120"/>
              <a:gd name="T111" fmla="*/ 2147483647 h 142"/>
              <a:gd name="T112" fmla="*/ 2147483647 w 120"/>
              <a:gd name="T113" fmla="*/ 2147483647 h 142"/>
              <a:gd name="T114" fmla="*/ 2147483647 w 120"/>
              <a:gd name="T115" fmla="*/ 2147483647 h 142"/>
              <a:gd name="T116" fmla="*/ 2147483647 w 120"/>
              <a:gd name="T117" fmla="*/ 2147483647 h 142"/>
              <a:gd name="T118" fmla="*/ 2147483647 w 120"/>
              <a:gd name="T119" fmla="*/ 2147483647 h 142"/>
              <a:gd name="T120" fmla="*/ 2147483647 w 120"/>
              <a:gd name="T121" fmla="*/ 2147483647 h 1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"/>
              <a:gd name="T184" fmla="*/ 0 h 142"/>
              <a:gd name="T185" fmla="*/ 120 w 120"/>
              <a:gd name="T186" fmla="*/ 142 h 1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" h="142">
                <a:moveTo>
                  <a:pt x="53" y="39"/>
                </a:moveTo>
                <a:lnTo>
                  <a:pt x="52" y="38"/>
                </a:lnTo>
                <a:lnTo>
                  <a:pt x="50" y="34"/>
                </a:lnTo>
                <a:lnTo>
                  <a:pt x="49" y="33"/>
                </a:lnTo>
                <a:lnTo>
                  <a:pt x="49" y="32"/>
                </a:lnTo>
                <a:lnTo>
                  <a:pt x="51" y="31"/>
                </a:lnTo>
                <a:lnTo>
                  <a:pt x="52" y="30"/>
                </a:lnTo>
                <a:lnTo>
                  <a:pt x="52" y="29"/>
                </a:lnTo>
                <a:lnTo>
                  <a:pt x="52" y="27"/>
                </a:lnTo>
                <a:lnTo>
                  <a:pt x="52" y="25"/>
                </a:lnTo>
                <a:lnTo>
                  <a:pt x="49" y="21"/>
                </a:lnTo>
                <a:lnTo>
                  <a:pt x="49" y="18"/>
                </a:lnTo>
                <a:lnTo>
                  <a:pt x="49" y="17"/>
                </a:lnTo>
                <a:lnTo>
                  <a:pt x="47" y="16"/>
                </a:lnTo>
                <a:lnTo>
                  <a:pt x="44" y="13"/>
                </a:lnTo>
                <a:lnTo>
                  <a:pt x="43" y="13"/>
                </a:lnTo>
                <a:lnTo>
                  <a:pt x="41" y="14"/>
                </a:lnTo>
                <a:lnTo>
                  <a:pt x="40" y="13"/>
                </a:lnTo>
                <a:lnTo>
                  <a:pt x="41" y="12"/>
                </a:lnTo>
                <a:lnTo>
                  <a:pt x="40" y="10"/>
                </a:lnTo>
                <a:lnTo>
                  <a:pt x="43" y="8"/>
                </a:lnTo>
                <a:lnTo>
                  <a:pt x="43" y="5"/>
                </a:lnTo>
                <a:lnTo>
                  <a:pt x="41" y="4"/>
                </a:lnTo>
                <a:lnTo>
                  <a:pt x="41" y="2"/>
                </a:lnTo>
                <a:lnTo>
                  <a:pt x="40" y="1"/>
                </a:lnTo>
                <a:lnTo>
                  <a:pt x="40" y="0"/>
                </a:lnTo>
                <a:lnTo>
                  <a:pt x="38" y="0"/>
                </a:lnTo>
                <a:lnTo>
                  <a:pt x="39" y="1"/>
                </a:lnTo>
                <a:lnTo>
                  <a:pt x="38" y="2"/>
                </a:lnTo>
                <a:lnTo>
                  <a:pt x="38" y="3"/>
                </a:lnTo>
                <a:lnTo>
                  <a:pt x="38" y="4"/>
                </a:lnTo>
                <a:lnTo>
                  <a:pt x="37" y="4"/>
                </a:lnTo>
                <a:lnTo>
                  <a:pt x="37" y="5"/>
                </a:lnTo>
                <a:lnTo>
                  <a:pt x="34" y="6"/>
                </a:lnTo>
                <a:lnTo>
                  <a:pt x="33" y="5"/>
                </a:lnTo>
                <a:lnTo>
                  <a:pt x="33" y="6"/>
                </a:lnTo>
                <a:lnTo>
                  <a:pt x="32" y="6"/>
                </a:lnTo>
                <a:lnTo>
                  <a:pt x="32" y="5"/>
                </a:lnTo>
                <a:lnTo>
                  <a:pt x="33" y="4"/>
                </a:lnTo>
                <a:lnTo>
                  <a:pt x="30" y="5"/>
                </a:lnTo>
                <a:lnTo>
                  <a:pt x="29" y="8"/>
                </a:lnTo>
                <a:lnTo>
                  <a:pt x="29" y="9"/>
                </a:lnTo>
                <a:lnTo>
                  <a:pt x="30" y="9"/>
                </a:lnTo>
                <a:lnTo>
                  <a:pt x="30" y="10"/>
                </a:lnTo>
                <a:lnTo>
                  <a:pt x="30" y="9"/>
                </a:lnTo>
                <a:lnTo>
                  <a:pt x="30" y="10"/>
                </a:lnTo>
                <a:lnTo>
                  <a:pt x="31" y="10"/>
                </a:lnTo>
                <a:lnTo>
                  <a:pt x="30" y="11"/>
                </a:lnTo>
                <a:lnTo>
                  <a:pt x="29" y="12"/>
                </a:lnTo>
                <a:lnTo>
                  <a:pt x="27" y="13"/>
                </a:lnTo>
                <a:lnTo>
                  <a:pt x="27" y="16"/>
                </a:lnTo>
                <a:lnTo>
                  <a:pt x="28" y="17"/>
                </a:lnTo>
                <a:lnTo>
                  <a:pt x="27" y="18"/>
                </a:lnTo>
                <a:lnTo>
                  <a:pt x="25" y="19"/>
                </a:lnTo>
                <a:lnTo>
                  <a:pt x="20" y="20"/>
                </a:lnTo>
                <a:lnTo>
                  <a:pt x="13" y="25"/>
                </a:lnTo>
                <a:lnTo>
                  <a:pt x="15" y="31"/>
                </a:lnTo>
                <a:lnTo>
                  <a:pt x="23" y="32"/>
                </a:lnTo>
                <a:lnTo>
                  <a:pt x="26" y="29"/>
                </a:lnTo>
                <a:lnTo>
                  <a:pt x="26" y="31"/>
                </a:lnTo>
                <a:lnTo>
                  <a:pt x="28" y="32"/>
                </a:lnTo>
                <a:lnTo>
                  <a:pt x="28" y="33"/>
                </a:lnTo>
                <a:lnTo>
                  <a:pt x="28" y="34"/>
                </a:lnTo>
                <a:lnTo>
                  <a:pt x="30" y="35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8"/>
                </a:lnTo>
                <a:lnTo>
                  <a:pt x="30" y="38"/>
                </a:lnTo>
                <a:lnTo>
                  <a:pt x="29" y="38"/>
                </a:lnTo>
                <a:lnTo>
                  <a:pt x="30" y="39"/>
                </a:lnTo>
                <a:lnTo>
                  <a:pt x="29" y="40"/>
                </a:lnTo>
                <a:lnTo>
                  <a:pt x="27" y="40"/>
                </a:lnTo>
                <a:lnTo>
                  <a:pt x="25" y="38"/>
                </a:lnTo>
                <a:lnTo>
                  <a:pt x="24" y="38"/>
                </a:lnTo>
                <a:lnTo>
                  <a:pt x="22" y="37"/>
                </a:lnTo>
                <a:lnTo>
                  <a:pt x="21" y="38"/>
                </a:lnTo>
                <a:lnTo>
                  <a:pt x="20" y="42"/>
                </a:lnTo>
                <a:lnTo>
                  <a:pt x="21" y="42"/>
                </a:lnTo>
                <a:lnTo>
                  <a:pt x="21" y="43"/>
                </a:lnTo>
                <a:lnTo>
                  <a:pt x="20" y="44"/>
                </a:lnTo>
                <a:lnTo>
                  <a:pt x="20" y="46"/>
                </a:lnTo>
                <a:lnTo>
                  <a:pt x="18" y="46"/>
                </a:lnTo>
                <a:lnTo>
                  <a:pt x="17" y="46"/>
                </a:lnTo>
                <a:lnTo>
                  <a:pt x="17" y="47"/>
                </a:lnTo>
                <a:lnTo>
                  <a:pt x="16" y="49"/>
                </a:lnTo>
                <a:lnTo>
                  <a:pt x="16" y="51"/>
                </a:lnTo>
                <a:lnTo>
                  <a:pt x="14" y="52"/>
                </a:lnTo>
                <a:lnTo>
                  <a:pt x="13" y="53"/>
                </a:lnTo>
                <a:lnTo>
                  <a:pt x="12" y="53"/>
                </a:lnTo>
                <a:lnTo>
                  <a:pt x="10" y="52"/>
                </a:lnTo>
                <a:lnTo>
                  <a:pt x="9" y="52"/>
                </a:lnTo>
                <a:lnTo>
                  <a:pt x="8" y="53"/>
                </a:lnTo>
                <a:lnTo>
                  <a:pt x="7" y="53"/>
                </a:lnTo>
                <a:lnTo>
                  <a:pt x="7" y="54"/>
                </a:lnTo>
                <a:lnTo>
                  <a:pt x="7" y="53"/>
                </a:lnTo>
                <a:lnTo>
                  <a:pt x="6" y="54"/>
                </a:lnTo>
                <a:lnTo>
                  <a:pt x="6" y="55"/>
                </a:lnTo>
                <a:lnTo>
                  <a:pt x="5" y="56"/>
                </a:lnTo>
                <a:lnTo>
                  <a:pt x="4" y="56"/>
                </a:lnTo>
                <a:lnTo>
                  <a:pt x="3" y="56"/>
                </a:lnTo>
                <a:lnTo>
                  <a:pt x="2" y="59"/>
                </a:lnTo>
                <a:lnTo>
                  <a:pt x="2" y="61"/>
                </a:lnTo>
                <a:lnTo>
                  <a:pt x="1" y="61"/>
                </a:lnTo>
                <a:lnTo>
                  <a:pt x="1" y="62"/>
                </a:lnTo>
                <a:lnTo>
                  <a:pt x="0" y="63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1" y="67"/>
                </a:lnTo>
                <a:lnTo>
                  <a:pt x="4" y="68"/>
                </a:lnTo>
                <a:lnTo>
                  <a:pt x="5" y="69"/>
                </a:lnTo>
                <a:lnTo>
                  <a:pt x="6" y="70"/>
                </a:lnTo>
                <a:lnTo>
                  <a:pt x="8" y="72"/>
                </a:lnTo>
                <a:lnTo>
                  <a:pt x="10" y="74"/>
                </a:lnTo>
                <a:lnTo>
                  <a:pt x="11" y="75"/>
                </a:lnTo>
                <a:lnTo>
                  <a:pt x="13" y="75"/>
                </a:lnTo>
                <a:lnTo>
                  <a:pt x="15" y="74"/>
                </a:lnTo>
                <a:lnTo>
                  <a:pt x="17" y="75"/>
                </a:lnTo>
                <a:lnTo>
                  <a:pt x="18" y="75"/>
                </a:lnTo>
                <a:lnTo>
                  <a:pt x="19" y="74"/>
                </a:lnTo>
                <a:lnTo>
                  <a:pt x="22" y="74"/>
                </a:lnTo>
                <a:lnTo>
                  <a:pt x="35" y="83"/>
                </a:lnTo>
                <a:lnTo>
                  <a:pt x="33" y="85"/>
                </a:lnTo>
                <a:lnTo>
                  <a:pt x="28" y="86"/>
                </a:lnTo>
                <a:lnTo>
                  <a:pt x="24" y="86"/>
                </a:lnTo>
                <a:lnTo>
                  <a:pt x="22" y="86"/>
                </a:lnTo>
                <a:lnTo>
                  <a:pt x="20" y="87"/>
                </a:lnTo>
                <a:lnTo>
                  <a:pt x="21" y="88"/>
                </a:lnTo>
                <a:lnTo>
                  <a:pt x="22" y="88"/>
                </a:lnTo>
                <a:lnTo>
                  <a:pt x="24" y="89"/>
                </a:lnTo>
                <a:lnTo>
                  <a:pt x="26" y="90"/>
                </a:lnTo>
                <a:lnTo>
                  <a:pt x="27" y="90"/>
                </a:lnTo>
                <a:lnTo>
                  <a:pt x="28" y="91"/>
                </a:lnTo>
                <a:lnTo>
                  <a:pt x="26" y="93"/>
                </a:lnTo>
                <a:lnTo>
                  <a:pt x="25" y="93"/>
                </a:lnTo>
                <a:lnTo>
                  <a:pt x="25" y="92"/>
                </a:lnTo>
                <a:lnTo>
                  <a:pt x="23" y="91"/>
                </a:lnTo>
                <a:lnTo>
                  <a:pt x="21" y="91"/>
                </a:lnTo>
                <a:lnTo>
                  <a:pt x="21" y="93"/>
                </a:lnTo>
                <a:lnTo>
                  <a:pt x="21" y="94"/>
                </a:lnTo>
                <a:lnTo>
                  <a:pt x="22" y="95"/>
                </a:lnTo>
                <a:lnTo>
                  <a:pt x="22" y="96"/>
                </a:lnTo>
                <a:lnTo>
                  <a:pt x="22" y="97"/>
                </a:lnTo>
                <a:lnTo>
                  <a:pt x="21" y="98"/>
                </a:lnTo>
                <a:lnTo>
                  <a:pt x="22" y="98"/>
                </a:lnTo>
                <a:lnTo>
                  <a:pt x="22" y="100"/>
                </a:lnTo>
                <a:lnTo>
                  <a:pt x="22" y="102"/>
                </a:lnTo>
                <a:lnTo>
                  <a:pt x="22" y="103"/>
                </a:lnTo>
                <a:lnTo>
                  <a:pt x="22" y="104"/>
                </a:lnTo>
                <a:lnTo>
                  <a:pt x="24" y="105"/>
                </a:lnTo>
                <a:lnTo>
                  <a:pt x="24" y="106"/>
                </a:lnTo>
                <a:lnTo>
                  <a:pt x="25" y="108"/>
                </a:lnTo>
                <a:lnTo>
                  <a:pt x="27" y="109"/>
                </a:lnTo>
                <a:lnTo>
                  <a:pt x="29" y="110"/>
                </a:lnTo>
                <a:lnTo>
                  <a:pt x="30" y="110"/>
                </a:lnTo>
                <a:lnTo>
                  <a:pt x="31" y="108"/>
                </a:lnTo>
                <a:lnTo>
                  <a:pt x="31" y="106"/>
                </a:lnTo>
                <a:lnTo>
                  <a:pt x="33" y="108"/>
                </a:lnTo>
                <a:lnTo>
                  <a:pt x="34" y="108"/>
                </a:lnTo>
                <a:lnTo>
                  <a:pt x="36" y="109"/>
                </a:lnTo>
                <a:lnTo>
                  <a:pt x="36" y="110"/>
                </a:lnTo>
                <a:lnTo>
                  <a:pt x="38" y="112"/>
                </a:lnTo>
                <a:lnTo>
                  <a:pt x="37" y="113"/>
                </a:lnTo>
                <a:lnTo>
                  <a:pt x="38" y="113"/>
                </a:lnTo>
                <a:lnTo>
                  <a:pt x="38" y="114"/>
                </a:lnTo>
                <a:lnTo>
                  <a:pt x="39" y="114"/>
                </a:lnTo>
                <a:lnTo>
                  <a:pt x="39" y="115"/>
                </a:lnTo>
                <a:lnTo>
                  <a:pt x="39" y="117"/>
                </a:lnTo>
                <a:lnTo>
                  <a:pt x="41" y="118"/>
                </a:lnTo>
                <a:lnTo>
                  <a:pt x="43" y="118"/>
                </a:lnTo>
                <a:lnTo>
                  <a:pt x="44" y="118"/>
                </a:lnTo>
                <a:lnTo>
                  <a:pt x="45" y="116"/>
                </a:lnTo>
                <a:lnTo>
                  <a:pt x="47" y="115"/>
                </a:lnTo>
                <a:lnTo>
                  <a:pt x="48" y="115"/>
                </a:lnTo>
                <a:lnTo>
                  <a:pt x="47" y="113"/>
                </a:lnTo>
                <a:lnTo>
                  <a:pt x="47" y="112"/>
                </a:lnTo>
                <a:lnTo>
                  <a:pt x="48" y="110"/>
                </a:lnTo>
                <a:lnTo>
                  <a:pt x="49" y="108"/>
                </a:lnTo>
                <a:lnTo>
                  <a:pt x="50" y="108"/>
                </a:lnTo>
                <a:lnTo>
                  <a:pt x="52" y="110"/>
                </a:lnTo>
                <a:lnTo>
                  <a:pt x="54" y="110"/>
                </a:lnTo>
                <a:lnTo>
                  <a:pt x="52" y="111"/>
                </a:lnTo>
                <a:lnTo>
                  <a:pt x="51" y="113"/>
                </a:lnTo>
                <a:lnTo>
                  <a:pt x="51" y="115"/>
                </a:lnTo>
                <a:lnTo>
                  <a:pt x="52" y="116"/>
                </a:lnTo>
                <a:lnTo>
                  <a:pt x="52" y="119"/>
                </a:lnTo>
                <a:lnTo>
                  <a:pt x="53" y="121"/>
                </a:lnTo>
                <a:lnTo>
                  <a:pt x="52" y="122"/>
                </a:lnTo>
                <a:lnTo>
                  <a:pt x="50" y="124"/>
                </a:lnTo>
                <a:lnTo>
                  <a:pt x="50" y="126"/>
                </a:lnTo>
                <a:lnTo>
                  <a:pt x="51" y="127"/>
                </a:lnTo>
                <a:lnTo>
                  <a:pt x="50" y="127"/>
                </a:lnTo>
                <a:lnTo>
                  <a:pt x="49" y="128"/>
                </a:lnTo>
                <a:lnTo>
                  <a:pt x="47" y="129"/>
                </a:lnTo>
                <a:lnTo>
                  <a:pt x="48" y="130"/>
                </a:lnTo>
                <a:lnTo>
                  <a:pt x="50" y="130"/>
                </a:lnTo>
                <a:lnTo>
                  <a:pt x="50" y="131"/>
                </a:lnTo>
                <a:lnTo>
                  <a:pt x="50" y="133"/>
                </a:lnTo>
                <a:lnTo>
                  <a:pt x="50" y="134"/>
                </a:lnTo>
                <a:lnTo>
                  <a:pt x="49" y="135"/>
                </a:lnTo>
                <a:lnTo>
                  <a:pt x="49" y="136"/>
                </a:lnTo>
                <a:lnTo>
                  <a:pt x="52" y="139"/>
                </a:lnTo>
                <a:lnTo>
                  <a:pt x="52" y="141"/>
                </a:lnTo>
                <a:lnTo>
                  <a:pt x="53" y="140"/>
                </a:lnTo>
                <a:lnTo>
                  <a:pt x="55" y="138"/>
                </a:lnTo>
                <a:lnTo>
                  <a:pt x="57" y="139"/>
                </a:lnTo>
                <a:lnTo>
                  <a:pt x="56" y="140"/>
                </a:lnTo>
                <a:lnTo>
                  <a:pt x="56" y="141"/>
                </a:lnTo>
                <a:lnTo>
                  <a:pt x="57" y="142"/>
                </a:lnTo>
                <a:lnTo>
                  <a:pt x="58" y="140"/>
                </a:lnTo>
                <a:lnTo>
                  <a:pt x="59" y="140"/>
                </a:lnTo>
                <a:lnTo>
                  <a:pt x="59" y="139"/>
                </a:lnTo>
                <a:lnTo>
                  <a:pt x="60" y="138"/>
                </a:lnTo>
                <a:lnTo>
                  <a:pt x="61" y="137"/>
                </a:lnTo>
                <a:lnTo>
                  <a:pt x="61" y="136"/>
                </a:lnTo>
                <a:lnTo>
                  <a:pt x="59" y="135"/>
                </a:lnTo>
                <a:lnTo>
                  <a:pt x="58" y="134"/>
                </a:lnTo>
                <a:lnTo>
                  <a:pt x="60" y="134"/>
                </a:lnTo>
                <a:lnTo>
                  <a:pt x="62" y="134"/>
                </a:lnTo>
                <a:lnTo>
                  <a:pt x="61" y="133"/>
                </a:lnTo>
                <a:lnTo>
                  <a:pt x="60" y="133"/>
                </a:lnTo>
                <a:lnTo>
                  <a:pt x="59" y="133"/>
                </a:lnTo>
                <a:lnTo>
                  <a:pt x="60" y="132"/>
                </a:lnTo>
                <a:lnTo>
                  <a:pt x="61" y="131"/>
                </a:lnTo>
                <a:lnTo>
                  <a:pt x="61" y="132"/>
                </a:lnTo>
                <a:lnTo>
                  <a:pt x="62" y="132"/>
                </a:lnTo>
                <a:lnTo>
                  <a:pt x="63" y="132"/>
                </a:lnTo>
                <a:lnTo>
                  <a:pt x="63" y="131"/>
                </a:lnTo>
                <a:lnTo>
                  <a:pt x="62" y="130"/>
                </a:lnTo>
                <a:lnTo>
                  <a:pt x="62" y="129"/>
                </a:lnTo>
                <a:lnTo>
                  <a:pt x="63" y="127"/>
                </a:lnTo>
                <a:lnTo>
                  <a:pt x="64" y="125"/>
                </a:lnTo>
                <a:lnTo>
                  <a:pt x="64" y="123"/>
                </a:lnTo>
                <a:lnTo>
                  <a:pt x="65" y="121"/>
                </a:lnTo>
                <a:lnTo>
                  <a:pt x="66" y="122"/>
                </a:lnTo>
                <a:lnTo>
                  <a:pt x="67" y="123"/>
                </a:lnTo>
                <a:lnTo>
                  <a:pt x="68" y="124"/>
                </a:lnTo>
                <a:lnTo>
                  <a:pt x="69" y="124"/>
                </a:lnTo>
                <a:lnTo>
                  <a:pt x="69" y="123"/>
                </a:lnTo>
                <a:lnTo>
                  <a:pt x="68" y="122"/>
                </a:lnTo>
                <a:lnTo>
                  <a:pt x="69" y="121"/>
                </a:lnTo>
                <a:lnTo>
                  <a:pt x="69" y="120"/>
                </a:lnTo>
                <a:lnTo>
                  <a:pt x="70" y="121"/>
                </a:lnTo>
                <a:lnTo>
                  <a:pt x="75" y="122"/>
                </a:lnTo>
                <a:lnTo>
                  <a:pt x="76" y="121"/>
                </a:lnTo>
                <a:lnTo>
                  <a:pt x="76" y="119"/>
                </a:lnTo>
                <a:lnTo>
                  <a:pt x="76" y="118"/>
                </a:lnTo>
                <a:lnTo>
                  <a:pt x="76" y="116"/>
                </a:lnTo>
                <a:lnTo>
                  <a:pt x="77" y="115"/>
                </a:lnTo>
                <a:lnTo>
                  <a:pt x="78" y="115"/>
                </a:lnTo>
                <a:lnTo>
                  <a:pt x="78" y="114"/>
                </a:lnTo>
                <a:lnTo>
                  <a:pt x="80" y="115"/>
                </a:lnTo>
                <a:lnTo>
                  <a:pt x="81" y="115"/>
                </a:lnTo>
                <a:lnTo>
                  <a:pt x="83" y="115"/>
                </a:lnTo>
                <a:lnTo>
                  <a:pt x="84" y="115"/>
                </a:lnTo>
                <a:lnTo>
                  <a:pt x="84" y="113"/>
                </a:lnTo>
                <a:lnTo>
                  <a:pt x="84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2"/>
                </a:lnTo>
                <a:lnTo>
                  <a:pt x="83" y="111"/>
                </a:lnTo>
                <a:lnTo>
                  <a:pt x="84" y="111"/>
                </a:lnTo>
                <a:lnTo>
                  <a:pt x="85" y="111"/>
                </a:lnTo>
                <a:lnTo>
                  <a:pt x="86" y="112"/>
                </a:lnTo>
                <a:lnTo>
                  <a:pt x="87" y="112"/>
                </a:lnTo>
                <a:lnTo>
                  <a:pt x="86" y="113"/>
                </a:lnTo>
                <a:lnTo>
                  <a:pt x="88" y="113"/>
                </a:lnTo>
                <a:lnTo>
                  <a:pt x="88" y="114"/>
                </a:lnTo>
                <a:lnTo>
                  <a:pt x="87" y="114"/>
                </a:lnTo>
                <a:lnTo>
                  <a:pt x="86" y="115"/>
                </a:lnTo>
                <a:lnTo>
                  <a:pt x="87" y="116"/>
                </a:lnTo>
                <a:lnTo>
                  <a:pt x="89" y="117"/>
                </a:lnTo>
                <a:lnTo>
                  <a:pt x="90" y="119"/>
                </a:lnTo>
                <a:lnTo>
                  <a:pt x="92" y="119"/>
                </a:lnTo>
                <a:lnTo>
                  <a:pt x="96" y="117"/>
                </a:lnTo>
                <a:lnTo>
                  <a:pt x="98" y="116"/>
                </a:lnTo>
                <a:lnTo>
                  <a:pt x="100" y="115"/>
                </a:lnTo>
                <a:lnTo>
                  <a:pt x="101" y="114"/>
                </a:lnTo>
                <a:lnTo>
                  <a:pt x="104" y="111"/>
                </a:lnTo>
                <a:lnTo>
                  <a:pt x="104" y="110"/>
                </a:lnTo>
                <a:lnTo>
                  <a:pt x="103" y="109"/>
                </a:lnTo>
                <a:lnTo>
                  <a:pt x="103" y="108"/>
                </a:lnTo>
                <a:lnTo>
                  <a:pt x="105" y="105"/>
                </a:lnTo>
                <a:lnTo>
                  <a:pt x="107" y="104"/>
                </a:lnTo>
                <a:lnTo>
                  <a:pt x="111" y="105"/>
                </a:lnTo>
                <a:lnTo>
                  <a:pt x="113" y="105"/>
                </a:lnTo>
                <a:lnTo>
                  <a:pt x="115" y="106"/>
                </a:lnTo>
                <a:lnTo>
                  <a:pt x="117" y="106"/>
                </a:lnTo>
                <a:lnTo>
                  <a:pt x="119" y="105"/>
                </a:lnTo>
                <a:lnTo>
                  <a:pt x="120" y="104"/>
                </a:lnTo>
                <a:lnTo>
                  <a:pt x="120" y="103"/>
                </a:lnTo>
                <a:lnTo>
                  <a:pt x="119" y="103"/>
                </a:lnTo>
                <a:lnTo>
                  <a:pt x="119" y="101"/>
                </a:lnTo>
                <a:lnTo>
                  <a:pt x="119" y="100"/>
                </a:lnTo>
                <a:lnTo>
                  <a:pt x="119" y="99"/>
                </a:lnTo>
                <a:lnTo>
                  <a:pt x="119" y="97"/>
                </a:lnTo>
                <a:lnTo>
                  <a:pt x="118" y="97"/>
                </a:lnTo>
                <a:lnTo>
                  <a:pt x="117" y="97"/>
                </a:lnTo>
                <a:lnTo>
                  <a:pt x="116" y="97"/>
                </a:lnTo>
                <a:lnTo>
                  <a:pt x="115" y="96"/>
                </a:lnTo>
                <a:lnTo>
                  <a:pt x="115" y="95"/>
                </a:lnTo>
                <a:lnTo>
                  <a:pt x="114" y="95"/>
                </a:lnTo>
                <a:lnTo>
                  <a:pt x="114" y="96"/>
                </a:lnTo>
                <a:lnTo>
                  <a:pt x="113" y="96"/>
                </a:lnTo>
                <a:lnTo>
                  <a:pt x="112" y="95"/>
                </a:lnTo>
                <a:lnTo>
                  <a:pt x="111" y="94"/>
                </a:lnTo>
                <a:lnTo>
                  <a:pt x="110" y="93"/>
                </a:lnTo>
                <a:lnTo>
                  <a:pt x="112" y="91"/>
                </a:lnTo>
                <a:lnTo>
                  <a:pt x="113" y="91"/>
                </a:lnTo>
                <a:lnTo>
                  <a:pt x="112" y="91"/>
                </a:lnTo>
                <a:lnTo>
                  <a:pt x="112" y="87"/>
                </a:lnTo>
                <a:lnTo>
                  <a:pt x="112" y="84"/>
                </a:lnTo>
                <a:lnTo>
                  <a:pt x="113" y="82"/>
                </a:lnTo>
                <a:lnTo>
                  <a:pt x="113" y="78"/>
                </a:lnTo>
                <a:lnTo>
                  <a:pt x="114" y="77"/>
                </a:lnTo>
                <a:lnTo>
                  <a:pt x="114" y="76"/>
                </a:lnTo>
                <a:lnTo>
                  <a:pt x="113" y="74"/>
                </a:lnTo>
                <a:lnTo>
                  <a:pt x="113" y="72"/>
                </a:lnTo>
                <a:lnTo>
                  <a:pt x="112" y="69"/>
                </a:lnTo>
                <a:lnTo>
                  <a:pt x="112" y="67"/>
                </a:lnTo>
                <a:lnTo>
                  <a:pt x="111" y="64"/>
                </a:lnTo>
                <a:lnTo>
                  <a:pt x="110" y="64"/>
                </a:lnTo>
                <a:lnTo>
                  <a:pt x="110" y="65"/>
                </a:lnTo>
                <a:lnTo>
                  <a:pt x="111" y="66"/>
                </a:lnTo>
                <a:lnTo>
                  <a:pt x="110" y="68"/>
                </a:lnTo>
                <a:lnTo>
                  <a:pt x="110" y="69"/>
                </a:lnTo>
                <a:lnTo>
                  <a:pt x="107" y="71"/>
                </a:lnTo>
                <a:lnTo>
                  <a:pt x="104" y="72"/>
                </a:lnTo>
                <a:lnTo>
                  <a:pt x="100" y="72"/>
                </a:lnTo>
                <a:lnTo>
                  <a:pt x="99" y="72"/>
                </a:lnTo>
                <a:lnTo>
                  <a:pt x="98" y="72"/>
                </a:lnTo>
                <a:lnTo>
                  <a:pt x="98" y="70"/>
                </a:lnTo>
                <a:lnTo>
                  <a:pt x="100" y="69"/>
                </a:lnTo>
                <a:lnTo>
                  <a:pt x="100" y="67"/>
                </a:lnTo>
                <a:lnTo>
                  <a:pt x="99" y="66"/>
                </a:lnTo>
                <a:lnTo>
                  <a:pt x="98" y="64"/>
                </a:lnTo>
                <a:lnTo>
                  <a:pt x="97" y="64"/>
                </a:lnTo>
                <a:lnTo>
                  <a:pt x="96" y="66"/>
                </a:lnTo>
                <a:lnTo>
                  <a:pt x="95" y="67"/>
                </a:lnTo>
                <a:lnTo>
                  <a:pt x="94" y="67"/>
                </a:lnTo>
                <a:lnTo>
                  <a:pt x="92" y="67"/>
                </a:lnTo>
                <a:lnTo>
                  <a:pt x="90" y="67"/>
                </a:lnTo>
                <a:lnTo>
                  <a:pt x="89" y="63"/>
                </a:lnTo>
                <a:lnTo>
                  <a:pt x="86" y="63"/>
                </a:lnTo>
                <a:lnTo>
                  <a:pt x="84" y="63"/>
                </a:lnTo>
                <a:lnTo>
                  <a:pt x="84" y="62"/>
                </a:lnTo>
                <a:lnTo>
                  <a:pt x="83" y="59"/>
                </a:lnTo>
                <a:lnTo>
                  <a:pt x="80" y="61"/>
                </a:lnTo>
                <a:lnTo>
                  <a:pt x="77" y="62"/>
                </a:lnTo>
                <a:lnTo>
                  <a:pt x="75" y="59"/>
                </a:lnTo>
                <a:lnTo>
                  <a:pt x="74" y="57"/>
                </a:lnTo>
                <a:lnTo>
                  <a:pt x="75" y="54"/>
                </a:lnTo>
                <a:lnTo>
                  <a:pt x="74" y="52"/>
                </a:lnTo>
                <a:lnTo>
                  <a:pt x="72" y="51"/>
                </a:lnTo>
                <a:lnTo>
                  <a:pt x="71" y="49"/>
                </a:lnTo>
                <a:lnTo>
                  <a:pt x="71" y="47"/>
                </a:lnTo>
                <a:lnTo>
                  <a:pt x="73" y="46"/>
                </a:lnTo>
                <a:lnTo>
                  <a:pt x="74" y="44"/>
                </a:lnTo>
                <a:lnTo>
                  <a:pt x="73" y="43"/>
                </a:lnTo>
                <a:lnTo>
                  <a:pt x="71" y="43"/>
                </a:lnTo>
                <a:lnTo>
                  <a:pt x="70" y="43"/>
                </a:lnTo>
                <a:lnTo>
                  <a:pt x="69" y="42"/>
                </a:lnTo>
                <a:lnTo>
                  <a:pt x="68" y="41"/>
                </a:lnTo>
                <a:lnTo>
                  <a:pt x="67" y="42"/>
                </a:lnTo>
                <a:lnTo>
                  <a:pt x="67" y="44"/>
                </a:lnTo>
                <a:lnTo>
                  <a:pt x="65" y="43"/>
                </a:lnTo>
                <a:lnTo>
                  <a:pt x="63" y="42"/>
                </a:lnTo>
                <a:lnTo>
                  <a:pt x="62" y="44"/>
                </a:lnTo>
                <a:lnTo>
                  <a:pt x="61" y="46"/>
                </a:lnTo>
                <a:lnTo>
                  <a:pt x="60" y="44"/>
                </a:lnTo>
                <a:lnTo>
                  <a:pt x="60" y="42"/>
                </a:lnTo>
                <a:lnTo>
                  <a:pt x="58" y="42"/>
                </a:lnTo>
                <a:lnTo>
                  <a:pt x="56" y="41"/>
                </a:lnTo>
                <a:lnTo>
                  <a:pt x="54" y="40"/>
                </a:lnTo>
                <a:lnTo>
                  <a:pt x="53" y="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" name="Freeform 38"/>
          <p:cNvSpPr>
            <a:spLocks/>
          </p:cNvSpPr>
          <p:nvPr/>
        </p:nvSpPr>
        <p:spPr bwMode="auto">
          <a:xfrm>
            <a:off x="1607496" y="3375986"/>
            <a:ext cx="537792" cy="897539"/>
          </a:xfrm>
          <a:custGeom>
            <a:avLst/>
            <a:gdLst>
              <a:gd name="T0" fmla="*/ 2147483647 w 85"/>
              <a:gd name="T1" fmla="*/ 2147483647 h 115"/>
              <a:gd name="T2" fmla="*/ 2147483647 w 85"/>
              <a:gd name="T3" fmla="*/ 2147483647 h 115"/>
              <a:gd name="T4" fmla="*/ 2147483647 w 85"/>
              <a:gd name="T5" fmla="*/ 2147483647 h 115"/>
              <a:gd name="T6" fmla="*/ 2147483647 w 85"/>
              <a:gd name="T7" fmla="*/ 2147483647 h 115"/>
              <a:gd name="T8" fmla="*/ 2147483647 w 85"/>
              <a:gd name="T9" fmla="*/ 0 h 115"/>
              <a:gd name="T10" fmla="*/ 2147483647 w 85"/>
              <a:gd name="T11" fmla="*/ 2147483647 h 115"/>
              <a:gd name="T12" fmla="*/ 2147483647 w 85"/>
              <a:gd name="T13" fmla="*/ 2147483647 h 115"/>
              <a:gd name="T14" fmla="*/ 2147483647 w 85"/>
              <a:gd name="T15" fmla="*/ 2147483647 h 115"/>
              <a:gd name="T16" fmla="*/ 2147483647 w 85"/>
              <a:gd name="T17" fmla="*/ 2147483647 h 115"/>
              <a:gd name="T18" fmla="*/ 2147483647 w 85"/>
              <a:gd name="T19" fmla="*/ 2147483647 h 115"/>
              <a:gd name="T20" fmla="*/ 2147483647 w 85"/>
              <a:gd name="T21" fmla="*/ 2147483647 h 115"/>
              <a:gd name="T22" fmla="*/ 2147483647 w 85"/>
              <a:gd name="T23" fmla="*/ 2147483647 h 115"/>
              <a:gd name="T24" fmla="*/ 2147483647 w 85"/>
              <a:gd name="T25" fmla="*/ 2147483647 h 115"/>
              <a:gd name="T26" fmla="*/ 2147483647 w 85"/>
              <a:gd name="T27" fmla="*/ 2147483647 h 115"/>
              <a:gd name="T28" fmla="*/ 2147483647 w 85"/>
              <a:gd name="T29" fmla="*/ 2147483647 h 115"/>
              <a:gd name="T30" fmla="*/ 0 w 85"/>
              <a:gd name="T31" fmla="*/ 2147483647 h 115"/>
              <a:gd name="T32" fmla="*/ 2147483647 w 85"/>
              <a:gd name="T33" fmla="*/ 2147483647 h 115"/>
              <a:gd name="T34" fmla="*/ 2147483647 w 85"/>
              <a:gd name="T35" fmla="*/ 2147483647 h 115"/>
              <a:gd name="T36" fmla="*/ 2147483647 w 85"/>
              <a:gd name="T37" fmla="*/ 2147483647 h 115"/>
              <a:gd name="T38" fmla="*/ 2147483647 w 85"/>
              <a:gd name="T39" fmla="*/ 2147483647 h 115"/>
              <a:gd name="T40" fmla="*/ 2147483647 w 85"/>
              <a:gd name="T41" fmla="*/ 2147483647 h 115"/>
              <a:gd name="T42" fmla="*/ 2147483647 w 85"/>
              <a:gd name="T43" fmla="*/ 2147483647 h 115"/>
              <a:gd name="T44" fmla="*/ 2147483647 w 85"/>
              <a:gd name="T45" fmla="*/ 2147483647 h 115"/>
              <a:gd name="T46" fmla="*/ 2147483647 w 85"/>
              <a:gd name="T47" fmla="*/ 2147483647 h 115"/>
              <a:gd name="T48" fmla="*/ 2147483647 w 85"/>
              <a:gd name="T49" fmla="*/ 2147483647 h 115"/>
              <a:gd name="T50" fmla="*/ 2147483647 w 85"/>
              <a:gd name="T51" fmla="*/ 2147483647 h 115"/>
              <a:gd name="T52" fmla="*/ 2147483647 w 85"/>
              <a:gd name="T53" fmla="*/ 2147483647 h 115"/>
              <a:gd name="T54" fmla="*/ 2147483647 w 85"/>
              <a:gd name="T55" fmla="*/ 2147483647 h 115"/>
              <a:gd name="T56" fmla="*/ 2147483647 w 85"/>
              <a:gd name="T57" fmla="*/ 2147483647 h 115"/>
              <a:gd name="T58" fmla="*/ 2147483647 w 85"/>
              <a:gd name="T59" fmla="*/ 2147483647 h 115"/>
              <a:gd name="T60" fmla="*/ 2147483647 w 85"/>
              <a:gd name="T61" fmla="*/ 2147483647 h 115"/>
              <a:gd name="T62" fmla="*/ 2147483647 w 85"/>
              <a:gd name="T63" fmla="*/ 2147483647 h 115"/>
              <a:gd name="T64" fmla="*/ 2147483647 w 85"/>
              <a:gd name="T65" fmla="*/ 2147483647 h 115"/>
              <a:gd name="T66" fmla="*/ 2147483647 w 85"/>
              <a:gd name="T67" fmla="*/ 2147483647 h 115"/>
              <a:gd name="T68" fmla="*/ 2147483647 w 85"/>
              <a:gd name="T69" fmla="*/ 2147483647 h 115"/>
              <a:gd name="T70" fmla="*/ 2147483647 w 85"/>
              <a:gd name="T71" fmla="*/ 2147483647 h 115"/>
              <a:gd name="T72" fmla="*/ 2147483647 w 85"/>
              <a:gd name="T73" fmla="*/ 2147483647 h 115"/>
              <a:gd name="T74" fmla="*/ 2147483647 w 85"/>
              <a:gd name="T75" fmla="*/ 2147483647 h 115"/>
              <a:gd name="T76" fmla="*/ 2147483647 w 85"/>
              <a:gd name="T77" fmla="*/ 2147483647 h 115"/>
              <a:gd name="T78" fmla="*/ 2147483647 w 85"/>
              <a:gd name="T79" fmla="*/ 2147483647 h 115"/>
              <a:gd name="T80" fmla="*/ 2147483647 w 85"/>
              <a:gd name="T81" fmla="*/ 2147483647 h 115"/>
              <a:gd name="T82" fmla="*/ 2147483647 w 85"/>
              <a:gd name="T83" fmla="*/ 2147483647 h 115"/>
              <a:gd name="T84" fmla="*/ 2147483647 w 85"/>
              <a:gd name="T85" fmla="*/ 2147483647 h 115"/>
              <a:gd name="T86" fmla="*/ 2147483647 w 85"/>
              <a:gd name="T87" fmla="*/ 2147483647 h 115"/>
              <a:gd name="T88" fmla="*/ 2147483647 w 85"/>
              <a:gd name="T89" fmla="*/ 2147483647 h 115"/>
              <a:gd name="T90" fmla="*/ 2147483647 w 85"/>
              <a:gd name="T91" fmla="*/ 2147483647 h 115"/>
              <a:gd name="T92" fmla="*/ 2147483647 w 85"/>
              <a:gd name="T93" fmla="*/ 2147483647 h 115"/>
              <a:gd name="T94" fmla="*/ 2147483647 w 85"/>
              <a:gd name="T95" fmla="*/ 2147483647 h 115"/>
              <a:gd name="T96" fmla="*/ 2147483647 w 85"/>
              <a:gd name="T97" fmla="*/ 2147483647 h 115"/>
              <a:gd name="T98" fmla="*/ 2147483647 w 85"/>
              <a:gd name="T99" fmla="*/ 2147483647 h 115"/>
              <a:gd name="T100" fmla="*/ 2147483647 w 85"/>
              <a:gd name="T101" fmla="*/ 2147483647 h 115"/>
              <a:gd name="T102" fmla="*/ 2147483647 w 85"/>
              <a:gd name="T103" fmla="*/ 2147483647 h 115"/>
              <a:gd name="T104" fmla="*/ 2147483647 w 85"/>
              <a:gd name="T105" fmla="*/ 2147483647 h 115"/>
              <a:gd name="T106" fmla="*/ 2147483647 w 85"/>
              <a:gd name="T107" fmla="*/ 2147483647 h 115"/>
              <a:gd name="T108" fmla="*/ 2147483647 w 85"/>
              <a:gd name="T109" fmla="*/ 2147483647 h 115"/>
              <a:gd name="T110" fmla="*/ 2147483647 w 85"/>
              <a:gd name="T111" fmla="*/ 2147483647 h 115"/>
              <a:gd name="T112" fmla="*/ 2147483647 w 85"/>
              <a:gd name="T113" fmla="*/ 2147483647 h 115"/>
              <a:gd name="T114" fmla="*/ 2147483647 w 85"/>
              <a:gd name="T115" fmla="*/ 2147483647 h 115"/>
              <a:gd name="T116" fmla="*/ 2147483647 w 85"/>
              <a:gd name="T117" fmla="*/ 2147483647 h 115"/>
              <a:gd name="T118" fmla="*/ 2147483647 w 85"/>
              <a:gd name="T119" fmla="*/ 2147483647 h 11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5"/>
              <a:gd name="T181" fmla="*/ 0 h 115"/>
              <a:gd name="T182" fmla="*/ 85 w 85"/>
              <a:gd name="T183" fmla="*/ 115 h 11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5" h="115">
                <a:moveTo>
                  <a:pt x="81" y="71"/>
                </a:moveTo>
                <a:lnTo>
                  <a:pt x="80" y="68"/>
                </a:lnTo>
                <a:lnTo>
                  <a:pt x="79" y="67"/>
                </a:lnTo>
                <a:lnTo>
                  <a:pt x="78" y="63"/>
                </a:lnTo>
                <a:lnTo>
                  <a:pt x="77" y="59"/>
                </a:lnTo>
                <a:lnTo>
                  <a:pt x="76" y="56"/>
                </a:lnTo>
                <a:lnTo>
                  <a:pt x="74" y="49"/>
                </a:lnTo>
                <a:lnTo>
                  <a:pt x="73" y="46"/>
                </a:lnTo>
                <a:lnTo>
                  <a:pt x="73" y="41"/>
                </a:lnTo>
                <a:lnTo>
                  <a:pt x="73" y="38"/>
                </a:lnTo>
                <a:lnTo>
                  <a:pt x="77" y="27"/>
                </a:lnTo>
                <a:lnTo>
                  <a:pt x="81" y="21"/>
                </a:lnTo>
                <a:lnTo>
                  <a:pt x="82" y="21"/>
                </a:lnTo>
                <a:lnTo>
                  <a:pt x="84" y="19"/>
                </a:lnTo>
                <a:lnTo>
                  <a:pt x="85" y="15"/>
                </a:lnTo>
                <a:lnTo>
                  <a:pt x="84" y="13"/>
                </a:lnTo>
                <a:lnTo>
                  <a:pt x="83" y="11"/>
                </a:lnTo>
                <a:lnTo>
                  <a:pt x="80" y="9"/>
                </a:lnTo>
                <a:lnTo>
                  <a:pt x="75" y="8"/>
                </a:lnTo>
                <a:lnTo>
                  <a:pt x="68" y="8"/>
                </a:lnTo>
                <a:lnTo>
                  <a:pt x="61" y="8"/>
                </a:lnTo>
                <a:lnTo>
                  <a:pt x="56" y="7"/>
                </a:lnTo>
                <a:lnTo>
                  <a:pt x="51" y="7"/>
                </a:lnTo>
                <a:lnTo>
                  <a:pt x="49" y="7"/>
                </a:lnTo>
                <a:lnTo>
                  <a:pt x="47" y="6"/>
                </a:lnTo>
                <a:lnTo>
                  <a:pt x="46" y="4"/>
                </a:lnTo>
                <a:lnTo>
                  <a:pt x="46" y="2"/>
                </a:lnTo>
                <a:lnTo>
                  <a:pt x="44" y="1"/>
                </a:lnTo>
                <a:lnTo>
                  <a:pt x="42" y="0"/>
                </a:lnTo>
                <a:lnTo>
                  <a:pt x="37" y="2"/>
                </a:lnTo>
                <a:lnTo>
                  <a:pt x="35" y="2"/>
                </a:lnTo>
                <a:lnTo>
                  <a:pt x="33" y="1"/>
                </a:lnTo>
                <a:lnTo>
                  <a:pt x="30" y="0"/>
                </a:lnTo>
                <a:lnTo>
                  <a:pt x="31" y="7"/>
                </a:lnTo>
                <a:lnTo>
                  <a:pt x="31" y="11"/>
                </a:lnTo>
                <a:lnTo>
                  <a:pt x="33" y="11"/>
                </a:lnTo>
                <a:lnTo>
                  <a:pt x="33" y="13"/>
                </a:lnTo>
                <a:lnTo>
                  <a:pt x="34" y="14"/>
                </a:lnTo>
                <a:lnTo>
                  <a:pt x="35" y="14"/>
                </a:lnTo>
                <a:lnTo>
                  <a:pt x="35" y="15"/>
                </a:lnTo>
                <a:lnTo>
                  <a:pt x="33" y="16"/>
                </a:lnTo>
                <a:lnTo>
                  <a:pt x="33" y="18"/>
                </a:lnTo>
                <a:lnTo>
                  <a:pt x="33" y="19"/>
                </a:lnTo>
                <a:lnTo>
                  <a:pt x="33" y="20"/>
                </a:lnTo>
                <a:lnTo>
                  <a:pt x="32" y="21"/>
                </a:lnTo>
                <a:lnTo>
                  <a:pt x="31" y="21"/>
                </a:lnTo>
                <a:lnTo>
                  <a:pt x="27" y="19"/>
                </a:lnTo>
                <a:lnTo>
                  <a:pt x="26" y="19"/>
                </a:lnTo>
                <a:lnTo>
                  <a:pt x="23" y="19"/>
                </a:lnTo>
                <a:lnTo>
                  <a:pt x="22" y="23"/>
                </a:lnTo>
                <a:lnTo>
                  <a:pt x="22" y="24"/>
                </a:lnTo>
                <a:lnTo>
                  <a:pt x="21" y="25"/>
                </a:lnTo>
                <a:lnTo>
                  <a:pt x="20" y="27"/>
                </a:lnTo>
                <a:lnTo>
                  <a:pt x="20" y="28"/>
                </a:lnTo>
                <a:lnTo>
                  <a:pt x="19" y="30"/>
                </a:lnTo>
                <a:lnTo>
                  <a:pt x="18" y="32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5"/>
                </a:lnTo>
                <a:lnTo>
                  <a:pt x="14" y="36"/>
                </a:lnTo>
                <a:lnTo>
                  <a:pt x="13" y="35"/>
                </a:lnTo>
                <a:lnTo>
                  <a:pt x="11" y="34"/>
                </a:lnTo>
                <a:lnTo>
                  <a:pt x="10" y="35"/>
                </a:lnTo>
                <a:lnTo>
                  <a:pt x="10" y="36"/>
                </a:lnTo>
                <a:lnTo>
                  <a:pt x="10" y="37"/>
                </a:lnTo>
                <a:lnTo>
                  <a:pt x="10" y="38"/>
                </a:lnTo>
                <a:lnTo>
                  <a:pt x="9" y="38"/>
                </a:lnTo>
                <a:lnTo>
                  <a:pt x="8" y="37"/>
                </a:lnTo>
                <a:lnTo>
                  <a:pt x="7" y="38"/>
                </a:lnTo>
                <a:lnTo>
                  <a:pt x="7" y="39"/>
                </a:lnTo>
                <a:lnTo>
                  <a:pt x="6" y="39"/>
                </a:lnTo>
                <a:lnTo>
                  <a:pt x="5" y="39"/>
                </a:lnTo>
                <a:lnTo>
                  <a:pt x="4" y="39"/>
                </a:lnTo>
                <a:lnTo>
                  <a:pt x="3" y="38"/>
                </a:lnTo>
                <a:lnTo>
                  <a:pt x="2" y="39"/>
                </a:lnTo>
                <a:lnTo>
                  <a:pt x="2" y="40"/>
                </a:lnTo>
                <a:lnTo>
                  <a:pt x="2" y="41"/>
                </a:lnTo>
                <a:lnTo>
                  <a:pt x="3" y="42"/>
                </a:lnTo>
                <a:lnTo>
                  <a:pt x="4" y="42"/>
                </a:lnTo>
                <a:lnTo>
                  <a:pt x="4" y="43"/>
                </a:lnTo>
                <a:lnTo>
                  <a:pt x="4" y="45"/>
                </a:lnTo>
                <a:lnTo>
                  <a:pt x="5" y="47"/>
                </a:lnTo>
                <a:lnTo>
                  <a:pt x="6" y="49"/>
                </a:lnTo>
                <a:lnTo>
                  <a:pt x="6" y="50"/>
                </a:lnTo>
                <a:lnTo>
                  <a:pt x="6" y="51"/>
                </a:lnTo>
                <a:lnTo>
                  <a:pt x="7" y="52"/>
                </a:lnTo>
                <a:lnTo>
                  <a:pt x="6" y="54"/>
                </a:lnTo>
                <a:lnTo>
                  <a:pt x="5" y="56"/>
                </a:lnTo>
                <a:lnTo>
                  <a:pt x="6" y="56"/>
                </a:lnTo>
                <a:lnTo>
                  <a:pt x="8" y="58"/>
                </a:lnTo>
                <a:lnTo>
                  <a:pt x="7" y="59"/>
                </a:lnTo>
                <a:lnTo>
                  <a:pt x="6" y="60"/>
                </a:lnTo>
                <a:lnTo>
                  <a:pt x="5" y="59"/>
                </a:lnTo>
                <a:lnTo>
                  <a:pt x="4" y="58"/>
                </a:lnTo>
                <a:lnTo>
                  <a:pt x="3" y="59"/>
                </a:lnTo>
                <a:lnTo>
                  <a:pt x="2" y="60"/>
                </a:lnTo>
                <a:lnTo>
                  <a:pt x="1" y="60"/>
                </a:lnTo>
                <a:lnTo>
                  <a:pt x="0" y="60"/>
                </a:lnTo>
                <a:lnTo>
                  <a:pt x="0" y="61"/>
                </a:lnTo>
                <a:lnTo>
                  <a:pt x="1" y="62"/>
                </a:lnTo>
                <a:lnTo>
                  <a:pt x="2" y="63"/>
                </a:lnTo>
                <a:lnTo>
                  <a:pt x="3" y="66"/>
                </a:lnTo>
                <a:lnTo>
                  <a:pt x="4" y="67"/>
                </a:lnTo>
                <a:lnTo>
                  <a:pt x="6" y="67"/>
                </a:lnTo>
                <a:lnTo>
                  <a:pt x="8" y="67"/>
                </a:lnTo>
                <a:lnTo>
                  <a:pt x="8" y="69"/>
                </a:lnTo>
                <a:lnTo>
                  <a:pt x="8" y="71"/>
                </a:lnTo>
                <a:lnTo>
                  <a:pt x="8" y="72"/>
                </a:lnTo>
                <a:lnTo>
                  <a:pt x="7" y="72"/>
                </a:lnTo>
                <a:lnTo>
                  <a:pt x="6" y="73"/>
                </a:lnTo>
                <a:lnTo>
                  <a:pt x="7" y="74"/>
                </a:lnTo>
                <a:lnTo>
                  <a:pt x="8" y="74"/>
                </a:lnTo>
                <a:lnTo>
                  <a:pt x="8" y="75"/>
                </a:lnTo>
                <a:lnTo>
                  <a:pt x="9" y="76"/>
                </a:lnTo>
                <a:lnTo>
                  <a:pt x="9" y="77"/>
                </a:lnTo>
                <a:lnTo>
                  <a:pt x="11" y="76"/>
                </a:lnTo>
                <a:lnTo>
                  <a:pt x="12" y="77"/>
                </a:lnTo>
                <a:lnTo>
                  <a:pt x="13" y="77"/>
                </a:lnTo>
                <a:lnTo>
                  <a:pt x="13" y="78"/>
                </a:lnTo>
                <a:lnTo>
                  <a:pt x="14" y="78"/>
                </a:lnTo>
                <a:lnTo>
                  <a:pt x="15" y="79"/>
                </a:lnTo>
                <a:lnTo>
                  <a:pt x="15" y="80"/>
                </a:lnTo>
                <a:lnTo>
                  <a:pt x="14" y="80"/>
                </a:lnTo>
                <a:lnTo>
                  <a:pt x="13" y="81"/>
                </a:lnTo>
                <a:lnTo>
                  <a:pt x="13" y="82"/>
                </a:lnTo>
                <a:lnTo>
                  <a:pt x="14" y="82"/>
                </a:lnTo>
                <a:lnTo>
                  <a:pt x="15" y="82"/>
                </a:lnTo>
                <a:lnTo>
                  <a:pt x="16" y="83"/>
                </a:lnTo>
                <a:lnTo>
                  <a:pt x="16" y="84"/>
                </a:lnTo>
                <a:lnTo>
                  <a:pt x="17" y="84"/>
                </a:lnTo>
                <a:lnTo>
                  <a:pt x="18" y="84"/>
                </a:lnTo>
                <a:lnTo>
                  <a:pt x="18" y="83"/>
                </a:lnTo>
                <a:lnTo>
                  <a:pt x="19" y="83"/>
                </a:lnTo>
                <a:lnTo>
                  <a:pt x="19" y="82"/>
                </a:lnTo>
                <a:lnTo>
                  <a:pt x="20" y="83"/>
                </a:lnTo>
                <a:lnTo>
                  <a:pt x="20" y="84"/>
                </a:lnTo>
                <a:lnTo>
                  <a:pt x="20" y="85"/>
                </a:lnTo>
                <a:lnTo>
                  <a:pt x="20" y="86"/>
                </a:lnTo>
                <a:lnTo>
                  <a:pt x="19" y="86"/>
                </a:lnTo>
                <a:lnTo>
                  <a:pt x="19" y="87"/>
                </a:lnTo>
                <a:lnTo>
                  <a:pt x="18" y="88"/>
                </a:lnTo>
                <a:lnTo>
                  <a:pt x="17" y="88"/>
                </a:lnTo>
                <a:lnTo>
                  <a:pt x="16" y="87"/>
                </a:lnTo>
                <a:lnTo>
                  <a:pt x="15" y="87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3"/>
                </a:lnTo>
                <a:lnTo>
                  <a:pt x="16" y="93"/>
                </a:lnTo>
                <a:lnTo>
                  <a:pt x="17" y="93"/>
                </a:lnTo>
                <a:lnTo>
                  <a:pt x="19" y="93"/>
                </a:lnTo>
                <a:lnTo>
                  <a:pt x="20" y="93"/>
                </a:lnTo>
                <a:lnTo>
                  <a:pt x="22" y="92"/>
                </a:lnTo>
                <a:lnTo>
                  <a:pt x="23" y="92"/>
                </a:lnTo>
                <a:lnTo>
                  <a:pt x="24" y="92"/>
                </a:lnTo>
                <a:lnTo>
                  <a:pt x="25" y="92"/>
                </a:lnTo>
                <a:lnTo>
                  <a:pt x="26" y="92"/>
                </a:lnTo>
                <a:lnTo>
                  <a:pt x="26" y="93"/>
                </a:lnTo>
                <a:lnTo>
                  <a:pt x="26" y="94"/>
                </a:lnTo>
                <a:lnTo>
                  <a:pt x="26" y="95"/>
                </a:lnTo>
                <a:lnTo>
                  <a:pt x="27" y="95"/>
                </a:lnTo>
                <a:lnTo>
                  <a:pt x="29" y="98"/>
                </a:lnTo>
                <a:lnTo>
                  <a:pt x="28" y="99"/>
                </a:lnTo>
                <a:lnTo>
                  <a:pt x="28" y="100"/>
                </a:lnTo>
                <a:lnTo>
                  <a:pt x="27" y="101"/>
                </a:lnTo>
                <a:lnTo>
                  <a:pt x="26" y="101"/>
                </a:lnTo>
                <a:lnTo>
                  <a:pt x="27" y="99"/>
                </a:lnTo>
                <a:lnTo>
                  <a:pt x="27" y="98"/>
                </a:lnTo>
                <a:lnTo>
                  <a:pt x="27" y="97"/>
                </a:lnTo>
                <a:lnTo>
                  <a:pt x="26" y="96"/>
                </a:lnTo>
                <a:lnTo>
                  <a:pt x="25" y="97"/>
                </a:lnTo>
                <a:lnTo>
                  <a:pt x="24" y="97"/>
                </a:lnTo>
                <a:lnTo>
                  <a:pt x="24" y="98"/>
                </a:lnTo>
                <a:lnTo>
                  <a:pt x="24" y="99"/>
                </a:lnTo>
                <a:lnTo>
                  <a:pt x="24" y="100"/>
                </a:lnTo>
                <a:lnTo>
                  <a:pt x="24" y="101"/>
                </a:lnTo>
                <a:lnTo>
                  <a:pt x="22" y="104"/>
                </a:lnTo>
                <a:lnTo>
                  <a:pt x="23" y="106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4" y="106"/>
                </a:lnTo>
                <a:lnTo>
                  <a:pt x="25" y="104"/>
                </a:lnTo>
                <a:lnTo>
                  <a:pt x="26" y="103"/>
                </a:lnTo>
                <a:lnTo>
                  <a:pt x="28" y="103"/>
                </a:lnTo>
                <a:lnTo>
                  <a:pt x="29" y="103"/>
                </a:lnTo>
                <a:lnTo>
                  <a:pt x="31" y="104"/>
                </a:lnTo>
                <a:lnTo>
                  <a:pt x="32" y="104"/>
                </a:lnTo>
                <a:lnTo>
                  <a:pt x="31" y="108"/>
                </a:lnTo>
                <a:lnTo>
                  <a:pt x="33" y="108"/>
                </a:lnTo>
                <a:lnTo>
                  <a:pt x="34" y="107"/>
                </a:lnTo>
                <a:lnTo>
                  <a:pt x="35" y="107"/>
                </a:lnTo>
                <a:lnTo>
                  <a:pt x="36" y="108"/>
                </a:lnTo>
                <a:lnTo>
                  <a:pt x="35" y="110"/>
                </a:lnTo>
                <a:lnTo>
                  <a:pt x="34" y="112"/>
                </a:lnTo>
                <a:lnTo>
                  <a:pt x="35" y="114"/>
                </a:lnTo>
                <a:lnTo>
                  <a:pt x="37" y="115"/>
                </a:lnTo>
                <a:lnTo>
                  <a:pt x="38" y="114"/>
                </a:lnTo>
                <a:lnTo>
                  <a:pt x="40" y="114"/>
                </a:lnTo>
                <a:lnTo>
                  <a:pt x="41" y="113"/>
                </a:lnTo>
                <a:lnTo>
                  <a:pt x="41" y="112"/>
                </a:lnTo>
                <a:lnTo>
                  <a:pt x="41" y="111"/>
                </a:lnTo>
                <a:lnTo>
                  <a:pt x="42" y="110"/>
                </a:lnTo>
                <a:lnTo>
                  <a:pt x="42" y="109"/>
                </a:lnTo>
                <a:lnTo>
                  <a:pt x="46" y="109"/>
                </a:lnTo>
                <a:lnTo>
                  <a:pt x="49" y="108"/>
                </a:lnTo>
                <a:lnTo>
                  <a:pt x="51" y="107"/>
                </a:lnTo>
                <a:lnTo>
                  <a:pt x="52" y="106"/>
                </a:lnTo>
                <a:lnTo>
                  <a:pt x="52" y="105"/>
                </a:lnTo>
                <a:lnTo>
                  <a:pt x="52" y="104"/>
                </a:lnTo>
                <a:lnTo>
                  <a:pt x="53" y="104"/>
                </a:lnTo>
                <a:lnTo>
                  <a:pt x="54" y="103"/>
                </a:lnTo>
                <a:lnTo>
                  <a:pt x="54" y="102"/>
                </a:lnTo>
                <a:lnTo>
                  <a:pt x="54" y="101"/>
                </a:lnTo>
                <a:lnTo>
                  <a:pt x="54" y="100"/>
                </a:lnTo>
                <a:lnTo>
                  <a:pt x="53" y="99"/>
                </a:lnTo>
                <a:lnTo>
                  <a:pt x="54" y="98"/>
                </a:lnTo>
                <a:lnTo>
                  <a:pt x="55" y="99"/>
                </a:lnTo>
                <a:lnTo>
                  <a:pt x="56" y="99"/>
                </a:lnTo>
                <a:lnTo>
                  <a:pt x="56" y="98"/>
                </a:lnTo>
                <a:lnTo>
                  <a:pt x="55" y="98"/>
                </a:lnTo>
                <a:lnTo>
                  <a:pt x="55" y="97"/>
                </a:lnTo>
                <a:lnTo>
                  <a:pt x="55" y="96"/>
                </a:lnTo>
                <a:lnTo>
                  <a:pt x="54" y="95"/>
                </a:lnTo>
                <a:lnTo>
                  <a:pt x="56" y="94"/>
                </a:lnTo>
                <a:lnTo>
                  <a:pt x="57" y="95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8" y="94"/>
                </a:lnTo>
                <a:lnTo>
                  <a:pt x="59" y="93"/>
                </a:lnTo>
                <a:lnTo>
                  <a:pt x="60" y="92"/>
                </a:lnTo>
                <a:lnTo>
                  <a:pt x="60" y="91"/>
                </a:lnTo>
                <a:lnTo>
                  <a:pt x="59" y="91"/>
                </a:lnTo>
                <a:lnTo>
                  <a:pt x="59" y="92"/>
                </a:lnTo>
                <a:lnTo>
                  <a:pt x="58" y="93"/>
                </a:lnTo>
                <a:lnTo>
                  <a:pt x="57" y="93"/>
                </a:lnTo>
                <a:lnTo>
                  <a:pt x="56" y="93"/>
                </a:lnTo>
                <a:lnTo>
                  <a:pt x="55" y="94"/>
                </a:lnTo>
                <a:lnTo>
                  <a:pt x="55" y="93"/>
                </a:lnTo>
                <a:lnTo>
                  <a:pt x="55" y="92"/>
                </a:lnTo>
                <a:lnTo>
                  <a:pt x="55" y="91"/>
                </a:lnTo>
                <a:lnTo>
                  <a:pt x="56" y="91"/>
                </a:lnTo>
                <a:lnTo>
                  <a:pt x="57" y="91"/>
                </a:lnTo>
                <a:lnTo>
                  <a:pt x="57" y="90"/>
                </a:lnTo>
                <a:lnTo>
                  <a:pt x="57" y="91"/>
                </a:lnTo>
                <a:lnTo>
                  <a:pt x="58" y="91"/>
                </a:lnTo>
                <a:lnTo>
                  <a:pt x="59" y="90"/>
                </a:lnTo>
                <a:lnTo>
                  <a:pt x="59" y="89"/>
                </a:lnTo>
                <a:lnTo>
                  <a:pt x="58" y="89"/>
                </a:lnTo>
                <a:lnTo>
                  <a:pt x="57" y="90"/>
                </a:lnTo>
                <a:lnTo>
                  <a:pt x="57" y="89"/>
                </a:lnTo>
                <a:lnTo>
                  <a:pt x="56" y="88"/>
                </a:lnTo>
                <a:lnTo>
                  <a:pt x="55" y="88"/>
                </a:lnTo>
                <a:lnTo>
                  <a:pt x="54" y="89"/>
                </a:lnTo>
                <a:lnTo>
                  <a:pt x="54" y="90"/>
                </a:lnTo>
                <a:lnTo>
                  <a:pt x="53" y="91"/>
                </a:lnTo>
                <a:lnTo>
                  <a:pt x="52" y="91"/>
                </a:lnTo>
                <a:lnTo>
                  <a:pt x="51" y="91"/>
                </a:lnTo>
                <a:lnTo>
                  <a:pt x="51" y="90"/>
                </a:lnTo>
                <a:lnTo>
                  <a:pt x="52" y="90"/>
                </a:lnTo>
                <a:lnTo>
                  <a:pt x="52" y="88"/>
                </a:lnTo>
                <a:lnTo>
                  <a:pt x="53" y="88"/>
                </a:lnTo>
                <a:lnTo>
                  <a:pt x="55" y="87"/>
                </a:lnTo>
                <a:lnTo>
                  <a:pt x="57" y="87"/>
                </a:lnTo>
                <a:lnTo>
                  <a:pt x="57" y="86"/>
                </a:lnTo>
                <a:lnTo>
                  <a:pt x="56" y="85"/>
                </a:lnTo>
                <a:lnTo>
                  <a:pt x="54" y="86"/>
                </a:lnTo>
                <a:lnTo>
                  <a:pt x="52" y="87"/>
                </a:lnTo>
                <a:lnTo>
                  <a:pt x="51" y="88"/>
                </a:lnTo>
                <a:lnTo>
                  <a:pt x="52" y="86"/>
                </a:lnTo>
                <a:lnTo>
                  <a:pt x="52" y="85"/>
                </a:lnTo>
                <a:lnTo>
                  <a:pt x="52" y="84"/>
                </a:lnTo>
                <a:lnTo>
                  <a:pt x="52" y="83"/>
                </a:lnTo>
                <a:lnTo>
                  <a:pt x="53" y="82"/>
                </a:lnTo>
                <a:lnTo>
                  <a:pt x="54" y="82"/>
                </a:lnTo>
                <a:lnTo>
                  <a:pt x="53" y="82"/>
                </a:lnTo>
                <a:lnTo>
                  <a:pt x="52" y="81"/>
                </a:lnTo>
                <a:lnTo>
                  <a:pt x="52" y="80"/>
                </a:lnTo>
                <a:lnTo>
                  <a:pt x="53" y="80"/>
                </a:lnTo>
                <a:lnTo>
                  <a:pt x="54" y="79"/>
                </a:lnTo>
                <a:lnTo>
                  <a:pt x="55" y="79"/>
                </a:lnTo>
                <a:lnTo>
                  <a:pt x="56" y="80"/>
                </a:lnTo>
                <a:lnTo>
                  <a:pt x="56" y="79"/>
                </a:lnTo>
                <a:lnTo>
                  <a:pt x="57" y="80"/>
                </a:lnTo>
                <a:lnTo>
                  <a:pt x="59" y="80"/>
                </a:lnTo>
                <a:lnTo>
                  <a:pt x="59" y="79"/>
                </a:lnTo>
                <a:lnTo>
                  <a:pt x="60" y="79"/>
                </a:lnTo>
                <a:lnTo>
                  <a:pt x="61" y="78"/>
                </a:lnTo>
                <a:lnTo>
                  <a:pt x="60" y="78"/>
                </a:lnTo>
                <a:lnTo>
                  <a:pt x="59" y="77"/>
                </a:lnTo>
                <a:lnTo>
                  <a:pt x="58" y="77"/>
                </a:lnTo>
                <a:lnTo>
                  <a:pt x="57" y="76"/>
                </a:lnTo>
                <a:lnTo>
                  <a:pt x="58" y="75"/>
                </a:lnTo>
                <a:lnTo>
                  <a:pt x="59" y="75"/>
                </a:lnTo>
                <a:lnTo>
                  <a:pt x="60" y="75"/>
                </a:lnTo>
                <a:lnTo>
                  <a:pt x="61" y="76"/>
                </a:lnTo>
                <a:lnTo>
                  <a:pt x="62" y="75"/>
                </a:lnTo>
                <a:lnTo>
                  <a:pt x="62" y="74"/>
                </a:lnTo>
                <a:lnTo>
                  <a:pt x="61" y="75"/>
                </a:lnTo>
                <a:lnTo>
                  <a:pt x="60" y="75"/>
                </a:lnTo>
                <a:lnTo>
                  <a:pt x="60" y="74"/>
                </a:lnTo>
                <a:lnTo>
                  <a:pt x="59" y="73"/>
                </a:lnTo>
                <a:lnTo>
                  <a:pt x="60" y="73"/>
                </a:lnTo>
                <a:lnTo>
                  <a:pt x="60" y="72"/>
                </a:lnTo>
                <a:lnTo>
                  <a:pt x="61" y="71"/>
                </a:lnTo>
                <a:lnTo>
                  <a:pt x="62" y="71"/>
                </a:lnTo>
                <a:lnTo>
                  <a:pt x="62" y="70"/>
                </a:lnTo>
                <a:lnTo>
                  <a:pt x="63" y="71"/>
                </a:lnTo>
                <a:lnTo>
                  <a:pt x="64" y="71"/>
                </a:lnTo>
                <a:lnTo>
                  <a:pt x="64" y="72"/>
                </a:lnTo>
                <a:lnTo>
                  <a:pt x="64" y="73"/>
                </a:lnTo>
                <a:lnTo>
                  <a:pt x="65" y="73"/>
                </a:lnTo>
                <a:lnTo>
                  <a:pt x="66" y="73"/>
                </a:lnTo>
                <a:lnTo>
                  <a:pt x="67" y="73"/>
                </a:lnTo>
                <a:lnTo>
                  <a:pt x="67" y="74"/>
                </a:lnTo>
                <a:lnTo>
                  <a:pt x="68" y="74"/>
                </a:lnTo>
                <a:lnTo>
                  <a:pt x="68" y="73"/>
                </a:lnTo>
                <a:lnTo>
                  <a:pt x="69" y="72"/>
                </a:lnTo>
                <a:lnTo>
                  <a:pt x="70" y="72"/>
                </a:lnTo>
                <a:lnTo>
                  <a:pt x="70" y="73"/>
                </a:lnTo>
                <a:lnTo>
                  <a:pt x="71" y="74"/>
                </a:lnTo>
                <a:lnTo>
                  <a:pt x="72" y="73"/>
                </a:lnTo>
                <a:lnTo>
                  <a:pt x="74" y="73"/>
                </a:lnTo>
                <a:lnTo>
                  <a:pt x="75" y="74"/>
                </a:lnTo>
                <a:lnTo>
                  <a:pt x="74" y="75"/>
                </a:lnTo>
                <a:lnTo>
                  <a:pt x="74" y="76"/>
                </a:lnTo>
                <a:lnTo>
                  <a:pt x="76" y="77"/>
                </a:lnTo>
                <a:lnTo>
                  <a:pt x="77" y="77"/>
                </a:lnTo>
                <a:lnTo>
                  <a:pt x="80" y="77"/>
                </a:lnTo>
                <a:lnTo>
                  <a:pt x="81" y="76"/>
                </a:lnTo>
                <a:lnTo>
                  <a:pt x="82" y="75"/>
                </a:lnTo>
                <a:lnTo>
                  <a:pt x="81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" name="Freeform 39"/>
          <p:cNvSpPr>
            <a:spLocks/>
          </p:cNvSpPr>
          <p:nvPr/>
        </p:nvSpPr>
        <p:spPr bwMode="auto">
          <a:xfrm>
            <a:off x="950715" y="3851411"/>
            <a:ext cx="782773" cy="554659"/>
          </a:xfrm>
          <a:custGeom>
            <a:avLst/>
            <a:gdLst>
              <a:gd name="T0" fmla="*/ 2147483647 w 124"/>
              <a:gd name="T1" fmla="*/ 2147483647 h 71"/>
              <a:gd name="T2" fmla="*/ 2147483647 w 124"/>
              <a:gd name="T3" fmla="*/ 2147483647 h 71"/>
              <a:gd name="T4" fmla="*/ 2147483647 w 124"/>
              <a:gd name="T5" fmla="*/ 2147483647 h 71"/>
              <a:gd name="T6" fmla="*/ 2147483647 w 124"/>
              <a:gd name="T7" fmla="*/ 2147483647 h 71"/>
              <a:gd name="T8" fmla="*/ 2147483647 w 124"/>
              <a:gd name="T9" fmla="*/ 2147483647 h 71"/>
              <a:gd name="T10" fmla="*/ 2147483647 w 124"/>
              <a:gd name="T11" fmla="*/ 2147483647 h 71"/>
              <a:gd name="T12" fmla="*/ 2147483647 w 124"/>
              <a:gd name="T13" fmla="*/ 2147483647 h 71"/>
              <a:gd name="T14" fmla="*/ 2147483647 w 124"/>
              <a:gd name="T15" fmla="*/ 2147483647 h 71"/>
              <a:gd name="T16" fmla="*/ 2147483647 w 124"/>
              <a:gd name="T17" fmla="*/ 2147483647 h 71"/>
              <a:gd name="T18" fmla="*/ 2147483647 w 124"/>
              <a:gd name="T19" fmla="*/ 2147483647 h 71"/>
              <a:gd name="T20" fmla="*/ 2147483647 w 124"/>
              <a:gd name="T21" fmla="*/ 2147483647 h 71"/>
              <a:gd name="T22" fmla="*/ 2147483647 w 124"/>
              <a:gd name="T23" fmla="*/ 2147483647 h 71"/>
              <a:gd name="T24" fmla="*/ 2147483647 w 124"/>
              <a:gd name="T25" fmla="*/ 2147483647 h 71"/>
              <a:gd name="T26" fmla="*/ 2147483647 w 124"/>
              <a:gd name="T27" fmla="*/ 2147483647 h 71"/>
              <a:gd name="T28" fmla="*/ 2147483647 w 124"/>
              <a:gd name="T29" fmla="*/ 2147483647 h 71"/>
              <a:gd name="T30" fmla="*/ 2147483647 w 124"/>
              <a:gd name="T31" fmla="*/ 2147483647 h 71"/>
              <a:gd name="T32" fmla="*/ 2147483647 w 124"/>
              <a:gd name="T33" fmla="*/ 2147483647 h 71"/>
              <a:gd name="T34" fmla="*/ 2147483647 w 124"/>
              <a:gd name="T35" fmla="*/ 2147483647 h 71"/>
              <a:gd name="T36" fmla="*/ 2147483647 w 124"/>
              <a:gd name="T37" fmla="*/ 2147483647 h 71"/>
              <a:gd name="T38" fmla="*/ 2147483647 w 124"/>
              <a:gd name="T39" fmla="*/ 2147483647 h 71"/>
              <a:gd name="T40" fmla="*/ 2147483647 w 124"/>
              <a:gd name="T41" fmla="*/ 2147483647 h 71"/>
              <a:gd name="T42" fmla="*/ 2147483647 w 124"/>
              <a:gd name="T43" fmla="*/ 2147483647 h 71"/>
              <a:gd name="T44" fmla="*/ 2147483647 w 124"/>
              <a:gd name="T45" fmla="*/ 2147483647 h 71"/>
              <a:gd name="T46" fmla="*/ 2147483647 w 124"/>
              <a:gd name="T47" fmla="*/ 2147483647 h 71"/>
              <a:gd name="T48" fmla="*/ 2147483647 w 124"/>
              <a:gd name="T49" fmla="*/ 2147483647 h 71"/>
              <a:gd name="T50" fmla="*/ 2147483647 w 124"/>
              <a:gd name="T51" fmla="*/ 2147483647 h 71"/>
              <a:gd name="T52" fmla="*/ 2147483647 w 124"/>
              <a:gd name="T53" fmla="*/ 2147483647 h 71"/>
              <a:gd name="T54" fmla="*/ 2147483647 w 124"/>
              <a:gd name="T55" fmla="*/ 2147483647 h 71"/>
              <a:gd name="T56" fmla="*/ 2147483647 w 124"/>
              <a:gd name="T57" fmla="*/ 2147483647 h 71"/>
              <a:gd name="T58" fmla="*/ 2147483647 w 124"/>
              <a:gd name="T59" fmla="*/ 2147483647 h 71"/>
              <a:gd name="T60" fmla="*/ 2147483647 w 124"/>
              <a:gd name="T61" fmla="*/ 2147483647 h 71"/>
              <a:gd name="T62" fmla="*/ 2147483647 w 124"/>
              <a:gd name="T63" fmla="*/ 2147483647 h 71"/>
              <a:gd name="T64" fmla="*/ 2147483647 w 124"/>
              <a:gd name="T65" fmla="*/ 2147483647 h 71"/>
              <a:gd name="T66" fmla="*/ 2147483647 w 124"/>
              <a:gd name="T67" fmla="*/ 2147483647 h 71"/>
              <a:gd name="T68" fmla="*/ 2147483647 w 124"/>
              <a:gd name="T69" fmla="*/ 2147483647 h 71"/>
              <a:gd name="T70" fmla="*/ 2147483647 w 124"/>
              <a:gd name="T71" fmla="*/ 2147483647 h 71"/>
              <a:gd name="T72" fmla="*/ 2147483647 w 124"/>
              <a:gd name="T73" fmla="*/ 2147483647 h 71"/>
              <a:gd name="T74" fmla="*/ 2147483647 w 124"/>
              <a:gd name="T75" fmla="*/ 2147483647 h 71"/>
              <a:gd name="T76" fmla="*/ 2147483647 w 124"/>
              <a:gd name="T77" fmla="*/ 2147483647 h 71"/>
              <a:gd name="T78" fmla="*/ 2147483647 w 124"/>
              <a:gd name="T79" fmla="*/ 2147483647 h 71"/>
              <a:gd name="T80" fmla="*/ 2147483647 w 124"/>
              <a:gd name="T81" fmla="*/ 2147483647 h 71"/>
              <a:gd name="T82" fmla="*/ 2147483647 w 124"/>
              <a:gd name="T83" fmla="*/ 2147483647 h 71"/>
              <a:gd name="T84" fmla="*/ 2147483647 w 124"/>
              <a:gd name="T85" fmla="*/ 2147483647 h 71"/>
              <a:gd name="T86" fmla="*/ 2147483647 w 124"/>
              <a:gd name="T87" fmla="*/ 2147483647 h 71"/>
              <a:gd name="T88" fmla="*/ 2147483647 w 124"/>
              <a:gd name="T89" fmla="*/ 2147483647 h 71"/>
              <a:gd name="T90" fmla="*/ 2147483647 w 124"/>
              <a:gd name="T91" fmla="*/ 2147483647 h 71"/>
              <a:gd name="T92" fmla="*/ 2147483647 w 124"/>
              <a:gd name="T93" fmla="*/ 2147483647 h 71"/>
              <a:gd name="T94" fmla="*/ 2147483647 w 124"/>
              <a:gd name="T95" fmla="*/ 2147483647 h 71"/>
              <a:gd name="T96" fmla="*/ 2147483647 w 124"/>
              <a:gd name="T97" fmla="*/ 2147483647 h 71"/>
              <a:gd name="T98" fmla="*/ 2147483647 w 124"/>
              <a:gd name="T99" fmla="*/ 2147483647 h 71"/>
              <a:gd name="T100" fmla="*/ 2147483647 w 124"/>
              <a:gd name="T101" fmla="*/ 2147483647 h 71"/>
              <a:gd name="T102" fmla="*/ 2147483647 w 124"/>
              <a:gd name="T103" fmla="*/ 2147483647 h 71"/>
              <a:gd name="T104" fmla="*/ 2147483647 w 124"/>
              <a:gd name="T105" fmla="*/ 2147483647 h 71"/>
              <a:gd name="T106" fmla="*/ 2147483647 w 124"/>
              <a:gd name="T107" fmla="*/ 2147483647 h 71"/>
              <a:gd name="T108" fmla="*/ 2147483647 w 124"/>
              <a:gd name="T109" fmla="*/ 2147483647 h 71"/>
              <a:gd name="T110" fmla="*/ 2147483647 w 124"/>
              <a:gd name="T111" fmla="*/ 2147483647 h 71"/>
              <a:gd name="T112" fmla="*/ 2147483647 w 124"/>
              <a:gd name="T113" fmla="*/ 2147483647 h 71"/>
              <a:gd name="T114" fmla="*/ 2147483647 w 124"/>
              <a:gd name="T115" fmla="*/ 2147483647 h 71"/>
              <a:gd name="T116" fmla="*/ 2147483647 w 124"/>
              <a:gd name="T117" fmla="*/ 2147483647 h 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4"/>
              <a:gd name="T178" fmla="*/ 0 h 71"/>
              <a:gd name="T179" fmla="*/ 124 w 124"/>
              <a:gd name="T180" fmla="*/ 71 h 7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4" h="71">
                <a:moveTo>
                  <a:pt x="0" y="43"/>
                </a:moveTo>
                <a:lnTo>
                  <a:pt x="0" y="43"/>
                </a:lnTo>
                <a:lnTo>
                  <a:pt x="3" y="43"/>
                </a:lnTo>
                <a:lnTo>
                  <a:pt x="2" y="43"/>
                </a:lnTo>
                <a:lnTo>
                  <a:pt x="3" y="43"/>
                </a:lnTo>
                <a:lnTo>
                  <a:pt x="3" y="44"/>
                </a:lnTo>
                <a:lnTo>
                  <a:pt x="3" y="45"/>
                </a:lnTo>
                <a:lnTo>
                  <a:pt x="3" y="46"/>
                </a:lnTo>
                <a:lnTo>
                  <a:pt x="4" y="46"/>
                </a:lnTo>
                <a:lnTo>
                  <a:pt x="5" y="45"/>
                </a:lnTo>
                <a:lnTo>
                  <a:pt x="4" y="47"/>
                </a:lnTo>
                <a:lnTo>
                  <a:pt x="4" y="49"/>
                </a:lnTo>
                <a:lnTo>
                  <a:pt x="5" y="50"/>
                </a:lnTo>
                <a:lnTo>
                  <a:pt x="5" y="51"/>
                </a:lnTo>
                <a:lnTo>
                  <a:pt x="5" y="52"/>
                </a:lnTo>
                <a:lnTo>
                  <a:pt x="6" y="53"/>
                </a:lnTo>
                <a:lnTo>
                  <a:pt x="7" y="54"/>
                </a:lnTo>
                <a:lnTo>
                  <a:pt x="7" y="55"/>
                </a:lnTo>
                <a:lnTo>
                  <a:pt x="6" y="56"/>
                </a:lnTo>
                <a:lnTo>
                  <a:pt x="6" y="57"/>
                </a:lnTo>
                <a:lnTo>
                  <a:pt x="6" y="58"/>
                </a:lnTo>
                <a:lnTo>
                  <a:pt x="6" y="60"/>
                </a:lnTo>
                <a:lnTo>
                  <a:pt x="6" y="61"/>
                </a:lnTo>
                <a:lnTo>
                  <a:pt x="5" y="61"/>
                </a:lnTo>
                <a:lnTo>
                  <a:pt x="5" y="62"/>
                </a:lnTo>
                <a:lnTo>
                  <a:pt x="5" y="63"/>
                </a:lnTo>
                <a:lnTo>
                  <a:pt x="5" y="64"/>
                </a:lnTo>
                <a:lnTo>
                  <a:pt x="4" y="65"/>
                </a:lnTo>
                <a:lnTo>
                  <a:pt x="4" y="66"/>
                </a:lnTo>
                <a:lnTo>
                  <a:pt x="5" y="67"/>
                </a:lnTo>
                <a:lnTo>
                  <a:pt x="4" y="67"/>
                </a:lnTo>
                <a:lnTo>
                  <a:pt x="2" y="67"/>
                </a:lnTo>
                <a:lnTo>
                  <a:pt x="2" y="68"/>
                </a:lnTo>
                <a:lnTo>
                  <a:pt x="2" y="69"/>
                </a:lnTo>
                <a:lnTo>
                  <a:pt x="2" y="70"/>
                </a:lnTo>
                <a:lnTo>
                  <a:pt x="2" y="71"/>
                </a:lnTo>
                <a:lnTo>
                  <a:pt x="6" y="71"/>
                </a:lnTo>
                <a:lnTo>
                  <a:pt x="7" y="67"/>
                </a:lnTo>
                <a:lnTo>
                  <a:pt x="10" y="66"/>
                </a:lnTo>
                <a:lnTo>
                  <a:pt x="14" y="66"/>
                </a:lnTo>
                <a:lnTo>
                  <a:pt x="17" y="66"/>
                </a:lnTo>
                <a:lnTo>
                  <a:pt x="17" y="63"/>
                </a:lnTo>
                <a:lnTo>
                  <a:pt x="18" y="64"/>
                </a:lnTo>
                <a:lnTo>
                  <a:pt x="18" y="63"/>
                </a:lnTo>
                <a:lnTo>
                  <a:pt x="18" y="61"/>
                </a:lnTo>
                <a:lnTo>
                  <a:pt x="18" y="59"/>
                </a:lnTo>
                <a:lnTo>
                  <a:pt x="20" y="58"/>
                </a:lnTo>
                <a:lnTo>
                  <a:pt x="20" y="57"/>
                </a:lnTo>
                <a:lnTo>
                  <a:pt x="20" y="55"/>
                </a:lnTo>
                <a:lnTo>
                  <a:pt x="19" y="54"/>
                </a:lnTo>
                <a:lnTo>
                  <a:pt x="18" y="52"/>
                </a:lnTo>
                <a:lnTo>
                  <a:pt x="19" y="52"/>
                </a:lnTo>
                <a:lnTo>
                  <a:pt x="20" y="51"/>
                </a:lnTo>
                <a:lnTo>
                  <a:pt x="21" y="53"/>
                </a:lnTo>
                <a:lnTo>
                  <a:pt x="22" y="55"/>
                </a:lnTo>
                <a:lnTo>
                  <a:pt x="23" y="56"/>
                </a:lnTo>
                <a:lnTo>
                  <a:pt x="23" y="57"/>
                </a:lnTo>
                <a:lnTo>
                  <a:pt x="24" y="57"/>
                </a:lnTo>
                <a:lnTo>
                  <a:pt x="25" y="58"/>
                </a:lnTo>
                <a:lnTo>
                  <a:pt x="26" y="59"/>
                </a:lnTo>
                <a:lnTo>
                  <a:pt x="27" y="59"/>
                </a:lnTo>
                <a:lnTo>
                  <a:pt x="28" y="59"/>
                </a:lnTo>
                <a:lnTo>
                  <a:pt x="28" y="62"/>
                </a:lnTo>
                <a:lnTo>
                  <a:pt x="28" y="63"/>
                </a:lnTo>
                <a:lnTo>
                  <a:pt x="29" y="63"/>
                </a:lnTo>
                <a:lnTo>
                  <a:pt x="29" y="62"/>
                </a:lnTo>
                <a:lnTo>
                  <a:pt x="31" y="62"/>
                </a:lnTo>
                <a:lnTo>
                  <a:pt x="33" y="61"/>
                </a:lnTo>
                <a:lnTo>
                  <a:pt x="31" y="59"/>
                </a:lnTo>
                <a:lnTo>
                  <a:pt x="29" y="57"/>
                </a:lnTo>
                <a:lnTo>
                  <a:pt x="28" y="57"/>
                </a:lnTo>
                <a:lnTo>
                  <a:pt x="28" y="56"/>
                </a:lnTo>
                <a:lnTo>
                  <a:pt x="29" y="55"/>
                </a:lnTo>
                <a:lnTo>
                  <a:pt x="30" y="52"/>
                </a:lnTo>
                <a:lnTo>
                  <a:pt x="30" y="50"/>
                </a:lnTo>
                <a:lnTo>
                  <a:pt x="29" y="48"/>
                </a:lnTo>
                <a:lnTo>
                  <a:pt x="30" y="47"/>
                </a:lnTo>
                <a:lnTo>
                  <a:pt x="31" y="47"/>
                </a:lnTo>
                <a:lnTo>
                  <a:pt x="32" y="47"/>
                </a:lnTo>
                <a:lnTo>
                  <a:pt x="32" y="48"/>
                </a:lnTo>
                <a:lnTo>
                  <a:pt x="32" y="49"/>
                </a:lnTo>
                <a:lnTo>
                  <a:pt x="33" y="49"/>
                </a:lnTo>
                <a:lnTo>
                  <a:pt x="34" y="48"/>
                </a:lnTo>
                <a:lnTo>
                  <a:pt x="35" y="47"/>
                </a:lnTo>
                <a:lnTo>
                  <a:pt x="35" y="48"/>
                </a:lnTo>
                <a:lnTo>
                  <a:pt x="37" y="48"/>
                </a:lnTo>
                <a:lnTo>
                  <a:pt x="37" y="49"/>
                </a:lnTo>
                <a:lnTo>
                  <a:pt x="40" y="51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3"/>
                </a:lnTo>
                <a:lnTo>
                  <a:pt x="43" y="54"/>
                </a:lnTo>
                <a:lnTo>
                  <a:pt x="44" y="55"/>
                </a:lnTo>
                <a:lnTo>
                  <a:pt x="45" y="54"/>
                </a:lnTo>
                <a:lnTo>
                  <a:pt x="45" y="55"/>
                </a:lnTo>
                <a:lnTo>
                  <a:pt x="46" y="55"/>
                </a:lnTo>
                <a:lnTo>
                  <a:pt x="48" y="55"/>
                </a:lnTo>
                <a:lnTo>
                  <a:pt x="48" y="56"/>
                </a:lnTo>
                <a:lnTo>
                  <a:pt x="48" y="57"/>
                </a:lnTo>
                <a:lnTo>
                  <a:pt x="48" y="58"/>
                </a:lnTo>
                <a:lnTo>
                  <a:pt x="48" y="59"/>
                </a:lnTo>
                <a:lnTo>
                  <a:pt x="47" y="60"/>
                </a:lnTo>
                <a:lnTo>
                  <a:pt x="49" y="60"/>
                </a:lnTo>
                <a:lnTo>
                  <a:pt x="50" y="61"/>
                </a:lnTo>
                <a:lnTo>
                  <a:pt x="51" y="61"/>
                </a:lnTo>
                <a:lnTo>
                  <a:pt x="52" y="59"/>
                </a:lnTo>
                <a:lnTo>
                  <a:pt x="52" y="57"/>
                </a:lnTo>
                <a:lnTo>
                  <a:pt x="53" y="55"/>
                </a:lnTo>
                <a:lnTo>
                  <a:pt x="54" y="55"/>
                </a:lnTo>
                <a:lnTo>
                  <a:pt x="54" y="54"/>
                </a:lnTo>
                <a:lnTo>
                  <a:pt x="54" y="53"/>
                </a:lnTo>
                <a:lnTo>
                  <a:pt x="53" y="53"/>
                </a:lnTo>
                <a:lnTo>
                  <a:pt x="52" y="53"/>
                </a:lnTo>
                <a:lnTo>
                  <a:pt x="51" y="53"/>
                </a:lnTo>
                <a:lnTo>
                  <a:pt x="51" y="52"/>
                </a:lnTo>
                <a:lnTo>
                  <a:pt x="52" y="51"/>
                </a:lnTo>
                <a:lnTo>
                  <a:pt x="53" y="50"/>
                </a:lnTo>
                <a:lnTo>
                  <a:pt x="54" y="50"/>
                </a:lnTo>
                <a:lnTo>
                  <a:pt x="55" y="51"/>
                </a:lnTo>
                <a:lnTo>
                  <a:pt x="55" y="52"/>
                </a:lnTo>
                <a:lnTo>
                  <a:pt x="56" y="52"/>
                </a:lnTo>
                <a:lnTo>
                  <a:pt x="58" y="52"/>
                </a:lnTo>
                <a:lnTo>
                  <a:pt x="59" y="53"/>
                </a:lnTo>
                <a:lnTo>
                  <a:pt x="60" y="54"/>
                </a:lnTo>
                <a:lnTo>
                  <a:pt x="60" y="55"/>
                </a:lnTo>
                <a:lnTo>
                  <a:pt x="61" y="56"/>
                </a:lnTo>
                <a:lnTo>
                  <a:pt x="62" y="56"/>
                </a:lnTo>
                <a:lnTo>
                  <a:pt x="63" y="57"/>
                </a:lnTo>
                <a:lnTo>
                  <a:pt x="64" y="58"/>
                </a:lnTo>
                <a:lnTo>
                  <a:pt x="65" y="58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8"/>
                </a:lnTo>
                <a:lnTo>
                  <a:pt x="69" y="58"/>
                </a:lnTo>
                <a:lnTo>
                  <a:pt x="69" y="59"/>
                </a:lnTo>
                <a:lnTo>
                  <a:pt x="70" y="59"/>
                </a:lnTo>
                <a:lnTo>
                  <a:pt x="71" y="59"/>
                </a:lnTo>
                <a:lnTo>
                  <a:pt x="72" y="59"/>
                </a:lnTo>
                <a:lnTo>
                  <a:pt x="73" y="59"/>
                </a:lnTo>
                <a:lnTo>
                  <a:pt x="74" y="58"/>
                </a:lnTo>
                <a:lnTo>
                  <a:pt x="74" y="56"/>
                </a:lnTo>
                <a:lnTo>
                  <a:pt x="74" y="55"/>
                </a:lnTo>
                <a:lnTo>
                  <a:pt x="75" y="54"/>
                </a:lnTo>
                <a:lnTo>
                  <a:pt x="76" y="55"/>
                </a:lnTo>
                <a:lnTo>
                  <a:pt x="78" y="55"/>
                </a:lnTo>
                <a:lnTo>
                  <a:pt x="78" y="56"/>
                </a:lnTo>
                <a:lnTo>
                  <a:pt x="79" y="56"/>
                </a:lnTo>
                <a:lnTo>
                  <a:pt x="79" y="55"/>
                </a:lnTo>
                <a:lnTo>
                  <a:pt x="80" y="54"/>
                </a:lnTo>
                <a:lnTo>
                  <a:pt x="80" y="53"/>
                </a:lnTo>
                <a:lnTo>
                  <a:pt x="80" y="52"/>
                </a:lnTo>
                <a:lnTo>
                  <a:pt x="80" y="51"/>
                </a:lnTo>
                <a:lnTo>
                  <a:pt x="80" y="50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4" y="51"/>
                </a:lnTo>
                <a:lnTo>
                  <a:pt x="86" y="52"/>
                </a:lnTo>
                <a:lnTo>
                  <a:pt x="88" y="54"/>
                </a:lnTo>
                <a:lnTo>
                  <a:pt x="90" y="56"/>
                </a:lnTo>
                <a:lnTo>
                  <a:pt x="91" y="57"/>
                </a:lnTo>
                <a:lnTo>
                  <a:pt x="92" y="57"/>
                </a:lnTo>
                <a:lnTo>
                  <a:pt x="93" y="57"/>
                </a:lnTo>
                <a:lnTo>
                  <a:pt x="93" y="56"/>
                </a:lnTo>
                <a:lnTo>
                  <a:pt x="94" y="55"/>
                </a:lnTo>
                <a:lnTo>
                  <a:pt x="94" y="54"/>
                </a:lnTo>
                <a:lnTo>
                  <a:pt x="94" y="53"/>
                </a:lnTo>
                <a:lnTo>
                  <a:pt x="95" y="52"/>
                </a:lnTo>
                <a:lnTo>
                  <a:pt x="96" y="52"/>
                </a:lnTo>
                <a:lnTo>
                  <a:pt x="96" y="53"/>
                </a:lnTo>
                <a:lnTo>
                  <a:pt x="97" y="53"/>
                </a:lnTo>
                <a:lnTo>
                  <a:pt x="98" y="54"/>
                </a:lnTo>
                <a:lnTo>
                  <a:pt x="98" y="52"/>
                </a:lnTo>
                <a:lnTo>
                  <a:pt x="99" y="50"/>
                </a:lnTo>
                <a:lnTo>
                  <a:pt x="99" y="48"/>
                </a:lnTo>
                <a:lnTo>
                  <a:pt x="100" y="47"/>
                </a:lnTo>
                <a:lnTo>
                  <a:pt x="102" y="46"/>
                </a:lnTo>
                <a:lnTo>
                  <a:pt x="103" y="46"/>
                </a:lnTo>
                <a:lnTo>
                  <a:pt x="104" y="46"/>
                </a:lnTo>
                <a:lnTo>
                  <a:pt x="105" y="48"/>
                </a:lnTo>
                <a:lnTo>
                  <a:pt x="106" y="49"/>
                </a:lnTo>
                <a:lnTo>
                  <a:pt x="108" y="49"/>
                </a:lnTo>
                <a:lnTo>
                  <a:pt x="109" y="48"/>
                </a:lnTo>
                <a:lnTo>
                  <a:pt x="109" y="45"/>
                </a:lnTo>
                <a:lnTo>
                  <a:pt x="109" y="44"/>
                </a:lnTo>
                <a:lnTo>
                  <a:pt x="110" y="43"/>
                </a:lnTo>
                <a:lnTo>
                  <a:pt x="109" y="42"/>
                </a:lnTo>
                <a:lnTo>
                  <a:pt x="108" y="43"/>
                </a:lnTo>
                <a:lnTo>
                  <a:pt x="107" y="43"/>
                </a:lnTo>
                <a:lnTo>
                  <a:pt x="107" y="42"/>
                </a:lnTo>
                <a:lnTo>
                  <a:pt x="106" y="42"/>
                </a:lnTo>
                <a:lnTo>
                  <a:pt x="104" y="42"/>
                </a:lnTo>
                <a:lnTo>
                  <a:pt x="103" y="42"/>
                </a:lnTo>
                <a:lnTo>
                  <a:pt x="103" y="41"/>
                </a:lnTo>
                <a:lnTo>
                  <a:pt x="102" y="40"/>
                </a:lnTo>
                <a:lnTo>
                  <a:pt x="103" y="39"/>
                </a:lnTo>
                <a:lnTo>
                  <a:pt x="105" y="39"/>
                </a:lnTo>
                <a:lnTo>
                  <a:pt x="105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8"/>
                </a:lnTo>
                <a:lnTo>
                  <a:pt x="105" y="37"/>
                </a:lnTo>
                <a:lnTo>
                  <a:pt x="106" y="37"/>
                </a:lnTo>
                <a:lnTo>
                  <a:pt x="106" y="36"/>
                </a:lnTo>
                <a:lnTo>
                  <a:pt x="107" y="35"/>
                </a:lnTo>
                <a:lnTo>
                  <a:pt x="107" y="34"/>
                </a:lnTo>
                <a:lnTo>
                  <a:pt x="106" y="34"/>
                </a:lnTo>
                <a:lnTo>
                  <a:pt x="106" y="33"/>
                </a:lnTo>
                <a:lnTo>
                  <a:pt x="105" y="32"/>
                </a:lnTo>
                <a:lnTo>
                  <a:pt x="104" y="32"/>
                </a:lnTo>
                <a:lnTo>
                  <a:pt x="103" y="31"/>
                </a:lnTo>
                <a:lnTo>
                  <a:pt x="102" y="31"/>
                </a:lnTo>
                <a:lnTo>
                  <a:pt x="102" y="30"/>
                </a:lnTo>
                <a:lnTo>
                  <a:pt x="102" y="29"/>
                </a:lnTo>
                <a:lnTo>
                  <a:pt x="103" y="28"/>
                </a:lnTo>
                <a:lnTo>
                  <a:pt x="102" y="28"/>
                </a:lnTo>
                <a:lnTo>
                  <a:pt x="102" y="27"/>
                </a:lnTo>
                <a:lnTo>
                  <a:pt x="103" y="26"/>
                </a:lnTo>
                <a:lnTo>
                  <a:pt x="108" y="26"/>
                </a:lnTo>
                <a:lnTo>
                  <a:pt x="113" y="26"/>
                </a:lnTo>
                <a:lnTo>
                  <a:pt x="116" y="26"/>
                </a:lnTo>
                <a:lnTo>
                  <a:pt x="118" y="26"/>
                </a:lnTo>
                <a:lnTo>
                  <a:pt x="119" y="26"/>
                </a:lnTo>
                <a:lnTo>
                  <a:pt x="120" y="26"/>
                </a:lnTo>
                <a:lnTo>
                  <a:pt x="121" y="27"/>
                </a:lnTo>
                <a:lnTo>
                  <a:pt x="122" y="27"/>
                </a:lnTo>
                <a:lnTo>
                  <a:pt x="123" y="26"/>
                </a:lnTo>
                <a:lnTo>
                  <a:pt x="123" y="25"/>
                </a:lnTo>
                <a:lnTo>
                  <a:pt x="124" y="25"/>
                </a:lnTo>
                <a:lnTo>
                  <a:pt x="124" y="24"/>
                </a:lnTo>
                <a:lnTo>
                  <a:pt x="124" y="23"/>
                </a:lnTo>
                <a:lnTo>
                  <a:pt x="124" y="22"/>
                </a:lnTo>
                <a:lnTo>
                  <a:pt x="123" y="21"/>
                </a:lnTo>
                <a:lnTo>
                  <a:pt x="123" y="22"/>
                </a:lnTo>
                <a:lnTo>
                  <a:pt x="122" y="22"/>
                </a:lnTo>
                <a:lnTo>
                  <a:pt x="122" y="23"/>
                </a:lnTo>
                <a:lnTo>
                  <a:pt x="121" y="23"/>
                </a:lnTo>
                <a:lnTo>
                  <a:pt x="120" y="23"/>
                </a:lnTo>
                <a:lnTo>
                  <a:pt x="120" y="22"/>
                </a:lnTo>
                <a:lnTo>
                  <a:pt x="119" y="21"/>
                </a:lnTo>
                <a:lnTo>
                  <a:pt x="118" y="21"/>
                </a:lnTo>
                <a:lnTo>
                  <a:pt x="117" y="21"/>
                </a:lnTo>
                <a:lnTo>
                  <a:pt x="117" y="20"/>
                </a:lnTo>
                <a:lnTo>
                  <a:pt x="118" y="19"/>
                </a:lnTo>
                <a:lnTo>
                  <a:pt x="119" y="19"/>
                </a:lnTo>
                <a:lnTo>
                  <a:pt x="119" y="18"/>
                </a:lnTo>
                <a:lnTo>
                  <a:pt x="118" y="17"/>
                </a:lnTo>
                <a:lnTo>
                  <a:pt x="117" y="17"/>
                </a:lnTo>
                <a:lnTo>
                  <a:pt x="117" y="16"/>
                </a:lnTo>
                <a:lnTo>
                  <a:pt x="116" y="16"/>
                </a:lnTo>
                <a:lnTo>
                  <a:pt x="115" y="15"/>
                </a:lnTo>
                <a:lnTo>
                  <a:pt x="113" y="16"/>
                </a:lnTo>
                <a:lnTo>
                  <a:pt x="113" y="15"/>
                </a:lnTo>
                <a:lnTo>
                  <a:pt x="112" y="14"/>
                </a:lnTo>
                <a:lnTo>
                  <a:pt x="112" y="13"/>
                </a:lnTo>
                <a:lnTo>
                  <a:pt x="111" y="13"/>
                </a:lnTo>
                <a:lnTo>
                  <a:pt x="110" y="12"/>
                </a:lnTo>
                <a:lnTo>
                  <a:pt x="111" y="11"/>
                </a:lnTo>
                <a:lnTo>
                  <a:pt x="112" y="11"/>
                </a:lnTo>
                <a:lnTo>
                  <a:pt x="112" y="10"/>
                </a:lnTo>
                <a:lnTo>
                  <a:pt x="112" y="8"/>
                </a:lnTo>
                <a:lnTo>
                  <a:pt x="112" y="6"/>
                </a:lnTo>
                <a:lnTo>
                  <a:pt x="110" y="6"/>
                </a:lnTo>
                <a:lnTo>
                  <a:pt x="108" y="6"/>
                </a:lnTo>
                <a:lnTo>
                  <a:pt x="107" y="5"/>
                </a:lnTo>
                <a:lnTo>
                  <a:pt x="106" y="2"/>
                </a:lnTo>
                <a:lnTo>
                  <a:pt x="105" y="1"/>
                </a:lnTo>
                <a:lnTo>
                  <a:pt x="105" y="0"/>
                </a:lnTo>
                <a:lnTo>
                  <a:pt x="104" y="0"/>
                </a:lnTo>
                <a:lnTo>
                  <a:pt x="105" y="1"/>
                </a:lnTo>
                <a:lnTo>
                  <a:pt x="105" y="2"/>
                </a:lnTo>
                <a:lnTo>
                  <a:pt x="104" y="3"/>
                </a:lnTo>
                <a:lnTo>
                  <a:pt x="103" y="4"/>
                </a:lnTo>
                <a:lnTo>
                  <a:pt x="102" y="5"/>
                </a:lnTo>
                <a:lnTo>
                  <a:pt x="102" y="6"/>
                </a:lnTo>
                <a:lnTo>
                  <a:pt x="100" y="7"/>
                </a:lnTo>
                <a:lnTo>
                  <a:pt x="100" y="8"/>
                </a:lnTo>
                <a:lnTo>
                  <a:pt x="100" y="9"/>
                </a:lnTo>
                <a:lnTo>
                  <a:pt x="99" y="9"/>
                </a:lnTo>
                <a:lnTo>
                  <a:pt x="97" y="8"/>
                </a:lnTo>
                <a:lnTo>
                  <a:pt x="96" y="8"/>
                </a:lnTo>
                <a:lnTo>
                  <a:pt x="95" y="8"/>
                </a:lnTo>
                <a:lnTo>
                  <a:pt x="94" y="7"/>
                </a:lnTo>
                <a:lnTo>
                  <a:pt x="93" y="8"/>
                </a:lnTo>
                <a:lnTo>
                  <a:pt x="93" y="7"/>
                </a:lnTo>
                <a:lnTo>
                  <a:pt x="92" y="6"/>
                </a:lnTo>
                <a:lnTo>
                  <a:pt x="91" y="6"/>
                </a:lnTo>
                <a:lnTo>
                  <a:pt x="90" y="7"/>
                </a:lnTo>
                <a:lnTo>
                  <a:pt x="88" y="8"/>
                </a:lnTo>
                <a:lnTo>
                  <a:pt x="87" y="8"/>
                </a:lnTo>
                <a:lnTo>
                  <a:pt x="85" y="7"/>
                </a:lnTo>
                <a:lnTo>
                  <a:pt x="85" y="6"/>
                </a:lnTo>
                <a:lnTo>
                  <a:pt x="84" y="5"/>
                </a:lnTo>
                <a:lnTo>
                  <a:pt x="83" y="4"/>
                </a:lnTo>
                <a:lnTo>
                  <a:pt x="82" y="4"/>
                </a:lnTo>
                <a:lnTo>
                  <a:pt x="81" y="4"/>
                </a:lnTo>
                <a:lnTo>
                  <a:pt x="80" y="3"/>
                </a:lnTo>
                <a:lnTo>
                  <a:pt x="79" y="3"/>
                </a:lnTo>
                <a:lnTo>
                  <a:pt x="78" y="4"/>
                </a:lnTo>
                <a:lnTo>
                  <a:pt x="78" y="5"/>
                </a:lnTo>
                <a:lnTo>
                  <a:pt x="77" y="6"/>
                </a:lnTo>
                <a:lnTo>
                  <a:pt x="77" y="7"/>
                </a:lnTo>
                <a:lnTo>
                  <a:pt x="75" y="9"/>
                </a:lnTo>
                <a:lnTo>
                  <a:pt x="75" y="10"/>
                </a:lnTo>
                <a:lnTo>
                  <a:pt x="74" y="10"/>
                </a:lnTo>
                <a:lnTo>
                  <a:pt x="74" y="8"/>
                </a:lnTo>
                <a:lnTo>
                  <a:pt x="72" y="9"/>
                </a:lnTo>
                <a:lnTo>
                  <a:pt x="71" y="10"/>
                </a:lnTo>
                <a:lnTo>
                  <a:pt x="68" y="9"/>
                </a:lnTo>
                <a:lnTo>
                  <a:pt x="67" y="9"/>
                </a:lnTo>
                <a:lnTo>
                  <a:pt x="66" y="9"/>
                </a:lnTo>
                <a:lnTo>
                  <a:pt x="65" y="9"/>
                </a:lnTo>
                <a:lnTo>
                  <a:pt x="64" y="8"/>
                </a:lnTo>
                <a:lnTo>
                  <a:pt x="64" y="6"/>
                </a:lnTo>
                <a:lnTo>
                  <a:pt x="64" y="4"/>
                </a:lnTo>
                <a:lnTo>
                  <a:pt x="64" y="3"/>
                </a:lnTo>
                <a:lnTo>
                  <a:pt x="63" y="2"/>
                </a:lnTo>
                <a:lnTo>
                  <a:pt x="61" y="3"/>
                </a:lnTo>
                <a:lnTo>
                  <a:pt x="60" y="3"/>
                </a:lnTo>
                <a:lnTo>
                  <a:pt x="59" y="3"/>
                </a:lnTo>
                <a:lnTo>
                  <a:pt x="60" y="2"/>
                </a:lnTo>
                <a:lnTo>
                  <a:pt x="59" y="2"/>
                </a:lnTo>
                <a:lnTo>
                  <a:pt x="59" y="1"/>
                </a:lnTo>
                <a:lnTo>
                  <a:pt x="58" y="1"/>
                </a:lnTo>
                <a:lnTo>
                  <a:pt x="58" y="2"/>
                </a:lnTo>
                <a:lnTo>
                  <a:pt x="58" y="3"/>
                </a:lnTo>
                <a:lnTo>
                  <a:pt x="57" y="3"/>
                </a:lnTo>
                <a:lnTo>
                  <a:pt x="57" y="4"/>
                </a:lnTo>
                <a:lnTo>
                  <a:pt x="57" y="5"/>
                </a:lnTo>
                <a:lnTo>
                  <a:pt x="56" y="5"/>
                </a:lnTo>
                <a:lnTo>
                  <a:pt x="55" y="4"/>
                </a:lnTo>
                <a:lnTo>
                  <a:pt x="55" y="3"/>
                </a:lnTo>
                <a:lnTo>
                  <a:pt x="55" y="2"/>
                </a:lnTo>
                <a:lnTo>
                  <a:pt x="54" y="2"/>
                </a:lnTo>
                <a:lnTo>
                  <a:pt x="53" y="2"/>
                </a:lnTo>
                <a:lnTo>
                  <a:pt x="52" y="3"/>
                </a:lnTo>
                <a:lnTo>
                  <a:pt x="50" y="3"/>
                </a:lnTo>
                <a:lnTo>
                  <a:pt x="49" y="3"/>
                </a:lnTo>
                <a:lnTo>
                  <a:pt x="49" y="4"/>
                </a:lnTo>
                <a:lnTo>
                  <a:pt x="48" y="4"/>
                </a:lnTo>
                <a:lnTo>
                  <a:pt x="46" y="4"/>
                </a:lnTo>
                <a:lnTo>
                  <a:pt x="45" y="4"/>
                </a:lnTo>
                <a:lnTo>
                  <a:pt x="45" y="5"/>
                </a:lnTo>
                <a:lnTo>
                  <a:pt x="45" y="6"/>
                </a:lnTo>
                <a:lnTo>
                  <a:pt x="45" y="7"/>
                </a:lnTo>
                <a:lnTo>
                  <a:pt x="46" y="7"/>
                </a:lnTo>
                <a:lnTo>
                  <a:pt x="46" y="8"/>
                </a:lnTo>
                <a:lnTo>
                  <a:pt x="47" y="9"/>
                </a:lnTo>
                <a:lnTo>
                  <a:pt x="46" y="9"/>
                </a:lnTo>
                <a:lnTo>
                  <a:pt x="44" y="10"/>
                </a:lnTo>
                <a:lnTo>
                  <a:pt x="44" y="11"/>
                </a:lnTo>
                <a:lnTo>
                  <a:pt x="43" y="11"/>
                </a:lnTo>
                <a:lnTo>
                  <a:pt x="42" y="11"/>
                </a:lnTo>
                <a:lnTo>
                  <a:pt x="42" y="12"/>
                </a:lnTo>
                <a:lnTo>
                  <a:pt x="41" y="12"/>
                </a:lnTo>
                <a:lnTo>
                  <a:pt x="42" y="12"/>
                </a:lnTo>
                <a:lnTo>
                  <a:pt x="41" y="12"/>
                </a:lnTo>
                <a:lnTo>
                  <a:pt x="40" y="12"/>
                </a:lnTo>
                <a:lnTo>
                  <a:pt x="40" y="13"/>
                </a:lnTo>
                <a:lnTo>
                  <a:pt x="40" y="14"/>
                </a:lnTo>
                <a:lnTo>
                  <a:pt x="40" y="15"/>
                </a:lnTo>
                <a:lnTo>
                  <a:pt x="39" y="15"/>
                </a:lnTo>
                <a:lnTo>
                  <a:pt x="39" y="16"/>
                </a:lnTo>
                <a:lnTo>
                  <a:pt x="39" y="17"/>
                </a:lnTo>
                <a:lnTo>
                  <a:pt x="38" y="17"/>
                </a:lnTo>
                <a:lnTo>
                  <a:pt x="38" y="16"/>
                </a:lnTo>
                <a:lnTo>
                  <a:pt x="39" y="16"/>
                </a:lnTo>
                <a:lnTo>
                  <a:pt x="38" y="16"/>
                </a:lnTo>
                <a:lnTo>
                  <a:pt x="37" y="16"/>
                </a:lnTo>
                <a:lnTo>
                  <a:pt x="37" y="17"/>
                </a:lnTo>
                <a:lnTo>
                  <a:pt x="37" y="18"/>
                </a:lnTo>
                <a:lnTo>
                  <a:pt x="37" y="19"/>
                </a:lnTo>
                <a:lnTo>
                  <a:pt x="37" y="20"/>
                </a:lnTo>
                <a:lnTo>
                  <a:pt x="37" y="21"/>
                </a:lnTo>
                <a:lnTo>
                  <a:pt x="37" y="22"/>
                </a:lnTo>
                <a:lnTo>
                  <a:pt x="37" y="23"/>
                </a:lnTo>
                <a:lnTo>
                  <a:pt x="36" y="23"/>
                </a:lnTo>
                <a:lnTo>
                  <a:pt x="35" y="23"/>
                </a:lnTo>
                <a:lnTo>
                  <a:pt x="35" y="24"/>
                </a:lnTo>
                <a:lnTo>
                  <a:pt x="35" y="25"/>
                </a:lnTo>
                <a:lnTo>
                  <a:pt x="34" y="26"/>
                </a:lnTo>
                <a:lnTo>
                  <a:pt x="32" y="26"/>
                </a:lnTo>
                <a:lnTo>
                  <a:pt x="32" y="27"/>
                </a:lnTo>
                <a:lnTo>
                  <a:pt x="32" y="28"/>
                </a:lnTo>
                <a:lnTo>
                  <a:pt x="33" y="29"/>
                </a:lnTo>
                <a:lnTo>
                  <a:pt x="32" y="30"/>
                </a:lnTo>
                <a:lnTo>
                  <a:pt x="32" y="31"/>
                </a:lnTo>
                <a:lnTo>
                  <a:pt x="32" y="32"/>
                </a:lnTo>
                <a:lnTo>
                  <a:pt x="31" y="32"/>
                </a:lnTo>
                <a:lnTo>
                  <a:pt x="30" y="32"/>
                </a:lnTo>
                <a:lnTo>
                  <a:pt x="29" y="32"/>
                </a:lnTo>
                <a:lnTo>
                  <a:pt x="29" y="33"/>
                </a:lnTo>
                <a:lnTo>
                  <a:pt x="28" y="34"/>
                </a:lnTo>
                <a:lnTo>
                  <a:pt x="27" y="35"/>
                </a:lnTo>
                <a:lnTo>
                  <a:pt x="27" y="36"/>
                </a:lnTo>
                <a:lnTo>
                  <a:pt x="26" y="36"/>
                </a:lnTo>
                <a:lnTo>
                  <a:pt x="25" y="37"/>
                </a:lnTo>
                <a:lnTo>
                  <a:pt x="22" y="37"/>
                </a:lnTo>
                <a:lnTo>
                  <a:pt x="22" y="39"/>
                </a:lnTo>
                <a:lnTo>
                  <a:pt x="23" y="41"/>
                </a:lnTo>
                <a:lnTo>
                  <a:pt x="20" y="43"/>
                </a:lnTo>
                <a:lnTo>
                  <a:pt x="20" y="44"/>
                </a:lnTo>
                <a:lnTo>
                  <a:pt x="19" y="44"/>
                </a:lnTo>
                <a:lnTo>
                  <a:pt x="19" y="43"/>
                </a:lnTo>
                <a:lnTo>
                  <a:pt x="18" y="43"/>
                </a:lnTo>
                <a:lnTo>
                  <a:pt x="18" y="44"/>
                </a:lnTo>
                <a:lnTo>
                  <a:pt x="18" y="45"/>
                </a:lnTo>
                <a:lnTo>
                  <a:pt x="16" y="45"/>
                </a:lnTo>
                <a:lnTo>
                  <a:pt x="15" y="44"/>
                </a:lnTo>
                <a:lnTo>
                  <a:pt x="16" y="43"/>
                </a:lnTo>
                <a:lnTo>
                  <a:pt x="15" y="43"/>
                </a:lnTo>
                <a:lnTo>
                  <a:pt x="14" y="43"/>
                </a:lnTo>
                <a:lnTo>
                  <a:pt x="15" y="43"/>
                </a:lnTo>
                <a:lnTo>
                  <a:pt x="16" y="43"/>
                </a:lnTo>
                <a:lnTo>
                  <a:pt x="16" y="42"/>
                </a:lnTo>
                <a:lnTo>
                  <a:pt x="15" y="42"/>
                </a:lnTo>
                <a:lnTo>
                  <a:pt x="15" y="41"/>
                </a:lnTo>
                <a:lnTo>
                  <a:pt x="14" y="40"/>
                </a:lnTo>
                <a:lnTo>
                  <a:pt x="12" y="39"/>
                </a:lnTo>
                <a:lnTo>
                  <a:pt x="12" y="40"/>
                </a:lnTo>
                <a:lnTo>
                  <a:pt x="11" y="39"/>
                </a:lnTo>
                <a:lnTo>
                  <a:pt x="11" y="40"/>
                </a:lnTo>
                <a:lnTo>
                  <a:pt x="12" y="40"/>
                </a:lnTo>
                <a:lnTo>
                  <a:pt x="11" y="41"/>
                </a:lnTo>
                <a:lnTo>
                  <a:pt x="10" y="40"/>
                </a:lnTo>
                <a:lnTo>
                  <a:pt x="9" y="40"/>
                </a:lnTo>
                <a:lnTo>
                  <a:pt x="8" y="39"/>
                </a:lnTo>
                <a:lnTo>
                  <a:pt x="7" y="37"/>
                </a:lnTo>
                <a:lnTo>
                  <a:pt x="7" y="38"/>
                </a:lnTo>
                <a:lnTo>
                  <a:pt x="7" y="39"/>
                </a:lnTo>
                <a:lnTo>
                  <a:pt x="7" y="38"/>
                </a:lnTo>
                <a:lnTo>
                  <a:pt x="6" y="39"/>
                </a:lnTo>
                <a:lnTo>
                  <a:pt x="6" y="40"/>
                </a:lnTo>
                <a:lnTo>
                  <a:pt x="7" y="40"/>
                </a:lnTo>
                <a:lnTo>
                  <a:pt x="6" y="41"/>
                </a:lnTo>
                <a:lnTo>
                  <a:pt x="5" y="40"/>
                </a:lnTo>
                <a:lnTo>
                  <a:pt x="5" y="39"/>
                </a:lnTo>
                <a:lnTo>
                  <a:pt x="3" y="41"/>
                </a:lnTo>
                <a:lnTo>
                  <a:pt x="0" y="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" name="Freeform 40"/>
          <p:cNvSpPr>
            <a:spLocks/>
          </p:cNvSpPr>
          <p:nvPr/>
        </p:nvSpPr>
        <p:spPr bwMode="auto">
          <a:xfrm>
            <a:off x="1278521" y="2922178"/>
            <a:ext cx="909930" cy="1007028"/>
          </a:xfrm>
          <a:custGeom>
            <a:avLst/>
            <a:gdLst>
              <a:gd name="T0" fmla="*/ 2147483647 w 144"/>
              <a:gd name="T1" fmla="*/ 2147483647 h 129"/>
              <a:gd name="T2" fmla="*/ 2147483647 w 144"/>
              <a:gd name="T3" fmla="*/ 2147483647 h 129"/>
              <a:gd name="T4" fmla="*/ 2147483647 w 144"/>
              <a:gd name="T5" fmla="*/ 2147483647 h 129"/>
              <a:gd name="T6" fmla="*/ 2147483647 w 144"/>
              <a:gd name="T7" fmla="*/ 2147483647 h 129"/>
              <a:gd name="T8" fmla="*/ 2147483647 w 144"/>
              <a:gd name="T9" fmla="*/ 2147483647 h 129"/>
              <a:gd name="T10" fmla="*/ 2147483647 w 144"/>
              <a:gd name="T11" fmla="*/ 2147483647 h 129"/>
              <a:gd name="T12" fmla="*/ 2147483647 w 144"/>
              <a:gd name="T13" fmla="*/ 2147483647 h 129"/>
              <a:gd name="T14" fmla="*/ 0 w 144"/>
              <a:gd name="T15" fmla="*/ 2147483647 h 129"/>
              <a:gd name="T16" fmla="*/ 2147483647 w 144"/>
              <a:gd name="T17" fmla="*/ 2147483647 h 129"/>
              <a:gd name="T18" fmla="*/ 2147483647 w 144"/>
              <a:gd name="T19" fmla="*/ 2147483647 h 129"/>
              <a:gd name="T20" fmla="*/ 2147483647 w 144"/>
              <a:gd name="T21" fmla="*/ 2147483647 h 129"/>
              <a:gd name="T22" fmla="*/ 2147483647 w 144"/>
              <a:gd name="T23" fmla="*/ 2147483647 h 129"/>
              <a:gd name="T24" fmla="*/ 2147483647 w 144"/>
              <a:gd name="T25" fmla="*/ 2147483647 h 129"/>
              <a:gd name="T26" fmla="*/ 2147483647 w 144"/>
              <a:gd name="T27" fmla="*/ 2147483647 h 129"/>
              <a:gd name="T28" fmla="*/ 2147483647 w 144"/>
              <a:gd name="T29" fmla="*/ 2147483647 h 129"/>
              <a:gd name="T30" fmla="*/ 2147483647 w 144"/>
              <a:gd name="T31" fmla="*/ 2147483647 h 129"/>
              <a:gd name="T32" fmla="*/ 2147483647 w 144"/>
              <a:gd name="T33" fmla="*/ 2147483647 h 129"/>
              <a:gd name="T34" fmla="*/ 2147483647 w 144"/>
              <a:gd name="T35" fmla="*/ 2147483647 h 129"/>
              <a:gd name="T36" fmla="*/ 2147483647 w 144"/>
              <a:gd name="T37" fmla="*/ 2147483647 h 129"/>
              <a:gd name="T38" fmla="*/ 2147483647 w 144"/>
              <a:gd name="T39" fmla="*/ 2147483647 h 129"/>
              <a:gd name="T40" fmla="*/ 2147483647 w 144"/>
              <a:gd name="T41" fmla="*/ 2147483647 h 129"/>
              <a:gd name="T42" fmla="*/ 2147483647 w 144"/>
              <a:gd name="T43" fmla="*/ 2147483647 h 129"/>
              <a:gd name="T44" fmla="*/ 2147483647 w 144"/>
              <a:gd name="T45" fmla="*/ 2147483647 h 129"/>
              <a:gd name="T46" fmla="*/ 2147483647 w 144"/>
              <a:gd name="T47" fmla="*/ 2147483647 h 129"/>
              <a:gd name="T48" fmla="*/ 2147483647 w 144"/>
              <a:gd name="T49" fmla="*/ 2147483647 h 129"/>
              <a:gd name="T50" fmla="*/ 2147483647 w 144"/>
              <a:gd name="T51" fmla="*/ 2147483647 h 129"/>
              <a:gd name="T52" fmla="*/ 2147483647 w 144"/>
              <a:gd name="T53" fmla="*/ 2147483647 h 129"/>
              <a:gd name="T54" fmla="*/ 2147483647 w 144"/>
              <a:gd name="T55" fmla="*/ 2147483647 h 129"/>
              <a:gd name="T56" fmla="*/ 2147483647 w 144"/>
              <a:gd name="T57" fmla="*/ 2147483647 h 129"/>
              <a:gd name="T58" fmla="*/ 2147483647 w 144"/>
              <a:gd name="T59" fmla="*/ 2147483647 h 129"/>
              <a:gd name="T60" fmla="*/ 2147483647 w 144"/>
              <a:gd name="T61" fmla="*/ 2147483647 h 129"/>
              <a:gd name="T62" fmla="*/ 2147483647 w 144"/>
              <a:gd name="T63" fmla="*/ 2147483647 h 129"/>
              <a:gd name="T64" fmla="*/ 2147483647 w 144"/>
              <a:gd name="T65" fmla="*/ 2147483647 h 129"/>
              <a:gd name="T66" fmla="*/ 2147483647 w 144"/>
              <a:gd name="T67" fmla="*/ 2147483647 h 129"/>
              <a:gd name="T68" fmla="*/ 2147483647 w 144"/>
              <a:gd name="T69" fmla="*/ 2147483647 h 129"/>
              <a:gd name="T70" fmla="*/ 2147483647 w 144"/>
              <a:gd name="T71" fmla="*/ 2147483647 h 129"/>
              <a:gd name="T72" fmla="*/ 2147483647 w 144"/>
              <a:gd name="T73" fmla="*/ 2147483647 h 129"/>
              <a:gd name="T74" fmla="*/ 2147483647 w 144"/>
              <a:gd name="T75" fmla="*/ 2147483647 h 129"/>
              <a:gd name="T76" fmla="*/ 2147483647 w 144"/>
              <a:gd name="T77" fmla="*/ 2147483647 h 129"/>
              <a:gd name="T78" fmla="*/ 2147483647 w 144"/>
              <a:gd name="T79" fmla="*/ 2147483647 h 129"/>
              <a:gd name="T80" fmla="*/ 2147483647 w 144"/>
              <a:gd name="T81" fmla="*/ 2147483647 h 129"/>
              <a:gd name="T82" fmla="*/ 2147483647 w 144"/>
              <a:gd name="T83" fmla="*/ 2147483647 h 129"/>
              <a:gd name="T84" fmla="*/ 2147483647 w 144"/>
              <a:gd name="T85" fmla="*/ 2147483647 h 129"/>
              <a:gd name="T86" fmla="*/ 2147483647 w 144"/>
              <a:gd name="T87" fmla="*/ 2147483647 h 129"/>
              <a:gd name="T88" fmla="*/ 2147483647 w 144"/>
              <a:gd name="T89" fmla="*/ 2147483647 h 129"/>
              <a:gd name="T90" fmla="*/ 2147483647 w 144"/>
              <a:gd name="T91" fmla="*/ 2147483647 h 129"/>
              <a:gd name="T92" fmla="*/ 2147483647 w 144"/>
              <a:gd name="T93" fmla="*/ 2147483647 h 129"/>
              <a:gd name="T94" fmla="*/ 2147483647 w 144"/>
              <a:gd name="T95" fmla="*/ 2147483647 h 129"/>
              <a:gd name="T96" fmla="*/ 2147483647 w 144"/>
              <a:gd name="T97" fmla="*/ 2147483647 h 129"/>
              <a:gd name="T98" fmla="*/ 2147483647 w 144"/>
              <a:gd name="T99" fmla="*/ 2147483647 h 129"/>
              <a:gd name="T100" fmla="*/ 2147483647 w 144"/>
              <a:gd name="T101" fmla="*/ 2147483647 h 129"/>
              <a:gd name="T102" fmla="*/ 2147483647 w 144"/>
              <a:gd name="T103" fmla="*/ 2147483647 h 129"/>
              <a:gd name="T104" fmla="*/ 2147483647 w 144"/>
              <a:gd name="T105" fmla="*/ 2147483647 h 129"/>
              <a:gd name="T106" fmla="*/ 2147483647 w 144"/>
              <a:gd name="T107" fmla="*/ 2147483647 h 129"/>
              <a:gd name="T108" fmla="*/ 2147483647 w 144"/>
              <a:gd name="T109" fmla="*/ 2147483647 h 129"/>
              <a:gd name="T110" fmla="*/ 2147483647 w 144"/>
              <a:gd name="T111" fmla="*/ 2147483647 h 129"/>
              <a:gd name="T112" fmla="*/ 2147483647 w 144"/>
              <a:gd name="T113" fmla="*/ 2147483647 h 129"/>
              <a:gd name="T114" fmla="*/ 2147483647 w 144"/>
              <a:gd name="T115" fmla="*/ 2147483647 h 129"/>
              <a:gd name="T116" fmla="*/ 2147483647 w 144"/>
              <a:gd name="T117" fmla="*/ 2147483647 h 129"/>
              <a:gd name="T118" fmla="*/ 2147483647 w 144"/>
              <a:gd name="T119" fmla="*/ 2147483647 h 129"/>
              <a:gd name="T120" fmla="*/ 2147483647 w 144"/>
              <a:gd name="T121" fmla="*/ 2147483647 h 12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4"/>
              <a:gd name="T184" fmla="*/ 0 h 129"/>
              <a:gd name="T185" fmla="*/ 144 w 144"/>
              <a:gd name="T186" fmla="*/ 129 h 12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4" h="129">
                <a:moveTo>
                  <a:pt x="29" y="78"/>
                </a:moveTo>
                <a:lnTo>
                  <a:pt x="29" y="79"/>
                </a:lnTo>
                <a:lnTo>
                  <a:pt x="30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5"/>
                </a:lnTo>
                <a:lnTo>
                  <a:pt x="27" y="85"/>
                </a:lnTo>
                <a:lnTo>
                  <a:pt x="23" y="84"/>
                </a:lnTo>
                <a:lnTo>
                  <a:pt x="19" y="84"/>
                </a:lnTo>
                <a:lnTo>
                  <a:pt x="16" y="84"/>
                </a:lnTo>
                <a:lnTo>
                  <a:pt x="15" y="84"/>
                </a:lnTo>
                <a:lnTo>
                  <a:pt x="15" y="87"/>
                </a:lnTo>
                <a:lnTo>
                  <a:pt x="16" y="88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4"/>
                </a:lnTo>
                <a:lnTo>
                  <a:pt x="13" y="93"/>
                </a:lnTo>
                <a:lnTo>
                  <a:pt x="12" y="92"/>
                </a:lnTo>
                <a:lnTo>
                  <a:pt x="13" y="90"/>
                </a:lnTo>
                <a:lnTo>
                  <a:pt x="12" y="87"/>
                </a:lnTo>
                <a:lnTo>
                  <a:pt x="13" y="85"/>
                </a:lnTo>
                <a:lnTo>
                  <a:pt x="13" y="84"/>
                </a:lnTo>
                <a:lnTo>
                  <a:pt x="11" y="83"/>
                </a:lnTo>
                <a:lnTo>
                  <a:pt x="10" y="83"/>
                </a:lnTo>
                <a:lnTo>
                  <a:pt x="9" y="82"/>
                </a:lnTo>
                <a:lnTo>
                  <a:pt x="9" y="85"/>
                </a:lnTo>
                <a:lnTo>
                  <a:pt x="10" y="87"/>
                </a:lnTo>
                <a:lnTo>
                  <a:pt x="10" y="89"/>
                </a:lnTo>
                <a:lnTo>
                  <a:pt x="9" y="90"/>
                </a:lnTo>
                <a:lnTo>
                  <a:pt x="10" y="91"/>
                </a:lnTo>
                <a:lnTo>
                  <a:pt x="10" y="93"/>
                </a:lnTo>
                <a:lnTo>
                  <a:pt x="9" y="93"/>
                </a:lnTo>
                <a:lnTo>
                  <a:pt x="7" y="93"/>
                </a:lnTo>
                <a:lnTo>
                  <a:pt x="5" y="92"/>
                </a:lnTo>
                <a:lnTo>
                  <a:pt x="4" y="92"/>
                </a:lnTo>
                <a:lnTo>
                  <a:pt x="3" y="92"/>
                </a:lnTo>
                <a:lnTo>
                  <a:pt x="3" y="93"/>
                </a:lnTo>
                <a:lnTo>
                  <a:pt x="3" y="94"/>
                </a:lnTo>
                <a:lnTo>
                  <a:pt x="1" y="96"/>
                </a:lnTo>
                <a:lnTo>
                  <a:pt x="0" y="97"/>
                </a:lnTo>
                <a:lnTo>
                  <a:pt x="0" y="99"/>
                </a:lnTo>
                <a:lnTo>
                  <a:pt x="0" y="101"/>
                </a:lnTo>
                <a:lnTo>
                  <a:pt x="0" y="103"/>
                </a:lnTo>
                <a:lnTo>
                  <a:pt x="2" y="102"/>
                </a:lnTo>
                <a:lnTo>
                  <a:pt x="3" y="102"/>
                </a:lnTo>
                <a:lnTo>
                  <a:pt x="5" y="102"/>
                </a:lnTo>
                <a:lnTo>
                  <a:pt x="6" y="101"/>
                </a:lnTo>
                <a:lnTo>
                  <a:pt x="8" y="101"/>
                </a:lnTo>
                <a:lnTo>
                  <a:pt x="8" y="102"/>
                </a:lnTo>
                <a:lnTo>
                  <a:pt x="7" y="104"/>
                </a:lnTo>
                <a:lnTo>
                  <a:pt x="7" y="105"/>
                </a:lnTo>
                <a:lnTo>
                  <a:pt x="7" y="106"/>
                </a:lnTo>
                <a:lnTo>
                  <a:pt x="8" y="108"/>
                </a:lnTo>
                <a:lnTo>
                  <a:pt x="9" y="108"/>
                </a:lnTo>
                <a:lnTo>
                  <a:pt x="10" y="109"/>
                </a:lnTo>
                <a:lnTo>
                  <a:pt x="10" y="110"/>
                </a:lnTo>
                <a:lnTo>
                  <a:pt x="9" y="110"/>
                </a:lnTo>
                <a:lnTo>
                  <a:pt x="11" y="111"/>
                </a:lnTo>
                <a:lnTo>
                  <a:pt x="12" y="111"/>
                </a:lnTo>
                <a:lnTo>
                  <a:pt x="12" y="112"/>
                </a:lnTo>
                <a:lnTo>
                  <a:pt x="13" y="112"/>
                </a:lnTo>
                <a:lnTo>
                  <a:pt x="14" y="112"/>
                </a:lnTo>
                <a:lnTo>
                  <a:pt x="16" y="111"/>
                </a:lnTo>
                <a:lnTo>
                  <a:pt x="16" y="112"/>
                </a:lnTo>
                <a:lnTo>
                  <a:pt x="16" y="113"/>
                </a:lnTo>
                <a:lnTo>
                  <a:pt x="15" y="112"/>
                </a:lnTo>
                <a:lnTo>
                  <a:pt x="15" y="113"/>
                </a:lnTo>
                <a:lnTo>
                  <a:pt x="14" y="114"/>
                </a:lnTo>
                <a:lnTo>
                  <a:pt x="14" y="115"/>
                </a:lnTo>
                <a:lnTo>
                  <a:pt x="13" y="114"/>
                </a:lnTo>
                <a:lnTo>
                  <a:pt x="13" y="115"/>
                </a:lnTo>
                <a:lnTo>
                  <a:pt x="12" y="116"/>
                </a:lnTo>
                <a:lnTo>
                  <a:pt x="11" y="120"/>
                </a:lnTo>
                <a:lnTo>
                  <a:pt x="11" y="121"/>
                </a:lnTo>
                <a:lnTo>
                  <a:pt x="12" y="121"/>
                </a:lnTo>
                <a:lnTo>
                  <a:pt x="13" y="122"/>
                </a:lnTo>
                <a:lnTo>
                  <a:pt x="12" y="122"/>
                </a:lnTo>
                <a:lnTo>
                  <a:pt x="12" y="123"/>
                </a:lnTo>
                <a:lnTo>
                  <a:pt x="12" y="125"/>
                </a:lnTo>
                <a:lnTo>
                  <a:pt x="12" y="127"/>
                </a:lnTo>
                <a:lnTo>
                  <a:pt x="13" y="128"/>
                </a:lnTo>
                <a:lnTo>
                  <a:pt x="14" y="128"/>
                </a:lnTo>
                <a:lnTo>
                  <a:pt x="16" y="128"/>
                </a:lnTo>
                <a:lnTo>
                  <a:pt x="19" y="129"/>
                </a:lnTo>
                <a:lnTo>
                  <a:pt x="20" y="128"/>
                </a:lnTo>
                <a:lnTo>
                  <a:pt x="22" y="127"/>
                </a:lnTo>
                <a:lnTo>
                  <a:pt x="22" y="129"/>
                </a:lnTo>
                <a:lnTo>
                  <a:pt x="23" y="129"/>
                </a:lnTo>
                <a:lnTo>
                  <a:pt x="23" y="128"/>
                </a:lnTo>
                <a:lnTo>
                  <a:pt x="25" y="126"/>
                </a:lnTo>
                <a:lnTo>
                  <a:pt x="25" y="125"/>
                </a:lnTo>
                <a:lnTo>
                  <a:pt x="26" y="124"/>
                </a:lnTo>
                <a:lnTo>
                  <a:pt x="26" y="123"/>
                </a:lnTo>
                <a:lnTo>
                  <a:pt x="27" y="122"/>
                </a:lnTo>
                <a:lnTo>
                  <a:pt x="28" y="122"/>
                </a:lnTo>
                <a:lnTo>
                  <a:pt x="29" y="123"/>
                </a:lnTo>
                <a:lnTo>
                  <a:pt x="30" y="123"/>
                </a:lnTo>
                <a:lnTo>
                  <a:pt x="31" y="123"/>
                </a:lnTo>
                <a:lnTo>
                  <a:pt x="32" y="124"/>
                </a:lnTo>
                <a:lnTo>
                  <a:pt x="33" y="125"/>
                </a:lnTo>
                <a:lnTo>
                  <a:pt x="33" y="126"/>
                </a:lnTo>
                <a:lnTo>
                  <a:pt x="35" y="127"/>
                </a:lnTo>
                <a:lnTo>
                  <a:pt x="36" y="127"/>
                </a:lnTo>
                <a:lnTo>
                  <a:pt x="38" y="126"/>
                </a:lnTo>
                <a:lnTo>
                  <a:pt x="39" y="125"/>
                </a:lnTo>
                <a:lnTo>
                  <a:pt x="40" y="125"/>
                </a:lnTo>
                <a:lnTo>
                  <a:pt x="41" y="126"/>
                </a:lnTo>
                <a:lnTo>
                  <a:pt x="41" y="127"/>
                </a:lnTo>
                <a:lnTo>
                  <a:pt x="42" y="126"/>
                </a:lnTo>
                <a:lnTo>
                  <a:pt x="43" y="127"/>
                </a:lnTo>
                <a:lnTo>
                  <a:pt x="44" y="127"/>
                </a:lnTo>
                <a:lnTo>
                  <a:pt x="45" y="127"/>
                </a:lnTo>
                <a:lnTo>
                  <a:pt x="47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6"/>
                </a:lnTo>
                <a:lnTo>
                  <a:pt x="50" y="125"/>
                </a:lnTo>
                <a:lnTo>
                  <a:pt x="50" y="124"/>
                </a:lnTo>
                <a:lnTo>
                  <a:pt x="51" y="123"/>
                </a:lnTo>
                <a:lnTo>
                  <a:pt x="52" y="122"/>
                </a:lnTo>
                <a:lnTo>
                  <a:pt x="53" y="121"/>
                </a:lnTo>
                <a:lnTo>
                  <a:pt x="53" y="120"/>
                </a:lnTo>
                <a:lnTo>
                  <a:pt x="52" y="119"/>
                </a:lnTo>
                <a:lnTo>
                  <a:pt x="52" y="118"/>
                </a:lnTo>
                <a:lnTo>
                  <a:pt x="53" y="118"/>
                </a:lnTo>
                <a:lnTo>
                  <a:pt x="54" y="118"/>
                </a:lnTo>
                <a:lnTo>
                  <a:pt x="55" y="117"/>
                </a:lnTo>
                <a:lnTo>
                  <a:pt x="56" y="116"/>
                </a:lnTo>
                <a:lnTo>
                  <a:pt x="57" y="117"/>
                </a:lnTo>
                <a:lnTo>
                  <a:pt x="58" y="118"/>
                </a:lnTo>
                <a:lnTo>
                  <a:pt x="59" y="117"/>
                </a:lnTo>
                <a:lnTo>
                  <a:pt x="60" y="116"/>
                </a:lnTo>
                <a:lnTo>
                  <a:pt x="58" y="114"/>
                </a:lnTo>
                <a:lnTo>
                  <a:pt x="57" y="114"/>
                </a:lnTo>
                <a:lnTo>
                  <a:pt x="58" y="112"/>
                </a:lnTo>
                <a:lnTo>
                  <a:pt x="59" y="110"/>
                </a:lnTo>
                <a:lnTo>
                  <a:pt x="58" y="109"/>
                </a:lnTo>
                <a:lnTo>
                  <a:pt x="58" y="108"/>
                </a:lnTo>
                <a:lnTo>
                  <a:pt x="58" y="107"/>
                </a:lnTo>
                <a:lnTo>
                  <a:pt x="57" y="105"/>
                </a:lnTo>
                <a:lnTo>
                  <a:pt x="56" y="103"/>
                </a:lnTo>
                <a:lnTo>
                  <a:pt x="56" y="101"/>
                </a:lnTo>
                <a:lnTo>
                  <a:pt x="56" y="100"/>
                </a:lnTo>
                <a:lnTo>
                  <a:pt x="55" y="100"/>
                </a:lnTo>
                <a:lnTo>
                  <a:pt x="54" y="99"/>
                </a:lnTo>
                <a:lnTo>
                  <a:pt x="54" y="98"/>
                </a:lnTo>
                <a:lnTo>
                  <a:pt x="54" y="97"/>
                </a:lnTo>
                <a:lnTo>
                  <a:pt x="55" y="96"/>
                </a:lnTo>
                <a:lnTo>
                  <a:pt x="56" y="97"/>
                </a:lnTo>
                <a:lnTo>
                  <a:pt x="57" y="97"/>
                </a:lnTo>
                <a:lnTo>
                  <a:pt x="58" y="97"/>
                </a:lnTo>
                <a:lnTo>
                  <a:pt x="59" y="97"/>
                </a:lnTo>
                <a:lnTo>
                  <a:pt x="59" y="96"/>
                </a:lnTo>
                <a:lnTo>
                  <a:pt x="60" y="95"/>
                </a:lnTo>
                <a:lnTo>
                  <a:pt x="61" y="96"/>
                </a:lnTo>
                <a:lnTo>
                  <a:pt x="62" y="96"/>
                </a:lnTo>
                <a:lnTo>
                  <a:pt x="62" y="95"/>
                </a:lnTo>
                <a:lnTo>
                  <a:pt x="62" y="94"/>
                </a:lnTo>
                <a:lnTo>
                  <a:pt x="62" y="93"/>
                </a:lnTo>
                <a:lnTo>
                  <a:pt x="63" y="92"/>
                </a:lnTo>
                <a:lnTo>
                  <a:pt x="65" y="93"/>
                </a:lnTo>
                <a:lnTo>
                  <a:pt x="66" y="94"/>
                </a:lnTo>
                <a:lnTo>
                  <a:pt x="67" y="93"/>
                </a:lnTo>
                <a:lnTo>
                  <a:pt x="68" y="92"/>
                </a:lnTo>
                <a:lnTo>
                  <a:pt x="69" y="91"/>
                </a:lnTo>
                <a:lnTo>
                  <a:pt x="69" y="90"/>
                </a:lnTo>
                <a:lnTo>
                  <a:pt x="70" y="90"/>
                </a:lnTo>
                <a:lnTo>
                  <a:pt x="71" y="88"/>
                </a:lnTo>
                <a:lnTo>
                  <a:pt x="72" y="86"/>
                </a:lnTo>
                <a:lnTo>
                  <a:pt x="72" y="85"/>
                </a:lnTo>
                <a:lnTo>
                  <a:pt x="73" y="83"/>
                </a:lnTo>
                <a:lnTo>
                  <a:pt x="74" y="82"/>
                </a:lnTo>
                <a:lnTo>
                  <a:pt x="74" y="81"/>
                </a:lnTo>
                <a:lnTo>
                  <a:pt x="75" y="77"/>
                </a:lnTo>
                <a:lnTo>
                  <a:pt x="78" y="77"/>
                </a:lnTo>
                <a:lnTo>
                  <a:pt x="79" y="77"/>
                </a:lnTo>
                <a:lnTo>
                  <a:pt x="83" y="79"/>
                </a:lnTo>
                <a:lnTo>
                  <a:pt x="84" y="79"/>
                </a:lnTo>
                <a:lnTo>
                  <a:pt x="85" y="78"/>
                </a:lnTo>
                <a:lnTo>
                  <a:pt x="85" y="76"/>
                </a:lnTo>
                <a:lnTo>
                  <a:pt x="85" y="74"/>
                </a:lnTo>
                <a:lnTo>
                  <a:pt x="87" y="73"/>
                </a:lnTo>
                <a:lnTo>
                  <a:pt x="87" y="72"/>
                </a:lnTo>
                <a:lnTo>
                  <a:pt x="86" y="72"/>
                </a:lnTo>
                <a:lnTo>
                  <a:pt x="85" y="71"/>
                </a:lnTo>
                <a:lnTo>
                  <a:pt x="85" y="69"/>
                </a:lnTo>
                <a:lnTo>
                  <a:pt x="83" y="69"/>
                </a:lnTo>
                <a:lnTo>
                  <a:pt x="83" y="65"/>
                </a:lnTo>
                <a:lnTo>
                  <a:pt x="82" y="58"/>
                </a:lnTo>
                <a:lnTo>
                  <a:pt x="85" y="59"/>
                </a:lnTo>
                <a:lnTo>
                  <a:pt x="87" y="60"/>
                </a:lnTo>
                <a:lnTo>
                  <a:pt x="89" y="60"/>
                </a:lnTo>
                <a:lnTo>
                  <a:pt x="94" y="58"/>
                </a:lnTo>
                <a:lnTo>
                  <a:pt x="96" y="59"/>
                </a:lnTo>
                <a:lnTo>
                  <a:pt x="98" y="60"/>
                </a:lnTo>
                <a:lnTo>
                  <a:pt x="98" y="62"/>
                </a:lnTo>
                <a:lnTo>
                  <a:pt x="99" y="64"/>
                </a:lnTo>
                <a:lnTo>
                  <a:pt x="101" y="65"/>
                </a:lnTo>
                <a:lnTo>
                  <a:pt x="103" y="65"/>
                </a:lnTo>
                <a:lnTo>
                  <a:pt x="108" y="65"/>
                </a:lnTo>
                <a:lnTo>
                  <a:pt x="108" y="62"/>
                </a:lnTo>
                <a:lnTo>
                  <a:pt x="110" y="52"/>
                </a:lnTo>
                <a:lnTo>
                  <a:pt x="108" y="51"/>
                </a:lnTo>
                <a:lnTo>
                  <a:pt x="107" y="51"/>
                </a:lnTo>
                <a:lnTo>
                  <a:pt x="111" y="48"/>
                </a:lnTo>
                <a:lnTo>
                  <a:pt x="113" y="49"/>
                </a:lnTo>
                <a:lnTo>
                  <a:pt x="114" y="48"/>
                </a:lnTo>
                <a:lnTo>
                  <a:pt x="117" y="46"/>
                </a:lnTo>
                <a:lnTo>
                  <a:pt x="118" y="47"/>
                </a:lnTo>
                <a:lnTo>
                  <a:pt x="122" y="49"/>
                </a:lnTo>
                <a:lnTo>
                  <a:pt x="123" y="49"/>
                </a:lnTo>
                <a:lnTo>
                  <a:pt x="124" y="49"/>
                </a:lnTo>
                <a:lnTo>
                  <a:pt x="124" y="48"/>
                </a:lnTo>
                <a:lnTo>
                  <a:pt x="125" y="45"/>
                </a:lnTo>
                <a:lnTo>
                  <a:pt x="126" y="38"/>
                </a:lnTo>
                <a:lnTo>
                  <a:pt x="128" y="37"/>
                </a:lnTo>
                <a:lnTo>
                  <a:pt x="131" y="37"/>
                </a:lnTo>
                <a:lnTo>
                  <a:pt x="131" y="36"/>
                </a:lnTo>
                <a:lnTo>
                  <a:pt x="131" y="34"/>
                </a:lnTo>
                <a:lnTo>
                  <a:pt x="131" y="32"/>
                </a:lnTo>
                <a:lnTo>
                  <a:pt x="130" y="32"/>
                </a:lnTo>
                <a:lnTo>
                  <a:pt x="131" y="31"/>
                </a:lnTo>
                <a:lnTo>
                  <a:pt x="131" y="30"/>
                </a:lnTo>
                <a:lnTo>
                  <a:pt x="131" y="29"/>
                </a:lnTo>
                <a:lnTo>
                  <a:pt x="130" y="28"/>
                </a:lnTo>
                <a:lnTo>
                  <a:pt x="130" y="27"/>
                </a:lnTo>
                <a:lnTo>
                  <a:pt x="130" y="25"/>
                </a:lnTo>
                <a:lnTo>
                  <a:pt x="132" y="25"/>
                </a:lnTo>
                <a:lnTo>
                  <a:pt x="134" y="26"/>
                </a:lnTo>
                <a:lnTo>
                  <a:pt x="134" y="27"/>
                </a:lnTo>
                <a:lnTo>
                  <a:pt x="135" y="27"/>
                </a:lnTo>
                <a:lnTo>
                  <a:pt x="137" y="25"/>
                </a:lnTo>
                <a:lnTo>
                  <a:pt x="136" y="24"/>
                </a:lnTo>
                <a:lnTo>
                  <a:pt x="135" y="24"/>
                </a:lnTo>
                <a:lnTo>
                  <a:pt x="133" y="23"/>
                </a:lnTo>
                <a:lnTo>
                  <a:pt x="131" y="22"/>
                </a:lnTo>
                <a:lnTo>
                  <a:pt x="130" y="22"/>
                </a:lnTo>
                <a:lnTo>
                  <a:pt x="129" y="21"/>
                </a:lnTo>
                <a:lnTo>
                  <a:pt x="131" y="20"/>
                </a:lnTo>
                <a:lnTo>
                  <a:pt x="133" y="20"/>
                </a:lnTo>
                <a:lnTo>
                  <a:pt x="137" y="20"/>
                </a:lnTo>
                <a:lnTo>
                  <a:pt x="142" y="19"/>
                </a:lnTo>
                <a:lnTo>
                  <a:pt x="144" y="17"/>
                </a:lnTo>
                <a:lnTo>
                  <a:pt x="131" y="8"/>
                </a:lnTo>
                <a:lnTo>
                  <a:pt x="128" y="8"/>
                </a:lnTo>
                <a:lnTo>
                  <a:pt x="127" y="9"/>
                </a:lnTo>
                <a:lnTo>
                  <a:pt x="126" y="9"/>
                </a:lnTo>
                <a:lnTo>
                  <a:pt x="124" y="8"/>
                </a:lnTo>
                <a:lnTo>
                  <a:pt x="122" y="9"/>
                </a:lnTo>
                <a:lnTo>
                  <a:pt x="120" y="9"/>
                </a:lnTo>
                <a:lnTo>
                  <a:pt x="119" y="8"/>
                </a:lnTo>
                <a:lnTo>
                  <a:pt x="117" y="6"/>
                </a:lnTo>
                <a:lnTo>
                  <a:pt x="115" y="4"/>
                </a:lnTo>
                <a:lnTo>
                  <a:pt x="113" y="2"/>
                </a:lnTo>
                <a:lnTo>
                  <a:pt x="110" y="1"/>
                </a:lnTo>
                <a:lnTo>
                  <a:pt x="109" y="4"/>
                </a:lnTo>
                <a:lnTo>
                  <a:pt x="109" y="5"/>
                </a:lnTo>
                <a:lnTo>
                  <a:pt x="108" y="5"/>
                </a:lnTo>
                <a:lnTo>
                  <a:pt x="107" y="4"/>
                </a:lnTo>
                <a:lnTo>
                  <a:pt x="105" y="4"/>
                </a:lnTo>
                <a:lnTo>
                  <a:pt x="102" y="3"/>
                </a:lnTo>
                <a:lnTo>
                  <a:pt x="101" y="4"/>
                </a:lnTo>
                <a:lnTo>
                  <a:pt x="98" y="6"/>
                </a:lnTo>
                <a:lnTo>
                  <a:pt x="97" y="4"/>
                </a:lnTo>
                <a:lnTo>
                  <a:pt x="94" y="3"/>
                </a:lnTo>
                <a:lnTo>
                  <a:pt x="94" y="2"/>
                </a:lnTo>
                <a:lnTo>
                  <a:pt x="96" y="1"/>
                </a:lnTo>
                <a:lnTo>
                  <a:pt x="94" y="0"/>
                </a:lnTo>
                <a:lnTo>
                  <a:pt x="92" y="3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3" y="8"/>
                </a:lnTo>
                <a:lnTo>
                  <a:pt x="92" y="8"/>
                </a:lnTo>
                <a:lnTo>
                  <a:pt x="90" y="8"/>
                </a:lnTo>
                <a:lnTo>
                  <a:pt x="88" y="10"/>
                </a:lnTo>
                <a:lnTo>
                  <a:pt x="91" y="10"/>
                </a:lnTo>
                <a:lnTo>
                  <a:pt x="92" y="12"/>
                </a:lnTo>
                <a:lnTo>
                  <a:pt x="94" y="13"/>
                </a:lnTo>
                <a:lnTo>
                  <a:pt x="94" y="16"/>
                </a:lnTo>
                <a:lnTo>
                  <a:pt x="92" y="18"/>
                </a:lnTo>
                <a:lnTo>
                  <a:pt x="92" y="23"/>
                </a:lnTo>
                <a:lnTo>
                  <a:pt x="90" y="26"/>
                </a:lnTo>
                <a:lnTo>
                  <a:pt x="88" y="27"/>
                </a:lnTo>
                <a:lnTo>
                  <a:pt x="87" y="28"/>
                </a:lnTo>
                <a:lnTo>
                  <a:pt x="86" y="29"/>
                </a:lnTo>
                <a:lnTo>
                  <a:pt x="86" y="30"/>
                </a:lnTo>
                <a:lnTo>
                  <a:pt x="84" y="29"/>
                </a:lnTo>
                <a:lnTo>
                  <a:pt x="82" y="28"/>
                </a:lnTo>
                <a:lnTo>
                  <a:pt x="81" y="28"/>
                </a:lnTo>
                <a:lnTo>
                  <a:pt x="80" y="28"/>
                </a:lnTo>
                <a:lnTo>
                  <a:pt x="78" y="27"/>
                </a:lnTo>
                <a:lnTo>
                  <a:pt x="75" y="28"/>
                </a:lnTo>
                <a:lnTo>
                  <a:pt x="71" y="29"/>
                </a:lnTo>
                <a:lnTo>
                  <a:pt x="69" y="31"/>
                </a:lnTo>
                <a:lnTo>
                  <a:pt x="66" y="30"/>
                </a:lnTo>
                <a:lnTo>
                  <a:pt x="62" y="29"/>
                </a:lnTo>
                <a:lnTo>
                  <a:pt x="61" y="30"/>
                </a:lnTo>
                <a:lnTo>
                  <a:pt x="58" y="32"/>
                </a:lnTo>
                <a:lnTo>
                  <a:pt x="54" y="34"/>
                </a:lnTo>
                <a:lnTo>
                  <a:pt x="54" y="35"/>
                </a:lnTo>
                <a:lnTo>
                  <a:pt x="52" y="39"/>
                </a:lnTo>
                <a:lnTo>
                  <a:pt x="51" y="42"/>
                </a:lnTo>
                <a:lnTo>
                  <a:pt x="50" y="44"/>
                </a:lnTo>
                <a:lnTo>
                  <a:pt x="52" y="46"/>
                </a:lnTo>
                <a:lnTo>
                  <a:pt x="52" y="48"/>
                </a:lnTo>
                <a:lnTo>
                  <a:pt x="53" y="50"/>
                </a:lnTo>
                <a:lnTo>
                  <a:pt x="55" y="52"/>
                </a:lnTo>
                <a:lnTo>
                  <a:pt x="59" y="52"/>
                </a:lnTo>
                <a:lnTo>
                  <a:pt x="59" y="54"/>
                </a:lnTo>
                <a:lnTo>
                  <a:pt x="58" y="54"/>
                </a:lnTo>
                <a:lnTo>
                  <a:pt x="55" y="54"/>
                </a:lnTo>
                <a:lnTo>
                  <a:pt x="51" y="54"/>
                </a:lnTo>
                <a:lnTo>
                  <a:pt x="51" y="56"/>
                </a:lnTo>
                <a:lnTo>
                  <a:pt x="50" y="58"/>
                </a:lnTo>
                <a:lnTo>
                  <a:pt x="52" y="59"/>
                </a:lnTo>
                <a:lnTo>
                  <a:pt x="53" y="60"/>
                </a:lnTo>
                <a:lnTo>
                  <a:pt x="54" y="61"/>
                </a:lnTo>
                <a:lnTo>
                  <a:pt x="54" y="62"/>
                </a:lnTo>
                <a:lnTo>
                  <a:pt x="53" y="63"/>
                </a:lnTo>
                <a:lnTo>
                  <a:pt x="53" y="65"/>
                </a:lnTo>
                <a:lnTo>
                  <a:pt x="50" y="66"/>
                </a:lnTo>
                <a:lnTo>
                  <a:pt x="48" y="65"/>
                </a:lnTo>
                <a:lnTo>
                  <a:pt x="47" y="66"/>
                </a:lnTo>
                <a:lnTo>
                  <a:pt x="46" y="66"/>
                </a:lnTo>
                <a:lnTo>
                  <a:pt x="45" y="65"/>
                </a:lnTo>
                <a:lnTo>
                  <a:pt x="44" y="65"/>
                </a:lnTo>
                <a:lnTo>
                  <a:pt x="44" y="66"/>
                </a:lnTo>
                <a:lnTo>
                  <a:pt x="42" y="67"/>
                </a:lnTo>
                <a:lnTo>
                  <a:pt x="41" y="67"/>
                </a:lnTo>
                <a:lnTo>
                  <a:pt x="40" y="64"/>
                </a:lnTo>
                <a:lnTo>
                  <a:pt x="38" y="64"/>
                </a:lnTo>
                <a:lnTo>
                  <a:pt x="36" y="63"/>
                </a:lnTo>
                <a:lnTo>
                  <a:pt x="33" y="64"/>
                </a:lnTo>
                <a:lnTo>
                  <a:pt x="33" y="66"/>
                </a:lnTo>
                <a:lnTo>
                  <a:pt x="33" y="67"/>
                </a:lnTo>
                <a:lnTo>
                  <a:pt x="33" y="68"/>
                </a:lnTo>
                <a:lnTo>
                  <a:pt x="29" y="69"/>
                </a:lnTo>
                <a:lnTo>
                  <a:pt x="30" y="72"/>
                </a:lnTo>
                <a:lnTo>
                  <a:pt x="31" y="75"/>
                </a:lnTo>
                <a:lnTo>
                  <a:pt x="30" y="78"/>
                </a:lnTo>
                <a:lnTo>
                  <a:pt x="29" y="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" name="Freeform 42"/>
          <p:cNvSpPr>
            <a:spLocks/>
          </p:cNvSpPr>
          <p:nvPr/>
        </p:nvSpPr>
        <p:spPr bwMode="auto">
          <a:xfrm>
            <a:off x="1026541" y="4397424"/>
            <a:ext cx="688280" cy="913384"/>
          </a:xfrm>
          <a:custGeom>
            <a:avLst/>
            <a:gdLst>
              <a:gd name="T0" fmla="*/ 2147483647 w 109"/>
              <a:gd name="T1" fmla="*/ 2147483647 h 117"/>
              <a:gd name="T2" fmla="*/ 2147483647 w 109"/>
              <a:gd name="T3" fmla="*/ 2147483647 h 117"/>
              <a:gd name="T4" fmla="*/ 0 w 109"/>
              <a:gd name="T5" fmla="*/ 2147483647 h 117"/>
              <a:gd name="T6" fmla="*/ 2147483647 w 109"/>
              <a:gd name="T7" fmla="*/ 2147483647 h 117"/>
              <a:gd name="T8" fmla="*/ 2147483647 w 109"/>
              <a:gd name="T9" fmla="*/ 2147483647 h 117"/>
              <a:gd name="T10" fmla="*/ 2147483647 w 109"/>
              <a:gd name="T11" fmla="*/ 2147483647 h 117"/>
              <a:gd name="T12" fmla="*/ 2147483647 w 109"/>
              <a:gd name="T13" fmla="*/ 2147483647 h 117"/>
              <a:gd name="T14" fmla="*/ 2147483647 w 109"/>
              <a:gd name="T15" fmla="*/ 2147483647 h 117"/>
              <a:gd name="T16" fmla="*/ 2147483647 w 109"/>
              <a:gd name="T17" fmla="*/ 2147483647 h 117"/>
              <a:gd name="T18" fmla="*/ 2147483647 w 109"/>
              <a:gd name="T19" fmla="*/ 2147483647 h 117"/>
              <a:gd name="T20" fmla="*/ 2147483647 w 109"/>
              <a:gd name="T21" fmla="*/ 2147483647 h 117"/>
              <a:gd name="T22" fmla="*/ 2147483647 w 109"/>
              <a:gd name="T23" fmla="*/ 2147483647 h 117"/>
              <a:gd name="T24" fmla="*/ 2147483647 w 109"/>
              <a:gd name="T25" fmla="*/ 2147483647 h 117"/>
              <a:gd name="T26" fmla="*/ 2147483647 w 109"/>
              <a:gd name="T27" fmla="*/ 2147483647 h 117"/>
              <a:gd name="T28" fmla="*/ 2147483647 w 109"/>
              <a:gd name="T29" fmla="*/ 2147483647 h 117"/>
              <a:gd name="T30" fmla="*/ 2147483647 w 109"/>
              <a:gd name="T31" fmla="*/ 2147483647 h 117"/>
              <a:gd name="T32" fmla="*/ 2147483647 w 109"/>
              <a:gd name="T33" fmla="*/ 2147483647 h 117"/>
              <a:gd name="T34" fmla="*/ 2147483647 w 109"/>
              <a:gd name="T35" fmla="*/ 2147483647 h 117"/>
              <a:gd name="T36" fmla="*/ 2147483647 w 109"/>
              <a:gd name="T37" fmla="*/ 2147483647 h 117"/>
              <a:gd name="T38" fmla="*/ 2147483647 w 109"/>
              <a:gd name="T39" fmla="*/ 2147483647 h 117"/>
              <a:gd name="T40" fmla="*/ 2147483647 w 109"/>
              <a:gd name="T41" fmla="*/ 2147483647 h 117"/>
              <a:gd name="T42" fmla="*/ 2147483647 w 109"/>
              <a:gd name="T43" fmla="*/ 2147483647 h 117"/>
              <a:gd name="T44" fmla="*/ 2147483647 w 109"/>
              <a:gd name="T45" fmla="*/ 2147483647 h 117"/>
              <a:gd name="T46" fmla="*/ 2147483647 w 109"/>
              <a:gd name="T47" fmla="*/ 2147483647 h 117"/>
              <a:gd name="T48" fmla="*/ 2147483647 w 109"/>
              <a:gd name="T49" fmla="*/ 2147483647 h 117"/>
              <a:gd name="T50" fmla="*/ 2147483647 w 109"/>
              <a:gd name="T51" fmla="*/ 2147483647 h 117"/>
              <a:gd name="T52" fmla="*/ 2147483647 w 109"/>
              <a:gd name="T53" fmla="*/ 2147483647 h 117"/>
              <a:gd name="T54" fmla="*/ 2147483647 w 109"/>
              <a:gd name="T55" fmla="*/ 2147483647 h 117"/>
              <a:gd name="T56" fmla="*/ 2147483647 w 109"/>
              <a:gd name="T57" fmla="*/ 2147483647 h 117"/>
              <a:gd name="T58" fmla="*/ 2147483647 w 109"/>
              <a:gd name="T59" fmla="*/ 2147483647 h 117"/>
              <a:gd name="T60" fmla="*/ 2147483647 w 109"/>
              <a:gd name="T61" fmla="*/ 2147483647 h 117"/>
              <a:gd name="T62" fmla="*/ 2147483647 w 109"/>
              <a:gd name="T63" fmla="*/ 2147483647 h 117"/>
              <a:gd name="T64" fmla="*/ 2147483647 w 109"/>
              <a:gd name="T65" fmla="*/ 2147483647 h 117"/>
              <a:gd name="T66" fmla="*/ 2147483647 w 109"/>
              <a:gd name="T67" fmla="*/ 2147483647 h 117"/>
              <a:gd name="T68" fmla="*/ 2147483647 w 109"/>
              <a:gd name="T69" fmla="*/ 2147483647 h 117"/>
              <a:gd name="T70" fmla="*/ 2147483647 w 109"/>
              <a:gd name="T71" fmla="*/ 2147483647 h 117"/>
              <a:gd name="T72" fmla="*/ 2147483647 w 109"/>
              <a:gd name="T73" fmla="*/ 2147483647 h 117"/>
              <a:gd name="T74" fmla="*/ 2147483647 w 109"/>
              <a:gd name="T75" fmla="*/ 2147483647 h 117"/>
              <a:gd name="T76" fmla="*/ 2147483647 w 109"/>
              <a:gd name="T77" fmla="*/ 2147483647 h 117"/>
              <a:gd name="T78" fmla="*/ 2147483647 w 109"/>
              <a:gd name="T79" fmla="*/ 2147483647 h 117"/>
              <a:gd name="T80" fmla="*/ 2147483647 w 109"/>
              <a:gd name="T81" fmla="*/ 2147483647 h 117"/>
              <a:gd name="T82" fmla="*/ 2147483647 w 109"/>
              <a:gd name="T83" fmla="*/ 2147483647 h 117"/>
              <a:gd name="T84" fmla="*/ 2147483647 w 109"/>
              <a:gd name="T85" fmla="*/ 2147483647 h 117"/>
              <a:gd name="T86" fmla="*/ 2147483647 w 109"/>
              <a:gd name="T87" fmla="*/ 2147483647 h 117"/>
              <a:gd name="T88" fmla="*/ 2147483647 w 109"/>
              <a:gd name="T89" fmla="*/ 2147483647 h 117"/>
              <a:gd name="T90" fmla="*/ 2147483647 w 109"/>
              <a:gd name="T91" fmla="*/ 2147483647 h 117"/>
              <a:gd name="T92" fmla="*/ 2147483647 w 109"/>
              <a:gd name="T93" fmla="*/ 2147483647 h 117"/>
              <a:gd name="T94" fmla="*/ 2147483647 w 109"/>
              <a:gd name="T95" fmla="*/ 2147483647 h 117"/>
              <a:gd name="T96" fmla="*/ 2147483647 w 109"/>
              <a:gd name="T97" fmla="*/ 2147483647 h 117"/>
              <a:gd name="T98" fmla="*/ 2147483647 w 109"/>
              <a:gd name="T99" fmla="*/ 2147483647 h 117"/>
              <a:gd name="T100" fmla="*/ 2147483647 w 109"/>
              <a:gd name="T101" fmla="*/ 2147483647 h 117"/>
              <a:gd name="T102" fmla="*/ 2147483647 w 109"/>
              <a:gd name="T103" fmla="*/ 2147483647 h 117"/>
              <a:gd name="T104" fmla="*/ 2147483647 w 109"/>
              <a:gd name="T105" fmla="*/ 2147483647 h 117"/>
              <a:gd name="T106" fmla="*/ 2147483647 w 109"/>
              <a:gd name="T107" fmla="*/ 2147483647 h 117"/>
              <a:gd name="T108" fmla="*/ 2147483647 w 109"/>
              <a:gd name="T109" fmla="*/ 2147483647 h 117"/>
              <a:gd name="T110" fmla="*/ 2147483647 w 109"/>
              <a:gd name="T111" fmla="*/ 2147483647 h 117"/>
              <a:gd name="T112" fmla="*/ 2147483647 w 109"/>
              <a:gd name="T113" fmla="*/ 2147483647 h 1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9"/>
              <a:gd name="T172" fmla="*/ 0 h 117"/>
              <a:gd name="T173" fmla="*/ 109 w 109"/>
              <a:gd name="T174" fmla="*/ 117 h 11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9" h="117">
                <a:moveTo>
                  <a:pt x="28" y="98"/>
                </a:moveTo>
                <a:lnTo>
                  <a:pt x="27" y="98"/>
                </a:lnTo>
                <a:lnTo>
                  <a:pt x="26" y="98"/>
                </a:lnTo>
                <a:lnTo>
                  <a:pt x="25" y="98"/>
                </a:lnTo>
                <a:lnTo>
                  <a:pt x="24" y="98"/>
                </a:lnTo>
                <a:lnTo>
                  <a:pt x="24" y="97"/>
                </a:lnTo>
                <a:lnTo>
                  <a:pt x="23" y="96"/>
                </a:lnTo>
                <a:lnTo>
                  <a:pt x="22" y="97"/>
                </a:lnTo>
                <a:lnTo>
                  <a:pt x="22" y="98"/>
                </a:lnTo>
                <a:lnTo>
                  <a:pt x="21" y="100"/>
                </a:lnTo>
                <a:lnTo>
                  <a:pt x="20" y="99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4" y="95"/>
                </a:lnTo>
                <a:lnTo>
                  <a:pt x="9" y="93"/>
                </a:lnTo>
                <a:lnTo>
                  <a:pt x="6" y="92"/>
                </a:lnTo>
                <a:lnTo>
                  <a:pt x="4" y="91"/>
                </a:lnTo>
                <a:lnTo>
                  <a:pt x="4" y="89"/>
                </a:lnTo>
                <a:lnTo>
                  <a:pt x="3" y="87"/>
                </a:lnTo>
                <a:lnTo>
                  <a:pt x="1" y="81"/>
                </a:lnTo>
                <a:lnTo>
                  <a:pt x="1" y="79"/>
                </a:lnTo>
                <a:lnTo>
                  <a:pt x="1" y="77"/>
                </a:lnTo>
                <a:lnTo>
                  <a:pt x="1" y="75"/>
                </a:lnTo>
                <a:lnTo>
                  <a:pt x="1" y="73"/>
                </a:lnTo>
                <a:lnTo>
                  <a:pt x="1" y="72"/>
                </a:lnTo>
                <a:lnTo>
                  <a:pt x="0" y="71"/>
                </a:lnTo>
                <a:lnTo>
                  <a:pt x="0" y="68"/>
                </a:lnTo>
                <a:lnTo>
                  <a:pt x="1" y="64"/>
                </a:lnTo>
                <a:lnTo>
                  <a:pt x="1" y="63"/>
                </a:lnTo>
                <a:lnTo>
                  <a:pt x="0" y="61"/>
                </a:lnTo>
                <a:lnTo>
                  <a:pt x="1" y="61"/>
                </a:lnTo>
                <a:lnTo>
                  <a:pt x="2" y="60"/>
                </a:lnTo>
                <a:lnTo>
                  <a:pt x="3" y="60"/>
                </a:lnTo>
                <a:lnTo>
                  <a:pt x="4" y="60"/>
                </a:lnTo>
                <a:lnTo>
                  <a:pt x="5" y="60"/>
                </a:lnTo>
                <a:lnTo>
                  <a:pt x="5" y="59"/>
                </a:lnTo>
                <a:lnTo>
                  <a:pt x="6" y="59"/>
                </a:lnTo>
                <a:lnTo>
                  <a:pt x="7" y="60"/>
                </a:lnTo>
                <a:lnTo>
                  <a:pt x="8" y="61"/>
                </a:lnTo>
                <a:lnTo>
                  <a:pt x="9" y="60"/>
                </a:lnTo>
                <a:lnTo>
                  <a:pt x="10" y="60"/>
                </a:lnTo>
                <a:lnTo>
                  <a:pt x="11" y="60"/>
                </a:lnTo>
                <a:lnTo>
                  <a:pt x="12" y="60"/>
                </a:lnTo>
                <a:lnTo>
                  <a:pt x="12" y="61"/>
                </a:lnTo>
                <a:lnTo>
                  <a:pt x="13" y="60"/>
                </a:lnTo>
                <a:lnTo>
                  <a:pt x="13" y="59"/>
                </a:lnTo>
                <a:lnTo>
                  <a:pt x="13" y="60"/>
                </a:lnTo>
                <a:lnTo>
                  <a:pt x="13" y="61"/>
                </a:lnTo>
                <a:lnTo>
                  <a:pt x="14" y="62"/>
                </a:lnTo>
                <a:lnTo>
                  <a:pt x="15" y="63"/>
                </a:lnTo>
                <a:lnTo>
                  <a:pt x="15" y="64"/>
                </a:lnTo>
                <a:lnTo>
                  <a:pt x="17" y="65"/>
                </a:lnTo>
                <a:lnTo>
                  <a:pt x="18" y="65"/>
                </a:lnTo>
                <a:lnTo>
                  <a:pt x="19" y="64"/>
                </a:lnTo>
                <a:lnTo>
                  <a:pt x="20" y="63"/>
                </a:lnTo>
                <a:lnTo>
                  <a:pt x="22" y="63"/>
                </a:lnTo>
                <a:lnTo>
                  <a:pt x="22" y="62"/>
                </a:lnTo>
                <a:lnTo>
                  <a:pt x="21" y="60"/>
                </a:lnTo>
                <a:lnTo>
                  <a:pt x="22" y="60"/>
                </a:lnTo>
                <a:lnTo>
                  <a:pt x="22" y="61"/>
                </a:lnTo>
                <a:lnTo>
                  <a:pt x="22" y="62"/>
                </a:lnTo>
                <a:lnTo>
                  <a:pt x="22" y="64"/>
                </a:lnTo>
                <a:lnTo>
                  <a:pt x="23" y="64"/>
                </a:lnTo>
                <a:lnTo>
                  <a:pt x="24" y="64"/>
                </a:lnTo>
                <a:lnTo>
                  <a:pt x="25" y="64"/>
                </a:lnTo>
                <a:lnTo>
                  <a:pt x="26" y="64"/>
                </a:lnTo>
                <a:lnTo>
                  <a:pt x="27" y="63"/>
                </a:lnTo>
                <a:lnTo>
                  <a:pt x="27" y="62"/>
                </a:lnTo>
                <a:lnTo>
                  <a:pt x="28" y="63"/>
                </a:lnTo>
                <a:lnTo>
                  <a:pt x="29" y="62"/>
                </a:lnTo>
                <a:lnTo>
                  <a:pt x="30" y="60"/>
                </a:lnTo>
                <a:lnTo>
                  <a:pt x="31" y="58"/>
                </a:lnTo>
                <a:lnTo>
                  <a:pt x="32" y="57"/>
                </a:lnTo>
                <a:lnTo>
                  <a:pt x="33" y="56"/>
                </a:lnTo>
                <a:lnTo>
                  <a:pt x="34" y="49"/>
                </a:lnTo>
                <a:lnTo>
                  <a:pt x="36" y="43"/>
                </a:lnTo>
                <a:lnTo>
                  <a:pt x="35" y="43"/>
                </a:lnTo>
                <a:lnTo>
                  <a:pt x="34" y="43"/>
                </a:lnTo>
                <a:lnTo>
                  <a:pt x="33" y="42"/>
                </a:lnTo>
                <a:lnTo>
                  <a:pt x="32" y="41"/>
                </a:lnTo>
                <a:lnTo>
                  <a:pt x="32" y="40"/>
                </a:lnTo>
                <a:lnTo>
                  <a:pt x="31" y="40"/>
                </a:lnTo>
                <a:lnTo>
                  <a:pt x="30" y="41"/>
                </a:lnTo>
                <a:lnTo>
                  <a:pt x="29" y="42"/>
                </a:lnTo>
                <a:lnTo>
                  <a:pt x="29" y="40"/>
                </a:lnTo>
                <a:lnTo>
                  <a:pt x="29" y="39"/>
                </a:lnTo>
                <a:lnTo>
                  <a:pt x="29" y="37"/>
                </a:lnTo>
                <a:lnTo>
                  <a:pt x="28" y="37"/>
                </a:lnTo>
                <a:lnTo>
                  <a:pt x="27" y="37"/>
                </a:lnTo>
                <a:lnTo>
                  <a:pt x="25" y="37"/>
                </a:lnTo>
                <a:lnTo>
                  <a:pt x="24" y="38"/>
                </a:lnTo>
                <a:lnTo>
                  <a:pt x="24" y="40"/>
                </a:lnTo>
                <a:lnTo>
                  <a:pt x="25" y="42"/>
                </a:lnTo>
                <a:lnTo>
                  <a:pt x="25" y="43"/>
                </a:lnTo>
                <a:lnTo>
                  <a:pt x="24" y="44"/>
                </a:lnTo>
                <a:lnTo>
                  <a:pt x="23" y="46"/>
                </a:lnTo>
                <a:lnTo>
                  <a:pt x="22" y="43"/>
                </a:lnTo>
                <a:lnTo>
                  <a:pt x="21" y="41"/>
                </a:lnTo>
                <a:lnTo>
                  <a:pt x="20" y="40"/>
                </a:lnTo>
                <a:lnTo>
                  <a:pt x="19" y="39"/>
                </a:lnTo>
                <a:lnTo>
                  <a:pt x="19" y="38"/>
                </a:lnTo>
                <a:lnTo>
                  <a:pt x="19" y="37"/>
                </a:lnTo>
                <a:lnTo>
                  <a:pt x="19" y="36"/>
                </a:lnTo>
                <a:lnTo>
                  <a:pt x="20" y="35"/>
                </a:lnTo>
                <a:lnTo>
                  <a:pt x="19" y="35"/>
                </a:lnTo>
                <a:lnTo>
                  <a:pt x="19" y="34"/>
                </a:lnTo>
                <a:lnTo>
                  <a:pt x="19" y="33"/>
                </a:lnTo>
                <a:lnTo>
                  <a:pt x="19" y="32"/>
                </a:lnTo>
                <a:lnTo>
                  <a:pt x="19" y="31"/>
                </a:lnTo>
                <a:lnTo>
                  <a:pt x="20" y="31"/>
                </a:lnTo>
                <a:lnTo>
                  <a:pt x="21" y="31"/>
                </a:lnTo>
                <a:lnTo>
                  <a:pt x="22" y="31"/>
                </a:lnTo>
                <a:lnTo>
                  <a:pt x="23" y="31"/>
                </a:lnTo>
                <a:lnTo>
                  <a:pt x="24" y="31"/>
                </a:lnTo>
                <a:lnTo>
                  <a:pt x="25" y="31"/>
                </a:lnTo>
                <a:lnTo>
                  <a:pt x="24" y="30"/>
                </a:lnTo>
                <a:lnTo>
                  <a:pt x="25" y="30"/>
                </a:lnTo>
                <a:lnTo>
                  <a:pt x="24" y="30"/>
                </a:lnTo>
                <a:lnTo>
                  <a:pt x="25" y="30"/>
                </a:lnTo>
                <a:lnTo>
                  <a:pt x="26" y="30"/>
                </a:lnTo>
                <a:lnTo>
                  <a:pt x="27" y="30"/>
                </a:lnTo>
                <a:lnTo>
                  <a:pt x="27" y="29"/>
                </a:lnTo>
                <a:lnTo>
                  <a:pt x="28" y="29"/>
                </a:lnTo>
                <a:lnTo>
                  <a:pt x="29" y="29"/>
                </a:lnTo>
                <a:lnTo>
                  <a:pt x="30" y="29"/>
                </a:lnTo>
                <a:lnTo>
                  <a:pt x="31" y="29"/>
                </a:lnTo>
                <a:lnTo>
                  <a:pt x="31" y="28"/>
                </a:lnTo>
                <a:lnTo>
                  <a:pt x="33" y="28"/>
                </a:lnTo>
                <a:lnTo>
                  <a:pt x="33" y="27"/>
                </a:lnTo>
                <a:lnTo>
                  <a:pt x="34" y="27"/>
                </a:lnTo>
                <a:lnTo>
                  <a:pt x="35" y="27"/>
                </a:lnTo>
                <a:lnTo>
                  <a:pt x="35" y="26"/>
                </a:lnTo>
                <a:lnTo>
                  <a:pt x="35" y="25"/>
                </a:lnTo>
                <a:lnTo>
                  <a:pt x="36" y="25"/>
                </a:lnTo>
                <a:lnTo>
                  <a:pt x="36" y="24"/>
                </a:lnTo>
                <a:lnTo>
                  <a:pt x="37" y="25"/>
                </a:lnTo>
                <a:lnTo>
                  <a:pt x="38" y="26"/>
                </a:lnTo>
                <a:lnTo>
                  <a:pt x="38" y="27"/>
                </a:lnTo>
                <a:lnTo>
                  <a:pt x="38" y="29"/>
                </a:lnTo>
                <a:lnTo>
                  <a:pt x="39" y="30"/>
                </a:lnTo>
                <a:lnTo>
                  <a:pt x="41" y="33"/>
                </a:lnTo>
                <a:lnTo>
                  <a:pt x="42" y="32"/>
                </a:lnTo>
                <a:lnTo>
                  <a:pt x="43" y="31"/>
                </a:lnTo>
                <a:lnTo>
                  <a:pt x="44" y="31"/>
                </a:lnTo>
                <a:lnTo>
                  <a:pt x="44" y="30"/>
                </a:lnTo>
                <a:lnTo>
                  <a:pt x="43" y="27"/>
                </a:lnTo>
                <a:lnTo>
                  <a:pt x="42" y="25"/>
                </a:lnTo>
                <a:lnTo>
                  <a:pt x="41" y="23"/>
                </a:lnTo>
                <a:lnTo>
                  <a:pt x="42" y="22"/>
                </a:lnTo>
                <a:lnTo>
                  <a:pt x="43" y="22"/>
                </a:lnTo>
                <a:lnTo>
                  <a:pt x="44" y="22"/>
                </a:lnTo>
                <a:lnTo>
                  <a:pt x="44" y="21"/>
                </a:lnTo>
                <a:lnTo>
                  <a:pt x="46" y="21"/>
                </a:lnTo>
                <a:lnTo>
                  <a:pt x="46" y="20"/>
                </a:lnTo>
                <a:lnTo>
                  <a:pt x="47" y="18"/>
                </a:lnTo>
                <a:lnTo>
                  <a:pt x="44" y="14"/>
                </a:lnTo>
                <a:lnTo>
                  <a:pt x="43" y="12"/>
                </a:lnTo>
                <a:lnTo>
                  <a:pt x="43" y="8"/>
                </a:lnTo>
                <a:lnTo>
                  <a:pt x="42" y="3"/>
                </a:lnTo>
                <a:lnTo>
                  <a:pt x="42" y="1"/>
                </a:lnTo>
                <a:lnTo>
                  <a:pt x="42" y="0"/>
                </a:lnTo>
                <a:lnTo>
                  <a:pt x="44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7" y="3"/>
                </a:lnTo>
                <a:lnTo>
                  <a:pt x="46" y="6"/>
                </a:lnTo>
                <a:lnTo>
                  <a:pt x="46" y="9"/>
                </a:lnTo>
                <a:lnTo>
                  <a:pt x="46" y="10"/>
                </a:lnTo>
                <a:lnTo>
                  <a:pt x="48" y="12"/>
                </a:lnTo>
                <a:lnTo>
                  <a:pt x="49" y="13"/>
                </a:lnTo>
                <a:lnTo>
                  <a:pt x="50" y="14"/>
                </a:lnTo>
                <a:lnTo>
                  <a:pt x="50" y="15"/>
                </a:lnTo>
                <a:lnTo>
                  <a:pt x="50" y="16"/>
                </a:lnTo>
                <a:lnTo>
                  <a:pt x="51" y="16"/>
                </a:lnTo>
                <a:lnTo>
                  <a:pt x="50" y="16"/>
                </a:lnTo>
                <a:lnTo>
                  <a:pt x="51" y="16"/>
                </a:lnTo>
                <a:lnTo>
                  <a:pt x="52" y="16"/>
                </a:lnTo>
                <a:lnTo>
                  <a:pt x="51" y="16"/>
                </a:lnTo>
                <a:lnTo>
                  <a:pt x="52" y="16"/>
                </a:lnTo>
                <a:lnTo>
                  <a:pt x="53" y="16"/>
                </a:lnTo>
                <a:lnTo>
                  <a:pt x="54" y="16"/>
                </a:lnTo>
                <a:lnTo>
                  <a:pt x="54" y="17"/>
                </a:lnTo>
                <a:lnTo>
                  <a:pt x="53" y="18"/>
                </a:lnTo>
                <a:lnTo>
                  <a:pt x="53" y="17"/>
                </a:lnTo>
                <a:lnTo>
                  <a:pt x="53" y="18"/>
                </a:lnTo>
                <a:lnTo>
                  <a:pt x="54" y="18"/>
                </a:lnTo>
                <a:lnTo>
                  <a:pt x="55" y="17"/>
                </a:lnTo>
                <a:lnTo>
                  <a:pt x="56" y="16"/>
                </a:lnTo>
                <a:lnTo>
                  <a:pt x="56" y="15"/>
                </a:lnTo>
                <a:lnTo>
                  <a:pt x="57" y="15"/>
                </a:lnTo>
                <a:lnTo>
                  <a:pt x="58" y="15"/>
                </a:lnTo>
                <a:lnTo>
                  <a:pt x="59" y="16"/>
                </a:lnTo>
                <a:lnTo>
                  <a:pt x="59" y="17"/>
                </a:lnTo>
                <a:lnTo>
                  <a:pt x="63" y="16"/>
                </a:lnTo>
                <a:lnTo>
                  <a:pt x="63" y="17"/>
                </a:lnTo>
                <a:lnTo>
                  <a:pt x="64" y="19"/>
                </a:lnTo>
                <a:lnTo>
                  <a:pt x="64" y="20"/>
                </a:lnTo>
                <a:lnTo>
                  <a:pt x="64" y="22"/>
                </a:lnTo>
                <a:lnTo>
                  <a:pt x="64" y="23"/>
                </a:lnTo>
                <a:lnTo>
                  <a:pt x="64" y="25"/>
                </a:lnTo>
                <a:lnTo>
                  <a:pt x="65" y="25"/>
                </a:lnTo>
                <a:lnTo>
                  <a:pt x="65" y="24"/>
                </a:lnTo>
                <a:lnTo>
                  <a:pt x="67" y="25"/>
                </a:lnTo>
                <a:lnTo>
                  <a:pt x="69" y="25"/>
                </a:lnTo>
                <a:lnTo>
                  <a:pt x="69" y="26"/>
                </a:lnTo>
                <a:lnTo>
                  <a:pt x="70" y="26"/>
                </a:lnTo>
                <a:lnTo>
                  <a:pt x="71" y="25"/>
                </a:lnTo>
                <a:lnTo>
                  <a:pt x="72" y="24"/>
                </a:lnTo>
                <a:lnTo>
                  <a:pt x="73" y="23"/>
                </a:lnTo>
                <a:lnTo>
                  <a:pt x="73" y="22"/>
                </a:lnTo>
                <a:lnTo>
                  <a:pt x="73" y="21"/>
                </a:lnTo>
                <a:lnTo>
                  <a:pt x="74" y="21"/>
                </a:lnTo>
                <a:lnTo>
                  <a:pt x="75" y="22"/>
                </a:lnTo>
                <a:lnTo>
                  <a:pt x="76" y="22"/>
                </a:lnTo>
                <a:lnTo>
                  <a:pt x="77" y="21"/>
                </a:lnTo>
                <a:lnTo>
                  <a:pt x="78" y="22"/>
                </a:lnTo>
                <a:lnTo>
                  <a:pt x="79" y="22"/>
                </a:lnTo>
                <a:lnTo>
                  <a:pt x="79" y="21"/>
                </a:lnTo>
                <a:lnTo>
                  <a:pt x="80" y="21"/>
                </a:lnTo>
                <a:lnTo>
                  <a:pt x="81" y="21"/>
                </a:lnTo>
                <a:lnTo>
                  <a:pt x="82" y="19"/>
                </a:lnTo>
                <a:lnTo>
                  <a:pt x="82" y="17"/>
                </a:lnTo>
                <a:lnTo>
                  <a:pt x="82" y="16"/>
                </a:lnTo>
                <a:lnTo>
                  <a:pt x="82" y="15"/>
                </a:lnTo>
                <a:lnTo>
                  <a:pt x="83" y="14"/>
                </a:lnTo>
                <a:lnTo>
                  <a:pt x="83" y="13"/>
                </a:lnTo>
                <a:lnTo>
                  <a:pt x="84" y="13"/>
                </a:lnTo>
                <a:lnTo>
                  <a:pt x="85" y="13"/>
                </a:lnTo>
                <a:lnTo>
                  <a:pt x="86" y="13"/>
                </a:lnTo>
                <a:lnTo>
                  <a:pt x="86" y="14"/>
                </a:lnTo>
                <a:lnTo>
                  <a:pt x="85" y="16"/>
                </a:lnTo>
                <a:lnTo>
                  <a:pt x="84" y="18"/>
                </a:lnTo>
                <a:lnTo>
                  <a:pt x="83" y="20"/>
                </a:lnTo>
                <a:lnTo>
                  <a:pt x="83" y="22"/>
                </a:lnTo>
                <a:lnTo>
                  <a:pt x="85" y="22"/>
                </a:lnTo>
                <a:lnTo>
                  <a:pt x="85" y="23"/>
                </a:lnTo>
                <a:lnTo>
                  <a:pt x="85" y="24"/>
                </a:lnTo>
                <a:lnTo>
                  <a:pt x="85" y="25"/>
                </a:lnTo>
                <a:lnTo>
                  <a:pt x="86" y="26"/>
                </a:lnTo>
                <a:lnTo>
                  <a:pt x="86" y="27"/>
                </a:lnTo>
                <a:lnTo>
                  <a:pt x="87" y="28"/>
                </a:lnTo>
                <a:lnTo>
                  <a:pt x="88" y="28"/>
                </a:lnTo>
                <a:lnTo>
                  <a:pt x="89" y="29"/>
                </a:lnTo>
                <a:lnTo>
                  <a:pt x="90" y="30"/>
                </a:lnTo>
                <a:lnTo>
                  <a:pt x="90" y="31"/>
                </a:lnTo>
                <a:lnTo>
                  <a:pt x="89" y="33"/>
                </a:lnTo>
                <a:lnTo>
                  <a:pt x="90" y="33"/>
                </a:lnTo>
                <a:lnTo>
                  <a:pt x="91" y="32"/>
                </a:lnTo>
                <a:lnTo>
                  <a:pt x="92" y="31"/>
                </a:lnTo>
                <a:lnTo>
                  <a:pt x="93" y="31"/>
                </a:lnTo>
                <a:lnTo>
                  <a:pt x="93" y="32"/>
                </a:lnTo>
                <a:lnTo>
                  <a:pt x="93" y="33"/>
                </a:lnTo>
                <a:lnTo>
                  <a:pt x="92" y="34"/>
                </a:lnTo>
                <a:lnTo>
                  <a:pt x="92" y="35"/>
                </a:lnTo>
                <a:lnTo>
                  <a:pt x="93" y="37"/>
                </a:lnTo>
                <a:lnTo>
                  <a:pt x="94" y="37"/>
                </a:lnTo>
                <a:lnTo>
                  <a:pt x="96" y="37"/>
                </a:lnTo>
                <a:lnTo>
                  <a:pt x="96" y="38"/>
                </a:lnTo>
                <a:lnTo>
                  <a:pt x="95" y="40"/>
                </a:lnTo>
                <a:lnTo>
                  <a:pt x="96" y="40"/>
                </a:lnTo>
                <a:lnTo>
                  <a:pt x="99" y="41"/>
                </a:lnTo>
                <a:lnTo>
                  <a:pt x="99" y="42"/>
                </a:lnTo>
                <a:lnTo>
                  <a:pt x="96" y="45"/>
                </a:lnTo>
                <a:lnTo>
                  <a:pt x="97" y="45"/>
                </a:lnTo>
                <a:lnTo>
                  <a:pt x="97" y="46"/>
                </a:lnTo>
                <a:lnTo>
                  <a:pt x="97" y="47"/>
                </a:lnTo>
                <a:lnTo>
                  <a:pt x="96" y="47"/>
                </a:lnTo>
                <a:lnTo>
                  <a:pt x="94" y="48"/>
                </a:lnTo>
                <a:lnTo>
                  <a:pt x="94" y="49"/>
                </a:lnTo>
                <a:lnTo>
                  <a:pt x="94" y="51"/>
                </a:lnTo>
                <a:lnTo>
                  <a:pt x="94" y="53"/>
                </a:lnTo>
                <a:lnTo>
                  <a:pt x="94" y="54"/>
                </a:lnTo>
                <a:lnTo>
                  <a:pt x="92" y="55"/>
                </a:lnTo>
                <a:lnTo>
                  <a:pt x="91" y="56"/>
                </a:lnTo>
                <a:lnTo>
                  <a:pt x="90" y="57"/>
                </a:lnTo>
                <a:lnTo>
                  <a:pt x="88" y="57"/>
                </a:lnTo>
                <a:lnTo>
                  <a:pt x="87" y="59"/>
                </a:lnTo>
                <a:lnTo>
                  <a:pt x="86" y="60"/>
                </a:lnTo>
                <a:lnTo>
                  <a:pt x="86" y="59"/>
                </a:lnTo>
                <a:lnTo>
                  <a:pt x="84" y="59"/>
                </a:lnTo>
                <a:lnTo>
                  <a:pt x="83" y="59"/>
                </a:lnTo>
                <a:lnTo>
                  <a:pt x="83" y="60"/>
                </a:lnTo>
                <a:lnTo>
                  <a:pt x="83" y="61"/>
                </a:lnTo>
                <a:lnTo>
                  <a:pt x="83" y="62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6" y="65"/>
                </a:lnTo>
                <a:lnTo>
                  <a:pt x="85" y="66"/>
                </a:lnTo>
                <a:lnTo>
                  <a:pt x="84" y="66"/>
                </a:lnTo>
                <a:lnTo>
                  <a:pt x="83" y="65"/>
                </a:lnTo>
                <a:lnTo>
                  <a:pt x="83" y="66"/>
                </a:lnTo>
                <a:lnTo>
                  <a:pt x="83" y="67"/>
                </a:lnTo>
                <a:lnTo>
                  <a:pt x="84" y="66"/>
                </a:lnTo>
                <a:lnTo>
                  <a:pt x="84" y="67"/>
                </a:lnTo>
                <a:lnTo>
                  <a:pt x="85" y="67"/>
                </a:lnTo>
                <a:lnTo>
                  <a:pt x="85" y="66"/>
                </a:lnTo>
                <a:lnTo>
                  <a:pt x="86" y="67"/>
                </a:lnTo>
                <a:lnTo>
                  <a:pt x="86" y="68"/>
                </a:lnTo>
                <a:lnTo>
                  <a:pt x="87" y="67"/>
                </a:lnTo>
                <a:lnTo>
                  <a:pt x="88" y="67"/>
                </a:lnTo>
                <a:lnTo>
                  <a:pt x="89" y="68"/>
                </a:lnTo>
                <a:lnTo>
                  <a:pt x="89" y="69"/>
                </a:lnTo>
                <a:lnTo>
                  <a:pt x="88" y="70"/>
                </a:lnTo>
                <a:lnTo>
                  <a:pt x="89" y="72"/>
                </a:lnTo>
                <a:lnTo>
                  <a:pt x="89" y="73"/>
                </a:lnTo>
                <a:lnTo>
                  <a:pt x="90" y="73"/>
                </a:lnTo>
                <a:lnTo>
                  <a:pt x="92" y="72"/>
                </a:lnTo>
                <a:lnTo>
                  <a:pt x="93" y="71"/>
                </a:lnTo>
                <a:lnTo>
                  <a:pt x="95" y="71"/>
                </a:lnTo>
                <a:lnTo>
                  <a:pt x="95" y="70"/>
                </a:lnTo>
                <a:lnTo>
                  <a:pt x="95" y="69"/>
                </a:lnTo>
                <a:lnTo>
                  <a:pt x="96" y="67"/>
                </a:lnTo>
                <a:lnTo>
                  <a:pt x="97" y="66"/>
                </a:lnTo>
                <a:lnTo>
                  <a:pt x="97" y="65"/>
                </a:lnTo>
                <a:lnTo>
                  <a:pt x="98" y="64"/>
                </a:lnTo>
                <a:lnTo>
                  <a:pt x="99" y="64"/>
                </a:lnTo>
                <a:lnTo>
                  <a:pt x="100" y="64"/>
                </a:lnTo>
                <a:lnTo>
                  <a:pt x="100" y="65"/>
                </a:lnTo>
                <a:lnTo>
                  <a:pt x="101" y="66"/>
                </a:lnTo>
                <a:lnTo>
                  <a:pt x="103" y="67"/>
                </a:lnTo>
                <a:lnTo>
                  <a:pt x="102" y="67"/>
                </a:lnTo>
                <a:lnTo>
                  <a:pt x="102" y="68"/>
                </a:lnTo>
                <a:lnTo>
                  <a:pt x="101" y="69"/>
                </a:lnTo>
                <a:lnTo>
                  <a:pt x="101" y="70"/>
                </a:lnTo>
                <a:lnTo>
                  <a:pt x="101" y="71"/>
                </a:lnTo>
                <a:lnTo>
                  <a:pt x="104" y="70"/>
                </a:lnTo>
                <a:lnTo>
                  <a:pt x="104" y="71"/>
                </a:lnTo>
                <a:lnTo>
                  <a:pt x="106" y="72"/>
                </a:lnTo>
                <a:lnTo>
                  <a:pt x="108" y="70"/>
                </a:lnTo>
                <a:lnTo>
                  <a:pt x="109" y="71"/>
                </a:lnTo>
                <a:lnTo>
                  <a:pt x="108" y="72"/>
                </a:lnTo>
                <a:lnTo>
                  <a:pt x="108" y="74"/>
                </a:lnTo>
                <a:lnTo>
                  <a:pt x="107" y="75"/>
                </a:lnTo>
                <a:lnTo>
                  <a:pt x="107" y="76"/>
                </a:lnTo>
                <a:lnTo>
                  <a:pt x="107" y="77"/>
                </a:lnTo>
                <a:lnTo>
                  <a:pt x="106" y="78"/>
                </a:lnTo>
                <a:lnTo>
                  <a:pt x="106" y="79"/>
                </a:lnTo>
                <a:lnTo>
                  <a:pt x="107" y="80"/>
                </a:lnTo>
                <a:lnTo>
                  <a:pt x="108" y="81"/>
                </a:lnTo>
                <a:lnTo>
                  <a:pt x="107" y="82"/>
                </a:lnTo>
                <a:lnTo>
                  <a:pt x="107" y="83"/>
                </a:lnTo>
                <a:lnTo>
                  <a:pt x="106" y="83"/>
                </a:lnTo>
                <a:lnTo>
                  <a:pt x="106" y="84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1"/>
                </a:lnTo>
                <a:lnTo>
                  <a:pt x="105" y="92"/>
                </a:lnTo>
                <a:lnTo>
                  <a:pt x="103" y="91"/>
                </a:lnTo>
                <a:lnTo>
                  <a:pt x="103" y="90"/>
                </a:lnTo>
                <a:lnTo>
                  <a:pt x="101" y="90"/>
                </a:lnTo>
                <a:lnTo>
                  <a:pt x="100" y="91"/>
                </a:lnTo>
                <a:lnTo>
                  <a:pt x="99" y="92"/>
                </a:lnTo>
                <a:lnTo>
                  <a:pt x="98" y="92"/>
                </a:lnTo>
                <a:lnTo>
                  <a:pt x="96" y="92"/>
                </a:lnTo>
                <a:lnTo>
                  <a:pt x="93" y="93"/>
                </a:lnTo>
                <a:lnTo>
                  <a:pt x="91" y="94"/>
                </a:lnTo>
                <a:lnTo>
                  <a:pt x="90" y="94"/>
                </a:lnTo>
                <a:lnTo>
                  <a:pt x="89" y="94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6" y="95"/>
                </a:lnTo>
                <a:lnTo>
                  <a:pt x="85" y="96"/>
                </a:lnTo>
                <a:lnTo>
                  <a:pt x="85" y="97"/>
                </a:lnTo>
                <a:lnTo>
                  <a:pt x="85" y="98"/>
                </a:lnTo>
                <a:lnTo>
                  <a:pt x="84" y="99"/>
                </a:lnTo>
                <a:lnTo>
                  <a:pt x="83" y="100"/>
                </a:lnTo>
                <a:lnTo>
                  <a:pt x="83" y="101"/>
                </a:lnTo>
                <a:lnTo>
                  <a:pt x="82" y="101"/>
                </a:lnTo>
                <a:lnTo>
                  <a:pt x="82" y="102"/>
                </a:lnTo>
                <a:lnTo>
                  <a:pt x="81" y="103"/>
                </a:lnTo>
                <a:lnTo>
                  <a:pt x="81" y="104"/>
                </a:lnTo>
                <a:lnTo>
                  <a:pt x="81" y="105"/>
                </a:lnTo>
                <a:lnTo>
                  <a:pt x="81" y="106"/>
                </a:lnTo>
                <a:lnTo>
                  <a:pt x="81" y="107"/>
                </a:lnTo>
                <a:lnTo>
                  <a:pt x="80" y="108"/>
                </a:lnTo>
                <a:lnTo>
                  <a:pt x="79" y="109"/>
                </a:lnTo>
                <a:lnTo>
                  <a:pt x="78" y="108"/>
                </a:lnTo>
                <a:lnTo>
                  <a:pt x="77" y="108"/>
                </a:lnTo>
                <a:lnTo>
                  <a:pt x="77" y="109"/>
                </a:lnTo>
                <a:lnTo>
                  <a:pt x="77" y="110"/>
                </a:lnTo>
                <a:lnTo>
                  <a:pt x="76" y="111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5" y="112"/>
                </a:lnTo>
                <a:lnTo>
                  <a:pt x="74" y="112"/>
                </a:lnTo>
                <a:lnTo>
                  <a:pt x="72" y="113"/>
                </a:lnTo>
                <a:lnTo>
                  <a:pt x="72" y="114"/>
                </a:lnTo>
                <a:lnTo>
                  <a:pt x="71" y="115"/>
                </a:lnTo>
                <a:lnTo>
                  <a:pt x="72" y="115"/>
                </a:lnTo>
                <a:lnTo>
                  <a:pt x="71" y="115"/>
                </a:lnTo>
                <a:lnTo>
                  <a:pt x="71" y="116"/>
                </a:lnTo>
                <a:lnTo>
                  <a:pt x="69" y="116"/>
                </a:lnTo>
                <a:lnTo>
                  <a:pt x="68" y="116"/>
                </a:lnTo>
                <a:lnTo>
                  <a:pt x="67" y="115"/>
                </a:lnTo>
                <a:lnTo>
                  <a:pt x="66" y="115"/>
                </a:lnTo>
                <a:lnTo>
                  <a:pt x="66" y="114"/>
                </a:lnTo>
                <a:lnTo>
                  <a:pt x="65" y="114"/>
                </a:lnTo>
                <a:lnTo>
                  <a:pt x="65" y="115"/>
                </a:lnTo>
                <a:lnTo>
                  <a:pt x="64" y="115"/>
                </a:lnTo>
                <a:lnTo>
                  <a:pt x="64" y="116"/>
                </a:lnTo>
                <a:lnTo>
                  <a:pt x="63" y="116"/>
                </a:lnTo>
                <a:lnTo>
                  <a:pt x="62" y="117"/>
                </a:lnTo>
                <a:lnTo>
                  <a:pt x="61" y="117"/>
                </a:lnTo>
                <a:lnTo>
                  <a:pt x="60" y="117"/>
                </a:lnTo>
                <a:lnTo>
                  <a:pt x="58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3"/>
                </a:lnTo>
                <a:lnTo>
                  <a:pt x="56" y="113"/>
                </a:lnTo>
                <a:lnTo>
                  <a:pt x="55" y="114"/>
                </a:lnTo>
                <a:lnTo>
                  <a:pt x="54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4"/>
                </a:lnTo>
                <a:lnTo>
                  <a:pt x="52" y="115"/>
                </a:lnTo>
                <a:lnTo>
                  <a:pt x="51" y="116"/>
                </a:lnTo>
                <a:lnTo>
                  <a:pt x="50" y="116"/>
                </a:lnTo>
                <a:lnTo>
                  <a:pt x="49" y="115"/>
                </a:lnTo>
                <a:lnTo>
                  <a:pt x="47" y="114"/>
                </a:lnTo>
                <a:lnTo>
                  <a:pt x="46" y="113"/>
                </a:lnTo>
                <a:lnTo>
                  <a:pt x="45" y="113"/>
                </a:lnTo>
                <a:lnTo>
                  <a:pt x="44" y="112"/>
                </a:lnTo>
                <a:lnTo>
                  <a:pt x="42" y="112"/>
                </a:lnTo>
                <a:lnTo>
                  <a:pt x="43" y="111"/>
                </a:lnTo>
                <a:lnTo>
                  <a:pt x="43" y="109"/>
                </a:lnTo>
                <a:lnTo>
                  <a:pt x="43" y="106"/>
                </a:lnTo>
                <a:lnTo>
                  <a:pt x="43" y="104"/>
                </a:lnTo>
                <a:lnTo>
                  <a:pt x="44" y="103"/>
                </a:lnTo>
                <a:lnTo>
                  <a:pt x="43" y="103"/>
                </a:lnTo>
                <a:lnTo>
                  <a:pt x="44" y="103"/>
                </a:lnTo>
                <a:lnTo>
                  <a:pt x="43" y="103"/>
                </a:lnTo>
                <a:lnTo>
                  <a:pt x="41" y="103"/>
                </a:lnTo>
                <a:lnTo>
                  <a:pt x="40" y="103"/>
                </a:lnTo>
                <a:lnTo>
                  <a:pt x="39" y="103"/>
                </a:lnTo>
                <a:lnTo>
                  <a:pt x="39" y="101"/>
                </a:lnTo>
                <a:lnTo>
                  <a:pt x="39" y="97"/>
                </a:lnTo>
                <a:lnTo>
                  <a:pt x="38" y="96"/>
                </a:lnTo>
                <a:lnTo>
                  <a:pt x="37" y="97"/>
                </a:lnTo>
                <a:lnTo>
                  <a:pt x="37" y="96"/>
                </a:lnTo>
                <a:lnTo>
                  <a:pt x="36" y="97"/>
                </a:lnTo>
                <a:lnTo>
                  <a:pt x="35" y="97"/>
                </a:lnTo>
                <a:lnTo>
                  <a:pt x="34" y="98"/>
                </a:lnTo>
                <a:lnTo>
                  <a:pt x="32" y="99"/>
                </a:lnTo>
                <a:lnTo>
                  <a:pt x="31" y="99"/>
                </a:lnTo>
                <a:lnTo>
                  <a:pt x="30" y="98"/>
                </a:lnTo>
                <a:lnTo>
                  <a:pt x="29" y="98"/>
                </a:lnTo>
                <a:lnTo>
                  <a:pt x="28" y="9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" name="Freeform 43"/>
          <p:cNvSpPr>
            <a:spLocks/>
          </p:cNvSpPr>
          <p:nvPr/>
        </p:nvSpPr>
        <p:spPr bwMode="auto">
          <a:xfrm>
            <a:off x="1247026" y="4054544"/>
            <a:ext cx="708111" cy="607963"/>
          </a:xfrm>
          <a:custGeom>
            <a:avLst/>
            <a:gdLst>
              <a:gd name="T0" fmla="*/ 2147483647 w 112"/>
              <a:gd name="T1" fmla="*/ 2147483647 h 78"/>
              <a:gd name="T2" fmla="*/ 2147483647 w 112"/>
              <a:gd name="T3" fmla="*/ 2147483647 h 78"/>
              <a:gd name="T4" fmla="*/ 2147483647 w 112"/>
              <a:gd name="T5" fmla="*/ 2147483647 h 78"/>
              <a:gd name="T6" fmla="*/ 2147483647 w 112"/>
              <a:gd name="T7" fmla="*/ 2147483647 h 78"/>
              <a:gd name="T8" fmla="*/ 2147483647 w 112"/>
              <a:gd name="T9" fmla="*/ 2147483647 h 78"/>
              <a:gd name="T10" fmla="*/ 2147483647 w 112"/>
              <a:gd name="T11" fmla="*/ 2147483647 h 78"/>
              <a:gd name="T12" fmla="*/ 2147483647 w 112"/>
              <a:gd name="T13" fmla="*/ 2147483647 h 78"/>
              <a:gd name="T14" fmla="*/ 2147483647 w 112"/>
              <a:gd name="T15" fmla="*/ 2147483647 h 78"/>
              <a:gd name="T16" fmla="*/ 2147483647 w 112"/>
              <a:gd name="T17" fmla="*/ 2147483647 h 78"/>
              <a:gd name="T18" fmla="*/ 2147483647 w 112"/>
              <a:gd name="T19" fmla="*/ 2147483647 h 78"/>
              <a:gd name="T20" fmla="*/ 2147483647 w 112"/>
              <a:gd name="T21" fmla="*/ 2147483647 h 78"/>
              <a:gd name="T22" fmla="*/ 2147483647 w 112"/>
              <a:gd name="T23" fmla="*/ 2147483647 h 78"/>
              <a:gd name="T24" fmla="*/ 2147483647 w 112"/>
              <a:gd name="T25" fmla="*/ 2147483647 h 78"/>
              <a:gd name="T26" fmla="*/ 2147483647 w 112"/>
              <a:gd name="T27" fmla="*/ 2147483647 h 78"/>
              <a:gd name="T28" fmla="*/ 2147483647 w 112"/>
              <a:gd name="T29" fmla="*/ 2147483647 h 78"/>
              <a:gd name="T30" fmla="*/ 2147483647 w 112"/>
              <a:gd name="T31" fmla="*/ 2147483647 h 78"/>
              <a:gd name="T32" fmla="*/ 2147483647 w 112"/>
              <a:gd name="T33" fmla="*/ 2147483647 h 78"/>
              <a:gd name="T34" fmla="*/ 2147483647 w 112"/>
              <a:gd name="T35" fmla="*/ 2147483647 h 78"/>
              <a:gd name="T36" fmla="*/ 2147483647 w 112"/>
              <a:gd name="T37" fmla="*/ 2147483647 h 78"/>
              <a:gd name="T38" fmla="*/ 2147483647 w 112"/>
              <a:gd name="T39" fmla="*/ 2147483647 h 78"/>
              <a:gd name="T40" fmla="*/ 2147483647 w 112"/>
              <a:gd name="T41" fmla="*/ 2147483647 h 78"/>
              <a:gd name="T42" fmla="*/ 2147483647 w 112"/>
              <a:gd name="T43" fmla="*/ 2147483647 h 78"/>
              <a:gd name="T44" fmla="*/ 2147483647 w 112"/>
              <a:gd name="T45" fmla="*/ 2147483647 h 78"/>
              <a:gd name="T46" fmla="*/ 2147483647 w 112"/>
              <a:gd name="T47" fmla="*/ 2147483647 h 78"/>
              <a:gd name="T48" fmla="*/ 2147483647 w 112"/>
              <a:gd name="T49" fmla="*/ 2147483647 h 78"/>
              <a:gd name="T50" fmla="*/ 2147483647 w 112"/>
              <a:gd name="T51" fmla="*/ 2147483647 h 78"/>
              <a:gd name="T52" fmla="*/ 2147483647 w 112"/>
              <a:gd name="T53" fmla="*/ 2147483647 h 78"/>
              <a:gd name="T54" fmla="*/ 2147483647 w 112"/>
              <a:gd name="T55" fmla="*/ 2147483647 h 78"/>
              <a:gd name="T56" fmla="*/ 2147483647 w 112"/>
              <a:gd name="T57" fmla="*/ 2147483647 h 78"/>
              <a:gd name="T58" fmla="*/ 2147483647 w 112"/>
              <a:gd name="T59" fmla="*/ 2147483647 h 78"/>
              <a:gd name="T60" fmla="*/ 2147483647 w 112"/>
              <a:gd name="T61" fmla="*/ 2147483647 h 78"/>
              <a:gd name="T62" fmla="*/ 2147483647 w 112"/>
              <a:gd name="T63" fmla="*/ 2147483647 h 78"/>
              <a:gd name="T64" fmla="*/ 2147483647 w 112"/>
              <a:gd name="T65" fmla="*/ 2147483647 h 78"/>
              <a:gd name="T66" fmla="*/ 2147483647 w 112"/>
              <a:gd name="T67" fmla="*/ 2147483647 h 78"/>
              <a:gd name="T68" fmla="*/ 2147483647 w 112"/>
              <a:gd name="T69" fmla="*/ 2147483647 h 78"/>
              <a:gd name="T70" fmla="*/ 2147483647 w 112"/>
              <a:gd name="T71" fmla="*/ 2147483647 h 78"/>
              <a:gd name="T72" fmla="*/ 2147483647 w 112"/>
              <a:gd name="T73" fmla="*/ 2147483647 h 78"/>
              <a:gd name="T74" fmla="*/ 2147483647 w 112"/>
              <a:gd name="T75" fmla="*/ 2147483647 h 78"/>
              <a:gd name="T76" fmla="*/ 2147483647 w 112"/>
              <a:gd name="T77" fmla="*/ 2147483647 h 78"/>
              <a:gd name="T78" fmla="*/ 2147483647 w 112"/>
              <a:gd name="T79" fmla="*/ 2147483647 h 78"/>
              <a:gd name="T80" fmla="*/ 2147483647 w 112"/>
              <a:gd name="T81" fmla="*/ 2147483647 h 78"/>
              <a:gd name="T82" fmla="*/ 2147483647 w 112"/>
              <a:gd name="T83" fmla="*/ 2147483647 h 78"/>
              <a:gd name="T84" fmla="*/ 2147483647 w 112"/>
              <a:gd name="T85" fmla="*/ 2147483647 h 78"/>
              <a:gd name="T86" fmla="*/ 2147483647 w 112"/>
              <a:gd name="T87" fmla="*/ 2147483647 h 78"/>
              <a:gd name="T88" fmla="*/ 2147483647 w 112"/>
              <a:gd name="T89" fmla="*/ 2147483647 h 78"/>
              <a:gd name="T90" fmla="*/ 2147483647 w 112"/>
              <a:gd name="T91" fmla="*/ 2147483647 h 78"/>
              <a:gd name="T92" fmla="*/ 2147483647 w 112"/>
              <a:gd name="T93" fmla="*/ 2147483647 h 78"/>
              <a:gd name="T94" fmla="*/ 2147483647 w 112"/>
              <a:gd name="T95" fmla="*/ 2147483647 h 78"/>
              <a:gd name="T96" fmla="*/ 2147483647 w 112"/>
              <a:gd name="T97" fmla="*/ 2147483647 h 78"/>
              <a:gd name="T98" fmla="*/ 2147483647 w 112"/>
              <a:gd name="T99" fmla="*/ 2147483647 h 78"/>
              <a:gd name="T100" fmla="*/ 2147483647 w 112"/>
              <a:gd name="T101" fmla="*/ 2147483647 h 78"/>
              <a:gd name="T102" fmla="*/ 2147483647 w 112"/>
              <a:gd name="T103" fmla="*/ 2147483647 h 78"/>
              <a:gd name="T104" fmla="*/ 2147483647 w 112"/>
              <a:gd name="T105" fmla="*/ 2147483647 h 78"/>
              <a:gd name="T106" fmla="*/ 2147483647 w 112"/>
              <a:gd name="T107" fmla="*/ 2147483647 h 78"/>
              <a:gd name="T108" fmla="*/ 2147483647 w 112"/>
              <a:gd name="T109" fmla="*/ 2147483647 h 78"/>
              <a:gd name="T110" fmla="*/ 2147483647 w 112"/>
              <a:gd name="T111" fmla="*/ 2147483647 h 78"/>
              <a:gd name="T112" fmla="*/ 2147483647 w 112"/>
              <a:gd name="T113" fmla="*/ 2147483647 h 78"/>
              <a:gd name="T114" fmla="*/ 2147483647 w 112"/>
              <a:gd name="T115" fmla="*/ 2147483647 h 78"/>
              <a:gd name="T116" fmla="*/ 0 w 112"/>
              <a:gd name="T117" fmla="*/ 2147483647 h 78"/>
              <a:gd name="T118" fmla="*/ 2147483647 w 112"/>
              <a:gd name="T119" fmla="*/ 2147483647 h 78"/>
              <a:gd name="T120" fmla="*/ 2147483647 w 112"/>
              <a:gd name="T121" fmla="*/ 2147483647 h 78"/>
              <a:gd name="T122" fmla="*/ 2147483647 w 112"/>
              <a:gd name="T123" fmla="*/ 2147483647 h 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78"/>
              <a:gd name="T188" fmla="*/ 112 w 112"/>
              <a:gd name="T189" fmla="*/ 78 h 7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78">
                <a:moveTo>
                  <a:pt x="15" y="58"/>
                </a:moveTo>
                <a:lnTo>
                  <a:pt x="15" y="59"/>
                </a:lnTo>
                <a:lnTo>
                  <a:pt x="15" y="60"/>
                </a:lnTo>
                <a:lnTo>
                  <a:pt x="16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6" y="60"/>
                </a:lnTo>
                <a:lnTo>
                  <a:pt x="17" y="60"/>
                </a:lnTo>
                <a:lnTo>
                  <a:pt x="18" y="60"/>
                </a:lnTo>
                <a:lnTo>
                  <a:pt x="19" y="60"/>
                </a:lnTo>
                <a:lnTo>
                  <a:pt x="19" y="61"/>
                </a:lnTo>
                <a:lnTo>
                  <a:pt x="18" y="62"/>
                </a:lnTo>
                <a:lnTo>
                  <a:pt x="18" y="61"/>
                </a:lnTo>
                <a:lnTo>
                  <a:pt x="18" y="62"/>
                </a:lnTo>
                <a:lnTo>
                  <a:pt x="19" y="62"/>
                </a:lnTo>
                <a:lnTo>
                  <a:pt x="20" y="61"/>
                </a:lnTo>
                <a:lnTo>
                  <a:pt x="21" y="60"/>
                </a:lnTo>
                <a:lnTo>
                  <a:pt x="21" y="59"/>
                </a:lnTo>
                <a:lnTo>
                  <a:pt x="22" y="59"/>
                </a:lnTo>
                <a:lnTo>
                  <a:pt x="23" y="59"/>
                </a:lnTo>
                <a:lnTo>
                  <a:pt x="24" y="60"/>
                </a:lnTo>
                <a:lnTo>
                  <a:pt x="24" y="61"/>
                </a:lnTo>
                <a:lnTo>
                  <a:pt x="28" y="60"/>
                </a:lnTo>
                <a:lnTo>
                  <a:pt x="28" y="61"/>
                </a:lnTo>
                <a:lnTo>
                  <a:pt x="29" y="63"/>
                </a:lnTo>
                <a:lnTo>
                  <a:pt x="29" y="64"/>
                </a:lnTo>
                <a:lnTo>
                  <a:pt x="29" y="66"/>
                </a:lnTo>
                <a:lnTo>
                  <a:pt x="29" y="67"/>
                </a:lnTo>
                <a:lnTo>
                  <a:pt x="29" y="69"/>
                </a:lnTo>
                <a:lnTo>
                  <a:pt x="30" y="69"/>
                </a:lnTo>
                <a:lnTo>
                  <a:pt x="30" y="68"/>
                </a:lnTo>
                <a:lnTo>
                  <a:pt x="32" y="69"/>
                </a:lnTo>
                <a:lnTo>
                  <a:pt x="34" y="69"/>
                </a:lnTo>
                <a:lnTo>
                  <a:pt x="34" y="70"/>
                </a:lnTo>
                <a:lnTo>
                  <a:pt x="35" y="70"/>
                </a:lnTo>
                <a:lnTo>
                  <a:pt x="36" y="69"/>
                </a:lnTo>
                <a:lnTo>
                  <a:pt x="37" y="68"/>
                </a:lnTo>
                <a:lnTo>
                  <a:pt x="38" y="67"/>
                </a:lnTo>
                <a:lnTo>
                  <a:pt x="38" y="66"/>
                </a:lnTo>
                <a:lnTo>
                  <a:pt x="38" y="65"/>
                </a:lnTo>
                <a:lnTo>
                  <a:pt x="39" y="65"/>
                </a:lnTo>
                <a:lnTo>
                  <a:pt x="40" y="66"/>
                </a:lnTo>
                <a:lnTo>
                  <a:pt x="41" y="66"/>
                </a:lnTo>
                <a:lnTo>
                  <a:pt x="42" y="65"/>
                </a:lnTo>
                <a:lnTo>
                  <a:pt x="43" y="66"/>
                </a:lnTo>
                <a:lnTo>
                  <a:pt x="44" y="66"/>
                </a:lnTo>
                <a:lnTo>
                  <a:pt x="44" y="65"/>
                </a:lnTo>
                <a:lnTo>
                  <a:pt x="45" y="65"/>
                </a:lnTo>
                <a:lnTo>
                  <a:pt x="46" y="65"/>
                </a:lnTo>
                <a:lnTo>
                  <a:pt x="47" y="63"/>
                </a:lnTo>
                <a:lnTo>
                  <a:pt x="47" y="61"/>
                </a:lnTo>
                <a:lnTo>
                  <a:pt x="47" y="60"/>
                </a:lnTo>
                <a:lnTo>
                  <a:pt x="47" y="59"/>
                </a:lnTo>
                <a:lnTo>
                  <a:pt x="48" y="58"/>
                </a:lnTo>
                <a:lnTo>
                  <a:pt x="48" y="57"/>
                </a:lnTo>
                <a:lnTo>
                  <a:pt x="49" y="57"/>
                </a:lnTo>
                <a:lnTo>
                  <a:pt x="50" y="57"/>
                </a:lnTo>
                <a:lnTo>
                  <a:pt x="51" y="57"/>
                </a:lnTo>
                <a:lnTo>
                  <a:pt x="51" y="58"/>
                </a:lnTo>
                <a:lnTo>
                  <a:pt x="50" y="60"/>
                </a:lnTo>
                <a:lnTo>
                  <a:pt x="49" y="62"/>
                </a:lnTo>
                <a:lnTo>
                  <a:pt x="48" y="64"/>
                </a:lnTo>
                <a:lnTo>
                  <a:pt x="48" y="66"/>
                </a:lnTo>
                <a:lnTo>
                  <a:pt x="50" y="66"/>
                </a:lnTo>
                <a:lnTo>
                  <a:pt x="50" y="67"/>
                </a:lnTo>
                <a:lnTo>
                  <a:pt x="50" y="68"/>
                </a:lnTo>
                <a:lnTo>
                  <a:pt x="50" y="69"/>
                </a:lnTo>
                <a:lnTo>
                  <a:pt x="51" y="70"/>
                </a:lnTo>
                <a:lnTo>
                  <a:pt x="51" y="71"/>
                </a:lnTo>
                <a:lnTo>
                  <a:pt x="52" y="72"/>
                </a:lnTo>
                <a:lnTo>
                  <a:pt x="53" y="72"/>
                </a:lnTo>
                <a:lnTo>
                  <a:pt x="54" y="73"/>
                </a:lnTo>
                <a:lnTo>
                  <a:pt x="55" y="74"/>
                </a:lnTo>
                <a:lnTo>
                  <a:pt x="55" y="75"/>
                </a:lnTo>
                <a:lnTo>
                  <a:pt x="54" y="77"/>
                </a:lnTo>
                <a:lnTo>
                  <a:pt x="55" y="77"/>
                </a:lnTo>
                <a:lnTo>
                  <a:pt x="56" y="76"/>
                </a:lnTo>
                <a:lnTo>
                  <a:pt x="57" y="75"/>
                </a:lnTo>
                <a:lnTo>
                  <a:pt x="58" y="75"/>
                </a:lnTo>
                <a:lnTo>
                  <a:pt x="58" y="76"/>
                </a:lnTo>
                <a:lnTo>
                  <a:pt x="58" y="77"/>
                </a:lnTo>
                <a:lnTo>
                  <a:pt x="60" y="77"/>
                </a:lnTo>
                <a:lnTo>
                  <a:pt x="60" y="76"/>
                </a:lnTo>
                <a:lnTo>
                  <a:pt x="61" y="77"/>
                </a:lnTo>
                <a:lnTo>
                  <a:pt x="63" y="78"/>
                </a:lnTo>
                <a:lnTo>
                  <a:pt x="66" y="77"/>
                </a:lnTo>
                <a:lnTo>
                  <a:pt x="68" y="77"/>
                </a:lnTo>
                <a:lnTo>
                  <a:pt x="68" y="76"/>
                </a:lnTo>
                <a:lnTo>
                  <a:pt x="68" y="75"/>
                </a:lnTo>
                <a:lnTo>
                  <a:pt x="70" y="75"/>
                </a:lnTo>
                <a:lnTo>
                  <a:pt x="72" y="74"/>
                </a:lnTo>
                <a:lnTo>
                  <a:pt x="75" y="72"/>
                </a:lnTo>
                <a:lnTo>
                  <a:pt x="79" y="71"/>
                </a:lnTo>
                <a:lnTo>
                  <a:pt x="83" y="69"/>
                </a:lnTo>
                <a:lnTo>
                  <a:pt x="84" y="69"/>
                </a:lnTo>
                <a:lnTo>
                  <a:pt x="85" y="68"/>
                </a:lnTo>
                <a:lnTo>
                  <a:pt x="84" y="67"/>
                </a:lnTo>
                <a:lnTo>
                  <a:pt x="83" y="67"/>
                </a:lnTo>
                <a:lnTo>
                  <a:pt x="82" y="67"/>
                </a:lnTo>
                <a:lnTo>
                  <a:pt x="82" y="66"/>
                </a:lnTo>
                <a:lnTo>
                  <a:pt x="82" y="65"/>
                </a:lnTo>
                <a:lnTo>
                  <a:pt x="83" y="64"/>
                </a:lnTo>
                <a:lnTo>
                  <a:pt x="84" y="63"/>
                </a:lnTo>
                <a:lnTo>
                  <a:pt x="85" y="63"/>
                </a:lnTo>
                <a:lnTo>
                  <a:pt x="85" y="65"/>
                </a:lnTo>
                <a:lnTo>
                  <a:pt x="86" y="65"/>
                </a:lnTo>
                <a:lnTo>
                  <a:pt x="87" y="65"/>
                </a:lnTo>
                <a:lnTo>
                  <a:pt x="88" y="64"/>
                </a:lnTo>
                <a:lnTo>
                  <a:pt x="90" y="64"/>
                </a:lnTo>
                <a:lnTo>
                  <a:pt x="91" y="64"/>
                </a:lnTo>
                <a:lnTo>
                  <a:pt x="92" y="64"/>
                </a:lnTo>
                <a:lnTo>
                  <a:pt x="93" y="64"/>
                </a:lnTo>
                <a:lnTo>
                  <a:pt x="93" y="63"/>
                </a:lnTo>
                <a:lnTo>
                  <a:pt x="92" y="62"/>
                </a:lnTo>
                <a:lnTo>
                  <a:pt x="92" y="61"/>
                </a:lnTo>
                <a:lnTo>
                  <a:pt x="93" y="62"/>
                </a:lnTo>
                <a:lnTo>
                  <a:pt x="94" y="62"/>
                </a:lnTo>
                <a:lnTo>
                  <a:pt x="94" y="61"/>
                </a:lnTo>
                <a:lnTo>
                  <a:pt x="95" y="61"/>
                </a:lnTo>
                <a:lnTo>
                  <a:pt x="96" y="61"/>
                </a:lnTo>
                <a:lnTo>
                  <a:pt x="97" y="62"/>
                </a:lnTo>
                <a:lnTo>
                  <a:pt x="99" y="63"/>
                </a:lnTo>
                <a:lnTo>
                  <a:pt x="99" y="64"/>
                </a:lnTo>
                <a:lnTo>
                  <a:pt x="100" y="64"/>
                </a:lnTo>
                <a:lnTo>
                  <a:pt x="100" y="63"/>
                </a:lnTo>
                <a:lnTo>
                  <a:pt x="101" y="64"/>
                </a:lnTo>
                <a:lnTo>
                  <a:pt x="102" y="63"/>
                </a:lnTo>
                <a:lnTo>
                  <a:pt x="104" y="62"/>
                </a:lnTo>
                <a:lnTo>
                  <a:pt x="106" y="62"/>
                </a:lnTo>
                <a:lnTo>
                  <a:pt x="107" y="62"/>
                </a:lnTo>
                <a:lnTo>
                  <a:pt x="108" y="58"/>
                </a:lnTo>
                <a:lnTo>
                  <a:pt x="109" y="56"/>
                </a:lnTo>
                <a:lnTo>
                  <a:pt x="109" y="54"/>
                </a:lnTo>
                <a:lnTo>
                  <a:pt x="108" y="52"/>
                </a:lnTo>
                <a:lnTo>
                  <a:pt x="108" y="51"/>
                </a:lnTo>
                <a:lnTo>
                  <a:pt x="109" y="48"/>
                </a:lnTo>
                <a:lnTo>
                  <a:pt x="108" y="47"/>
                </a:lnTo>
                <a:lnTo>
                  <a:pt x="107" y="46"/>
                </a:lnTo>
                <a:lnTo>
                  <a:pt x="107" y="44"/>
                </a:lnTo>
                <a:lnTo>
                  <a:pt x="109" y="42"/>
                </a:lnTo>
                <a:lnTo>
                  <a:pt x="111" y="41"/>
                </a:lnTo>
                <a:lnTo>
                  <a:pt x="112" y="39"/>
                </a:lnTo>
                <a:lnTo>
                  <a:pt x="112" y="38"/>
                </a:lnTo>
                <a:lnTo>
                  <a:pt x="112" y="37"/>
                </a:lnTo>
                <a:lnTo>
                  <a:pt x="110" y="37"/>
                </a:lnTo>
                <a:lnTo>
                  <a:pt x="109" y="37"/>
                </a:lnTo>
                <a:lnTo>
                  <a:pt x="108" y="37"/>
                </a:lnTo>
                <a:lnTo>
                  <a:pt x="105" y="37"/>
                </a:lnTo>
                <a:lnTo>
                  <a:pt x="104" y="37"/>
                </a:lnTo>
                <a:lnTo>
                  <a:pt x="103" y="38"/>
                </a:lnTo>
                <a:lnTo>
                  <a:pt x="102" y="38"/>
                </a:lnTo>
                <a:lnTo>
                  <a:pt x="102" y="37"/>
                </a:lnTo>
                <a:lnTo>
                  <a:pt x="101" y="37"/>
                </a:lnTo>
                <a:lnTo>
                  <a:pt x="99" y="36"/>
                </a:lnTo>
                <a:lnTo>
                  <a:pt x="99" y="35"/>
                </a:lnTo>
                <a:lnTo>
                  <a:pt x="98" y="35"/>
                </a:lnTo>
                <a:lnTo>
                  <a:pt x="97" y="35"/>
                </a:lnTo>
                <a:lnTo>
                  <a:pt x="97" y="34"/>
                </a:lnTo>
                <a:lnTo>
                  <a:pt x="96" y="33"/>
                </a:lnTo>
                <a:lnTo>
                  <a:pt x="95" y="32"/>
                </a:lnTo>
                <a:lnTo>
                  <a:pt x="95" y="31"/>
                </a:lnTo>
                <a:lnTo>
                  <a:pt x="94" y="30"/>
                </a:lnTo>
                <a:lnTo>
                  <a:pt x="94" y="28"/>
                </a:lnTo>
                <a:lnTo>
                  <a:pt x="92" y="27"/>
                </a:lnTo>
                <a:lnTo>
                  <a:pt x="91" y="25"/>
                </a:lnTo>
                <a:lnTo>
                  <a:pt x="92" y="23"/>
                </a:lnTo>
                <a:lnTo>
                  <a:pt x="93" y="21"/>
                </a:lnTo>
                <a:lnTo>
                  <a:pt x="92" y="20"/>
                </a:lnTo>
                <a:lnTo>
                  <a:pt x="91" y="20"/>
                </a:lnTo>
                <a:lnTo>
                  <a:pt x="90" y="21"/>
                </a:lnTo>
                <a:lnTo>
                  <a:pt x="88" y="21"/>
                </a:lnTo>
                <a:lnTo>
                  <a:pt x="89" y="17"/>
                </a:lnTo>
                <a:lnTo>
                  <a:pt x="88" y="17"/>
                </a:lnTo>
                <a:lnTo>
                  <a:pt x="86" y="16"/>
                </a:lnTo>
                <a:lnTo>
                  <a:pt x="85" y="16"/>
                </a:lnTo>
                <a:lnTo>
                  <a:pt x="83" y="16"/>
                </a:lnTo>
                <a:lnTo>
                  <a:pt x="82" y="17"/>
                </a:lnTo>
                <a:lnTo>
                  <a:pt x="81" y="19"/>
                </a:lnTo>
                <a:lnTo>
                  <a:pt x="82" y="20"/>
                </a:lnTo>
                <a:lnTo>
                  <a:pt x="81" y="20"/>
                </a:lnTo>
                <a:lnTo>
                  <a:pt x="80" y="20"/>
                </a:lnTo>
                <a:lnTo>
                  <a:pt x="80" y="19"/>
                </a:lnTo>
                <a:lnTo>
                  <a:pt x="79" y="17"/>
                </a:lnTo>
                <a:lnTo>
                  <a:pt x="81" y="14"/>
                </a:lnTo>
                <a:lnTo>
                  <a:pt x="81" y="13"/>
                </a:lnTo>
                <a:lnTo>
                  <a:pt x="81" y="12"/>
                </a:lnTo>
                <a:lnTo>
                  <a:pt x="81" y="11"/>
                </a:lnTo>
                <a:lnTo>
                  <a:pt x="81" y="10"/>
                </a:lnTo>
                <a:lnTo>
                  <a:pt x="82" y="10"/>
                </a:lnTo>
                <a:lnTo>
                  <a:pt x="83" y="9"/>
                </a:lnTo>
                <a:lnTo>
                  <a:pt x="84" y="10"/>
                </a:lnTo>
                <a:lnTo>
                  <a:pt x="84" y="11"/>
                </a:lnTo>
                <a:lnTo>
                  <a:pt x="84" y="12"/>
                </a:lnTo>
                <a:lnTo>
                  <a:pt x="83" y="14"/>
                </a:lnTo>
                <a:lnTo>
                  <a:pt x="84" y="14"/>
                </a:lnTo>
                <a:lnTo>
                  <a:pt x="85" y="13"/>
                </a:lnTo>
                <a:lnTo>
                  <a:pt x="85" y="12"/>
                </a:lnTo>
                <a:lnTo>
                  <a:pt x="86" y="11"/>
                </a:lnTo>
                <a:lnTo>
                  <a:pt x="84" y="8"/>
                </a:lnTo>
                <a:lnTo>
                  <a:pt x="83" y="8"/>
                </a:lnTo>
                <a:lnTo>
                  <a:pt x="83" y="7"/>
                </a:lnTo>
                <a:lnTo>
                  <a:pt x="83" y="6"/>
                </a:lnTo>
                <a:lnTo>
                  <a:pt x="83" y="5"/>
                </a:lnTo>
                <a:lnTo>
                  <a:pt x="82" y="5"/>
                </a:lnTo>
                <a:lnTo>
                  <a:pt x="81" y="5"/>
                </a:lnTo>
                <a:lnTo>
                  <a:pt x="80" y="5"/>
                </a:lnTo>
                <a:lnTo>
                  <a:pt x="79" y="5"/>
                </a:lnTo>
                <a:lnTo>
                  <a:pt x="77" y="6"/>
                </a:lnTo>
                <a:lnTo>
                  <a:pt x="76" y="6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2" y="4"/>
                </a:lnTo>
                <a:lnTo>
                  <a:pt x="72" y="2"/>
                </a:lnTo>
                <a:lnTo>
                  <a:pt x="72" y="0"/>
                </a:lnTo>
                <a:lnTo>
                  <a:pt x="71" y="0"/>
                </a:lnTo>
                <a:lnTo>
                  <a:pt x="69" y="0"/>
                </a:lnTo>
                <a:lnTo>
                  <a:pt x="66" y="0"/>
                </a:lnTo>
                <a:lnTo>
                  <a:pt x="61" y="0"/>
                </a:lnTo>
                <a:lnTo>
                  <a:pt x="56" y="0"/>
                </a:lnTo>
                <a:lnTo>
                  <a:pt x="55" y="1"/>
                </a:lnTo>
                <a:lnTo>
                  <a:pt x="55" y="2"/>
                </a:lnTo>
                <a:lnTo>
                  <a:pt x="56" y="2"/>
                </a:lnTo>
                <a:lnTo>
                  <a:pt x="55" y="3"/>
                </a:lnTo>
                <a:lnTo>
                  <a:pt x="55" y="4"/>
                </a:lnTo>
                <a:lnTo>
                  <a:pt x="55" y="5"/>
                </a:lnTo>
                <a:lnTo>
                  <a:pt x="56" y="5"/>
                </a:lnTo>
                <a:lnTo>
                  <a:pt x="58" y="6"/>
                </a:lnTo>
                <a:lnTo>
                  <a:pt x="59" y="7"/>
                </a:lnTo>
                <a:lnTo>
                  <a:pt x="59" y="8"/>
                </a:lnTo>
                <a:lnTo>
                  <a:pt x="60" y="8"/>
                </a:lnTo>
                <a:lnTo>
                  <a:pt x="60" y="9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8" y="13"/>
                </a:lnTo>
                <a:lnTo>
                  <a:pt x="59" y="14"/>
                </a:lnTo>
                <a:lnTo>
                  <a:pt x="58" y="14"/>
                </a:lnTo>
                <a:lnTo>
                  <a:pt x="58" y="13"/>
                </a:lnTo>
                <a:lnTo>
                  <a:pt x="56" y="13"/>
                </a:lnTo>
                <a:lnTo>
                  <a:pt x="55" y="14"/>
                </a:lnTo>
                <a:lnTo>
                  <a:pt x="56" y="15"/>
                </a:lnTo>
                <a:lnTo>
                  <a:pt x="56" y="16"/>
                </a:lnTo>
                <a:lnTo>
                  <a:pt x="57" y="16"/>
                </a:lnTo>
                <a:lnTo>
                  <a:pt x="59" y="16"/>
                </a:lnTo>
                <a:lnTo>
                  <a:pt x="60" y="16"/>
                </a:lnTo>
                <a:lnTo>
                  <a:pt x="60" y="17"/>
                </a:lnTo>
                <a:lnTo>
                  <a:pt x="61" y="17"/>
                </a:lnTo>
                <a:lnTo>
                  <a:pt x="62" y="16"/>
                </a:lnTo>
                <a:lnTo>
                  <a:pt x="63" y="17"/>
                </a:lnTo>
                <a:lnTo>
                  <a:pt x="62" y="18"/>
                </a:lnTo>
                <a:lnTo>
                  <a:pt x="62" y="19"/>
                </a:lnTo>
                <a:lnTo>
                  <a:pt x="62" y="22"/>
                </a:lnTo>
                <a:lnTo>
                  <a:pt x="61" y="23"/>
                </a:lnTo>
                <a:lnTo>
                  <a:pt x="59" y="23"/>
                </a:lnTo>
                <a:lnTo>
                  <a:pt x="58" y="22"/>
                </a:lnTo>
                <a:lnTo>
                  <a:pt x="57" y="20"/>
                </a:lnTo>
                <a:lnTo>
                  <a:pt x="56" y="20"/>
                </a:lnTo>
                <a:lnTo>
                  <a:pt x="55" y="20"/>
                </a:lnTo>
                <a:lnTo>
                  <a:pt x="53" y="21"/>
                </a:lnTo>
                <a:lnTo>
                  <a:pt x="52" y="22"/>
                </a:lnTo>
                <a:lnTo>
                  <a:pt x="52" y="24"/>
                </a:lnTo>
                <a:lnTo>
                  <a:pt x="51" y="26"/>
                </a:lnTo>
                <a:lnTo>
                  <a:pt x="51" y="28"/>
                </a:lnTo>
                <a:lnTo>
                  <a:pt x="50" y="27"/>
                </a:lnTo>
                <a:lnTo>
                  <a:pt x="49" y="27"/>
                </a:lnTo>
                <a:lnTo>
                  <a:pt x="49" y="26"/>
                </a:lnTo>
                <a:lnTo>
                  <a:pt x="48" y="26"/>
                </a:lnTo>
                <a:lnTo>
                  <a:pt x="47" y="27"/>
                </a:lnTo>
                <a:lnTo>
                  <a:pt x="47" y="28"/>
                </a:lnTo>
                <a:lnTo>
                  <a:pt x="47" y="29"/>
                </a:lnTo>
                <a:lnTo>
                  <a:pt x="46" y="30"/>
                </a:lnTo>
                <a:lnTo>
                  <a:pt x="46" y="31"/>
                </a:lnTo>
                <a:lnTo>
                  <a:pt x="45" y="31"/>
                </a:lnTo>
                <a:lnTo>
                  <a:pt x="44" y="31"/>
                </a:lnTo>
                <a:lnTo>
                  <a:pt x="43" y="30"/>
                </a:lnTo>
                <a:lnTo>
                  <a:pt x="41" y="28"/>
                </a:lnTo>
                <a:lnTo>
                  <a:pt x="39" y="26"/>
                </a:lnTo>
                <a:lnTo>
                  <a:pt x="37" y="25"/>
                </a:lnTo>
                <a:lnTo>
                  <a:pt x="35" y="25"/>
                </a:lnTo>
                <a:lnTo>
                  <a:pt x="35" y="24"/>
                </a:lnTo>
                <a:lnTo>
                  <a:pt x="34" y="24"/>
                </a:lnTo>
                <a:lnTo>
                  <a:pt x="33" y="24"/>
                </a:lnTo>
                <a:lnTo>
                  <a:pt x="33" y="25"/>
                </a:lnTo>
                <a:lnTo>
                  <a:pt x="33" y="26"/>
                </a:lnTo>
                <a:lnTo>
                  <a:pt x="33" y="27"/>
                </a:lnTo>
                <a:lnTo>
                  <a:pt x="33" y="28"/>
                </a:lnTo>
                <a:lnTo>
                  <a:pt x="32" y="29"/>
                </a:lnTo>
                <a:lnTo>
                  <a:pt x="32" y="30"/>
                </a:lnTo>
                <a:lnTo>
                  <a:pt x="31" y="30"/>
                </a:lnTo>
                <a:lnTo>
                  <a:pt x="31" y="29"/>
                </a:lnTo>
                <a:lnTo>
                  <a:pt x="29" y="29"/>
                </a:lnTo>
                <a:lnTo>
                  <a:pt x="28" y="28"/>
                </a:lnTo>
                <a:lnTo>
                  <a:pt x="27" y="29"/>
                </a:lnTo>
                <a:lnTo>
                  <a:pt x="27" y="30"/>
                </a:lnTo>
                <a:lnTo>
                  <a:pt x="27" y="32"/>
                </a:lnTo>
                <a:lnTo>
                  <a:pt x="26" y="33"/>
                </a:lnTo>
                <a:lnTo>
                  <a:pt x="25" y="33"/>
                </a:lnTo>
                <a:lnTo>
                  <a:pt x="24" y="33"/>
                </a:lnTo>
                <a:lnTo>
                  <a:pt x="23" y="33"/>
                </a:lnTo>
                <a:lnTo>
                  <a:pt x="22" y="33"/>
                </a:lnTo>
                <a:lnTo>
                  <a:pt x="22" y="32"/>
                </a:lnTo>
                <a:lnTo>
                  <a:pt x="21" y="32"/>
                </a:lnTo>
                <a:lnTo>
                  <a:pt x="20" y="31"/>
                </a:lnTo>
                <a:lnTo>
                  <a:pt x="19" y="31"/>
                </a:lnTo>
                <a:lnTo>
                  <a:pt x="19" y="32"/>
                </a:lnTo>
                <a:lnTo>
                  <a:pt x="18" y="32"/>
                </a:lnTo>
                <a:lnTo>
                  <a:pt x="17" y="32"/>
                </a:lnTo>
                <a:lnTo>
                  <a:pt x="16" y="31"/>
                </a:lnTo>
                <a:lnTo>
                  <a:pt x="15" y="30"/>
                </a:lnTo>
                <a:lnTo>
                  <a:pt x="14" y="30"/>
                </a:lnTo>
                <a:lnTo>
                  <a:pt x="13" y="29"/>
                </a:lnTo>
                <a:lnTo>
                  <a:pt x="13" y="28"/>
                </a:lnTo>
                <a:lnTo>
                  <a:pt x="12" y="27"/>
                </a:lnTo>
                <a:lnTo>
                  <a:pt x="11" y="26"/>
                </a:lnTo>
                <a:lnTo>
                  <a:pt x="9" y="26"/>
                </a:lnTo>
                <a:lnTo>
                  <a:pt x="8" y="26"/>
                </a:lnTo>
                <a:lnTo>
                  <a:pt x="8" y="25"/>
                </a:lnTo>
                <a:lnTo>
                  <a:pt x="7" y="24"/>
                </a:lnTo>
                <a:lnTo>
                  <a:pt x="6" y="24"/>
                </a:lnTo>
                <a:lnTo>
                  <a:pt x="5" y="25"/>
                </a:lnTo>
                <a:lnTo>
                  <a:pt x="4" y="26"/>
                </a:lnTo>
                <a:lnTo>
                  <a:pt x="4" y="27"/>
                </a:lnTo>
                <a:lnTo>
                  <a:pt x="5" y="27"/>
                </a:lnTo>
                <a:lnTo>
                  <a:pt x="6" y="27"/>
                </a:lnTo>
                <a:lnTo>
                  <a:pt x="7" y="27"/>
                </a:lnTo>
                <a:lnTo>
                  <a:pt x="7" y="28"/>
                </a:lnTo>
                <a:lnTo>
                  <a:pt x="7" y="29"/>
                </a:lnTo>
                <a:lnTo>
                  <a:pt x="6" y="29"/>
                </a:lnTo>
                <a:lnTo>
                  <a:pt x="5" y="31"/>
                </a:lnTo>
                <a:lnTo>
                  <a:pt x="5" y="33"/>
                </a:lnTo>
                <a:lnTo>
                  <a:pt x="4" y="35"/>
                </a:lnTo>
                <a:lnTo>
                  <a:pt x="3" y="35"/>
                </a:lnTo>
                <a:lnTo>
                  <a:pt x="2" y="34"/>
                </a:lnTo>
                <a:lnTo>
                  <a:pt x="0" y="34"/>
                </a:lnTo>
                <a:lnTo>
                  <a:pt x="0" y="35"/>
                </a:lnTo>
                <a:lnTo>
                  <a:pt x="0" y="38"/>
                </a:lnTo>
                <a:lnTo>
                  <a:pt x="0" y="40"/>
                </a:lnTo>
                <a:lnTo>
                  <a:pt x="0" y="41"/>
                </a:lnTo>
                <a:lnTo>
                  <a:pt x="1" y="41"/>
                </a:lnTo>
                <a:lnTo>
                  <a:pt x="1" y="42"/>
                </a:lnTo>
                <a:lnTo>
                  <a:pt x="3" y="43"/>
                </a:lnTo>
                <a:lnTo>
                  <a:pt x="4" y="43"/>
                </a:lnTo>
                <a:lnTo>
                  <a:pt x="6" y="44"/>
                </a:lnTo>
                <a:lnTo>
                  <a:pt x="7" y="44"/>
                </a:lnTo>
                <a:lnTo>
                  <a:pt x="9" y="44"/>
                </a:lnTo>
                <a:lnTo>
                  <a:pt x="11" y="44"/>
                </a:lnTo>
                <a:lnTo>
                  <a:pt x="12" y="44"/>
                </a:lnTo>
                <a:lnTo>
                  <a:pt x="13" y="44"/>
                </a:lnTo>
                <a:lnTo>
                  <a:pt x="12" y="47"/>
                </a:lnTo>
                <a:lnTo>
                  <a:pt x="11" y="50"/>
                </a:lnTo>
                <a:lnTo>
                  <a:pt x="11" y="53"/>
                </a:lnTo>
                <a:lnTo>
                  <a:pt x="11" y="54"/>
                </a:lnTo>
                <a:lnTo>
                  <a:pt x="11" y="55"/>
                </a:lnTo>
                <a:lnTo>
                  <a:pt x="13" y="56"/>
                </a:lnTo>
                <a:lnTo>
                  <a:pt x="14" y="57"/>
                </a:lnTo>
                <a:lnTo>
                  <a:pt x="15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8" name="Freeform 44"/>
          <p:cNvSpPr>
            <a:spLocks/>
          </p:cNvSpPr>
          <p:nvPr/>
        </p:nvSpPr>
        <p:spPr bwMode="auto">
          <a:xfrm>
            <a:off x="1840812" y="3922005"/>
            <a:ext cx="556457" cy="826945"/>
          </a:xfrm>
          <a:custGeom>
            <a:avLst/>
            <a:gdLst>
              <a:gd name="T0" fmla="*/ 2147483647 w 88"/>
              <a:gd name="T1" fmla="*/ 2147483647 h 106"/>
              <a:gd name="T2" fmla="*/ 2147483647 w 88"/>
              <a:gd name="T3" fmla="*/ 2147483647 h 106"/>
              <a:gd name="T4" fmla="*/ 2147483647 w 88"/>
              <a:gd name="T5" fmla="*/ 2147483647 h 106"/>
              <a:gd name="T6" fmla="*/ 2147483647 w 88"/>
              <a:gd name="T7" fmla="*/ 2147483647 h 106"/>
              <a:gd name="T8" fmla="*/ 2147483647 w 88"/>
              <a:gd name="T9" fmla="*/ 2147483647 h 106"/>
              <a:gd name="T10" fmla="*/ 2147483647 w 88"/>
              <a:gd name="T11" fmla="*/ 2147483647 h 106"/>
              <a:gd name="T12" fmla="*/ 2147483647 w 88"/>
              <a:gd name="T13" fmla="*/ 2147483647 h 106"/>
              <a:gd name="T14" fmla="*/ 2147483647 w 88"/>
              <a:gd name="T15" fmla="*/ 2147483647 h 106"/>
              <a:gd name="T16" fmla="*/ 2147483647 w 88"/>
              <a:gd name="T17" fmla="*/ 2147483647 h 106"/>
              <a:gd name="T18" fmla="*/ 2147483647 w 88"/>
              <a:gd name="T19" fmla="*/ 2147483647 h 106"/>
              <a:gd name="T20" fmla="*/ 2147483647 w 88"/>
              <a:gd name="T21" fmla="*/ 2147483647 h 106"/>
              <a:gd name="T22" fmla="*/ 2147483647 w 88"/>
              <a:gd name="T23" fmla="*/ 2147483647 h 106"/>
              <a:gd name="T24" fmla="*/ 2147483647 w 88"/>
              <a:gd name="T25" fmla="*/ 2147483647 h 106"/>
              <a:gd name="T26" fmla="*/ 2147483647 w 88"/>
              <a:gd name="T27" fmla="*/ 2147483647 h 106"/>
              <a:gd name="T28" fmla="*/ 2147483647 w 88"/>
              <a:gd name="T29" fmla="*/ 2147483647 h 106"/>
              <a:gd name="T30" fmla="*/ 2147483647 w 88"/>
              <a:gd name="T31" fmla="*/ 2147483647 h 106"/>
              <a:gd name="T32" fmla="*/ 2147483647 w 88"/>
              <a:gd name="T33" fmla="*/ 2147483647 h 106"/>
              <a:gd name="T34" fmla="*/ 2147483647 w 88"/>
              <a:gd name="T35" fmla="*/ 2147483647 h 106"/>
              <a:gd name="T36" fmla="*/ 2147483647 w 88"/>
              <a:gd name="T37" fmla="*/ 2147483647 h 106"/>
              <a:gd name="T38" fmla="*/ 2147483647 w 88"/>
              <a:gd name="T39" fmla="*/ 2147483647 h 106"/>
              <a:gd name="T40" fmla="*/ 2147483647 w 88"/>
              <a:gd name="T41" fmla="*/ 2147483647 h 106"/>
              <a:gd name="T42" fmla="*/ 2147483647 w 88"/>
              <a:gd name="T43" fmla="*/ 2147483647 h 106"/>
              <a:gd name="T44" fmla="*/ 2147483647 w 88"/>
              <a:gd name="T45" fmla="*/ 2147483647 h 106"/>
              <a:gd name="T46" fmla="*/ 2147483647 w 88"/>
              <a:gd name="T47" fmla="*/ 2147483647 h 106"/>
              <a:gd name="T48" fmla="*/ 2147483647 w 88"/>
              <a:gd name="T49" fmla="*/ 2147483647 h 106"/>
              <a:gd name="T50" fmla="*/ 2147483647 w 88"/>
              <a:gd name="T51" fmla="*/ 2147483647 h 106"/>
              <a:gd name="T52" fmla="*/ 2147483647 w 88"/>
              <a:gd name="T53" fmla="*/ 2147483647 h 106"/>
              <a:gd name="T54" fmla="*/ 2147483647 w 88"/>
              <a:gd name="T55" fmla="*/ 2147483647 h 106"/>
              <a:gd name="T56" fmla="*/ 2147483647 w 88"/>
              <a:gd name="T57" fmla="*/ 2147483647 h 106"/>
              <a:gd name="T58" fmla="*/ 2147483647 w 88"/>
              <a:gd name="T59" fmla="*/ 2147483647 h 106"/>
              <a:gd name="T60" fmla="*/ 2147483647 w 88"/>
              <a:gd name="T61" fmla="*/ 2147483647 h 106"/>
              <a:gd name="T62" fmla="*/ 2147483647 w 88"/>
              <a:gd name="T63" fmla="*/ 2147483647 h 106"/>
              <a:gd name="T64" fmla="*/ 2147483647 w 88"/>
              <a:gd name="T65" fmla="*/ 2147483647 h 106"/>
              <a:gd name="T66" fmla="*/ 2147483647 w 88"/>
              <a:gd name="T67" fmla="*/ 2147483647 h 106"/>
              <a:gd name="T68" fmla="*/ 2147483647 w 88"/>
              <a:gd name="T69" fmla="*/ 2147483647 h 106"/>
              <a:gd name="T70" fmla="*/ 2147483647 w 88"/>
              <a:gd name="T71" fmla="*/ 2147483647 h 106"/>
              <a:gd name="T72" fmla="*/ 2147483647 w 88"/>
              <a:gd name="T73" fmla="*/ 2147483647 h 106"/>
              <a:gd name="T74" fmla="*/ 2147483647 w 88"/>
              <a:gd name="T75" fmla="*/ 2147483647 h 106"/>
              <a:gd name="T76" fmla="*/ 2147483647 w 88"/>
              <a:gd name="T77" fmla="*/ 2147483647 h 106"/>
              <a:gd name="T78" fmla="*/ 2147483647 w 88"/>
              <a:gd name="T79" fmla="*/ 2147483647 h 106"/>
              <a:gd name="T80" fmla="*/ 2147483647 w 88"/>
              <a:gd name="T81" fmla="*/ 2147483647 h 106"/>
              <a:gd name="T82" fmla="*/ 2147483647 w 88"/>
              <a:gd name="T83" fmla="*/ 2147483647 h 106"/>
              <a:gd name="T84" fmla="*/ 2147483647 w 88"/>
              <a:gd name="T85" fmla="*/ 2147483647 h 106"/>
              <a:gd name="T86" fmla="*/ 2147483647 w 88"/>
              <a:gd name="T87" fmla="*/ 2147483647 h 106"/>
              <a:gd name="T88" fmla="*/ 2147483647 w 88"/>
              <a:gd name="T89" fmla="*/ 2147483647 h 106"/>
              <a:gd name="T90" fmla="*/ 2147483647 w 88"/>
              <a:gd name="T91" fmla="*/ 2147483647 h 106"/>
              <a:gd name="T92" fmla="*/ 2147483647 w 88"/>
              <a:gd name="T93" fmla="*/ 2147483647 h 106"/>
              <a:gd name="T94" fmla="*/ 2147483647 w 88"/>
              <a:gd name="T95" fmla="*/ 2147483647 h 106"/>
              <a:gd name="T96" fmla="*/ 2147483647 w 88"/>
              <a:gd name="T97" fmla="*/ 2147483647 h 106"/>
              <a:gd name="T98" fmla="*/ 2147483647 w 88"/>
              <a:gd name="T99" fmla="*/ 2147483647 h 106"/>
              <a:gd name="T100" fmla="*/ 2147483647 w 88"/>
              <a:gd name="T101" fmla="*/ 2147483647 h 106"/>
              <a:gd name="T102" fmla="*/ 2147483647 w 88"/>
              <a:gd name="T103" fmla="*/ 2147483647 h 106"/>
              <a:gd name="T104" fmla="*/ 2147483647 w 88"/>
              <a:gd name="T105" fmla="*/ 2147483647 h 106"/>
              <a:gd name="T106" fmla="*/ 2147483647 w 88"/>
              <a:gd name="T107" fmla="*/ 2147483647 h 106"/>
              <a:gd name="T108" fmla="*/ 2147483647 w 88"/>
              <a:gd name="T109" fmla="*/ 2147483647 h 106"/>
              <a:gd name="T110" fmla="*/ 2147483647 w 88"/>
              <a:gd name="T111" fmla="*/ 2147483647 h 106"/>
              <a:gd name="T112" fmla="*/ 2147483647 w 88"/>
              <a:gd name="T113" fmla="*/ 2147483647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"/>
              <a:gd name="T172" fmla="*/ 0 h 106"/>
              <a:gd name="T173" fmla="*/ 88 w 88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" h="106">
                <a:moveTo>
                  <a:pt x="15" y="59"/>
                </a:moveTo>
                <a:lnTo>
                  <a:pt x="15" y="59"/>
                </a:lnTo>
                <a:lnTo>
                  <a:pt x="13" y="61"/>
                </a:lnTo>
                <a:lnTo>
                  <a:pt x="13" y="63"/>
                </a:lnTo>
                <a:lnTo>
                  <a:pt x="14" y="64"/>
                </a:lnTo>
                <a:lnTo>
                  <a:pt x="15" y="65"/>
                </a:lnTo>
                <a:lnTo>
                  <a:pt x="14" y="68"/>
                </a:lnTo>
                <a:lnTo>
                  <a:pt x="14" y="69"/>
                </a:lnTo>
                <a:lnTo>
                  <a:pt x="15" y="71"/>
                </a:lnTo>
                <a:lnTo>
                  <a:pt x="15" y="72"/>
                </a:lnTo>
                <a:lnTo>
                  <a:pt x="14" y="75"/>
                </a:lnTo>
                <a:lnTo>
                  <a:pt x="13" y="79"/>
                </a:lnTo>
                <a:lnTo>
                  <a:pt x="14" y="79"/>
                </a:lnTo>
                <a:lnTo>
                  <a:pt x="13" y="82"/>
                </a:lnTo>
                <a:lnTo>
                  <a:pt x="12" y="85"/>
                </a:lnTo>
                <a:lnTo>
                  <a:pt x="11" y="86"/>
                </a:lnTo>
                <a:lnTo>
                  <a:pt x="12" y="87"/>
                </a:lnTo>
                <a:lnTo>
                  <a:pt x="13" y="88"/>
                </a:lnTo>
                <a:lnTo>
                  <a:pt x="13" y="89"/>
                </a:lnTo>
                <a:lnTo>
                  <a:pt x="13" y="90"/>
                </a:lnTo>
                <a:lnTo>
                  <a:pt x="14" y="91"/>
                </a:lnTo>
                <a:lnTo>
                  <a:pt x="15" y="91"/>
                </a:lnTo>
                <a:lnTo>
                  <a:pt x="15" y="90"/>
                </a:lnTo>
                <a:lnTo>
                  <a:pt x="15" y="89"/>
                </a:lnTo>
                <a:lnTo>
                  <a:pt x="15" y="88"/>
                </a:lnTo>
                <a:lnTo>
                  <a:pt x="14" y="87"/>
                </a:lnTo>
                <a:lnTo>
                  <a:pt x="14" y="85"/>
                </a:lnTo>
                <a:lnTo>
                  <a:pt x="16" y="86"/>
                </a:lnTo>
                <a:lnTo>
                  <a:pt x="19" y="86"/>
                </a:lnTo>
                <a:lnTo>
                  <a:pt x="21" y="86"/>
                </a:lnTo>
                <a:lnTo>
                  <a:pt x="23" y="87"/>
                </a:lnTo>
                <a:lnTo>
                  <a:pt x="24" y="87"/>
                </a:lnTo>
                <a:lnTo>
                  <a:pt x="24" y="89"/>
                </a:lnTo>
                <a:lnTo>
                  <a:pt x="24" y="90"/>
                </a:lnTo>
                <a:lnTo>
                  <a:pt x="24" y="91"/>
                </a:lnTo>
                <a:lnTo>
                  <a:pt x="26" y="91"/>
                </a:lnTo>
                <a:lnTo>
                  <a:pt x="28" y="91"/>
                </a:lnTo>
                <a:lnTo>
                  <a:pt x="29" y="91"/>
                </a:lnTo>
                <a:lnTo>
                  <a:pt x="30" y="91"/>
                </a:lnTo>
                <a:lnTo>
                  <a:pt x="29" y="93"/>
                </a:lnTo>
                <a:lnTo>
                  <a:pt x="28" y="94"/>
                </a:lnTo>
                <a:lnTo>
                  <a:pt x="27" y="95"/>
                </a:lnTo>
                <a:lnTo>
                  <a:pt x="25" y="95"/>
                </a:lnTo>
                <a:lnTo>
                  <a:pt x="24" y="95"/>
                </a:lnTo>
                <a:lnTo>
                  <a:pt x="23" y="95"/>
                </a:lnTo>
                <a:lnTo>
                  <a:pt x="22" y="96"/>
                </a:lnTo>
                <a:lnTo>
                  <a:pt x="21" y="96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5" y="97"/>
                </a:lnTo>
                <a:lnTo>
                  <a:pt x="15" y="98"/>
                </a:lnTo>
                <a:lnTo>
                  <a:pt x="16" y="98"/>
                </a:lnTo>
                <a:lnTo>
                  <a:pt x="17" y="98"/>
                </a:lnTo>
                <a:lnTo>
                  <a:pt x="17" y="99"/>
                </a:lnTo>
                <a:lnTo>
                  <a:pt x="17" y="100"/>
                </a:lnTo>
                <a:lnTo>
                  <a:pt x="17" y="101"/>
                </a:lnTo>
                <a:lnTo>
                  <a:pt x="19" y="101"/>
                </a:lnTo>
                <a:lnTo>
                  <a:pt x="20" y="102"/>
                </a:lnTo>
                <a:lnTo>
                  <a:pt x="21" y="102"/>
                </a:lnTo>
                <a:lnTo>
                  <a:pt x="22" y="102"/>
                </a:lnTo>
                <a:lnTo>
                  <a:pt x="22" y="101"/>
                </a:lnTo>
                <a:lnTo>
                  <a:pt x="20" y="101"/>
                </a:lnTo>
                <a:lnTo>
                  <a:pt x="21" y="100"/>
                </a:lnTo>
                <a:lnTo>
                  <a:pt x="21" y="99"/>
                </a:lnTo>
                <a:lnTo>
                  <a:pt x="22" y="98"/>
                </a:lnTo>
                <a:lnTo>
                  <a:pt x="22" y="99"/>
                </a:lnTo>
                <a:lnTo>
                  <a:pt x="23" y="99"/>
                </a:lnTo>
                <a:lnTo>
                  <a:pt x="25" y="98"/>
                </a:lnTo>
                <a:lnTo>
                  <a:pt x="26" y="98"/>
                </a:lnTo>
                <a:lnTo>
                  <a:pt x="27" y="99"/>
                </a:lnTo>
                <a:lnTo>
                  <a:pt x="28" y="101"/>
                </a:lnTo>
                <a:lnTo>
                  <a:pt x="29" y="102"/>
                </a:lnTo>
                <a:lnTo>
                  <a:pt x="32" y="99"/>
                </a:lnTo>
                <a:lnTo>
                  <a:pt x="33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3"/>
                </a:lnTo>
                <a:lnTo>
                  <a:pt x="35" y="106"/>
                </a:lnTo>
                <a:lnTo>
                  <a:pt x="36" y="105"/>
                </a:lnTo>
                <a:lnTo>
                  <a:pt x="41" y="103"/>
                </a:lnTo>
                <a:lnTo>
                  <a:pt x="43" y="103"/>
                </a:lnTo>
                <a:lnTo>
                  <a:pt x="48" y="105"/>
                </a:lnTo>
                <a:lnTo>
                  <a:pt x="51" y="106"/>
                </a:lnTo>
                <a:lnTo>
                  <a:pt x="52" y="105"/>
                </a:lnTo>
                <a:lnTo>
                  <a:pt x="54" y="103"/>
                </a:lnTo>
                <a:lnTo>
                  <a:pt x="55" y="99"/>
                </a:lnTo>
                <a:lnTo>
                  <a:pt x="56" y="98"/>
                </a:lnTo>
                <a:lnTo>
                  <a:pt x="57" y="96"/>
                </a:lnTo>
                <a:lnTo>
                  <a:pt x="62" y="94"/>
                </a:lnTo>
                <a:lnTo>
                  <a:pt x="66" y="93"/>
                </a:lnTo>
                <a:lnTo>
                  <a:pt x="67" y="93"/>
                </a:lnTo>
                <a:lnTo>
                  <a:pt x="68" y="94"/>
                </a:lnTo>
                <a:lnTo>
                  <a:pt x="70" y="94"/>
                </a:lnTo>
                <a:lnTo>
                  <a:pt x="72" y="93"/>
                </a:lnTo>
                <a:lnTo>
                  <a:pt x="73" y="92"/>
                </a:lnTo>
                <a:lnTo>
                  <a:pt x="72" y="91"/>
                </a:lnTo>
                <a:lnTo>
                  <a:pt x="72" y="90"/>
                </a:lnTo>
                <a:lnTo>
                  <a:pt x="72" y="89"/>
                </a:lnTo>
                <a:lnTo>
                  <a:pt x="75" y="89"/>
                </a:lnTo>
                <a:lnTo>
                  <a:pt x="76" y="88"/>
                </a:lnTo>
                <a:lnTo>
                  <a:pt x="79" y="88"/>
                </a:lnTo>
                <a:lnTo>
                  <a:pt x="83" y="88"/>
                </a:lnTo>
                <a:lnTo>
                  <a:pt x="85" y="87"/>
                </a:lnTo>
                <a:lnTo>
                  <a:pt x="85" y="86"/>
                </a:lnTo>
                <a:lnTo>
                  <a:pt x="88" y="82"/>
                </a:lnTo>
                <a:lnTo>
                  <a:pt x="87" y="82"/>
                </a:lnTo>
                <a:lnTo>
                  <a:pt x="86" y="82"/>
                </a:lnTo>
                <a:lnTo>
                  <a:pt x="85" y="81"/>
                </a:lnTo>
                <a:lnTo>
                  <a:pt x="83" y="81"/>
                </a:lnTo>
                <a:lnTo>
                  <a:pt x="83" y="80"/>
                </a:lnTo>
                <a:lnTo>
                  <a:pt x="83" y="79"/>
                </a:lnTo>
                <a:lnTo>
                  <a:pt x="85" y="77"/>
                </a:lnTo>
                <a:lnTo>
                  <a:pt x="87" y="74"/>
                </a:lnTo>
                <a:lnTo>
                  <a:pt x="86" y="71"/>
                </a:lnTo>
                <a:lnTo>
                  <a:pt x="85" y="71"/>
                </a:lnTo>
                <a:lnTo>
                  <a:pt x="84" y="71"/>
                </a:lnTo>
                <a:lnTo>
                  <a:pt x="83" y="70"/>
                </a:lnTo>
                <a:lnTo>
                  <a:pt x="83" y="69"/>
                </a:lnTo>
                <a:lnTo>
                  <a:pt x="83" y="68"/>
                </a:lnTo>
                <a:lnTo>
                  <a:pt x="81" y="68"/>
                </a:lnTo>
                <a:lnTo>
                  <a:pt x="80" y="67"/>
                </a:lnTo>
                <a:lnTo>
                  <a:pt x="78" y="66"/>
                </a:lnTo>
                <a:lnTo>
                  <a:pt x="78" y="65"/>
                </a:lnTo>
                <a:lnTo>
                  <a:pt x="77" y="64"/>
                </a:lnTo>
                <a:lnTo>
                  <a:pt x="77" y="63"/>
                </a:lnTo>
                <a:lnTo>
                  <a:pt x="74" y="63"/>
                </a:lnTo>
                <a:lnTo>
                  <a:pt x="73" y="63"/>
                </a:lnTo>
                <a:lnTo>
                  <a:pt x="72" y="61"/>
                </a:lnTo>
                <a:lnTo>
                  <a:pt x="70" y="60"/>
                </a:lnTo>
                <a:lnTo>
                  <a:pt x="69" y="59"/>
                </a:lnTo>
                <a:lnTo>
                  <a:pt x="68" y="56"/>
                </a:lnTo>
                <a:lnTo>
                  <a:pt x="66" y="53"/>
                </a:lnTo>
                <a:lnTo>
                  <a:pt x="66" y="49"/>
                </a:lnTo>
                <a:lnTo>
                  <a:pt x="64" y="46"/>
                </a:lnTo>
                <a:lnTo>
                  <a:pt x="64" y="47"/>
                </a:lnTo>
                <a:lnTo>
                  <a:pt x="64" y="48"/>
                </a:lnTo>
                <a:lnTo>
                  <a:pt x="64" y="50"/>
                </a:lnTo>
                <a:lnTo>
                  <a:pt x="64" y="51"/>
                </a:lnTo>
                <a:lnTo>
                  <a:pt x="63" y="51"/>
                </a:lnTo>
                <a:lnTo>
                  <a:pt x="62" y="48"/>
                </a:lnTo>
                <a:lnTo>
                  <a:pt x="60" y="43"/>
                </a:lnTo>
                <a:lnTo>
                  <a:pt x="55" y="35"/>
                </a:lnTo>
                <a:lnTo>
                  <a:pt x="56" y="35"/>
                </a:lnTo>
                <a:lnTo>
                  <a:pt x="55" y="33"/>
                </a:lnTo>
                <a:lnTo>
                  <a:pt x="53" y="29"/>
                </a:lnTo>
                <a:lnTo>
                  <a:pt x="52" y="26"/>
                </a:lnTo>
                <a:lnTo>
                  <a:pt x="52" y="25"/>
                </a:lnTo>
                <a:lnTo>
                  <a:pt x="52" y="24"/>
                </a:lnTo>
                <a:lnTo>
                  <a:pt x="53" y="24"/>
                </a:lnTo>
                <a:lnTo>
                  <a:pt x="54" y="22"/>
                </a:lnTo>
                <a:lnTo>
                  <a:pt x="52" y="20"/>
                </a:lnTo>
                <a:lnTo>
                  <a:pt x="50" y="18"/>
                </a:lnTo>
                <a:lnTo>
                  <a:pt x="48" y="18"/>
                </a:lnTo>
                <a:lnTo>
                  <a:pt x="47" y="18"/>
                </a:lnTo>
                <a:lnTo>
                  <a:pt x="46" y="18"/>
                </a:lnTo>
                <a:lnTo>
                  <a:pt x="45" y="17"/>
                </a:lnTo>
                <a:lnTo>
                  <a:pt x="46" y="15"/>
                </a:lnTo>
                <a:lnTo>
                  <a:pt x="46" y="14"/>
                </a:lnTo>
                <a:lnTo>
                  <a:pt x="46" y="12"/>
                </a:lnTo>
                <a:lnTo>
                  <a:pt x="45" y="10"/>
                </a:lnTo>
                <a:lnTo>
                  <a:pt x="45" y="9"/>
                </a:lnTo>
                <a:lnTo>
                  <a:pt x="46" y="8"/>
                </a:lnTo>
                <a:lnTo>
                  <a:pt x="46" y="6"/>
                </a:lnTo>
                <a:lnTo>
                  <a:pt x="45" y="5"/>
                </a:lnTo>
                <a:lnTo>
                  <a:pt x="44" y="6"/>
                </a:lnTo>
                <a:lnTo>
                  <a:pt x="43" y="7"/>
                </a:lnTo>
                <a:lnTo>
                  <a:pt x="40" y="7"/>
                </a:lnTo>
                <a:lnTo>
                  <a:pt x="39" y="7"/>
                </a:lnTo>
                <a:lnTo>
                  <a:pt x="37" y="6"/>
                </a:lnTo>
                <a:lnTo>
                  <a:pt x="37" y="5"/>
                </a:lnTo>
                <a:lnTo>
                  <a:pt x="38" y="4"/>
                </a:lnTo>
                <a:lnTo>
                  <a:pt x="37" y="3"/>
                </a:lnTo>
                <a:lnTo>
                  <a:pt x="35" y="3"/>
                </a:lnTo>
                <a:lnTo>
                  <a:pt x="34" y="4"/>
                </a:lnTo>
                <a:lnTo>
                  <a:pt x="33" y="3"/>
                </a:lnTo>
                <a:lnTo>
                  <a:pt x="33" y="2"/>
                </a:lnTo>
                <a:lnTo>
                  <a:pt x="32" y="2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30" y="3"/>
                </a:lnTo>
                <a:lnTo>
                  <a:pt x="29" y="3"/>
                </a:lnTo>
                <a:lnTo>
                  <a:pt x="28" y="3"/>
                </a:lnTo>
                <a:lnTo>
                  <a:pt x="27" y="3"/>
                </a:lnTo>
                <a:lnTo>
                  <a:pt x="27" y="2"/>
                </a:lnTo>
                <a:lnTo>
                  <a:pt x="27" y="1"/>
                </a:lnTo>
                <a:lnTo>
                  <a:pt x="26" y="1"/>
                </a:lnTo>
                <a:lnTo>
                  <a:pt x="25" y="0"/>
                </a:lnTo>
                <a:lnTo>
                  <a:pt x="25" y="1"/>
                </a:lnTo>
                <a:lnTo>
                  <a:pt x="24" y="1"/>
                </a:lnTo>
                <a:lnTo>
                  <a:pt x="23" y="2"/>
                </a:lnTo>
                <a:lnTo>
                  <a:pt x="23" y="3"/>
                </a:lnTo>
                <a:lnTo>
                  <a:pt x="22" y="3"/>
                </a:lnTo>
                <a:lnTo>
                  <a:pt x="23" y="4"/>
                </a:lnTo>
                <a:lnTo>
                  <a:pt x="23" y="5"/>
                </a:lnTo>
                <a:lnTo>
                  <a:pt x="24" y="5"/>
                </a:lnTo>
                <a:lnTo>
                  <a:pt x="25" y="4"/>
                </a:lnTo>
                <a:lnTo>
                  <a:pt x="25" y="5"/>
                </a:lnTo>
                <a:lnTo>
                  <a:pt x="24" y="6"/>
                </a:lnTo>
                <a:lnTo>
                  <a:pt x="23" y="5"/>
                </a:lnTo>
                <a:lnTo>
                  <a:pt x="22" y="5"/>
                </a:lnTo>
                <a:lnTo>
                  <a:pt x="21" y="5"/>
                </a:lnTo>
                <a:lnTo>
                  <a:pt x="20" y="6"/>
                </a:lnTo>
                <a:lnTo>
                  <a:pt x="21" y="7"/>
                </a:lnTo>
                <a:lnTo>
                  <a:pt x="22" y="7"/>
                </a:lnTo>
                <a:lnTo>
                  <a:pt x="23" y="8"/>
                </a:lnTo>
                <a:lnTo>
                  <a:pt x="24" y="8"/>
                </a:lnTo>
                <a:lnTo>
                  <a:pt x="23" y="9"/>
                </a:lnTo>
                <a:lnTo>
                  <a:pt x="22" y="9"/>
                </a:lnTo>
                <a:lnTo>
                  <a:pt x="22" y="10"/>
                </a:lnTo>
                <a:lnTo>
                  <a:pt x="20" y="10"/>
                </a:lnTo>
                <a:lnTo>
                  <a:pt x="19" y="9"/>
                </a:lnTo>
                <a:lnTo>
                  <a:pt x="19" y="10"/>
                </a:lnTo>
                <a:lnTo>
                  <a:pt x="18" y="9"/>
                </a:lnTo>
                <a:lnTo>
                  <a:pt x="17" y="9"/>
                </a:lnTo>
                <a:lnTo>
                  <a:pt x="16" y="10"/>
                </a:lnTo>
                <a:lnTo>
                  <a:pt x="15" y="10"/>
                </a:lnTo>
                <a:lnTo>
                  <a:pt x="15" y="11"/>
                </a:lnTo>
                <a:lnTo>
                  <a:pt x="16" y="12"/>
                </a:lnTo>
                <a:lnTo>
                  <a:pt x="17" y="12"/>
                </a:lnTo>
                <a:lnTo>
                  <a:pt x="16" y="12"/>
                </a:lnTo>
                <a:lnTo>
                  <a:pt x="15" y="13"/>
                </a:lnTo>
                <a:lnTo>
                  <a:pt x="15" y="14"/>
                </a:lnTo>
                <a:lnTo>
                  <a:pt x="15" y="15"/>
                </a:lnTo>
                <a:lnTo>
                  <a:pt x="15" y="16"/>
                </a:lnTo>
                <a:lnTo>
                  <a:pt x="14" y="18"/>
                </a:lnTo>
                <a:lnTo>
                  <a:pt x="15" y="17"/>
                </a:lnTo>
                <a:lnTo>
                  <a:pt x="17" y="16"/>
                </a:lnTo>
                <a:lnTo>
                  <a:pt x="19" y="15"/>
                </a:lnTo>
                <a:lnTo>
                  <a:pt x="20" y="16"/>
                </a:lnTo>
                <a:lnTo>
                  <a:pt x="20" y="17"/>
                </a:lnTo>
                <a:lnTo>
                  <a:pt x="18" y="17"/>
                </a:lnTo>
                <a:lnTo>
                  <a:pt x="16" y="18"/>
                </a:lnTo>
                <a:lnTo>
                  <a:pt x="15" y="18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5" y="21"/>
                </a:lnTo>
                <a:lnTo>
                  <a:pt x="16" y="21"/>
                </a:lnTo>
                <a:lnTo>
                  <a:pt x="17" y="20"/>
                </a:lnTo>
                <a:lnTo>
                  <a:pt x="17" y="19"/>
                </a:lnTo>
                <a:lnTo>
                  <a:pt x="18" y="18"/>
                </a:lnTo>
                <a:lnTo>
                  <a:pt x="19" y="18"/>
                </a:lnTo>
                <a:lnTo>
                  <a:pt x="20" y="19"/>
                </a:lnTo>
                <a:lnTo>
                  <a:pt x="20" y="20"/>
                </a:lnTo>
                <a:lnTo>
                  <a:pt x="21" y="19"/>
                </a:lnTo>
                <a:lnTo>
                  <a:pt x="22" y="19"/>
                </a:lnTo>
                <a:lnTo>
                  <a:pt x="22" y="20"/>
                </a:lnTo>
                <a:lnTo>
                  <a:pt x="21" y="21"/>
                </a:lnTo>
                <a:lnTo>
                  <a:pt x="20" y="21"/>
                </a:lnTo>
                <a:lnTo>
                  <a:pt x="20" y="20"/>
                </a:lnTo>
                <a:lnTo>
                  <a:pt x="20" y="21"/>
                </a:lnTo>
                <a:lnTo>
                  <a:pt x="19" y="21"/>
                </a:lnTo>
                <a:lnTo>
                  <a:pt x="18" y="21"/>
                </a:lnTo>
                <a:lnTo>
                  <a:pt x="18" y="22"/>
                </a:lnTo>
                <a:lnTo>
                  <a:pt x="18" y="23"/>
                </a:lnTo>
                <a:lnTo>
                  <a:pt x="18" y="24"/>
                </a:lnTo>
                <a:lnTo>
                  <a:pt x="19" y="23"/>
                </a:lnTo>
                <a:lnTo>
                  <a:pt x="20" y="23"/>
                </a:lnTo>
                <a:lnTo>
                  <a:pt x="21" y="23"/>
                </a:lnTo>
                <a:lnTo>
                  <a:pt x="22" y="22"/>
                </a:lnTo>
                <a:lnTo>
                  <a:pt x="22" y="21"/>
                </a:lnTo>
                <a:lnTo>
                  <a:pt x="23" y="21"/>
                </a:lnTo>
                <a:lnTo>
                  <a:pt x="23" y="22"/>
                </a:lnTo>
                <a:lnTo>
                  <a:pt x="22" y="23"/>
                </a:lnTo>
                <a:lnTo>
                  <a:pt x="21" y="24"/>
                </a:lnTo>
                <a:lnTo>
                  <a:pt x="20" y="25"/>
                </a:lnTo>
                <a:lnTo>
                  <a:pt x="20" y="26"/>
                </a:lnTo>
                <a:lnTo>
                  <a:pt x="19" y="26"/>
                </a:lnTo>
                <a:lnTo>
                  <a:pt x="20" y="25"/>
                </a:lnTo>
                <a:lnTo>
                  <a:pt x="19" y="24"/>
                </a:lnTo>
                <a:lnTo>
                  <a:pt x="17" y="25"/>
                </a:lnTo>
                <a:lnTo>
                  <a:pt x="18" y="26"/>
                </a:lnTo>
                <a:lnTo>
                  <a:pt x="18" y="27"/>
                </a:lnTo>
                <a:lnTo>
                  <a:pt x="18" y="28"/>
                </a:lnTo>
                <a:lnTo>
                  <a:pt x="19" y="28"/>
                </a:lnTo>
                <a:lnTo>
                  <a:pt x="19" y="29"/>
                </a:lnTo>
                <a:lnTo>
                  <a:pt x="18" y="29"/>
                </a:lnTo>
                <a:lnTo>
                  <a:pt x="17" y="28"/>
                </a:lnTo>
                <a:lnTo>
                  <a:pt x="16" y="29"/>
                </a:lnTo>
                <a:lnTo>
                  <a:pt x="17" y="30"/>
                </a:lnTo>
                <a:lnTo>
                  <a:pt x="17" y="31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4"/>
                </a:lnTo>
                <a:lnTo>
                  <a:pt x="15" y="35"/>
                </a:lnTo>
                <a:lnTo>
                  <a:pt x="15" y="36"/>
                </a:lnTo>
                <a:lnTo>
                  <a:pt x="14" y="37"/>
                </a:lnTo>
                <a:lnTo>
                  <a:pt x="12" y="38"/>
                </a:lnTo>
                <a:lnTo>
                  <a:pt x="9" y="39"/>
                </a:lnTo>
                <a:lnTo>
                  <a:pt x="7" y="39"/>
                </a:lnTo>
                <a:lnTo>
                  <a:pt x="5" y="39"/>
                </a:lnTo>
                <a:lnTo>
                  <a:pt x="5" y="40"/>
                </a:lnTo>
                <a:lnTo>
                  <a:pt x="4" y="41"/>
                </a:lnTo>
                <a:lnTo>
                  <a:pt x="4" y="42"/>
                </a:lnTo>
                <a:lnTo>
                  <a:pt x="4" y="43"/>
                </a:lnTo>
                <a:lnTo>
                  <a:pt x="3" y="44"/>
                </a:lnTo>
                <a:lnTo>
                  <a:pt x="1" y="44"/>
                </a:lnTo>
                <a:lnTo>
                  <a:pt x="0" y="45"/>
                </a:lnTo>
                <a:lnTo>
                  <a:pt x="0" y="47"/>
                </a:lnTo>
                <a:lnTo>
                  <a:pt x="1" y="48"/>
                </a:lnTo>
                <a:lnTo>
                  <a:pt x="1" y="49"/>
                </a:lnTo>
                <a:lnTo>
                  <a:pt x="2" y="50"/>
                </a:lnTo>
                <a:lnTo>
                  <a:pt x="3" y="51"/>
                </a:lnTo>
                <a:lnTo>
                  <a:pt x="3" y="52"/>
                </a:lnTo>
                <a:lnTo>
                  <a:pt x="4" y="52"/>
                </a:lnTo>
                <a:lnTo>
                  <a:pt x="5" y="52"/>
                </a:lnTo>
                <a:lnTo>
                  <a:pt x="5" y="53"/>
                </a:lnTo>
                <a:lnTo>
                  <a:pt x="7" y="54"/>
                </a:lnTo>
                <a:lnTo>
                  <a:pt x="8" y="54"/>
                </a:lnTo>
                <a:lnTo>
                  <a:pt x="8" y="55"/>
                </a:lnTo>
                <a:lnTo>
                  <a:pt x="9" y="55"/>
                </a:lnTo>
                <a:lnTo>
                  <a:pt x="10" y="54"/>
                </a:lnTo>
                <a:lnTo>
                  <a:pt x="11" y="54"/>
                </a:lnTo>
                <a:lnTo>
                  <a:pt x="12" y="54"/>
                </a:lnTo>
                <a:lnTo>
                  <a:pt x="14" y="54"/>
                </a:lnTo>
                <a:lnTo>
                  <a:pt x="15" y="54"/>
                </a:lnTo>
                <a:lnTo>
                  <a:pt x="16" y="54"/>
                </a:lnTo>
                <a:lnTo>
                  <a:pt x="18" y="54"/>
                </a:lnTo>
                <a:lnTo>
                  <a:pt x="18" y="55"/>
                </a:lnTo>
                <a:lnTo>
                  <a:pt x="18" y="56"/>
                </a:lnTo>
                <a:lnTo>
                  <a:pt x="17" y="58"/>
                </a:lnTo>
                <a:lnTo>
                  <a:pt x="15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" name="Freeform 45"/>
          <p:cNvSpPr>
            <a:spLocks/>
          </p:cNvSpPr>
          <p:nvPr/>
        </p:nvSpPr>
        <p:spPr bwMode="auto">
          <a:xfrm>
            <a:off x="545911" y="4952084"/>
            <a:ext cx="758274" cy="726097"/>
          </a:xfrm>
          <a:custGeom>
            <a:avLst/>
            <a:gdLst>
              <a:gd name="T0" fmla="*/ 2147483647 w 120"/>
              <a:gd name="T1" fmla="*/ 2147483647 h 93"/>
              <a:gd name="T2" fmla="*/ 2147483647 w 120"/>
              <a:gd name="T3" fmla="*/ 2147483647 h 93"/>
              <a:gd name="T4" fmla="*/ 2147483647 w 120"/>
              <a:gd name="T5" fmla="*/ 2147483647 h 93"/>
              <a:gd name="T6" fmla="*/ 2147483647 w 120"/>
              <a:gd name="T7" fmla="*/ 2147483647 h 93"/>
              <a:gd name="T8" fmla="*/ 2147483647 w 120"/>
              <a:gd name="T9" fmla="*/ 2147483647 h 93"/>
              <a:gd name="T10" fmla="*/ 2147483647 w 120"/>
              <a:gd name="T11" fmla="*/ 2147483647 h 93"/>
              <a:gd name="T12" fmla="*/ 2147483647 w 120"/>
              <a:gd name="T13" fmla="*/ 2147483647 h 93"/>
              <a:gd name="T14" fmla="*/ 2147483647 w 120"/>
              <a:gd name="T15" fmla="*/ 2147483647 h 93"/>
              <a:gd name="T16" fmla="*/ 2147483647 w 120"/>
              <a:gd name="T17" fmla="*/ 2147483647 h 93"/>
              <a:gd name="T18" fmla="*/ 2147483647 w 120"/>
              <a:gd name="T19" fmla="*/ 2147483647 h 93"/>
              <a:gd name="T20" fmla="*/ 2147483647 w 120"/>
              <a:gd name="T21" fmla="*/ 2147483647 h 93"/>
              <a:gd name="T22" fmla="*/ 2147483647 w 120"/>
              <a:gd name="T23" fmla="*/ 2147483647 h 93"/>
              <a:gd name="T24" fmla="*/ 2147483647 w 120"/>
              <a:gd name="T25" fmla="*/ 2147483647 h 93"/>
              <a:gd name="T26" fmla="*/ 2147483647 w 120"/>
              <a:gd name="T27" fmla="*/ 2147483647 h 93"/>
              <a:gd name="T28" fmla="*/ 2147483647 w 120"/>
              <a:gd name="T29" fmla="*/ 2147483647 h 93"/>
              <a:gd name="T30" fmla="*/ 2147483647 w 120"/>
              <a:gd name="T31" fmla="*/ 2147483647 h 93"/>
              <a:gd name="T32" fmla="*/ 2147483647 w 120"/>
              <a:gd name="T33" fmla="*/ 2147483647 h 93"/>
              <a:gd name="T34" fmla="*/ 2147483647 w 120"/>
              <a:gd name="T35" fmla="*/ 2147483647 h 93"/>
              <a:gd name="T36" fmla="*/ 2147483647 w 120"/>
              <a:gd name="T37" fmla="*/ 2147483647 h 93"/>
              <a:gd name="T38" fmla="*/ 2147483647 w 120"/>
              <a:gd name="T39" fmla="*/ 2147483647 h 93"/>
              <a:gd name="T40" fmla="*/ 2147483647 w 120"/>
              <a:gd name="T41" fmla="*/ 2147483647 h 93"/>
              <a:gd name="T42" fmla="*/ 2147483647 w 120"/>
              <a:gd name="T43" fmla="*/ 2147483647 h 93"/>
              <a:gd name="T44" fmla="*/ 2147483647 w 120"/>
              <a:gd name="T45" fmla="*/ 2147483647 h 93"/>
              <a:gd name="T46" fmla="*/ 2147483647 w 120"/>
              <a:gd name="T47" fmla="*/ 2147483647 h 93"/>
              <a:gd name="T48" fmla="*/ 2147483647 w 120"/>
              <a:gd name="T49" fmla="*/ 2147483647 h 93"/>
              <a:gd name="T50" fmla="*/ 2147483647 w 120"/>
              <a:gd name="T51" fmla="*/ 2147483647 h 93"/>
              <a:gd name="T52" fmla="*/ 2147483647 w 120"/>
              <a:gd name="T53" fmla="*/ 2147483647 h 93"/>
              <a:gd name="T54" fmla="*/ 2147483647 w 120"/>
              <a:gd name="T55" fmla="*/ 2147483647 h 93"/>
              <a:gd name="T56" fmla="*/ 2147483647 w 120"/>
              <a:gd name="T57" fmla="*/ 2147483647 h 93"/>
              <a:gd name="T58" fmla="*/ 2147483647 w 120"/>
              <a:gd name="T59" fmla="*/ 2147483647 h 93"/>
              <a:gd name="T60" fmla="*/ 2147483647 w 120"/>
              <a:gd name="T61" fmla="*/ 2147483647 h 93"/>
              <a:gd name="T62" fmla="*/ 2147483647 w 120"/>
              <a:gd name="T63" fmla="*/ 2147483647 h 93"/>
              <a:gd name="T64" fmla="*/ 2147483647 w 120"/>
              <a:gd name="T65" fmla="*/ 2147483647 h 93"/>
              <a:gd name="T66" fmla="*/ 2147483647 w 120"/>
              <a:gd name="T67" fmla="*/ 2147483647 h 93"/>
              <a:gd name="T68" fmla="*/ 2147483647 w 120"/>
              <a:gd name="T69" fmla="*/ 2147483647 h 93"/>
              <a:gd name="T70" fmla="*/ 2147483647 w 120"/>
              <a:gd name="T71" fmla="*/ 2147483647 h 93"/>
              <a:gd name="T72" fmla="*/ 2147483647 w 120"/>
              <a:gd name="T73" fmla="*/ 2147483647 h 93"/>
              <a:gd name="T74" fmla="*/ 2147483647 w 120"/>
              <a:gd name="T75" fmla="*/ 2147483647 h 93"/>
              <a:gd name="T76" fmla="*/ 2147483647 w 120"/>
              <a:gd name="T77" fmla="*/ 2147483647 h 93"/>
              <a:gd name="T78" fmla="*/ 2147483647 w 120"/>
              <a:gd name="T79" fmla="*/ 2147483647 h 93"/>
              <a:gd name="T80" fmla="*/ 2147483647 w 120"/>
              <a:gd name="T81" fmla="*/ 2147483647 h 93"/>
              <a:gd name="T82" fmla="*/ 2147483647 w 120"/>
              <a:gd name="T83" fmla="*/ 2147483647 h 93"/>
              <a:gd name="T84" fmla="*/ 2147483647 w 120"/>
              <a:gd name="T85" fmla="*/ 2147483647 h 93"/>
              <a:gd name="T86" fmla="*/ 2147483647 w 120"/>
              <a:gd name="T87" fmla="*/ 2147483647 h 93"/>
              <a:gd name="T88" fmla="*/ 2147483647 w 120"/>
              <a:gd name="T89" fmla="*/ 2147483647 h 93"/>
              <a:gd name="T90" fmla="*/ 2147483647 w 120"/>
              <a:gd name="T91" fmla="*/ 2147483647 h 93"/>
              <a:gd name="T92" fmla="*/ 2147483647 w 120"/>
              <a:gd name="T93" fmla="*/ 2147483647 h 93"/>
              <a:gd name="T94" fmla="*/ 2147483647 w 120"/>
              <a:gd name="T95" fmla="*/ 2147483647 h 93"/>
              <a:gd name="T96" fmla="*/ 2147483647 w 120"/>
              <a:gd name="T97" fmla="*/ 2147483647 h 93"/>
              <a:gd name="T98" fmla="*/ 2147483647 w 120"/>
              <a:gd name="T99" fmla="*/ 2147483647 h 93"/>
              <a:gd name="T100" fmla="*/ 2147483647 w 120"/>
              <a:gd name="T101" fmla="*/ 2147483647 h 93"/>
              <a:gd name="T102" fmla="*/ 2147483647 w 120"/>
              <a:gd name="T103" fmla="*/ 2147483647 h 93"/>
              <a:gd name="T104" fmla="*/ 2147483647 w 120"/>
              <a:gd name="T105" fmla="*/ 2147483647 h 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93"/>
              <a:gd name="T161" fmla="*/ 120 w 120"/>
              <a:gd name="T162" fmla="*/ 93 h 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93">
                <a:moveTo>
                  <a:pt x="61" y="54"/>
                </a:moveTo>
                <a:lnTo>
                  <a:pt x="64" y="51"/>
                </a:lnTo>
                <a:lnTo>
                  <a:pt x="65" y="49"/>
                </a:lnTo>
                <a:lnTo>
                  <a:pt x="67" y="46"/>
                </a:lnTo>
                <a:lnTo>
                  <a:pt x="66" y="43"/>
                </a:lnTo>
                <a:lnTo>
                  <a:pt x="68" y="40"/>
                </a:lnTo>
                <a:lnTo>
                  <a:pt x="70" y="41"/>
                </a:lnTo>
                <a:lnTo>
                  <a:pt x="71" y="41"/>
                </a:lnTo>
                <a:lnTo>
                  <a:pt x="70" y="41"/>
                </a:lnTo>
                <a:lnTo>
                  <a:pt x="82" y="42"/>
                </a:lnTo>
                <a:lnTo>
                  <a:pt x="83" y="48"/>
                </a:lnTo>
                <a:lnTo>
                  <a:pt x="82" y="48"/>
                </a:lnTo>
                <a:lnTo>
                  <a:pt x="83" y="51"/>
                </a:lnTo>
                <a:lnTo>
                  <a:pt x="78" y="51"/>
                </a:lnTo>
                <a:lnTo>
                  <a:pt x="76" y="51"/>
                </a:lnTo>
                <a:lnTo>
                  <a:pt x="74" y="53"/>
                </a:lnTo>
                <a:lnTo>
                  <a:pt x="78" y="58"/>
                </a:lnTo>
                <a:lnTo>
                  <a:pt x="81" y="62"/>
                </a:lnTo>
                <a:lnTo>
                  <a:pt x="85" y="62"/>
                </a:lnTo>
                <a:lnTo>
                  <a:pt x="87" y="61"/>
                </a:lnTo>
                <a:lnTo>
                  <a:pt x="91" y="61"/>
                </a:lnTo>
                <a:lnTo>
                  <a:pt x="92" y="61"/>
                </a:lnTo>
                <a:lnTo>
                  <a:pt x="92" y="62"/>
                </a:lnTo>
                <a:lnTo>
                  <a:pt x="93" y="62"/>
                </a:lnTo>
                <a:lnTo>
                  <a:pt x="95" y="63"/>
                </a:lnTo>
                <a:lnTo>
                  <a:pt x="95" y="62"/>
                </a:lnTo>
                <a:lnTo>
                  <a:pt x="95" y="58"/>
                </a:lnTo>
                <a:lnTo>
                  <a:pt x="94" y="57"/>
                </a:lnTo>
                <a:lnTo>
                  <a:pt x="92" y="56"/>
                </a:lnTo>
                <a:lnTo>
                  <a:pt x="93" y="55"/>
                </a:lnTo>
                <a:lnTo>
                  <a:pt x="92" y="55"/>
                </a:lnTo>
                <a:lnTo>
                  <a:pt x="92" y="53"/>
                </a:lnTo>
                <a:lnTo>
                  <a:pt x="92" y="50"/>
                </a:lnTo>
                <a:lnTo>
                  <a:pt x="92" y="49"/>
                </a:lnTo>
                <a:lnTo>
                  <a:pt x="93" y="49"/>
                </a:lnTo>
                <a:lnTo>
                  <a:pt x="96" y="49"/>
                </a:lnTo>
                <a:lnTo>
                  <a:pt x="94" y="44"/>
                </a:lnTo>
                <a:lnTo>
                  <a:pt x="98" y="44"/>
                </a:lnTo>
                <a:lnTo>
                  <a:pt x="99" y="46"/>
                </a:lnTo>
                <a:lnTo>
                  <a:pt x="107" y="43"/>
                </a:lnTo>
                <a:lnTo>
                  <a:pt x="109" y="49"/>
                </a:lnTo>
                <a:lnTo>
                  <a:pt x="115" y="46"/>
                </a:lnTo>
                <a:lnTo>
                  <a:pt x="114" y="35"/>
                </a:lnTo>
                <a:lnTo>
                  <a:pt x="119" y="35"/>
                </a:lnTo>
                <a:lnTo>
                  <a:pt x="119" y="34"/>
                </a:lnTo>
                <a:lnTo>
                  <a:pt x="120" y="32"/>
                </a:lnTo>
                <a:lnTo>
                  <a:pt x="119" y="32"/>
                </a:lnTo>
                <a:lnTo>
                  <a:pt x="117" y="32"/>
                </a:lnTo>
                <a:lnTo>
                  <a:pt x="115" y="32"/>
                </a:lnTo>
                <a:lnTo>
                  <a:pt x="115" y="30"/>
                </a:lnTo>
                <a:lnTo>
                  <a:pt x="115" y="26"/>
                </a:lnTo>
                <a:lnTo>
                  <a:pt x="114" y="25"/>
                </a:lnTo>
                <a:lnTo>
                  <a:pt x="113" y="26"/>
                </a:lnTo>
                <a:lnTo>
                  <a:pt x="113" y="25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8" y="28"/>
                </a:lnTo>
                <a:lnTo>
                  <a:pt x="107" y="28"/>
                </a:lnTo>
                <a:lnTo>
                  <a:pt x="106" y="27"/>
                </a:lnTo>
                <a:lnTo>
                  <a:pt x="105" y="27"/>
                </a:lnTo>
                <a:lnTo>
                  <a:pt x="103" y="27"/>
                </a:lnTo>
                <a:lnTo>
                  <a:pt x="102" y="27"/>
                </a:lnTo>
                <a:lnTo>
                  <a:pt x="101" y="27"/>
                </a:lnTo>
                <a:lnTo>
                  <a:pt x="100" y="27"/>
                </a:lnTo>
                <a:lnTo>
                  <a:pt x="100" y="26"/>
                </a:lnTo>
                <a:lnTo>
                  <a:pt x="99" y="25"/>
                </a:lnTo>
                <a:lnTo>
                  <a:pt x="98" y="26"/>
                </a:lnTo>
                <a:lnTo>
                  <a:pt x="98" y="27"/>
                </a:lnTo>
                <a:lnTo>
                  <a:pt x="97" y="29"/>
                </a:lnTo>
                <a:lnTo>
                  <a:pt x="96" y="28"/>
                </a:lnTo>
                <a:lnTo>
                  <a:pt x="95" y="25"/>
                </a:lnTo>
                <a:lnTo>
                  <a:pt x="94" y="25"/>
                </a:lnTo>
                <a:lnTo>
                  <a:pt x="93" y="25"/>
                </a:lnTo>
                <a:lnTo>
                  <a:pt x="90" y="24"/>
                </a:lnTo>
                <a:lnTo>
                  <a:pt x="85" y="22"/>
                </a:lnTo>
                <a:lnTo>
                  <a:pt x="85" y="23"/>
                </a:lnTo>
                <a:lnTo>
                  <a:pt x="84" y="24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5"/>
                </a:lnTo>
                <a:lnTo>
                  <a:pt x="78" y="24"/>
                </a:lnTo>
                <a:lnTo>
                  <a:pt x="77" y="22"/>
                </a:lnTo>
                <a:lnTo>
                  <a:pt x="78" y="20"/>
                </a:lnTo>
                <a:lnTo>
                  <a:pt x="74" y="6"/>
                </a:lnTo>
                <a:lnTo>
                  <a:pt x="72" y="0"/>
                </a:lnTo>
                <a:lnTo>
                  <a:pt x="71" y="1"/>
                </a:lnTo>
                <a:lnTo>
                  <a:pt x="68" y="1"/>
                </a:lnTo>
                <a:lnTo>
                  <a:pt x="69" y="2"/>
                </a:lnTo>
                <a:lnTo>
                  <a:pt x="70" y="2"/>
                </a:lnTo>
                <a:lnTo>
                  <a:pt x="71" y="4"/>
                </a:lnTo>
                <a:lnTo>
                  <a:pt x="72" y="5"/>
                </a:lnTo>
                <a:lnTo>
                  <a:pt x="71" y="7"/>
                </a:lnTo>
                <a:lnTo>
                  <a:pt x="72" y="9"/>
                </a:lnTo>
                <a:lnTo>
                  <a:pt x="71" y="9"/>
                </a:lnTo>
                <a:lnTo>
                  <a:pt x="70" y="12"/>
                </a:lnTo>
                <a:lnTo>
                  <a:pt x="70" y="14"/>
                </a:lnTo>
                <a:lnTo>
                  <a:pt x="71" y="17"/>
                </a:lnTo>
                <a:lnTo>
                  <a:pt x="73" y="22"/>
                </a:lnTo>
                <a:lnTo>
                  <a:pt x="74" y="22"/>
                </a:lnTo>
                <a:lnTo>
                  <a:pt x="74" y="23"/>
                </a:lnTo>
                <a:lnTo>
                  <a:pt x="72" y="23"/>
                </a:lnTo>
                <a:lnTo>
                  <a:pt x="68" y="16"/>
                </a:lnTo>
                <a:lnTo>
                  <a:pt x="66" y="16"/>
                </a:lnTo>
                <a:lnTo>
                  <a:pt x="64" y="16"/>
                </a:lnTo>
                <a:lnTo>
                  <a:pt x="62" y="12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7" y="12"/>
                </a:lnTo>
                <a:lnTo>
                  <a:pt x="57" y="13"/>
                </a:lnTo>
                <a:lnTo>
                  <a:pt x="56" y="13"/>
                </a:lnTo>
                <a:lnTo>
                  <a:pt x="56" y="14"/>
                </a:lnTo>
                <a:lnTo>
                  <a:pt x="56" y="15"/>
                </a:lnTo>
                <a:lnTo>
                  <a:pt x="54" y="16"/>
                </a:lnTo>
                <a:lnTo>
                  <a:pt x="53" y="17"/>
                </a:lnTo>
                <a:lnTo>
                  <a:pt x="51" y="18"/>
                </a:lnTo>
                <a:lnTo>
                  <a:pt x="50" y="18"/>
                </a:lnTo>
                <a:lnTo>
                  <a:pt x="50" y="16"/>
                </a:lnTo>
                <a:lnTo>
                  <a:pt x="47" y="14"/>
                </a:lnTo>
                <a:lnTo>
                  <a:pt x="45" y="13"/>
                </a:lnTo>
                <a:lnTo>
                  <a:pt x="44" y="13"/>
                </a:lnTo>
                <a:lnTo>
                  <a:pt x="42" y="12"/>
                </a:lnTo>
                <a:lnTo>
                  <a:pt x="39" y="11"/>
                </a:lnTo>
                <a:lnTo>
                  <a:pt x="37" y="11"/>
                </a:lnTo>
                <a:lnTo>
                  <a:pt x="35" y="10"/>
                </a:lnTo>
                <a:lnTo>
                  <a:pt x="34" y="10"/>
                </a:lnTo>
                <a:lnTo>
                  <a:pt x="33" y="8"/>
                </a:lnTo>
                <a:lnTo>
                  <a:pt x="33" y="7"/>
                </a:lnTo>
                <a:lnTo>
                  <a:pt x="30" y="6"/>
                </a:lnTo>
                <a:lnTo>
                  <a:pt x="29" y="6"/>
                </a:lnTo>
                <a:lnTo>
                  <a:pt x="29" y="5"/>
                </a:lnTo>
                <a:lnTo>
                  <a:pt x="29" y="4"/>
                </a:lnTo>
                <a:lnTo>
                  <a:pt x="27" y="5"/>
                </a:lnTo>
                <a:lnTo>
                  <a:pt x="26" y="5"/>
                </a:lnTo>
                <a:lnTo>
                  <a:pt x="26" y="3"/>
                </a:lnTo>
                <a:lnTo>
                  <a:pt x="26" y="2"/>
                </a:lnTo>
                <a:lnTo>
                  <a:pt x="25" y="4"/>
                </a:lnTo>
                <a:lnTo>
                  <a:pt x="25" y="5"/>
                </a:lnTo>
                <a:lnTo>
                  <a:pt x="27" y="6"/>
                </a:lnTo>
                <a:lnTo>
                  <a:pt x="27" y="7"/>
                </a:lnTo>
                <a:lnTo>
                  <a:pt x="26" y="8"/>
                </a:lnTo>
                <a:lnTo>
                  <a:pt x="27" y="10"/>
                </a:lnTo>
                <a:lnTo>
                  <a:pt x="28" y="11"/>
                </a:lnTo>
                <a:lnTo>
                  <a:pt x="27" y="11"/>
                </a:lnTo>
                <a:lnTo>
                  <a:pt x="28" y="13"/>
                </a:lnTo>
                <a:lnTo>
                  <a:pt x="28" y="16"/>
                </a:lnTo>
                <a:lnTo>
                  <a:pt x="27" y="16"/>
                </a:lnTo>
                <a:lnTo>
                  <a:pt x="24" y="15"/>
                </a:lnTo>
                <a:lnTo>
                  <a:pt x="22" y="14"/>
                </a:lnTo>
                <a:lnTo>
                  <a:pt x="19" y="17"/>
                </a:lnTo>
                <a:lnTo>
                  <a:pt x="20" y="19"/>
                </a:lnTo>
                <a:lnTo>
                  <a:pt x="20" y="20"/>
                </a:lnTo>
                <a:lnTo>
                  <a:pt x="20" y="22"/>
                </a:lnTo>
                <a:lnTo>
                  <a:pt x="19" y="27"/>
                </a:lnTo>
                <a:lnTo>
                  <a:pt x="18" y="28"/>
                </a:lnTo>
                <a:lnTo>
                  <a:pt x="17" y="29"/>
                </a:lnTo>
                <a:lnTo>
                  <a:pt x="18" y="29"/>
                </a:lnTo>
                <a:lnTo>
                  <a:pt x="20" y="32"/>
                </a:lnTo>
                <a:lnTo>
                  <a:pt x="21" y="33"/>
                </a:lnTo>
                <a:lnTo>
                  <a:pt x="19" y="35"/>
                </a:lnTo>
                <a:lnTo>
                  <a:pt x="18" y="36"/>
                </a:lnTo>
                <a:lnTo>
                  <a:pt x="16" y="37"/>
                </a:lnTo>
                <a:lnTo>
                  <a:pt x="12" y="38"/>
                </a:lnTo>
                <a:lnTo>
                  <a:pt x="11" y="39"/>
                </a:lnTo>
                <a:lnTo>
                  <a:pt x="10" y="39"/>
                </a:lnTo>
                <a:lnTo>
                  <a:pt x="8" y="41"/>
                </a:lnTo>
                <a:lnTo>
                  <a:pt x="5" y="41"/>
                </a:lnTo>
                <a:lnTo>
                  <a:pt x="4" y="43"/>
                </a:lnTo>
                <a:lnTo>
                  <a:pt x="3" y="45"/>
                </a:lnTo>
                <a:lnTo>
                  <a:pt x="2" y="47"/>
                </a:lnTo>
                <a:lnTo>
                  <a:pt x="0" y="50"/>
                </a:lnTo>
                <a:lnTo>
                  <a:pt x="3" y="52"/>
                </a:lnTo>
                <a:lnTo>
                  <a:pt x="6" y="52"/>
                </a:lnTo>
                <a:lnTo>
                  <a:pt x="10" y="49"/>
                </a:lnTo>
                <a:lnTo>
                  <a:pt x="13" y="48"/>
                </a:lnTo>
                <a:lnTo>
                  <a:pt x="15" y="47"/>
                </a:lnTo>
                <a:lnTo>
                  <a:pt x="17" y="46"/>
                </a:lnTo>
                <a:lnTo>
                  <a:pt x="18" y="46"/>
                </a:lnTo>
                <a:lnTo>
                  <a:pt x="17" y="48"/>
                </a:lnTo>
                <a:lnTo>
                  <a:pt x="18" y="50"/>
                </a:lnTo>
                <a:lnTo>
                  <a:pt x="17" y="51"/>
                </a:lnTo>
                <a:lnTo>
                  <a:pt x="17" y="52"/>
                </a:lnTo>
                <a:lnTo>
                  <a:pt x="17" y="53"/>
                </a:lnTo>
                <a:lnTo>
                  <a:pt x="18" y="53"/>
                </a:lnTo>
                <a:lnTo>
                  <a:pt x="19" y="54"/>
                </a:lnTo>
                <a:lnTo>
                  <a:pt x="18" y="55"/>
                </a:lnTo>
                <a:lnTo>
                  <a:pt x="18" y="56"/>
                </a:lnTo>
                <a:lnTo>
                  <a:pt x="20" y="57"/>
                </a:lnTo>
                <a:lnTo>
                  <a:pt x="21" y="57"/>
                </a:lnTo>
                <a:lnTo>
                  <a:pt x="23" y="59"/>
                </a:lnTo>
                <a:lnTo>
                  <a:pt x="24" y="60"/>
                </a:lnTo>
                <a:lnTo>
                  <a:pt x="22" y="62"/>
                </a:lnTo>
                <a:lnTo>
                  <a:pt x="21" y="62"/>
                </a:lnTo>
                <a:lnTo>
                  <a:pt x="18" y="62"/>
                </a:lnTo>
                <a:lnTo>
                  <a:pt x="16" y="62"/>
                </a:lnTo>
                <a:lnTo>
                  <a:pt x="13" y="64"/>
                </a:lnTo>
                <a:lnTo>
                  <a:pt x="13" y="66"/>
                </a:lnTo>
                <a:lnTo>
                  <a:pt x="13" y="67"/>
                </a:lnTo>
                <a:lnTo>
                  <a:pt x="11" y="68"/>
                </a:lnTo>
                <a:lnTo>
                  <a:pt x="10" y="69"/>
                </a:lnTo>
                <a:lnTo>
                  <a:pt x="11" y="70"/>
                </a:lnTo>
                <a:lnTo>
                  <a:pt x="12" y="69"/>
                </a:lnTo>
                <a:lnTo>
                  <a:pt x="14" y="68"/>
                </a:lnTo>
                <a:lnTo>
                  <a:pt x="14" y="69"/>
                </a:lnTo>
                <a:lnTo>
                  <a:pt x="14" y="70"/>
                </a:lnTo>
                <a:lnTo>
                  <a:pt x="13" y="71"/>
                </a:lnTo>
                <a:lnTo>
                  <a:pt x="14" y="73"/>
                </a:lnTo>
                <a:lnTo>
                  <a:pt x="14" y="75"/>
                </a:lnTo>
                <a:lnTo>
                  <a:pt x="16" y="77"/>
                </a:lnTo>
                <a:lnTo>
                  <a:pt x="19" y="84"/>
                </a:lnTo>
                <a:lnTo>
                  <a:pt x="18" y="85"/>
                </a:lnTo>
                <a:lnTo>
                  <a:pt x="19" y="87"/>
                </a:lnTo>
                <a:lnTo>
                  <a:pt x="19" y="88"/>
                </a:lnTo>
                <a:lnTo>
                  <a:pt x="19" y="91"/>
                </a:lnTo>
                <a:lnTo>
                  <a:pt x="20" y="93"/>
                </a:lnTo>
                <a:lnTo>
                  <a:pt x="24" y="93"/>
                </a:lnTo>
                <a:lnTo>
                  <a:pt x="25" y="93"/>
                </a:lnTo>
                <a:lnTo>
                  <a:pt x="22" y="86"/>
                </a:lnTo>
                <a:lnTo>
                  <a:pt x="22" y="85"/>
                </a:lnTo>
                <a:lnTo>
                  <a:pt x="22" y="84"/>
                </a:lnTo>
                <a:lnTo>
                  <a:pt x="24" y="84"/>
                </a:lnTo>
                <a:lnTo>
                  <a:pt x="27" y="82"/>
                </a:lnTo>
                <a:lnTo>
                  <a:pt x="28" y="80"/>
                </a:lnTo>
                <a:lnTo>
                  <a:pt x="28" y="77"/>
                </a:lnTo>
                <a:lnTo>
                  <a:pt x="30" y="77"/>
                </a:lnTo>
                <a:lnTo>
                  <a:pt x="30" y="76"/>
                </a:lnTo>
                <a:lnTo>
                  <a:pt x="31" y="77"/>
                </a:lnTo>
                <a:lnTo>
                  <a:pt x="32" y="78"/>
                </a:lnTo>
                <a:lnTo>
                  <a:pt x="34" y="79"/>
                </a:lnTo>
                <a:lnTo>
                  <a:pt x="35" y="80"/>
                </a:lnTo>
                <a:lnTo>
                  <a:pt x="35" y="81"/>
                </a:lnTo>
                <a:lnTo>
                  <a:pt x="35" y="82"/>
                </a:lnTo>
                <a:lnTo>
                  <a:pt x="37" y="82"/>
                </a:lnTo>
                <a:lnTo>
                  <a:pt x="38" y="81"/>
                </a:lnTo>
                <a:lnTo>
                  <a:pt x="39" y="83"/>
                </a:lnTo>
                <a:lnTo>
                  <a:pt x="40" y="85"/>
                </a:lnTo>
                <a:lnTo>
                  <a:pt x="42" y="85"/>
                </a:lnTo>
                <a:lnTo>
                  <a:pt x="45" y="86"/>
                </a:lnTo>
                <a:lnTo>
                  <a:pt x="47" y="85"/>
                </a:lnTo>
                <a:lnTo>
                  <a:pt x="52" y="80"/>
                </a:lnTo>
                <a:lnTo>
                  <a:pt x="55" y="74"/>
                </a:lnTo>
                <a:lnTo>
                  <a:pt x="55" y="73"/>
                </a:lnTo>
                <a:lnTo>
                  <a:pt x="52" y="67"/>
                </a:lnTo>
                <a:lnTo>
                  <a:pt x="54" y="66"/>
                </a:lnTo>
                <a:lnTo>
                  <a:pt x="60" y="63"/>
                </a:lnTo>
                <a:lnTo>
                  <a:pt x="65" y="58"/>
                </a:lnTo>
                <a:lnTo>
                  <a:pt x="61" y="5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0" name="Freeform 46"/>
          <p:cNvSpPr>
            <a:spLocks/>
          </p:cNvSpPr>
          <p:nvPr/>
        </p:nvSpPr>
        <p:spPr bwMode="auto">
          <a:xfrm>
            <a:off x="1398681" y="4529965"/>
            <a:ext cx="663781" cy="968131"/>
          </a:xfrm>
          <a:custGeom>
            <a:avLst/>
            <a:gdLst>
              <a:gd name="T0" fmla="*/ 2147483647 w 105"/>
              <a:gd name="T1" fmla="*/ 2147483647 h 124"/>
              <a:gd name="T2" fmla="*/ 2147483647 w 105"/>
              <a:gd name="T3" fmla="*/ 2147483647 h 124"/>
              <a:gd name="T4" fmla="*/ 2147483647 w 105"/>
              <a:gd name="T5" fmla="*/ 2147483647 h 124"/>
              <a:gd name="T6" fmla="*/ 2147483647 w 105"/>
              <a:gd name="T7" fmla="*/ 2147483647 h 124"/>
              <a:gd name="T8" fmla="*/ 2147483647 w 105"/>
              <a:gd name="T9" fmla="*/ 2147483647 h 124"/>
              <a:gd name="T10" fmla="*/ 2147483647 w 105"/>
              <a:gd name="T11" fmla="*/ 2147483647 h 124"/>
              <a:gd name="T12" fmla="*/ 2147483647 w 105"/>
              <a:gd name="T13" fmla="*/ 2147483647 h 124"/>
              <a:gd name="T14" fmla="*/ 2147483647 w 105"/>
              <a:gd name="T15" fmla="*/ 2147483647 h 124"/>
              <a:gd name="T16" fmla="*/ 2147483647 w 105"/>
              <a:gd name="T17" fmla="*/ 2147483647 h 124"/>
              <a:gd name="T18" fmla="*/ 2147483647 w 105"/>
              <a:gd name="T19" fmla="*/ 2147483647 h 124"/>
              <a:gd name="T20" fmla="*/ 2147483647 w 105"/>
              <a:gd name="T21" fmla="*/ 2147483647 h 124"/>
              <a:gd name="T22" fmla="*/ 2147483647 w 105"/>
              <a:gd name="T23" fmla="*/ 2147483647 h 124"/>
              <a:gd name="T24" fmla="*/ 2147483647 w 105"/>
              <a:gd name="T25" fmla="*/ 2147483647 h 124"/>
              <a:gd name="T26" fmla="*/ 2147483647 w 105"/>
              <a:gd name="T27" fmla="*/ 2147483647 h 124"/>
              <a:gd name="T28" fmla="*/ 2147483647 w 105"/>
              <a:gd name="T29" fmla="*/ 2147483647 h 124"/>
              <a:gd name="T30" fmla="*/ 2147483647 w 105"/>
              <a:gd name="T31" fmla="*/ 2147483647 h 124"/>
              <a:gd name="T32" fmla="*/ 2147483647 w 105"/>
              <a:gd name="T33" fmla="*/ 2147483647 h 124"/>
              <a:gd name="T34" fmla="*/ 2147483647 w 105"/>
              <a:gd name="T35" fmla="*/ 2147483647 h 124"/>
              <a:gd name="T36" fmla="*/ 2147483647 w 105"/>
              <a:gd name="T37" fmla="*/ 2147483647 h 124"/>
              <a:gd name="T38" fmla="*/ 2147483647 w 105"/>
              <a:gd name="T39" fmla="*/ 2147483647 h 124"/>
              <a:gd name="T40" fmla="*/ 2147483647 w 105"/>
              <a:gd name="T41" fmla="*/ 2147483647 h 124"/>
              <a:gd name="T42" fmla="*/ 2147483647 w 105"/>
              <a:gd name="T43" fmla="*/ 2147483647 h 124"/>
              <a:gd name="T44" fmla="*/ 2147483647 w 105"/>
              <a:gd name="T45" fmla="*/ 2147483647 h 124"/>
              <a:gd name="T46" fmla="*/ 2147483647 w 105"/>
              <a:gd name="T47" fmla="*/ 2147483647 h 124"/>
              <a:gd name="T48" fmla="*/ 2147483647 w 105"/>
              <a:gd name="T49" fmla="*/ 2147483647 h 124"/>
              <a:gd name="T50" fmla="*/ 2147483647 w 105"/>
              <a:gd name="T51" fmla="*/ 2147483647 h 124"/>
              <a:gd name="T52" fmla="*/ 2147483647 w 105"/>
              <a:gd name="T53" fmla="*/ 2147483647 h 124"/>
              <a:gd name="T54" fmla="*/ 2147483647 w 105"/>
              <a:gd name="T55" fmla="*/ 2147483647 h 124"/>
              <a:gd name="T56" fmla="*/ 2147483647 w 105"/>
              <a:gd name="T57" fmla="*/ 2147483647 h 124"/>
              <a:gd name="T58" fmla="*/ 2147483647 w 105"/>
              <a:gd name="T59" fmla="*/ 2147483647 h 124"/>
              <a:gd name="T60" fmla="*/ 2147483647 w 105"/>
              <a:gd name="T61" fmla="*/ 2147483647 h 124"/>
              <a:gd name="T62" fmla="*/ 2147483647 w 105"/>
              <a:gd name="T63" fmla="*/ 2147483647 h 124"/>
              <a:gd name="T64" fmla="*/ 2147483647 w 105"/>
              <a:gd name="T65" fmla="*/ 2147483647 h 124"/>
              <a:gd name="T66" fmla="*/ 2147483647 w 105"/>
              <a:gd name="T67" fmla="*/ 2147483647 h 124"/>
              <a:gd name="T68" fmla="*/ 2147483647 w 105"/>
              <a:gd name="T69" fmla="*/ 2147483647 h 124"/>
              <a:gd name="T70" fmla="*/ 2147483647 w 105"/>
              <a:gd name="T71" fmla="*/ 2147483647 h 124"/>
              <a:gd name="T72" fmla="*/ 2147483647 w 105"/>
              <a:gd name="T73" fmla="*/ 2147483647 h 124"/>
              <a:gd name="T74" fmla="*/ 2147483647 w 105"/>
              <a:gd name="T75" fmla="*/ 2147483647 h 124"/>
              <a:gd name="T76" fmla="*/ 2147483647 w 105"/>
              <a:gd name="T77" fmla="*/ 2147483647 h 124"/>
              <a:gd name="T78" fmla="*/ 2147483647 w 105"/>
              <a:gd name="T79" fmla="*/ 2147483647 h 124"/>
              <a:gd name="T80" fmla="*/ 2147483647 w 105"/>
              <a:gd name="T81" fmla="*/ 2147483647 h 124"/>
              <a:gd name="T82" fmla="*/ 2147483647 w 105"/>
              <a:gd name="T83" fmla="*/ 2147483647 h 124"/>
              <a:gd name="T84" fmla="*/ 2147483647 w 105"/>
              <a:gd name="T85" fmla="*/ 2147483647 h 124"/>
              <a:gd name="T86" fmla="*/ 2147483647 w 105"/>
              <a:gd name="T87" fmla="*/ 2147483647 h 124"/>
              <a:gd name="T88" fmla="*/ 2147483647 w 105"/>
              <a:gd name="T89" fmla="*/ 2147483647 h 124"/>
              <a:gd name="T90" fmla="*/ 2147483647 w 105"/>
              <a:gd name="T91" fmla="*/ 2147483647 h 124"/>
              <a:gd name="T92" fmla="*/ 2147483647 w 105"/>
              <a:gd name="T93" fmla="*/ 2147483647 h 124"/>
              <a:gd name="T94" fmla="*/ 2147483647 w 105"/>
              <a:gd name="T95" fmla="*/ 2147483647 h 124"/>
              <a:gd name="T96" fmla="*/ 2147483647 w 105"/>
              <a:gd name="T97" fmla="*/ 2147483647 h 124"/>
              <a:gd name="T98" fmla="*/ 2147483647 w 105"/>
              <a:gd name="T99" fmla="*/ 2147483647 h 124"/>
              <a:gd name="T100" fmla="*/ 2147483647 w 105"/>
              <a:gd name="T101" fmla="*/ 2147483647 h 124"/>
              <a:gd name="T102" fmla="*/ 2147483647 w 105"/>
              <a:gd name="T103" fmla="*/ 2147483647 h 124"/>
              <a:gd name="T104" fmla="*/ 2147483647 w 105"/>
              <a:gd name="T105" fmla="*/ 2147483647 h 124"/>
              <a:gd name="T106" fmla="*/ 2147483647 w 105"/>
              <a:gd name="T107" fmla="*/ 2147483647 h 124"/>
              <a:gd name="T108" fmla="*/ 2147483647 w 105"/>
              <a:gd name="T109" fmla="*/ 2147483647 h 124"/>
              <a:gd name="T110" fmla="*/ 2147483647 w 105"/>
              <a:gd name="T111" fmla="*/ 2147483647 h 124"/>
              <a:gd name="T112" fmla="*/ 2147483647 w 105"/>
              <a:gd name="T113" fmla="*/ 2147483647 h 12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5"/>
              <a:gd name="T172" fmla="*/ 0 h 124"/>
              <a:gd name="T173" fmla="*/ 105 w 105"/>
              <a:gd name="T174" fmla="*/ 124 h 12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5" h="124">
                <a:moveTo>
                  <a:pt x="12" y="99"/>
                </a:moveTo>
                <a:lnTo>
                  <a:pt x="12" y="98"/>
                </a:lnTo>
                <a:lnTo>
                  <a:pt x="13" y="98"/>
                </a:lnTo>
                <a:lnTo>
                  <a:pt x="12" y="98"/>
                </a:lnTo>
                <a:lnTo>
                  <a:pt x="13" y="97"/>
                </a:lnTo>
                <a:lnTo>
                  <a:pt x="13" y="96"/>
                </a:lnTo>
                <a:lnTo>
                  <a:pt x="15" y="95"/>
                </a:lnTo>
                <a:lnTo>
                  <a:pt x="16" y="95"/>
                </a:lnTo>
                <a:lnTo>
                  <a:pt x="16" y="94"/>
                </a:lnTo>
                <a:lnTo>
                  <a:pt x="15" y="94"/>
                </a:lnTo>
                <a:lnTo>
                  <a:pt x="16" y="93"/>
                </a:lnTo>
                <a:lnTo>
                  <a:pt x="17" y="94"/>
                </a:lnTo>
                <a:lnTo>
                  <a:pt x="18" y="93"/>
                </a:lnTo>
                <a:lnTo>
                  <a:pt x="18" y="92"/>
                </a:lnTo>
                <a:lnTo>
                  <a:pt x="18" y="91"/>
                </a:lnTo>
                <a:lnTo>
                  <a:pt x="19" y="91"/>
                </a:lnTo>
                <a:lnTo>
                  <a:pt x="20" y="92"/>
                </a:lnTo>
                <a:lnTo>
                  <a:pt x="21" y="91"/>
                </a:lnTo>
                <a:lnTo>
                  <a:pt x="22" y="90"/>
                </a:lnTo>
                <a:lnTo>
                  <a:pt x="22" y="89"/>
                </a:lnTo>
                <a:lnTo>
                  <a:pt x="22" y="88"/>
                </a:lnTo>
                <a:lnTo>
                  <a:pt x="22" y="87"/>
                </a:lnTo>
                <a:lnTo>
                  <a:pt x="22" y="86"/>
                </a:lnTo>
                <a:lnTo>
                  <a:pt x="23" y="85"/>
                </a:lnTo>
                <a:lnTo>
                  <a:pt x="23" y="84"/>
                </a:lnTo>
                <a:lnTo>
                  <a:pt x="24" y="84"/>
                </a:lnTo>
                <a:lnTo>
                  <a:pt x="24" y="83"/>
                </a:lnTo>
                <a:lnTo>
                  <a:pt x="25" y="82"/>
                </a:lnTo>
                <a:lnTo>
                  <a:pt x="26" y="81"/>
                </a:lnTo>
                <a:lnTo>
                  <a:pt x="26" y="80"/>
                </a:lnTo>
                <a:lnTo>
                  <a:pt x="26" y="79"/>
                </a:lnTo>
                <a:lnTo>
                  <a:pt x="27" y="78"/>
                </a:lnTo>
                <a:lnTo>
                  <a:pt x="28" y="78"/>
                </a:lnTo>
                <a:lnTo>
                  <a:pt x="29" y="77"/>
                </a:lnTo>
                <a:lnTo>
                  <a:pt x="29" y="76"/>
                </a:lnTo>
                <a:lnTo>
                  <a:pt x="30" y="77"/>
                </a:lnTo>
                <a:lnTo>
                  <a:pt x="31" y="77"/>
                </a:lnTo>
                <a:lnTo>
                  <a:pt x="32" y="77"/>
                </a:lnTo>
                <a:lnTo>
                  <a:pt x="34" y="76"/>
                </a:lnTo>
                <a:lnTo>
                  <a:pt x="37" y="75"/>
                </a:lnTo>
                <a:lnTo>
                  <a:pt x="39" y="75"/>
                </a:lnTo>
                <a:lnTo>
                  <a:pt x="40" y="75"/>
                </a:lnTo>
                <a:lnTo>
                  <a:pt x="41" y="74"/>
                </a:lnTo>
                <a:lnTo>
                  <a:pt x="42" y="73"/>
                </a:lnTo>
                <a:lnTo>
                  <a:pt x="44" y="73"/>
                </a:lnTo>
                <a:lnTo>
                  <a:pt x="44" y="74"/>
                </a:lnTo>
                <a:lnTo>
                  <a:pt x="46" y="75"/>
                </a:lnTo>
                <a:lnTo>
                  <a:pt x="46" y="74"/>
                </a:lnTo>
                <a:lnTo>
                  <a:pt x="46" y="71"/>
                </a:lnTo>
                <a:lnTo>
                  <a:pt x="47" y="70"/>
                </a:lnTo>
                <a:lnTo>
                  <a:pt x="48" y="69"/>
                </a:lnTo>
                <a:lnTo>
                  <a:pt x="48" y="68"/>
                </a:lnTo>
                <a:lnTo>
                  <a:pt x="47" y="67"/>
                </a:lnTo>
                <a:lnTo>
                  <a:pt x="47" y="66"/>
                </a:lnTo>
                <a:lnTo>
                  <a:pt x="48" y="66"/>
                </a:lnTo>
                <a:lnTo>
                  <a:pt x="48" y="65"/>
                </a:lnTo>
                <a:lnTo>
                  <a:pt x="49" y="64"/>
                </a:lnTo>
                <a:lnTo>
                  <a:pt x="48" y="63"/>
                </a:lnTo>
                <a:lnTo>
                  <a:pt x="47" y="62"/>
                </a:lnTo>
                <a:lnTo>
                  <a:pt x="47" y="61"/>
                </a:lnTo>
                <a:lnTo>
                  <a:pt x="48" y="60"/>
                </a:lnTo>
                <a:lnTo>
                  <a:pt x="48" y="59"/>
                </a:lnTo>
                <a:lnTo>
                  <a:pt x="48" y="58"/>
                </a:lnTo>
                <a:lnTo>
                  <a:pt x="49" y="57"/>
                </a:lnTo>
                <a:lnTo>
                  <a:pt x="49" y="55"/>
                </a:lnTo>
                <a:lnTo>
                  <a:pt x="50" y="54"/>
                </a:lnTo>
                <a:lnTo>
                  <a:pt x="49" y="53"/>
                </a:lnTo>
                <a:lnTo>
                  <a:pt x="47" y="55"/>
                </a:lnTo>
                <a:lnTo>
                  <a:pt x="45" y="54"/>
                </a:lnTo>
                <a:lnTo>
                  <a:pt x="45" y="53"/>
                </a:lnTo>
                <a:lnTo>
                  <a:pt x="42" y="54"/>
                </a:lnTo>
                <a:lnTo>
                  <a:pt x="42" y="53"/>
                </a:lnTo>
                <a:lnTo>
                  <a:pt x="42" y="52"/>
                </a:lnTo>
                <a:lnTo>
                  <a:pt x="43" y="51"/>
                </a:lnTo>
                <a:lnTo>
                  <a:pt x="43" y="50"/>
                </a:lnTo>
                <a:lnTo>
                  <a:pt x="44" y="50"/>
                </a:lnTo>
                <a:lnTo>
                  <a:pt x="42" y="49"/>
                </a:lnTo>
                <a:lnTo>
                  <a:pt x="41" y="48"/>
                </a:lnTo>
                <a:lnTo>
                  <a:pt x="41" y="47"/>
                </a:lnTo>
                <a:lnTo>
                  <a:pt x="40" y="47"/>
                </a:lnTo>
                <a:lnTo>
                  <a:pt x="39" y="47"/>
                </a:lnTo>
                <a:lnTo>
                  <a:pt x="38" y="48"/>
                </a:lnTo>
                <a:lnTo>
                  <a:pt x="38" y="49"/>
                </a:lnTo>
                <a:lnTo>
                  <a:pt x="37" y="50"/>
                </a:lnTo>
                <a:lnTo>
                  <a:pt x="36" y="52"/>
                </a:lnTo>
                <a:lnTo>
                  <a:pt x="36" y="53"/>
                </a:lnTo>
                <a:lnTo>
                  <a:pt x="36" y="54"/>
                </a:lnTo>
                <a:lnTo>
                  <a:pt x="34" y="54"/>
                </a:lnTo>
                <a:lnTo>
                  <a:pt x="33" y="55"/>
                </a:lnTo>
                <a:lnTo>
                  <a:pt x="31" y="56"/>
                </a:lnTo>
                <a:lnTo>
                  <a:pt x="30" y="56"/>
                </a:lnTo>
                <a:lnTo>
                  <a:pt x="30" y="55"/>
                </a:lnTo>
                <a:lnTo>
                  <a:pt x="29" y="53"/>
                </a:lnTo>
                <a:lnTo>
                  <a:pt x="30" y="52"/>
                </a:lnTo>
                <a:lnTo>
                  <a:pt x="30" y="51"/>
                </a:lnTo>
                <a:lnTo>
                  <a:pt x="29" y="50"/>
                </a:lnTo>
                <a:lnTo>
                  <a:pt x="28" y="50"/>
                </a:lnTo>
                <a:lnTo>
                  <a:pt x="27" y="51"/>
                </a:lnTo>
                <a:lnTo>
                  <a:pt x="27" y="50"/>
                </a:lnTo>
                <a:lnTo>
                  <a:pt x="26" y="49"/>
                </a:lnTo>
                <a:lnTo>
                  <a:pt x="26" y="50"/>
                </a:lnTo>
                <a:lnTo>
                  <a:pt x="25" y="50"/>
                </a:lnTo>
                <a:lnTo>
                  <a:pt x="25" y="49"/>
                </a:lnTo>
                <a:lnTo>
                  <a:pt x="24" y="50"/>
                </a:lnTo>
                <a:lnTo>
                  <a:pt x="24" y="49"/>
                </a:lnTo>
                <a:lnTo>
                  <a:pt x="24" y="48"/>
                </a:lnTo>
                <a:lnTo>
                  <a:pt x="25" y="49"/>
                </a:lnTo>
                <a:lnTo>
                  <a:pt x="26" y="49"/>
                </a:lnTo>
                <a:lnTo>
                  <a:pt x="27" y="48"/>
                </a:lnTo>
                <a:lnTo>
                  <a:pt x="26" y="48"/>
                </a:lnTo>
                <a:lnTo>
                  <a:pt x="25" y="47"/>
                </a:lnTo>
                <a:lnTo>
                  <a:pt x="24" y="46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5" y="42"/>
                </a:lnTo>
                <a:lnTo>
                  <a:pt x="27" y="42"/>
                </a:lnTo>
                <a:lnTo>
                  <a:pt x="27" y="43"/>
                </a:lnTo>
                <a:lnTo>
                  <a:pt x="28" y="42"/>
                </a:lnTo>
                <a:lnTo>
                  <a:pt x="29" y="40"/>
                </a:lnTo>
                <a:lnTo>
                  <a:pt x="31" y="40"/>
                </a:lnTo>
                <a:lnTo>
                  <a:pt x="32" y="39"/>
                </a:lnTo>
                <a:lnTo>
                  <a:pt x="33" y="38"/>
                </a:lnTo>
                <a:lnTo>
                  <a:pt x="35" y="37"/>
                </a:lnTo>
                <a:lnTo>
                  <a:pt x="35" y="36"/>
                </a:lnTo>
                <a:lnTo>
                  <a:pt x="35" y="34"/>
                </a:lnTo>
                <a:lnTo>
                  <a:pt x="35" y="32"/>
                </a:lnTo>
                <a:lnTo>
                  <a:pt x="35" y="31"/>
                </a:lnTo>
                <a:lnTo>
                  <a:pt x="37" y="30"/>
                </a:lnTo>
                <a:lnTo>
                  <a:pt x="38" y="30"/>
                </a:lnTo>
                <a:lnTo>
                  <a:pt x="38" y="29"/>
                </a:lnTo>
                <a:lnTo>
                  <a:pt x="38" y="28"/>
                </a:lnTo>
                <a:lnTo>
                  <a:pt x="37" y="28"/>
                </a:lnTo>
                <a:lnTo>
                  <a:pt x="40" y="25"/>
                </a:lnTo>
                <a:lnTo>
                  <a:pt x="40" y="24"/>
                </a:lnTo>
                <a:lnTo>
                  <a:pt x="37" y="23"/>
                </a:lnTo>
                <a:lnTo>
                  <a:pt x="36" y="23"/>
                </a:lnTo>
                <a:lnTo>
                  <a:pt x="37" y="21"/>
                </a:lnTo>
                <a:lnTo>
                  <a:pt x="37" y="20"/>
                </a:lnTo>
                <a:lnTo>
                  <a:pt x="35" y="20"/>
                </a:lnTo>
                <a:lnTo>
                  <a:pt x="34" y="20"/>
                </a:lnTo>
                <a:lnTo>
                  <a:pt x="33" y="18"/>
                </a:lnTo>
                <a:lnTo>
                  <a:pt x="33" y="17"/>
                </a:lnTo>
                <a:lnTo>
                  <a:pt x="34" y="16"/>
                </a:lnTo>
                <a:lnTo>
                  <a:pt x="34" y="15"/>
                </a:lnTo>
                <a:lnTo>
                  <a:pt x="37" y="16"/>
                </a:lnTo>
                <a:lnTo>
                  <a:pt x="39" y="17"/>
                </a:lnTo>
                <a:lnTo>
                  <a:pt x="42" y="16"/>
                </a:lnTo>
                <a:lnTo>
                  <a:pt x="44" y="16"/>
                </a:lnTo>
                <a:lnTo>
                  <a:pt x="44" y="15"/>
                </a:lnTo>
                <a:lnTo>
                  <a:pt x="44" y="14"/>
                </a:lnTo>
                <a:lnTo>
                  <a:pt x="46" y="14"/>
                </a:lnTo>
                <a:lnTo>
                  <a:pt x="48" y="13"/>
                </a:lnTo>
                <a:lnTo>
                  <a:pt x="51" y="11"/>
                </a:lnTo>
                <a:lnTo>
                  <a:pt x="55" y="10"/>
                </a:lnTo>
                <a:lnTo>
                  <a:pt x="59" y="8"/>
                </a:lnTo>
                <a:lnTo>
                  <a:pt x="60" y="8"/>
                </a:lnTo>
                <a:lnTo>
                  <a:pt x="61" y="7"/>
                </a:lnTo>
                <a:lnTo>
                  <a:pt x="60" y="6"/>
                </a:lnTo>
                <a:lnTo>
                  <a:pt x="59" y="6"/>
                </a:lnTo>
                <a:lnTo>
                  <a:pt x="58" y="6"/>
                </a:lnTo>
                <a:lnTo>
                  <a:pt x="58" y="5"/>
                </a:lnTo>
                <a:lnTo>
                  <a:pt x="58" y="4"/>
                </a:lnTo>
                <a:lnTo>
                  <a:pt x="59" y="3"/>
                </a:lnTo>
                <a:lnTo>
                  <a:pt x="60" y="2"/>
                </a:lnTo>
                <a:lnTo>
                  <a:pt x="61" y="2"/>
                </a:lnTo>
                <a:lnTo>
                  <a:pt x="61" y="4"/>
                </a:lnTo>
                <a:lnTo>
                  <a:pt x="62" y="4"/>
                </a:lnTo>
                <a:lnTo>
                  <a:pt x="63" y="4"/>
                </a:lnTo>
                <a:lnTo>
                  <a:pt x="64" y="3"/>
                </a:lnTo>
                <a:lnTo>
                  <a:pt x="66" y="3"/>
                </a:lnTo>
                <a:lnTo>
                  <a:pt x="67" y="3"/>
                </a:lnTo>
                <a:lnTo>
                  <a:pt x="68" y="3"/>
                </a:lnTo>
                <a:lnTo>
                  <a:pt x="69" y="3"/>
                </a:lnTo>
                <a:lnTo>
                  <a:pt x="69" y="2"/>
                </a:lnTo>
                <a:lnTo>
                  <a:pt x="68" y="1"/>
                </a:lnTo>
                <a:lnTo>
                  <a:pt x="68" y="0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1" y="0"/>
                </a:lnTo>
                <a:lnTo>
                  <a:pt x="72" y="0"/>
                </a:lnTo>
                <a:lnTo>
                  <a:pt x="73" y="1"/>
                </a:lnTo>
                <a:lnTo>
                  <a:pt x="75" y="2"/>
                </a:lnTo>
                <a:lnTo>
                  <a:pt x="75" y="3"/>
                </a:lnTo>
                <a:lnTo>
                  <a:pt x="76" y="3"/>
                </a:lnTo>
                <a:lnTo>
                  <a:pt x="76" y="2"/>
                </a:lnTo>
                <a:lnTo>
                  <a:pt x="77" y="3"/>
                </a:lnTo>
                <a:lnTo>
                  <a:pt x="78" y="2"/>
                </a:lnTo>
                <a:lnTo>
                  <a:pt x="80" y="1"/>
                </a:lnTo>
                <a:lnTo>
                  <a:pt x="82" y="1"/>
                </a:lnTo>
                <a:lnTo>
                  <a:pt x="83" y="1"/>
                </a:lnTo>
                <a:lnTo>
                  <a:pt x="84" y="1"/>
                </a:lnTo>
                <a:lnTo>
                  <a:pt x="83" y="4"/>
                </a:lnTo>
                <a:lnTo>
                  <a:pt x="82" y="7"/>
                </a:lnTo>
                <a:lnTo>
                  <a:pt x="81" y="8"/>
                </a:lnTo>
                <a:lnTo>
                  <a:pt x="82" y="9"/>
                </a:lnTo>
                <a:lnTo>
                  <a:pt x="83" y="10"/>
                </a:lnTo>
                <a:lnTo>
                  <a:pt x="83" y="11"/>
                </a:lnTo>
                <a:lnTo>
                  <a:pt x="83" y="12"/>
                </a:lnTo>
                <a:lnTo>
                  <a:pt x="84" y="13"/>
                </a:lnTo>
                <a:lnTo>
                  <a:pt x="85" y="13"/>
                </a:lnTo>
                <a:lnTo>
                  <a:pt x="85" y="12"/>
                </a:lnTo>
                <a:lnTo>
                  <a:pt x="85" y="11"/>
                </a:lnTo>
                <a:lnTo>
                  <a:pt x="85" y="10"/>
                </a:lnTo>
                <a:lnTo>
                  <a:pt x="84" y="9"/>
                </a:lnTo>
                <a:lnTo>
                  <a:pt x="84" y="7"/>
                </a:lnTo>
                <a:lnTo>
                  <a:pt x="86" y="8"/>
                </a:lnTo>
                <a:lnTo>
                  <a:pt x="88" y="8"/>
                </a:lnTo>
                <a:lnTo>
                  <a:pt x="89" y="8"/>
                </a:lnTo>
                <a:lnTo>
                  <a:pt x="91" y="8"/>
                </a:lnTo>
                <a:lnTo>
                  <a:pt x="93" y="9"/>
                </a:lnTo>
                <a:lnTo>
                  <a:pt x="94" y="9"/>
                </a:lnTo>
                <a:lnTo>
                  <a:pt x="94" y="11"/>
                </a:lnTo>
                <a:lnTo>
                  <a:pt x="94" y="12"/>
                </a:lnTo>
                <a:lnTo>
                  <a:pt x="94" y="13"/>
                </a:lnTo>
                <a:lnTo>
                  <a:pt x="96" y="13"/>
                </a:lnTo>
                <a:lnTo>
                  <a:pt x="98" y="13"/>
                </a:lnTo>
                <a:lnTo>
                  <a:pt x="99" y="13"/>
                </a:lnTo>
                <a:lnTo>
                  <a:pt x="100" y="13"/>
                </a:lnTo>
                <a:lnTo>
                  <a:pt x="99" y="15"/>
                </a:lnTo>
                <a:lnTo>
                  <a:pt x="98" y="16"/>
                </a:lnTo>
                <a:lnTo>
                  <a:pt x="97" y="17"/>
                </a:lnTo>
                <a:lnTo>
                  <a:pt x="95" y="17"/>
                </a:lnTo>
                <a:lnTo>
                  <a:pt x="94" y="17"/>
                </a:lnTo>
                <a:lnTo>
                  <a:pt x="93" y="17"/>
                </a:lnTo>
                <a:lnTo>
                  <a:pt x="92" y="18"/>
                </a:lnTo>
                <a:lnTo>
                  <a:pt x="91" y="18"/>
                </a:lnTo>
                <a:lnTo>
                  <a:pt x="89" y="18"/>
                </a:lnTo>
                <a:lnTo>
                  <a:pt x="88" y="18"/>
                </a:lnTo>
                <a:lnTo>
                  <a:pt x="87" y="18"/>
                </a:lnTo>
                <a:lnTo>
                  <a:pt x="85" y="19"/>
                </a:lnTo>
                <a:lnTo>
                  <a:pt x="85" y="20"/>
                </a:lnTo>
                <a:lnTo>
                  <a:pt x="86" y="20"/>
                </a:lnTo>
                <a:lnTo>
                  <a:pt x="87" y="20"/>
                </a:lnTo>
                <a:lnTo>
                  <a:pt x="87" y="21"/>
                </a:lnTo>
                <a:lnTo>
                  <a:pt x="87" y="22"/>
                </a:lnTo>
                <a:lnTo>
                  <a:pt x="87" y="23"/>
                </a:lnTo>
                <a:lnTo>
                  <a:pt x="89" y="23"/>
                </a:lnTo>
                <a:lnTo>
                  <a:pt x="90" y="24"/>
                </a:lnTo>
                <a:lnTo>
                  <a:pt x="91" y="24"/>
                </a:lnTo>
                <a:lnTo>
                  <a:pt x="92" y="24"/>
                </a:lnTo>
                <a:lnTo>
                  <a:pt x="92" y="23"/>
                </a:lnTo>
                <a:lnTo>
                  <a:pt x="90" y="23"/>
                </a:lnTo>
                <a:lnTo>
                  <a:pt x="91" y="22"/>
                </a:lnTo>
                <a:lnTo>
                  <a:pt x="91" y="21"/>
                </a:lnTo>
                <a:lnTo>
                  <a:pt x="92" y="20"/>
                </a:lnTo>
                <a:lnTo>
                  <a:pt x="92" y="21"/>
                </a:lnTo>
                <a:lnTo>
                  <a:pt x="93" y="21"/>
                </a:lnTo>
                <a:lnTo>
                  <a:pt x="95" y="20"/>
                </a:lnTo>
                <a:lnTo>
                  <a:pt x="96" y="20"/>
                </a:lnTo>
                <a:lnTo>
                  <a:pt x="97" y="21"/>
                </a:lnTo>
                <a:lnTo>
                  <a:pt x="98" y="23"/>
                </a:lnTo>
                <a:lnTo>
                  <a:pt x="99" y="24"/>
                </a:lnTo>
                <a:lnTo>
                  <a:pt x="102" y="21"/>
                </a:lnTo>
                <a:lnTo>
                  <a:pt x="103" y="22"/>
                </a:lnTo>
                <a:lnTo>
                  <a:pt x="102" y="23"/>
                </a:lnTo>
                <a:lnTo>
                  <a:pt x="103" y="24"/>
                </a:lnTo>
                <a:lnTo>
                  <a:pt x="104" y="25"/>
                </a:lnTo>
                <a:lnTo>
                  <a:pt x="105" y="28"/>
                </a:lnTo>
                <a:lnTo>
                  <a:pt x="101" y="29"/>
                </a:lnTo>
                <a:lnTo>
                  <a:pt x="93" y="33"/>
                </a:lnTo>
                <a:lnTo>
                  <a:pt x="90" y="36"/>
                </a:lnTo>
                <a:lnTo>
                  <a:pt x="87" y="39"/>
                </a:lnTo>
                <a:lnTo>
                  <a:pt x="86" y="41"/>
                </a:lnTo>
                <a:lnTo>
                  <a:pt x="85" y="45"/>
                </a:lnTo>
                <a:lnTo>
                  <a:pt x="85" y="47"/>
                </a:lnTo>
                <a:lnTo>
                  <a:pt x="86" y="47"/>
                </a:lnTo>
                <a:lnTo>
                  <a:pt x="87" y="45"/>
                </a:lnTo>
                <a:lnTo>
                  <a:pt x="88" y="45"/>
                </a:lnTo>
                <a:lnTo>
                  <a:pt x="90" y="44"/>
                </a:lnTo>
                <a:lnTo>
                  <a:pt x="91" y="42"/>
                </a:lnTo>
                <a:lnTo>
                  <a:pt x="92" y="42"/>
                </a:lnTo>
                <a:lnTo>
                  <a:pt x="93" y="42"/>
                </a:lnTo>
                <a:lnTo>
                  <a:pt x="93" y="43"/>
                </a:lnTo>
                <a:lnTo>
                  <a:pt x="92" y="45"/>
                </a:lnTo>
                <a:lnTo>
                  <a:pt x="91" y="47"/>
                </a:lnTo>
                <a:lnTo>
                  <a:pt x="93" y="48"/>
                </a:lnTo>
                <a:lnTo>
                  <a:pt x="92" y="52"/>
                </a:lnTo>
                <a:lnTo>
                  <a:pt x="90" y="53"/>
                </a:lnTo>
                <a:lnTo>
                  <a:pt x="86" y="53"/>
                </a:lnTo>
                <a:lnTo>
                  <a:pt x="87" y="58"/>
                </a:lnTo>
                <a:lnTo>
                  <a:pt x="88" y="61"/>
                </a:lnTo>
                <a:lnTo>
                  <a:pt x="90" y="65"/>
                </a:lnTo>
                <a:lnTo>
                  <a:pt x="91" y="70"/>
                </a:lnTo>
                <a:lnTo>
                  <a:pt x="91" y="74"/>
                </a:lnTo>
                <a:lnTo>
                  <a:pt x="90" y="81"/>
                </a:lnTo>
                <a:lnTo>
                  <a:pt x="87" y="86"/>
                </a:lnTo>
                <a:lnTo>
                  <a:pt x="87" y="87"/>
                </a:lnTo>
                <a:lnTo>
                  <a:pt x="88" y="87"/>
                </a:lnTo>
                <a:lnTo>
                  <a:pt x="87" y="87"/>
                </a:lnTo>
                <a:lnTo>
                  <a:pt x="86" y="87"/>
                </a:lnTo>
                <a:lnTo>
                  <a:pt x="86" y="124"/>
                </a:lnTo>
                <a:lnTo>
                  <a:pt x="31" y="123"/>
                </a:lnTo>
                <a:lnTo>
                  <a:pt x="26" y="117"/>
                </a:lnTo>
                <a:lnTo>
                  <a:pt x="20" y="113"/>
                </a:lnTo>
                <a:lnTo>
                  <a:pt x="17" y="113"/>
                </a:lnTo>
                <a:lnTo>
                  <a:pt x="17" y="112"/>
                </a:lnTo>
                <a:lnTo>
                  <a:pt x="16" y="109"/>
                </a:lnTo>
                <a:lnTo>
                  <a:pt x="17" y="109"/>
                </a:lnTo>
                <a:lnTo>
                  <a:pt x="18" y="107"/>
                </a:lnTo>
                <a:lnTo>
                  <a:pt x="16" y="106"/>
                </a:lnTo>
                <a:lnTo>
                  <a:pt x="14" y="105"/>
                </a:lnTo>
                <a:lnTo>
                  <a:pt x="10" y="109"/>
                </a:lnTo>
                <a:lnTo>
                  <a:pt x="8" y="112"/>
                </a:lnTo>
                <a:lnTo>
                  <a:pt x="7" y="113"/>
                </a:lnTo>
                <a:lnTo>
                  <a:pt x="5" y="111"/>
                </a:lnTo>
                <a:lnTo>
                  <a:pt x="4" y="110"/>
                </a:lnTo>
                <a:lnTo>
                  <a:pt x="3" y="109"/>
                </a:lnTo>
                <a:lnTo>
                  <a:pt x="2" y="108"/>
                </a:lnTo>
                <a:lnTo>
                  <a:pt x="1" y="107"/>
                </a:lnTo>
                <a:lnTo>
                  <a:pt x="0" y="106"/>
                </a:lnTo>
                <a:lnTo>
                  <a:pt x="1" y="106"/>
                </a:lnTo>
                <a:lnTo>
                  <a:pt x="1" y="105"/>
                </a:lnTo>
                <a:lnTo>
                  <a:pt x="0" y="104"/>
                </a:lnTo>
                <a:lnTo>
                  <a:pt x="1" y="104"/>
                </a:lnTo>
                <a:lnTo>
                  <a:pt x="2" y="104"/>
                </a:lnTo>
                <a:lnTo>
                  <a:pt x="2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2"/>
                </a:lnTo>
                <a:lnTo>
                  <a:pt x="5" y="102"/>
                </a:lnTo>
                <a:lnTo>
                  <a:pt x="5" y="101"/>
                </a:lnTo>
                <a:lnTo>
                  <a:pt x="5" y="100"/>
                </a:lnTo>
                <a:lnTo>
                  <a:pt x="5" y="101"/>
                </a:lnTo>
                <a:lnTo>
                  <a:pt x="5" y="100"/>
                </a:lnTo>
                <a:lnTo>
                  <a:pt x="7" y="99"/>
                </a:lnTo>
                <a:lnTo>
                  <a:pt x="7" y="98"/>
                </a:lnTo>
                <a:lnTo>
                  <a:pt x="8" y="98"/>
                </a:lnTo>
                <a:lnTo>
                  <a:pt x="9" y="99"/>
                </a:lnTo>
                <a:lnTo>
                  <a:pt x="10" y="99"/>
                </a:lnTo>
                <a:lnTo>
                  <a:pt x="12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6" name="Rectangle 62"/>
          <p:cNvSpPr>
            <a:spLocks noChangeArrowheads="1"/>
          </p:cNvSpPr>
          <p:nvPr/>
        </p:nvSpPr>
        <p:spPr bwMode="auto">
          <a:xfrm>
            <a:off x="4189130" y="3410565"/>
            <a:ext cx="527388" cy="12311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800" dirty="0">
                <a:solidFill>
                  <a:srgbClr val="24211D"/>
                </a:solidFill>
              </a:rPr>
              <a:t>Елабужский</a:t>
            </a:r>
            <a:endParaRPr lang="ru-RU" sz="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77494" y="3006410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Елабужский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(2)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5977494" y="3604962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Н.Челны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 (15)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5689932" y="4217162"/>
            <a:ext cx="3445934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Нижнекамский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(3)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5617604" y="4802065"/>
            <a:ext cx="3518262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Альметьевский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17(2)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5790841" y="6015143"/>
            <a:ext cx="3353160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Лениногорский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(1)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5689932" y="5383734"/>
            <a:ext cx="3454069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Бугульминский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(4)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Прямоугольник 180"/>
          <p:cNvSpPr/>
          <p:nvPr/>
        </p:nvSpPr>
        <p:spPr>
          <a:xfrm>
            <a:off x="5977494" y="2407858"/>
            <a:ext cx="3158371" cy="3657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Казань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 (17)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6" name="Группа 185"/>
          <p:cNvGrpSpPr/>
          <p:nvPr/>
        </p:nvGrpSpPr>
        <p:grpSpPr>
          <a:xfrm>
            <a:off x="4068783" y="3134672"/>
            <a:ext cx="753609" cy="697271"/>
            <a:chOff x="1500518" y="2729553"/>
            <a:chExt cx="2088843" cy="1582125"/>
          </a:xfrm>
          <a:pattFill prst="dashVert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</p:grpSpPr>
        <p:sp>
          <p:nvSpPr>
            <p:cNvPr id="187" name="Прямоугольник 21"/>
            <p:cNvSpPr/>
            <p:nvPr/>
          </p:nvSpPr>
          <p:spPr>
            <a:xfrm>
              <a:off x="1500518" y="2729553"/>
              <a:ext cx="2088843" cy="1582125"/>
            </a:xfrm>
            <a:custGeom>
              <a:avLst/>
              <a:gdLst/>
              <a:ahLst/>
              <a:cxnLst/>
              <a:rect l="l" t="t" r="r" b="b"/>
              <a:pathLst>
                <a:path w="2088843" h="1582125">
                  <a:moveTo>
                    <a:pt x="708083" y="0"/>
                  </a:moveTo>
                  <a:lnTo>
                    <a:pt x="725785" y="0"/>
                  </a:lnTo>
                  <a:lnTo>
                    <a:pt x="743487" y="17386"/>
                  </a:lnTo>
                  <a:lnTo>
                    <a:pt x="743487" y="52158"/>
                  </a:lnTo>
                  <a:lnTo>
                    <a:pt x="743487" y="104316"/>
                  </a:lnTo>
                  <a:lnTo>
                    <a:pt x="690380" y="86930"/>
                  </a:lnTo>
                  <a:lnTo>
                    <a:pt x="672678" y="104316"/>
                  </a:lnTo>
                  <a:lnTo>
                    <a:pt x="654976" y="139088"/>
                  </a:lnTo>
                  <a:lnTo>
                    <a:pt x="654976" y="173860"/>
                  </a:lnTo>
                  <a:lnTo>
                    <a:pt x="672678" y="191246"/>
                  </a:lnTo>
                  <a:lnTo>
                    <a:pt x="690380" y="173860"/>
                  </a:lnTo>
                  <a:lnTo>
                    <a:pt x="708083" y="156474"/>
                  </a:lnTo>
                  <a:lnTo>
                    <a:pt x="725785" y="173860"/>
                  </a:lnTo>
                  <a:lnTo>
                    <a:pt x="743487" y="173860"/>
                  </a:lnTo>
                  <a:lnTo>
                    <a:pt x="761189" y="156474"/>
                  </a:lnTo>
                  <a:lnTo>
                    <a:pt x="796593" y="156474"/>
                  </a:lnTo>
                  <a:lnTo>
                    <a:pt x="796593" y="173860"/>
                  </a:lnTo>
                  <a:lnTo>
                    <a:pt x="778891" y="191246"/>
                  </a:lnTo>
                  <a:lnTo>
                    <a:pt x="743487" y="226018"/>
                  </a:lnTo>
                  <a:lnTo>
                    <a:pt x="761189" y="347720"/>
                  </a:lnTo>
                  <a:lnTo>
                    <a:pt x="796593" y="365106"/>
                  </a:lnTo>
                  <a:lnTo>
                    <a:pt x="814295" y="347720"/>
                  </a:lnTo>
                  <a:lnTo>
                    <a:pt x="849699" y="226018"/>
                  </a:lnTo>
                  <a:lnTo>
                    <a:pt x="867401" y="208632"/>
                  </a:lnTo>
                  <a:lnTo>
                    <a:pt x="902805" y="191246"/>
                  </a:lnTo>
                  <a:lnTo>
                    <a:pt x="938209" y="173860"/>
                  </a:lnTo>
                  <a:lnTo>
                    <a:pt x="973613" y="121702"/>
                  </a:lnTo>
                  <a:lnTo>
                    <a:pt x="991315" y="139088"/>
                  </a:lnTo>
                  <a:lnTo>
                    <a:pt x="1009017" y="156474"/>
                  </a:lnTo>
                  <a:lnTo>
                    <a:pt x="1009017" y="173860"/>
                  </a:lnTo>
                  <a:lnTo>
                    <a:pt x="1026720" y="173860"/>
                  </a:lnTo>
                  <a:lnTo>
                    <a:pt x="1009017" y="191246"/>
                  </a:lnTo>
                  <a:lnTo>
                    <a:pt x="991315" y="191246"/>
                  </a:lnTo>
                  <a:lnTo>
                    <a:pt x="1026720" y="208632"/>
                  </a:lnTo>
                  <a:lnTo>
                    <a:pt x="1044422" y="226018"/>
                  </a:lnTo>
                  <a:lnTo>
                    <a:pt x="1062124" y="226018"/>
                  </a:lnTo>
                  <a:lnTo>
                    <a:pt x="1097528" y="243404"/>
                  </a:lnTo>
                  <a:lnTo>
                    <a:pt x="1115230" y="226018"/>
                  </a:lnTo>
                  <a:lnTo>
                    <a:pt x="1132932" y="208632"/>
                  </a:lnTo>
                  <a:lnTo>
                    <a:pt x="1168336" y="208632"/>
                  </a:lnTo>
                  <a:lnTo>
                    <a:pt x="1186038" y="208632"/>
                  </a:lnTo>
                  <a:lnTo>
                    <a:pt x="1186038" y="226018"/>
                  </a:lnTo>
                  <a:lnTo>
                    <a:pt x="1203740" y="243404"/>
                  </a:lnTo>
                  <a:lnTo>
                    <a:pt x="1239144" y="260790"/>
                  </a:lnTo>
                  <a:lnTo>
                    <a:pt x="1256846" y="278176"/>
                  </a:lnTo>
                  <a:lnTo>
                    <a:pt x="1309953" y="278176"/>
                  </a:lnTo>
                  <a:lnTo>
                    <a:pt x="1345357" y="260790"/>
                  </a:lnTo>
                  <a:lnTo>
                    <a:pt x="1363059" y="243404"/>
                  </a:lnTo>
                  <a:lnTo>
                    <a:pt x="1380761" y="243404"/>
                  </a:lnTo>
                  <a:lnTo>
                    <a:pt x="1398463" y="243404"/>
                  </a:lnTo>
                  <a:lnTo>
                    <a:pt x="1416165" y="243404"/>
                  </a:lnTo>
                  <a:lnTo>
                    <a:pt x="1416165" y="260790"/>
                  </a:lnTo>
                  <a:lnTo>
                    <a:pt x="1433867" y="278176"/>
                  </a:lnTo>
                  <a:lnTo>
                    <a:pt x="1451569" y="295562"/>
                  </a:lnTo>
                  <a:lnTo>
                    <a:pt x="1469271" y="295562"/>
                  </a:lnTo>
                  <a:lnTo>
                    <a:pt x="1451569" y="330334"/>
                  </a:lnTo>
                  <a:lnTo>
                    <a:pt x="1451569" y="347720"/>
                  </a:lnTo>
                  <a:lnTo>
                    <a:pt x="1451569" y="365106"/>
                  </a:lnTo>
                  <a:lnTo>
                    <a:pt x="1486973" y="365106"/>
                  </a:lnTo>
                  <a:lnTo>
                    <a:pt x="1504675" y="365106"/>
                  </a:lnTo>
                  <a:lnTo>
                    <a:pt x="1540079" y="365106"/>
                  </a:lnTo>
                  <a:lnTo>
                    <a:pt x="1540079" y="382492"/>
                  </a:lnTo>
                  <a:lnTo>
                    <a:pt x="1557781" y="399878"/>
                  </a:lnTo>
                  <a:lnTo>
                    <a:pt x="1557781" y="417264"/>
                  </a:lnTo>
                  <a:lnTo>
                    <a:pt x="1557781" y="434650"/>
                  </a:lnTo>
                  <a:lnTo>
                    <a:pt x="1575483" y="452036"/>
                  </a:lnTo>
                  <a:lnTo>
                    <a:pt x="1593185" y="452036"/>
                  </a:lnTo>
                  <a:lnTo>
                    <a:pt x="1610888" y="452036"/>
                  </a:lnTo>
                  <a:lnTo>
                    <a:pt x="1628590" y="452036"/>
                  </a:lnTo>
                  <a:lnTo>
                    <a:pt x="1646292" y="469422"/>
                  </a:lnTo>
                  <a:lnTo>
                    <a:pt x="1681696" y="469422"/>
                  </a:lnTo>
                  <a:lnTo>
                    <a:pt x="1681696" y="486808"/>
                  </a:lnTo>
                  <a:lnTo>
                    <a:pt x="1717100" y="521580"/>
                  </a:lnTo>
                  <a:lnTo>
                    <a:pt x="1717100" y="538966"/>
                  </a:lnTo>
                  <a:lnTo>
                    <a:pt x="1734802" y="556352"/>
                  </a:lnTo>
                  <a:lnTo>
                    <a:pt x="1752504" y="556352"/>
                  </a:lnTo>
                  <a:lnTo>
                    <a:pt x="1770206" y="538966"/>
                  </a:lnTo>
                  <a:lnTo>
                    <a:pt x="1787908" y="538966"/>
                  </a:lnTo>
                  <a:lnTo>
                    <a:pt x="1805610" y="573738"/>
                  </a:lnTo>
                  <a:lnTo>
                    <a:pt x="1823312" y="591124"/>
                  </a:lnTo>
                  <a:lnTo>
                    <a:pt x="1823312" y="608510"/>
                  </a:lnTo>
                  <a:lnTo>
                    <a:pt x="1823312" y="643282"/>
                  </a:lnTo>
                  <a:lnTo>
                    <a:pt x="1787908" y="660668"/>
                  </a:lnTo>
                  <a:lnTo>
                    <a:pt x="1787908" y="678054"/>
                  </a:lnTo>
                  <a:lnTo>
                    <a:pt x="1787908" y="695440"/>
                  </a:lnTo>
                  <a:lnTo>
                    <a:pt x="1805610" y="712826"/>
                  </a:lnTo>
                  <a:lnTo>
                    <a:pt x="1823312" y="712826"/>
                  </a:lnTo>
                  <a:lnTo>
                    <a:pt x="1841014" y="730212"/>
                  </a:lnTo>
                  <a:lnTo>
                    <a:pt x="1858716" y="730212"/>
                  </a:lnTo>
                  <a:lnTo>
                    <a:pt x="1876418" y="730212"/>
                  </a:lnTo>
                  <a:lnTo>
                    <a:pt x="1894120" y="712826"/>
                  </a:lnTo>
                  <a:lnTo>
                    <a:pt x="1929525" y="712826"/>
                  </a:lnTo>
                  <a:lnTo>
                    <a:pt x="1947227" y="695440"/>
                  </a:lnTo>
                  <a:lnTo>
                    <a:pt x="1964929" y="695440"/>
                  </a:lnTo>
                  <a:lnTo>
                    <a:pt x="2000333" y="678054"/>
                  </a:lnTo>
                  <a:lnTo>
                    <a:pt x="2018035" y="678054"/>
                  </a:lnTo>
                  <a:lnTo>
                    <a:pt x="2018035" y="695440"/>
                  </a:lnTo>
                  <a:lnTo>
                    <a:pt x="2035737" y="730212"/>
                  </a:lnTo>
                  <a:lnTo>
                    <a:pt x="2053439" y="782370"/>
                  </a:lnTo>
                  <a:lnTo>
                    <a:pt x="2071141" y="869300"/>
                  </a:lnTo>
                  <a:lnTo>
                    <a:pt x="2088843" y="921458"/>
                  </a:lnTo>
                  <a:lnTo>
                    <a:pt x="2088843" y="938844"/>
                  </a:lnTo>
                  <a:lnTo>
                    <a:pt x="2035737" y="1008387"/>
                  </a:lnTo>
                  <a:lnTo>
                    <a:pt x="1982631" y="1060545"/>
                  </a:lnTo>
                  <a:lnTo>
                    <a:pt x="1929525" y="1095317"/>
                  </a:lnTo>
                  <a:lnTo>
                    <a:pt x="1876418" y="1112703"/>
                  </a:lnTo>
                  <a:lnTo>
                    <a:pt x="1841014" y="1130089"/>
                  </a:lnTo>
                  <a:lnTo>
                    <a:pt x="1823312" y="1130089"/>
                  </a:lnTo>
                  <a:lnTo>
                    <a:pt x="1787908" y="1147475"/>
                  </a:lnTo>
                  <a:lnTo>
                    <a:pt x="1770206" y="1147475"/>
                  </a:lnTo>
                  <a:lnTo>
                    <a:pt x="1734802" y="1164861"/>
                  </a:lnTo>
                  <a:lnTo>
                    <a:pt x="1717100" y="1164861"/>
                  </a:lnTo>
                  <a:lnTo>
                    <a:pt x="1681696" y="1182247"/>
                  </a:lnTo>
                  <a:lnTo>
                    <a:pt x="1628590" y="1182247"/>
                  </a:lnTo>
                  <a:lnTo>
                    <a:pt x="1593185" y="1182247"/>
                  </a:lnTo>
                  <a:lnTo>
                    <a:pt x="1557781" y="1182247"/>
                  </a:lnTo>
                  <a:lnTo>
                    <a:pt x="1540079" y="1182247"/>
                  </a:lnTo>
                  <a:lnTo>
                    <a:pt x="1504675" y="1164861"/>
                  </a:lnTo>
                  <a:lnTo>
                    <a:pt x="1486973" y="1164861"/>
                  </a:lnTo>
                  <a:lnTo>
                    <a:pt x="1469271" y="1147475"/>
                  </a:lnTo>
                  <a:lnTo>
                    <a:pt x="1451569" y="1112703"/>
                  </a:lnTo>
                  <a:lnTo>
                    <a:pt x="1433867" y="1077931"/>
                  </a:lnTo>
                  <a:lnTo>
                    <a:pt x="1416165" y="1060545"/>
                  </a:lnTo>
                  <a:lnTo>
                    <a:pt x="1398463" y="1025773"/>
                  </a:lnTo>
                  <a:lnTo>
                    <a:pt x="1380761" y="991001"/>
                  </a:lnTo>
                  <a:lnTo>
                    <a:pt x="1363059" y="973616"/>
                  </a:lnTo>
                  <a:lnTo>
                    <a:pt x="1345357" y="973616"/>
                  </a:lnTo>
                  <a:lnTo>
                    <a:pt x="1309953" y="973616"/>
                  </a:lnTo>
                  <a:lnTo>
                    <a:pt x="1292250" y="991001"/>
                  </a:lnTo>
                  <a:lnTo>
                    <a:pt x="1256846" y="1025773"/>
                  </a:lnTo>
                  <a:lnTo>
                    <a:pt x="1239144" y="1043159"/>
                  </a:lnTo>
                  <a:lnTo>
                    <a:pt x="1221442" y="1077931"/>
                  </a:lnTo>
                  <a:lnTo>
                    <a:pt x="1150634" y="1182247"/>
                  </a:lnTo>
                  <a:lnTo>
                    <a:pt x="1115230" y="1199633"/>
                  </a:lnTo>
                  <a:lnTo>
                    <a:pt x="1097528" y="1199633"/>
                  </a:lnTo>
                  <a:lnTo>
                    <a:pt x="1009017" y="1199633"/>
                  </a:lnTo>
                  <a:lnTo>
                    <a:pt x="955911" y="1199633"/>
                  </a:lnTo>
                  <a:lnTo>
                    <a:pt x="920507" y="1182247"/>
                  </a:lnTo>
                  <a:lnTo>
                    <a:pt x="902805" y="1164861"/>
                  </a:lnTo>
                  <a:lnTo>
                    <a:pt x="885103" y="1164861"/>
                  </a:lnTo>
                  <a:lnTo>
                    <a:pt x="867401" y="1164861"/>
                  </a:lnTo>
                  <a:lnTo>
                    <a:pt x="849699" y="1182247"/>
                  </a:lnTo>
                  <a:lnTo>
                    <a:pt x="831997" y="1199633"/>
                  </a:lnTo>
                  <a:lnTo>
                    <a:pt x="796593" y="1199633"/>
                  </a:lnTo>
                  <a:lnTo>
                    <a:pt x="778891" y="1217019"/>
                  </a:lnTo>
                  <a:lnTo>
                    <a:pt x="761189" y="1234405"/>
                  </a:lnTo>
                  <a:lnTo>
                    <a:pt x="761189" y="1269177"/>
                  </a:lnTo>
                  <a:lnTo>
                    <a:pt x="743487" y="1303949"/>
                  </a:lnTo>
                  <a:lnTo>
                    <a:pt x="725785" y="1321335"/>
                  </a:lnTo>
                  <a:lnTo>
                    <a:pt x="708083" y="1321335"/>
                  </a:lnTo>
                  <a:lnTo>
                    <a:pt x="690380" y="1321335"/>
                  </a:lnTo>
                  <a:lnTo>
                    <a:pt x="654976" y="1321335"/>
                  </a:lnTo>
                  <a:lnTo>
                    <a:pt x="619572" y="1321335"/>
                  </a:lnTo>
                  <a:lnTo>
                    <a:pt x="619572" y="1338721"/>
                  </a:lnTo>
                  <a:lnTo>
                    <a:pt x="601870" y="1373493"/>
                  </a:lnTo>
                  <a:lnTo>
                    <a:pt x="601870" y="1390879"/>
                  </a:lnTo>
                  <a:lnTo>
                    <a:pt x="619572" y="1425651"/>
                  </a:lnTo>
                  <a:lnTo>
                    <a:pt x="654976" y="1460423"/>
                  </a:lnTo>
                  <a:lnTo>
                    <a:pt x="654976" y="1477809"/>
                  </a:lnTo>
                  <a:lnTo>
                    <a:pt x="672678" y="1495195"/>
                  </a:lnTo>
                  <a:lnTo>
                    <a:pt x="654976" y="1512581"/>
                  </a:lnTo>
                  <a:lnTo>
                    <a:pt x="619572" y="1547353"/>
                  </a:lnTo>
                  <a:lnTo>
                    <a:pt x="584168" y="1582125"/>
                  </a:lnTo>
                  <a:lnTo>
                    <a:pt x="548764" y="1564739"/>
                  </a:lnTo>
                  <a:lnTo>
                    <a:pt x="513360" y="1529967"/>
                  </a:lnTo>
                  <a:lnTo>
                    <a:pt x="477956" y="1512581"/>
                  </a:lnTo>
                  <a:lnTo>
                    <a:pt x="460254" y="1512581"/>
                  </a:lnTo>
                  <a:lnTo>
                    <a:pt x="442552" y="1547353"/>
                  </a:lnTo>
                  <a:lnTo>
                    <a:pt x="424850" y="1547353"/>
                  </a:lnTo>
                  <a:lnTo>
                    <a:pt x="389445" y="1564739"/>
                  </a:lnTo>
                  <a:lnTo>
                    <a:pt x="371743" y="1564739"/>
                  </a:lnTo>
                  <a:lnTo>
                    <a:pt x="354041" y="1564739"/>
                  </a:lnTo>
                  <a:lnTo>
                    <a:pt x="318637" y="1564739"/>
                  </a:lnTo>
                  <a:lnTo>
                    <a:pt x="247829" y="1564739"/>
                  </a:lnTo>
                  <a:lnTo>
                    <a:pt x="194723" y="1547353"/>
                  </a:lnTo>
                  <a:lnTo>
                    <a:pt x="159319" y="1512581"/>
                  </a:lnTo>
                  <a:lnTo>
                    <a:pt x="141617" y="1477809"/>
                  </a:lnTo>
                  <a:lnTo>
                    <a:pt x="123915" y="1460423"/>
                  </a:lnTo>
                  <a:lnTo>
                    <a:pt x="123915" y="1425651"/>
                  </a:lnTo>
                  <a:lnTo>
                    <a:pt x="123915" y="1390879"/>
                  </a:lnTo>
                  <a:lnTo>
                    <a:pt x="123915" y="1356107"/>
                  </a:lnTo>
                  <a:lnTo>
                    <a:pt x="123915" y="1321335"/>
                  </a:lnTo>
                  <a:lnTo>
                    <a:pt x="106212" y="1321335"/>
                  </a:lnTo>
                  <a:lnTo>
                    <a:pt x="88510" y="1303949"/>
                  </a:lnTo>
                  <a:lnTo>
                    <a:pt x="88510" y="1286563"/>
                  </a:lnTo>
                  <a:lnTo>
                    <a:pt x="53106" y="1251791"/>
                  </a:lnTo>
                  <a:lnTo>
                    <a:pt x="53106" y="1234405"/>
                  </a:lnTo>
                  <a:lnTo>
                    <a:pt x="53106" y="1217019"/>
                  </a:lnTo>
                  <a:lnTo>
                    <a:pt x="35404" y="1217019"/>
                  </a:lnTo>
                  <a:lnTo>
                    <a:pt x="35404" y="1199633"/>
                  </a:lnTo>
                  <a:lnTo>
                    <a:pt x="35404" y="1182247"/>
                  </a:lnTo>
                  <a:lnTo>
                    <a:pt x="17702" y="1164861"/>
                  </a:lnTo>
                  <a:lnTo>
                    <a:pt x="0" y="1164861"/>
                  </a:lnTo>
                  <a:lnTo>
                    <a:pt x="0" y="1147475"/>
                  </a:lnTo>
                  <a:lnTo>
                    <a:pt x="17702" y="1147475"/>
                  </a:lnTo>
                  <a:lnTo>
                    <a:pt x="17702" y="1130089"/>
                  </a:lnTo>
                  <a:lnTo>
                    <a:pt x="17702" y="1112703"/>
                  </a:lnTo>
                  <a:lnTo>
                    <a:pt x="35404" y="1095317"/>
                  </a:lnTo>
                  <a:lnTo>
                    <a:pt x="35404" y="1077931"/>
                  </a:lnTo>
                  <a:lnTo>
                    <a:pt x="53106" y="1043159"/>
                  </a:lnTo>
                  <a:lnTo>
                    <a:pt x="53106" y="1008387"/>
                  </a:lnTo>
                  <a:lnTo>
                    <a:pt x="53106" y="991001"/>
                  </a:lnTo>
                  <a:lnTo>
                    <a:pt x="53106" y="956230"/>
                  </a:lnTo>
                  <a:lnTo>
                    <a:pt x="70808" y="956230"/>
                  </a:lnTo>
                  <a:lnTo>
                    <a:pt x="106212" y="921458"/>
                  </a:lnTo>
                  <a:lnTo>
                    <a:pt x="106212" y="904072"/>
                  </a:lnTo>
                  <a:lnTo>
                    <a:pt x="106212" y="886686"/>
                  </a:lnTo>
                  <a:lnTo>
                    <a:pt x="106212" y="869300"/>
                  </a:lnTo>
                  <a:lnTo>
                    <a:pt x="88510" y="851914"/>
                  </a:lnTo>
                  <a:lnTo>
                    <a:pt x="88510" y="817142"/>
                  </a:lnTo>
                  <a:lnTo>
                    <a:pt x="88510" y="782370"/>
                  </a:lnTo>
                  <a:lnTo>
                    <a:pt x="106212" y="764984"/>
                  </a:lnTo>
                  <a:lnTo>
                    <a:pt x="123915" y="747598"/>
                  </a:lnTo>
                  <a:lnTo>
                    <a:pt x="123915" y="712826"/>
                  </a:lnTo>
                  <a:lnTo>
                    <a:pt x="106212" y="660668"/>
                  </a:lnTo>
                  <a:lnTo>
                    <a:pt x="106212" y="608510"/>
                  </a:lnTo>
                  <a:lnTo>
                    <a:pt x="106212" y="573738"/>
                  </a:lnTo>
                  <a:lnTo>
                    <a:pt x="106212" y="452036"/>
                  </a:lnTo>
                  <a:lnTo>
                    <a:pt x="88510" y="399878"/>
                  </a:lnTo>
                  <a:lnTo>
                    <a:pt x="106212" y="382492"/>
                  </a:lnTo>
                  <a:lnTo>
                    <a:pt x="88510" y="260790"/>
                  </a:lnTo>
                  <a:lnTo>
                    <a:pt x="70808" y="226018"/>
                  </a:lnTo>
                  <a:lnTo>
                    <a:pt x="53106" y="208632"/>
                  </a:lnTo>
                  <a:lnTo>
                    <a:pt x="53106" y="191246"/>
                  </a:lnTo>
                  <a:lnTo>
                    <a:pt x="70808" y="191246"/>
                  </a:lnTo>
                  <a:lnTo>
                    <a:pt x="88510" y="191246"/>
                  </a:lnTo>
                  <a:lnTo>
                    <a:pt x="141617" y="191246"/>
                  </a:lnTo>
                  <a:lnTo>
                    <a:pt x="159319" y="191246"/>
                  </a:lnTo>
                  <a:lnTo>
                    <a:pt x="194723" y="173860"/>
                  </a:lnTo>
                  <a:lnTo>
                    <a:pt x="212425" y="121702"/>
                  </a:lnTo>
                  <a:lnTo>
                    <a:pt x="283233" y="86930"/>
                  </a:lnTo>
                  <a:lnTo>
                    <a:pt x="283233" y="69544"/>
                  </a:lnTo>
                  <a:lnTo>
                    <a:pt x="283233" y="52158"/>
                  </a:lnTo>
                  <a:lnTo>
                    <a:pt x="283233" y="34772"/>
                  </a:lnTo>
                  <a:lnTo>
                    <a:pt x="283233" y="17386"/>
                  </a:lnTo>
                  <a:lnTo>
                    <a:pt x="300935" y="34772"/>
                  </a:lnTo>
                  <a:lnTo>
                    <a:pt x="318637" y="52158"/>
                  </a:lnTo>
                  <a:lnTo>
                    <a:pt x="318637" y="86930"/>
                  </a:lnTo>
                  <a:lnTo>
                    <a:pt x="336339" y="69544"/>
                  </a:lnTo>
                  <a:lnTo>
                    <a:pt x="354041" y="121702"/>
                  </a:lnTo>
                  <a:lnTo>
                    <a:pt x="371743" y="121702"/>
                  </a:lnTo>
                  <a:lnTo>
                    <a:pt x="407147" y="104316"/>
                  </a:lnTo>
                  <a:lnTo>
                    <a:pt x="424850" y="86930"/>
                  </a:lnTo>
                  <a:lnTo>
                    <a:pt x="424850" y="69544"/>
                  </a:lnTo>
                  <a:lnTo>
                    <a:pt x="442552" y="69544"/>
                  </a:lnTo>
                  <a:lnTo>
                    <a:pt x="460254" y="69544"/>
                  </a:lnTo>
                  <a:lnTo>
                    <a:pt x="460254" y="52158"/>
                  </a:lnTo>
                  <a:lnTo>
                    <a:pt x="460254" y="34772"/>
                  </a:lnTo>
                  <a:lnTo>
                    <a:pt x="477956" y="34772"/>
                  </a:lnTo>
                  <a:lnTo>
                    <a:pt x="495658" y="52158"/>
                  </a:lnTo>
                  <a:lnTo>
                    <a:pt x="531062" y="69544"/>
                  </a:lnTo>
                  <a:lnTo>
                    <a:pt x="548764" y="121702"/>
                  </a:lnTo>
                  <a:lnTo>
                    <a:pt x="548764" y="139088"/>
                  </a:lnTo>
                  <a:lnTo>
                    <a:pt x="566466" y="156474"/>
                  </a:lnTo>
                  <a:lnTo>
                    <a:pt x="584168" y="156474"/>
                  </a:lnTo>
                  <a:lnTo>
                    <a:pt x="601870" y="156474"/>
                  </a:lnTo>
                  <a:lnTo>
                    <a:pt x="619572" y="156474"/>
                  </a:lnTo>
                  <a:lnTo>
                    <a:pt x="637274" y="139088"/>
                  </a:lnTo>
                  <a:lnTo>
                    <a:pt x="637274" y="121702"/>
                  </a:lnTo>
                  <a:lnTo>
                    <a:pt x="637274" y="104316"/>
                  </a:lnTo>
                  <a:lnTo>
                    <a:pt x="637274" y="69544"/>
                  </a:lnTo>
                  <a:lnTo>
                    <a:pt x="637274" y="52158"/>
                  </a:lnTo>
                  <a:lnTo>
                    <a:pt x="637274" y="34772"/>
                  </a:lnTo>
                  <a:lnTo>
                    <a:pt x="637274" y="17386"/>
                  </a:lnTo>
                  <a:lnTo>
                    <a:pt x="654976" y="17386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1705970" y="2797792"/>
              <a:ext cx="423081" cy="3002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0" name="Прямоугольник 189"/>
          <p:cNvSpPr/>
          <p:nvPr/>
        </p:nvSpPr>
        <p:spPr>
          <a:xfrm>
            <a:off x="4994257" y="3781202"/>
            <a:ext cx="175627" cy="1406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24"/>
          <p:cNvSpPr/>
          <p:nvPr/>
        </p:nvSpPr>
        <p:spPr>
          <a:xfrm>
            <a:off x="4467365" y="3226360"/>
            <a:ext cx="778019" cy="880608"/>
          </a:xfrm>
          <a:custGeom>
            <a:avLst/>
            <a:gdLst/>
            <a:ahLst/>
            <a:cxnLst/>
            <a:rect l="l" t="t" r="r" b="b"/>
            <a:pathLst>
              <a:path w="1632390" h="1715166">
                <a:moveTo>
                  <a:pt x="1552762" y="1389877"/>
                </a:moveTo>
                <a:lnTo>
                  <a:pt x="1566033" y="1404662"/>
                </a:lnTo>
                <a:lnTo>
                  <a:pt x="1566033" y="1419448"/>
                </a:lnTo>
                <a:close/>
                <a:moveTo>
                  <a:pt x="1552761" y="1389876"/>
                </a:moveTo>
                <a:lnTo>
                  <a:pt x="1552762" y="1389877"/>
                </a:lnTo>
                <a:lnTo>
                  <a:pt x="1552761" y="1389876"/>
                </a:lnTo>
                <a:close/>
                <a:moveTo>
                  <a:pt x="1234246" y="0"/>
                </a:moveTo>
                <a:lnTo>
                  <a:pt x="1247518" y="0"/>
                </a:lnTo>
                <a:lnTo>
                  <a:pt x="1260789" y="0"/>
                </a:lnTo>
                <a:lnTo>
                  <a:pt x="1274061" y="14786"/>
                </a:lnTo>
                <a:lnTo>
                  <a:pt x="1260789" y="29572"/>
                </a:lnTo>
                <a:lnTo>
                  <a:pt x="1260789" y="44358"/>
                </a:lnTo>
                <a:lnTo>
                  <a:pt x="1260789" y="59144"/>
                </a:lnTo>
                <a:lnTo>
                  <a:pt x="1247518" y="88716"/>
                </a:lnTo>
                <a:lnTo>
                  <a:pt x="1234246" y="103502"/>
                </a:lnTo>
                <a:lnTo>
                  <a:pt x="1234246" y="118287"/>
                </a:lnTo>
                <a:lnTo>
                  <a:pt x="1247518" y="118287"/>
                </a:lnTo>
                <a:lnTo>
                  <a:pt x="1260789" y="133073"/>
                </a:lnTo>
                <a:lnTo>
                  <a:pt x="1260789" y="147859"/>
                </a:lnTo>
                <a:lnTo>
                  <a:pt x="1247518" y="162645"/>
                </a:lnTo>
                <a:lnTo>
                  <a:pt x="1260789" y="177431"/>
                </a:lnTo>
                <a:lnTo>
                  <a:pt x="1260789" y="192217"/>
                </a:lnTo>
                <a:lnTo>
                  <a:pt x="1260789" y="207003"/>
                </a:lnTo>
                <a:lnTo>
                  <a:pt x="1234246" y="236575"/>
                </a:lnTo>
                <a:lnTo>
                  <a:pt x="1234246" y="251361"/>
                </a:lnTo>
                <a:lnTo>
                  <a:pt x="1247518" y="236575"/>
                </a:lnTo>
                <a:lnTo>
                  <a:pt x="1260789" y="251361"/>
                </a:lnTo>
                <a:lnTo>
                  <a:pt x="1247518" y="266147"/>
                </a:lnTo>
                <a:lnTo>
                  <a:pt x="1260789" y="266147"/>
                </a:lnTo>
                <a:lnTo>
                  <a:pt x="1274061" y="266147"/>
                </a:lnTo>
                <a:lnTo>
                  <a:pt x="1274061" y="280933"/>
                </a:lnTo>
                <a:lnTo>
                  <a:pt x="1287332" y="280933"/>
                </a:lnTo>
                <a:lnTo>
                  <a:pt x="1287332" y="295718"/>
                </a:lnTo>
                <a:lnTo>
                  <a:pt x="1260789" y="295718"/>
                </a:lnTo>
                <a:lnTo>
                  <a:pt x="1260789" y="310504"/>
                </a:lnTo>
                <a:lnTo>
                  <a:pt x="1247518" y="310504"/>
                </a:lnTo>
                <a:lnTo>
                  <a:pt x="1234246" y="325290"/>
                </a:lnTo>
                <a:lnTo>
                  <a:pt x="1234246" y="340076"/>
                </a:lnTo>
                <a:lnTo>
                  <a:pt x="1247518" y="340076"/>
                </a:lnTo>
                <a:lnTo>
                  <a:pt x="1260789" y="325290"/>
                </a:lnTo>
                <a:lnTo>
                  <a:pt x="1274061" y="325290"/>
                </a:lnTo>
                <a:lnTo>
                  <a:pt x="1287332" y="295718"/>
                </a:lnTo>
                <a:lnTo>
                  <a:pt x="1300603" y="295718"/>
                </a:lnTo>
                <a:lnTo>
                  <a:pt x="1313875" y="280933"/>
                </a:lnTo>
                <a:lnTo>
                  <a:pt x="1340418" y="251361"/>
                </a:lnTo>
                <a:lnTo>
                  <a:pt x="1353689" y="236575"/>
                </a:lnTo>
                <a:lnTo>
                  <a:pt x="1366961" y="221789"/>
                </a:lnTo>
                <a:lnTo>
                  <a:pt x="1380232" y="221789"/>
                </a:lnTo>
                <a:lnTo>
                  <a:pt x="1393504" y="221789"/>
                </a:lnTo>
                <a:lnTo>
                  <a:pt x="1420047" y="236575"/>
                </a:lnTo>
                <a:lnTo>
                  <a:pt x="1433318" y="251361"/>
                </a:lnTo>
                <a:lnTo>
                  <a:pt x="1459861" y="251361"/>
                </a:lnTo>
                <a:lnTo>
                  <a:pt x="1486404" y="251361"/>
                </a:lnTo>
                <a:lnTo>
                  <a:pt x="1512947" y="236575"/>
                </a:lnTo>
                <a:lnTo>
                  <a:pt x="1552761" y="221789"/>
                </a:lnTo>
                <a:lnTo>
                  <a:pt x="1566033" y="221789"/>
                </a:lnTo>
                <a:lnTo>
                  <a:pt x="1592576" y="221789"/>
                </a:lnTo>
                <a:lnTo>
                  <a:pt x="1605847" y="221789"/>
                </a:lnTo>
                <a:lnTo>
                  <a:pt x="1632390" y="251361"/>
                </a:lnTo>
                <a:lnTo>
                  <a:pt x="1632390" y="266147"/>
                </a:lnTo>
                <a:lnTo>
                  <a:pt x="1619119" y="295718"/>
                </a:lnTo>
                <a:lnTo>
                  <a:pt x="1619119" y="310504"/>
                </a:lnTo>
                <a:lnTo>
                  <a:pt x="1592576" y="310504"/>
                </a:lnTo>
                <a:lnTo>
                  <a:pt x="1579304" y="325290"/>
                </a:lnTo>
                <a:lnTo>
                  <a:pt x="1592576" y="354862"/>
                </a:lnTo>
                <a:lnTo>
                  <a:pt x="1619119" y="369648"/>
                </a:lnTo>
                <a:lnTo>
                  <a:pt x="1619119" y="399220"/>
                </a:lnTo>
                <a:lnTo>
                  <a:pt x="1632390" y="428792"/>
                </a:lnTo>
                <a:lnTo>
                  <a:pt x="1605847" y="458363"/>
                </a:lnTo>
                <a:lnTo>
                  <a:pt x="1566033" y="473149"/>
                </a:lnTo>
                <a:lnTo>
                  <a:pt x="1552761" y="502721"/>
                </a:lnTo>
                <a:lnTo>
                  <a:pt x="1539490" y="502721"/>
                </a:lnTo>
                <a:lnTo>
                  <a:pt x="1539490" y="517507"/>
                </a:lnTo>
                <a:lnTo>
                  <a:pt x="1526218" y="532293"/>
                </a:lnTo>
                <a:lnTo>
                  <a:pt x="1499676" y="547079"/>
                </a:lnTo>
                <a:lnTo>
                  <a:pt x="1486404" y="576651"/>
                </a:lnTo>
                <a:lnTo>
                  <a:pt x="1473133" y="591437"/>
                </a:lnTo>
                <a:lnTo>
                  <a:pt x="1486404" y="606223"/>
                </a:lnTo>
                <a:lnTo>
                  <a:pt x="1473133" y="621009"/>
                </a:lnTo>
                <a:lnTo>
                  <a:pt x="1473133" y="635794"/>
                </a:lnTo>
                <a:lnTo>
                  <a:pt x="1473133" y="680152"/>
                </a:lnTo>
                <a:lnTo>
                  <a:pt x="1459861" y="680152"/>
                </a:lnTo>
                <a:lnTo>
                  <a:pt x="1446590" y="680152"/>
                </a:lnTo>
                <a:lnTo>
                  <a:pt x="1446590" y="709724"/>
                </a:lnTo>
                <a:lnTo>
                  <a:pt x="1433318" y="709724"/>
                </a:lnTo>
                <a:lnTo>
                  <a:pt x="1420047" y="709724"/>
                </a:lnTo>
                <a:lnTo>
                  <a:pt x="1420047" y="724510"/>
                </a:lnTo>
                <a:lnTo>
                  <a:pt x="1433318" y="724510"/>
                </a:lnTo>
                <a:lnTo>
                  <a:pt x="1446590" y="739296"/>
                </a:lnTo>
                <a:lnTo>
                  <a:pt x="1459861" y="739296"/>
                </a:lnTo>
                <a:lnTo>
                  <a:pt x="1473133" y="739296"/>
                </a:lnTo>
                <a:lnTo>
                  <a:pt x="1473133" y="724510"/>
                </a:lnTo>
                <a:lnTo>
                  <a:pt x="1486404" y="724510"/>
                </a:lnTo>
                <a:lnTo>
                  <a:pt x="1499676" y="724510"/>
                </a:lnTo>
                <a:lnTo>
                  <a:pt x="1486404" y="739296"/>
                </a:lnTo>
                <a:lnTo>
                  <a:pt x="1473133" y="754082"/>
                </a:lnTo>
                <a:lnTo>
                  <a:pt x="1473133" y="768868"/>
                </a:lnTo>
                <a:lnTo>
                  <a:pt x="1459861" y="783654"/>
                </a:lnTo>
                <a:lnTo>
                  <a:pt x="1446590" y="768868"/>
                </a:lnTo>
                <a:lnTo>
                  <a:pt x="1433318" y="754082"/>
                </a:lnTo>
                <a:lnTo>
                  <a:pt x="1420047" y="754082"/>
                </a:lnTo>
                <a:lnTo>
                  <a:pt x="1420047" y="739296"/>
                </a:lnTo>
                <a:lnTo>
                  <a:pt x="1380232" y="724510"/>
                </a:lnTo>
                <a:lnTo>
                  <a:pt x="1353689" y="694938"/>
                </a:lnTo>
                <a:lnTo>
                  <a:pt x="1340418" y="694938"/>
                </a:lnTo>
                <a:lnTo>
                  <a:pt x="1327146" y="694938"/>
                </a:lnTo>
                <a:lnTo>
                  <a:pt x="1313875" y="694938"/>
                </a:lnTo>
                <a:lnTo>
                  <a:pt x="1313875" y="709724"/>
                </a:lnTo>
                <a:lnTo>
                  <a:pt x="1313875" y="724510"/>
                </a:lnTo>
                <a:lnTo>
                  <a:pt x="1300603" y="739296"/>
                </a:lnTo>
                <a:lnTo>
                  <a:pt x="1287332" y="739296"/>
                </a:lnTo>
                <a:lnTo>
                  <a:pt x="1274061" y="739296"/>
                </a:lnTo>
                <a:lnTo>
                  <a:pt x="1260789" y="739296"/>
                </a:lnTo>
                <a:lnTo>
                  <a:pt x="1247518" y="739296"/>
                </a:lnTo>
                <a:lnTo>
                  <a:pt x="1234246" y="754082"/>
                </a:lnTo>
                <a:lnTo>
                  <a:pt x="1220975" y="754082"/>
                </a:lnTo>
                <a:lnTo>
                  <a:pt x="1207703" y="768868"/>
                </a:lnTo>
                <a:lnTo>
                  <a:pt x="1194432" y="783654"/>
                </a:lnTo>
                <a:lnTo>
                  <a:pt x="1194432" y="813225"/>
                </a:lnTo>
                <a:lnTo>
                  <a:pt x="1207703" y="828011"/>
                </a:lnTo>
                <a:lnTo>
                  <a:pt x="1220975" y="828011"/>
                </a:lnTo>
                <a:lnTo>
                  <a:pt x="1234246" y="842797"/>
                </a:lnTo>
                <a:lnTo>
                  <a:pt x="1220975" y="857583"/>
                </a:lnTo>
                <a:lnTo>
                  <a:pt x="1220975" y="872369"/>
                </a:lnTo>
                <a:lnTo>
                  <a:pt x="1207703" y="887155"/>
                </a:lnTo>
                <a:lnTo>
                  <a:pt x="1207703" y="901941"/>
                </a:lnTo>
                <a:lnTo>
                  <a:pt x="1207703" y="931513"/>
                </a:lnTo>
                <a:lnTo>
                  <a:pt x="1207703" y="946299"/>
                </a:lnTo>
                <a:lnTo>
                  <a:pt x="1220975" y="961085"/>
                </a:lnTo>
                <a:lnTo>
                  <a:pt x="1247518" y="961085"/>
                </a:lnTo>
                <a:lnTo>
                  <a:pt x="1260789" y="961085"/>
                </a:lnTo>
                <a:lnTo>
                  <a:pt x="1260789" y="975870"/>
                </a:lnTo>
                <a:lnTo>
                  <a:pt x="1274061" y="975870"/>
                </a:lnTo>
                <a:lnTo>
                  <a:pt x="1287332" y="975870"/>
                </a:lnTo>
                <a:lnTo>
                  <a:pt x="1300603" y="975870"/>
                </a:lnTo>
                <a:lnTo>
                  <a:pt x="1313875" y="975870"/>
                </a:lnTo>
                <a:lnTo>
                  <a:pt x="1327146" y="961085"/>
                </a:lnTo>
                <a:lnTo>
                  <a:pt x="1340418" y="975870"/>
                </a:lnTo>
                <a:lnTo>
                  <a:pt x="1353689" y="975870"/>
                </a:lnTo>
                <a:lnTo>
                  <a:pt x="1366961" y="990656"/>
                </a:lnTo>
                <a:lnTo>
                  <a:pt x="1380232" y="990656"/>
                </a:lnTo>
                <a:lnTo>
                  <a:pt x="1393504" y="990656"/>
                </a:lnTo>
                <a:lnTo>
                  <a:pt x="1406775" y="990656"/>
                </a:lnTo>
                <a:lnTo>
                  <a:pt x="1420047" y="990656"/>
                </a:lnTo>
                <a:lnTo>
                  <a:pt x="1446590" y="1005442"/>
                </a:lnTo>
                <a:lnTo>
                  <a:pt x="1473133" y="1020228"/>
                </a:lnTo>
                <a:lnTo>
                  <a:pt x="1512947" y="1035014"/>
                </a:lnTo>
                <a:lnTo>
                  <a:pt x="1539490" y="1049800"/>
                </a:lnTo>
                <a:lnTo>
                  <a:pt x="1526218" y="1079372"/>
                </a:lnTo>
                <a:lnTo>
                  <a:pt x="1512947" y="1094158"/>
                </a:lnTo>
                <a:lnTo>
                  <a:pt x="1486404" y="1123730"/>
                </a:lnTo>
                <a:lnTo>
                  <a:pt x="1473133" y="1138516"/>
                </a:lnTo>
                <a:lnTo>
                  <a:pt x="1459861" y="1168087"/>
                </a:lnTo>
                <a:lnTo>
                  <a:pt x="1446590" y="1168087"/>
                </a:lnTo>
                <a:lnTo>
                  <a:pt x="1459861" y="1182873"/>
                </a:lnTo>
                <a:lnTo>
                  <a:pt x="1486404" y="1256803"/>
                </a:lnTo>
                <a:lnTo>
                  <a:pt x="1512947" y="1315947"/>
                </a:lnTo>
                <a:lnTo>
                  <a:pt x="1539490" y="1375090"/>
                </a:lnTo>
                <a:lnTo>
                  <a:pt x="1552761" y="1389876"/>
                </a:lnTo>
                <a:lnTo>
                  <a:pt x="1526218" y="1419448"/>
                </a:lnTo>
                <a:lnTo>
                  <a:pt x="1486404" y="1449020"/>
                </a:lnTo>
                <a:lnTo>
                  <a:pt x="1446590" y="1478592"/>
                </a:lnTo>
                <a:lnTo>
                  <a:pt x="1420047" y="1493378"/>
                </a:lnTo>
                <a:lnTo>
                  <a:pt x="1393504" y="1508163"/>
                </a:lnTo>
                <a:lnTo>
                  <a:pt x="1366961" y="1522949"/>
                </a:lnTo>
                <a:lnTo>
                  <a:pt x="1353689" y="1522949"/>
                </a:lnTo>
                <a:lnTo>
                  <a:pt x="1340418" y="1552521"/>
                </a:lnTo>
                <a:lnTo>
                  <a:pt x="1327146" y="1567307"/>
                </a:lnTo>
                <a:lnTo>
                  <a:pt x="1340418" y="1596879"/>
                </a:lnTo>
                <a:lnTo>
                  <a:pt x="1340418" y="1611665"/>
                </a:lnTo>
                <a:lnTo>
                  <a:pt x="1327146" y="1626451"/>
                </a:lnTo>
                <a:lnTo>
                  <a:pt x="1300603" y="1641237"/>
                </a:lnTo>
                <a:lnTo>
                  <a:pt x="1274061" y="1656023"/>
                </a:lnTo>
                <a:lnTo>
                  <a:pt x="1207703" y="1685594"/>
                </a:lnTo>
                <a:lnTo>
                  <a:pt x="1154617" y="1700380"/>
                </a:lnTo>
                <a:lnTo>
                  <a:pt x="1141346" y="1700380"/>
                </a:lnTo>
                <a:lnTo>
                  <a:pt x="1128074" y="1700380"/>
                </a:lnTo>
                <a:lnTo>
                  <a:pt x="1074989" y="1685594"/>
                </a:lnTo>
                <a:lnTo>
                  <a:pt x="1061717" y="1670808"/>
                </a:lnTo>
                <a:lnTo>
                  <a:pt x="1048446" y="1670808"/>
                </a:lnTo>
                <a:lnTo>
                  <a:pt x="1035174" y="1656023"/>
                </a:lnTo>
                <a:lnTo>
                  <a:pt x="1021903" y="1656023"/>
                </a:lnTo>
                <a:lnTo>
                  <a:pt x="995360" y="1656023"/>
                </a:lnTo>
                <a:lnTo>
                  <a:pt x="982088" y="1670808"/>
                </a:lnTo>
                <a:lnTo>
                  <a:pt x="968817" y="1685594"/>
                </a:lnTo>
                <a:lnTo>
                  <a:pt x="942274" y="1685594"/>
                </a:lnTo>
                <a:lnTo>
                  <a:pt x="929002" y="1700380"/>
                </a:lnTo>
                <a:lnTo>
                  <a:pt x="902459" y="1715166"/>
                </a:lnTo>
                <a:lnTo>
                  <a:pt x="849374" y="1715166"/>
                </a:lnTo>
                <a:lnTo>
                  <a:pt x="822831" y="1715166"/>
                </a:lnTo>
                <a:lnTo>
                  <a:pt x="822831" y="1700380"/>
                </a:lnTo>
                <a:lnTo>
                  <a:pt x="836102" y="1685594"/>
                </a:lnTo>
                <a:lnTo>
                  <a:pt x="849374" y="1670808"/>
                </a:lnTo>
                <a:lnTo>
                  <a:pt x="849374" y="1656023"/>
                </a:lnTo>
                <a:lnTo>
                  <a:pt x="849374" y="1641237"/>
                </a:lnTo>
                <a:lnTo>
                  <a:pt x="849374" y="1626451"/>
                </a:lnTo>
                <a:lnTo>
                  <a:pt x="875916" y="1611665"/>
                </a:lnTo>
                <a:lnTo>
                  <a:pt x="889188" y="1596879"/>
                </a:lnTo>
                <a:lnTo>
                  <a:pt x="915731" y="1596879"/>
                </a:lnTo>
                <a:lnTo>
                  <a:pt x="942274" y="1582093"/>
                </a:lnTo>
                <a:lnTo>
                  <a:pt x="955545" y="1582093"/>
                </a:lnTo>
                <a:lnTo>
                  <a:pt x="955545" y="1567307"/>
                </a:lnTo>
                <a:lnTo>
                  <a:pt x="915731" y="1552521"/>
                </a:lnTo>
                <a:lnTo>
                  <a:pt x="902459" y="1522949"/>
                </a:lnTo>
                <a:lnTo>
                  <a:pt x="889188" y="1522949"/>
                </a:lnTo>
                <a:lnTo>
                  <a:pt x="875916" y="1522949"/>
                </a:lnTo>
                <a:lnTo>
                  <a:pt x="862645" y="1508163"/>
                </a:lnTo>
                <a:lnTo>
                  <a:pt x="849374" y="1493378"/>
                </a:lnTo>
                <a:lnTo>
                  <a:pt x="849374" y="1478592"/>
                </a:lnTo>
                <a:lnTo>
                  <a:pt x="849374" y="1463806"/>
                </a:lnTo>
                <a:lnTo>
                  <a:pt x="836102" y="1463806"/>
                </a:lnTo>
                <a:lnTo>
                  <a:pt x="836102" y="1478592"/>
                </a:lnTo>
                <a:lnTo>
                  <a:pt x="836102" y="1493378"/>
                </a:lnTo>
                <a:lnTo>
                  <a:pt x="822831" y="1493378"/>
                </a:lnTo>
                <a:lnTo>
                  <a:pt x="809559" y="1493378"/>
                </a:lnTo>
                <a:lnTo>
                  <a:pt x="796288" y="1493378"/>
                </a:lnTo>
                <a:lnTo>
                  <a:pt x="769745" y="1463806"/>
                </a:lnTo>
                <a:lnTo>
                  <a:pt x="756473" y="1463806"/>
                </a:lnTo>
                <a:lnTo>
                  <a:pt x="729930" y="1463806"/>
                </a:lnTo>
                <a:lnTo>
                  <a:pt x="703387" y="1449020"/>
                </a:lnTo>
                <a:lnTo>
                  <a:pt x="690116" y="1449020"/>
                </a:lnTo>
                <a:lnTo>
                  <a:pt x="676844" y="1434234"/>
                </a:lnTo>
                <a:lnTo>
                  <a:pt x="650302" y="1434234"/>
                </a:lnTo>
                <a:lnTo>
                  <a:pt x="610487" y="1419448"/>
                </a:lnTo>
                <a:lnTo>
                  <a:pt x="557401" y="1419448"/>
                </a:lnTo>
                <a:lnTo>
                  <a:pt x="544130" y="1434234"/>
                </a:lnTo>
                <a:lnTo>
                  <a:pt x="517587" y="1434234"/>
                </a:lnTo>
                <a:lnTo>
                  <a:pt x="491044" y="1434234"/>
                </a:lnTo>
                <a:lnTo>
                  <a:pt x="477772" y="1449020"/>
                </a:lnTo>
                <a:lnTo>
                  <a:pt x="464501" y="1449020"/>
                </a:lnTo>
                <a:lnTo>
                  <a:pt x="451230" y="1434234"/>
                </a:lnTo>
                <a:lnTo>
                  <a:pt x="437958" y="1434234"/>
                </a:lnTo>
                <a:lnTo>
                  <a:pt x="424687" y="1419448"/>
                </a:lnTo>
                <a:lnTo>
                  <a:pt x="437958" y="1389876"/>
                </a:lnTo>
                <a:lnTo>
                  <a:pt x="424687" y="1389876"/>
                </a:lnTo>
                <a:lnTo>
                  <a:pt x="411415" y="1389876"/>
                </a:lnTo>
                <a:lnTo>
                  <a:pt x="411415" y="1419448"/>
                </a:lnTo>
                <a:lnTo>
                  <a:pt x="398144" y="1434234"/>
                </a:lnTo>
                <a:lnTo>
                  <a:pt x="384872" y="1434234"/>
                </a:lnTo>
                <a:lnTo>
                  <a:pt x="384872" y="1419448"/>
                </a:lnTo>
                <a:lnTo>
                  <a:pt x="384872" y="1404662"/>
                </a:lnTo>
                <a:lnTo>
                  <a:pt x="371601" y="1389876"/>
                </a:lnTo>
                <a:lnTo>
                  <a:pt x="371601" y="1375090"/>
                </a:lnTo>
                <a:lnTo>
                  <a:pt x="371601" y="1360304"/>
                </a:lnTo>
                <a:lnTo>
                  <a:pt x="384872" y="1345518"/>
                </a:lnTo>
                <a:lnTo>
                  <a:pt x="398144" y="1345518"/>
                </a:lnTo>
                <a:lnTo>
                  <a:pt x="398144" y="1330732"/>
                </a:lnTo>
                <a:lnTo>
                  <a:pt x="384872" y="1330732"/>
                </a:lnTo>
                <a:lnTo>
                  <a:pt x="358329" y="1330732"/>
                </a:lnTo>
                <a:lnTo>
                  <a:pt x="345058" y="1360304"/>
                </a:lnTo>
                <a:lnTo>
                  <a:pt x="345058" y="1375090"/>
                </a:lnTo>
                <a:lnTo>
                  <a:pt x="318515" y="1375090"/>
                </a:lnTo>
                <a:lnTo>
                  <a:pt x="305243" y="1360304"/>
                </a:lnTo>
                <a:lnTo>
                  <a:pt x="291972" y="1360304"/>
                </a:lnTo>
                <a:lnTo>
                  <a:pt x="278700" y="1389876"/>
                </a:lnTo>
                <a:lnTo>
                  <a:pt x="265429" y="1389876"/>
                </a:lnTo>
                <a:lnTo>
                  <a:pt x="252157" y="1404662"/>
                </a:lnTo>
                <a:lnTo>
                  <a:pt x="238886" y="1404662"/>
                </a:lnTo>
                <a:lnTo>
                  <a:pt x="225615" y="1404662"/>
                </a:lnTo>
                <a:lnTo>
                  <a:pt x="225615" y="1419448"/>
                </a:lnTo>
                <a:lnTo>
                  <a:pt x="225615" y="1434234"/>
                </a:lnTo>
                <a:lnTo>
                  <a:pt x="212343" y="1434234"/>
                </a:lnTo>
                <a:lnTo>
                  <a:pt x="212343" y="1419448"/>
                </a:lnTo>
                <a:lnTo>
                  <a:pt x="199072" y="1419448"/>
                </a:lnTo>
                <a:lnTo>
                  <a:pt x="185800" y="1404662"/>
                </a:lnTo>
                <a:lnTo>
                  <a:pt x="185800" y="1389876"/>
                </a:lnTo>
                <a:lnTo>
                  <a:pt x="185800" y="1375090"/>
                </a:lnTo>
                <a:lnTo>
                  <a:pt x="172529" y="1389876"/>
                </a:lnTo>
                <a:lnTo>
                  <a:pt x="159257" y="1389876"/>
                </a:lnTo>
                <a:lnTo>
                  <a:pt x="145986" y="1389876"/>
                </a:lnTo>
                <a:lnTo>
                  <a:pt x="132714" y="1389876"/>
                </a:lnTo>
                <a:lnTo>
                  <a:pt x="119443" y="1375090"/>
                </a:lnTo>
                <a:lnTo>
                  <a:pt x="92900" y="1389876"/>
                </a:lnTo>
                <a:lnTo>
                  <a:pt x="79628" y="1389876"/>
                </a:lnTo>
                <a:lnTo>
                  <a:pt x="66357" y="1404662"/>
                </a:lnTo>
                <a:lnTo>
                  <a:pt x="66357" y="1419448"/>
                </a:lnTo>
                <a:lnTo>
                  <a:pt x="53085" y="1434234"/>
                </a:lnTo>
                <a:lnTo>
                  <a:pt x="39814" y="1434234"/>
                </a:lnTo>
                <a:lnTo>
                  <a:pt x="39814" y="1419448"/>
                </a:lnTo>
                <a:lnTo>
                  <a:pt x="39814" y="1404662"/>
                </a:lnTo>
                <a:lnTo>
                  <a:pt x="39814" y="1389876"/>
                </a:lnTo>
                <a:lnTo>
                  <a:pt x="26543" y="1389876"/>
                </a:lnTo>
                <a:lnTo>
                  <a:pt x="0" y="1389876"/>
                </a:lnTo>
                <a:lnTo>
                  <a:pt x="13271" y="1345518"/>
                </a:lnTo>
                <a:lnTo>
                  <a:pt x="13271" y="1315947"/>
                </a:lnTo>
                <a:lnTo>
                  <a:pt x="0" y="1301161"/>
                </a:lnTo>
                <a:lnTo>
                  <a:pt x="0" y="1286375"/>
                </a:lnTo>
                <a:lnTo>
                  <a:pt x="13271" y="1286375"/>
                </a:lnTo>
                <a:lnTo>
                  <a:pt x="26543" y="1286375"/>
                </a:lnTo>
                <a:lnTo>
                  <a:pt x="39814" y="1286375"/>
                </a:lnTo>
                <a:lnTo>
                  <a:pt x="39814" y="1271589"/>
                </a:lnTo>
                <a:lnTo>
                  <a:pt x="26543" y="1256803"/>
                </a:lnTo>
                <a:lnTo>
                  <a:pt x="26543" y="1227231"/>
                </a:lnTo>
                <a:lnTo>
                  <a:pt x="39814" y="1227231"/>
                </a:lnTo>
                <a:lnTo>
                  <a:pt x="66357" y="1212445"/>
                </a:lnTo>
                <a:lnTo>
                  <a:pt x="79628" y="1197659"/>
                </a:lnTo>
                <a:lnTo>
                  <a:pt x="92900" y="1182873"/>
                </a:lnTo>
                <a:lnTo>
                  <a:pt x="119443" y="1153301"/>
                </a:lnTo>
                <a:lnTo>
                  <a:pt x="132714" y="1168087"/>
                </a:lnTo>
                <a:lnTo>
                  <a:pt x="119443" y="1168087"/>
                </a:lnTo>
                <a:lnTo>
                  <a:pt x="119443" y="1182873"/>
                </a:lnTo>
                <a:lnTo>
                  <a:pt x="92900" y="1197659"/>
                </a:lnTo>
                <a:lnTo>
                  <a:pt x="92900" y="1212445"/>
                </a:lnTo>
                <a:lnTo>
                  <a:pt x="79628" y="1212445"/>
                </a:lnTo>
                <a:lnTo>
                  <a:pt x="79628" y="1227231"/>
                </a:lnTo>
                <a:lnTo>
                  <a:pt x="92900" y="1227231"/>
                </a:lnTo>
                <a:lnTo>
                  <a:pt x="106171" y="1227231"/>
                </a:lnTo>
                <a:lnTo>
                  <a:pt x="119443" y="1242017"/>
                </a:lnTo>
                <a:lnTo>
                  <a:pt x="132714" y="1256803"/>
                </a:lnTo>
                <a:lnTo>
                  <a:pt x="145986" y="1242017"/>
                </a:lnTo>
                <a:lnTo>
                  <a:pt x="159257" y="1242017"/>
                </a:lnTo>
                <a:lnTo>
                  <a:pt x="159257" y="1227231"/>
                </a:lnTo>
                <a:lnTo>
                  <a:pt x="159257" y="1212445"/>
                </a:lnTo>
                <a:lnTo>
                  <a:pt x="172529" y="1212445"/>
                </a:lnTo>
                <a:lnTo>
                  <a:pt x="185800" y="1212445"/>
                </a:lnTo>
                <a:lnTo>
                  <a:pt x="199072" y="1197659"/>
                </a:lnTo>
                <a:lnTo>
                  <a:pt x="212343" y="1182873"/>
                </a:lnTo>
                <a:lnTo>
                  <a:pt x="212343" y="1168087"/>
                </a:lnTo>
                <a:lnTo>
                  <a:pt x="238886" y="1153301"/>
                </a:lnTo>
                <a:lnTo>
                  <a:pt x="238886" y="1123730"/>
                </a:lnTo>
                <a:lnTo>
                  <a:pt x="252157" y="1108944"/>
                </a:lnTo>
                <a:lnTo>
                  <a:pt x="252157" y="1094158"/>
                </a:lnTo>
                <a:lnTo>
                  <a:pt x="238886" y="1079372"/>
                </a:lnTo>
                <a:lnTo>
                  <a:pt x="225615" y="1079372"/>
                </a:lnTo>
                <a:lnTo>
                  <a:pt x="212343" y="1079372"/>
                </a:lnTo>
                <a:lnTo>
                  <a:pt x="199072" y="1079372"/>
                </a:lnTo>
                <a:lnTo>
                  <a:pt x="199072" y="1064586"/>
                </a:lnTo>
                <a:lnTo>
                  <a:pt x="212343" y="1064586"/>
                </a:lnTo>
                <a:lnTo>
                  <a:pt x="225615" y="1064586"/>
                </a:lnTo>
                <a:lnTo>
                  <a:pt x="238886" y="1064586"/>
                </a:lnTo>
                <a:lnTo>
                  <a:pt x="238886" y="1049800"/>
                </a:lnTo>
                <a:lnTo>
                  <a:pt x="225615" y="1035014"/>
                </a:lnTo>
                <a:lnTo>
                  <a:pt x="225615" y="1049800"/>
                </a:lnTo>
                <a:lnTo>
                  <a:pt x="212343" y="1049800"/>
                </a:lnTo>
                <a:lnTo>
                  <a:pt x="199072" y="1049800"/>
                </a:lnTo>
                <a:lnTo>
                  <a:pt x="185800" y="1049800"/>
                </a:lnTo>
                <a:lnTo>
                  <a:pt x="172529" y="1035014"/>
                </a:lnTo>
                <a:lnTo>
                  <a:pt x="172529" y="1005442"/>
                </a:lnTo>
                <a:lnTo>
                  <a:pt x="172529" y="990656"/>
                </a:lnTo>
                <a:lnTo>
                  <a:pt x="185800" y="975870"/>
                </a:lnTo>
                <a:lnTo>
                  <a:pt x="199072" y="961085"/>
                </a:lnTo>
                <a:lnTo>
                  <a:pt x="225615" y="931513"/>
                </a:lnTo>
                <a:lnTo>
                  <a:pt x="199072" y="916727"/>
                </a:lnTo>
                <a:lnTo>
                  <a:pt x="199072" y="901941"/>
                </a:lnTo>
                <a:lnTo>
                  <a:pt x="185800" y="901941"/>
                </a:lnTo>
                <a:lnTo>
                  <a:pt x="172529" y="887155"/>
                </a:lnTo>
                <a:lnTo>
                  <a:pt x="159257" y="872369"/>
                </a:lnTo>
                <a:lnTo>
                  <a:pt x="145986" y="872369"/>
                </a:lnTo>
                <a:lnTo>
                  <a:pt x="132714" y="872369"/>
                </a:lnTo>
                <a:lnTo>
                  <a:pt x="132714" y="857583"/>
                </a:lnTo>
                <a:lnTo>
                  <a:pt x="132714" y="842797"/>
                </a:lnTo>
                <a:lnTo>
                  <a:pt x="119443" y="842797"/>
                </a:lnTo>
                <a:lnTo>
                  <a:pt x="106171" y="828011"/>
                </a:lnTo>
                <a:lnTo>
                  <a:pt x="119443" y="813225"/>
                </a:lnTo>
                <a:lnTo>
                  <a:pt x="106171" y="798440"/>
                </a:lnTo>
                <a:lnTo>
                  <a:pt x="92900" y="783654"/>
                </a:lnTo>
                <a:lnTo>
                  <a:pt x="66357" y="783654"/>
                </a:lnTo>
                <a:lnTo>
                  <a:pt x="79628" y="754082"/>
                </a:lnTo>
                <a:lnTo>
                  <a:pt x="79628" y="739296"/>
                </a:lnTo>
                <a:lnTo>
                  <a:pt x="92900" y="739296"/>
                </a:lnTo>
                <a:lnTo>
                  <a:pt x="106171" y="739296"/>
                </a:lnTo>
                <a:lnTo>
                  <a:pt x="119443" y="739296"/>
                </a:lnTo>
                <a:lnTo>
                  <a:pt x="119443" y="724510"/>
                </a:lnTo>
                <a:lnTo>
                  <a:pt x="106171" y="724510"/>
                </a:lnTo>
                <a:lnTo>
                  <a:pt x="92900" y="709724"/>
                </a:lnTo>
                <a:lnTo>
                  <a:pt x="106171" y="709724"/>
                </a:lnTo>
                <a:lnTo>
                  <a:pt x="119443" y="694938"/>
                </a:lnTo>
                <a:lnTo>
                  <a:pt x="132714" y="694938"/>
                </a:lnTo>
                <a:lnTo>
                  <a:pt x="159257" y="709724"/>
                </a:lnTo>
                <a:lnTo>
                  <a:pt x="172529" y="709724"/>
                </a:lnTo>
                <a:lnTo>
                  <a:pt x="199072" y="709724"/>
                </a:lnTo>
                <a:lnTo>
                  <a:pt x="212343" y="724510"/>
                </a:lnTo>
                <a:lnTo>
                  <a:pt x="225615" y="754082"/>
                </a:lnTo>
                <a:lnTo>
                  <a:pt x="225615" y="768868"/>
                </a:lnTo>
                <a:lnTo>
                  <a:pt x="238886" y="783654"/>
                </a:lnTo>
                <a:lnTo>
                  <a:pt x="252157" y="798440"/>
                </a:lnTo>
                <a:lnTo>
                  <a:pt x="265429" y="798440"/>
                </a:lnTo>
                <a:lnTo>
                  <a:pt x="291972" y="813225"/>
                </a:lnTo>
                <a:lnTo>
                  <a:pt x="305243" y="813225"/>
                </a:lnTo>
                <a:lnTo>
                  <a:pt x="331786" y="813225"/>
                </a:lnTo>
                <a:lnTo>
                  <a:pt x="358329" y="813225"/>
                </a:lnTo>
                <a:lnTo>
                  <a:pt x="398144" y="813225"/>
                </a:lnTo>
                <a:lnTo>
                  <a:pt x="424687" y="798440"/>
                </a:lnTo>
                <a:lnTo>
                  <a:pt x="437958" y="798440"/>
                </a:lnTo>
                <a:lnTo>
                  <a:pt x="464501" y="783654"/>
                </a:lnTo>
                <a:lnTo>
                  <a:pt x="477772" y="783654"/>
                </a:lnTo>
                <a:lnTo>
                  <a:pt x="504315" y="768868"/>
                </a:lnTo>
                <a:lnTo>
                  <a:pt x="517587" y="768868"/>
                </a:lnTo>
                <a:lnTo>
                  <a:pt x="544130" y="754082"/>
                </a:lnTo>
                <a:lnTo>
                  <a:pt x="583944" y="739296"/>
                </a:lnTo>
                <a:lnTo>
                  <a:pt x="623759" y="709724"/>
                </a:lnTo>
                <a:lnTo>
                  <a:pt x="663573" y="665366"/>
                </a:lnTo>
                <a:lnTo>
                  <a:pt x="703387" y="606223"/>
                </a:lnTo>
                <a:lnTo>
                  <a:pt x="703387" y="591437"/>
                </a:lnTo>
                <a:lnTo>
                  <a:pt x="690116" y="547079"/>
                </a:lnTo>
                <a:lnTo>
                  <a:pt x="676844" y="473149"/>
                </a:lnTo>
                <a:lnTo>
                  <a:pt x="663573" y="428792"/>
                </a:lnTo>
                <a:lnTo>
                  <a:pt x="650302" y="399220"/>
                </a:lnTo>
                <a:lnTo>
                  <a:pt x="650302" y="384434"/>
                </a:lnTo>
                <a:lnTo>
                  <a:pt x="650302" y="369648"/>
                </a:lnTo>
                <a:lnTo>
                  <a:pt x="637030" y="325290"/>
                </a:lnTo>
                <a:lnTo>
                  <a:pt x="637030" y="295718"/>
                </a:lnTo>
                <a:lnTo>
                  <a:pt x="623759" y="251361"/>
                </a:lnTo>
                <a:lnTo>
                  <a:pt x="637030" y="192217"/>
                </a:lnTo>
                <a:lnTo>
                  <a:pt x="637030" y="177431"/>
                </a:lnTo>
                <a:lnTo>
                  <a:pt x="650302" y="162645"/>
                </a:lnTo>
                <a:lnTo>
                  <a:pt x="663573" y="147859"/>
                </a:lnTo>
                <a:lnTo>
                  <a:pt x="690116" y="147859"/>
                </a:lnTo>
                <a:lnTo>
                  <a:pt x="703387" y="147859"/>
                </a:lnTo>
                <a:lnTo>
                  <a:pt x="729930" y="147859"/>
                </a:lnTo>
                <a:lnTo>
                  <a:pt x="769745" y="162645"/>
                </a:lnTo>
                <a:lnTo>
                  <a:pt x="809559" y="177431"/>
                </a:lnTo>
                <a:lnTo>
                  <a:pt x="849374" y="177431"/>
                </a:lnTo>
                <a:lnTo>
                  <a:pt x="875916" y="192217"/>
                </a:lnTo>
                <a:lnTo>
                  <a:pt x="889188" y="192217"/>
                </a:lnTo>
                <a:lnTo>
                  <a:pt x="902459" y="192217"/>
                </a:lnTo>
                <a:lnTo>
                  <a:pt x="929002" y="177431"/>
                </a:lnTo>
                <a:lnTo>
                  <a:pt x="982088" y="162645"/>
                </a:lnTo>
                <a:lnTo>
                  <a:pt x="1008631" y="147859"/>
                </a:lnTo>
                <a:lnTo>
                  <a:pt x="1048446" y="133073"/>
                </a:lnTo>
                <a:lnTo>
                  <a:pt x="1048446" y="118287"/>
                </a:lnTo>
                <a:lnTo>
                  <a:pt x="1061717" y="103502"/>
                </a:lnTo>
                <a:lnTo>
                  <a:pt x="1061717" y="88716"/>
                </a:lnTo>
                <a:lnTo>
                  <a:pt x="1074989" y="73930"/>
                </a:lnTo>
                <a:lnTo>
                  <a:pt x="1088260" y="59144"/>
                </a:lnTo>
                <a:lnTo>
                  <a:pt x="1101531" y="29572"/>
                </a:lnTo>
                <a:lnTo>
                  <a:pt x="1114803" y="29572"/>
                </a:lnTo>
                <a:lnTo>
                  <a:pt x="1141346" y="29572"/>
                </a:lnTo>
                <a:lnTo>
                  <a:pt x="1154617" y="29572"/>
                </a:lnTo>
                <a:lnTo>
                  <a:pt x="1167889" y="29572"/>
                </a:lnTo>
                <a:lnTo>
                  <a:pt x="1181160" y="29572"/>
                </a:lnTo>
                <a:lnTo>
                  <a:pt x="1194432" y="14786"/>
                </a:lnTo>
                <a:lnTo>
                  <a:pt x="1207703" y="14786"/>
                </a:lnTo>
                <a:lnTo>
                  <a:pt x="1220975" y="14786"/>
                </a:lnTo>
                <a:lnTo>
                  <a:pt x="1234246" y="14786"/>
                </a:lnTo>
                <a:close/>
              </a:path>
            </a:pathLst>
          </a:custGeom>
          <a:pattFill prst="wdUpDiag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2" name="Группа 191"/>
          <p:cNvGrpSpPr/>
          <p:nvPr/>
        </p:nvGrpSpPr>
        <p:grpSpPr>
          <a:xfrm>
            <a:off x="3795530" y="3573177"/>
            <a:ext cx="798297" cy="1034584"/>
            <a:chOff x="3704384" y="1610947"/>
            <a:chExt cx="1495414" cy="1712596"/>
          </a:xfrm>
          <a:pattFill prst="dkVert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4" name="Прямоугольник 193"/>
            <p:cNvSpPr/>
            <p:nvPr/>
          </p:nvSpPr>
          <p:spPr>
            <a:xfrm>
              <a:off x="4452091" y="2702257"/>
              <a:ext cx="256387" cy="2729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рямоугольник 27"/>
            <p:cNvSpPr/>
            <p:nvPr/>
          </p:nvSpPr>
          <p:spPr>
            <a:xfrm>
              <a:off x="3704384" y="1610947"/>
              <a:ext cx="1495414" cy="1712596"/>
            </a:xfrm>
            <a:custGeom>
              <a:avLst/>
              <a:gdLst/>
              <a:ahLst/>
              <a:cxnLst/>
              <a:rect l="l" t="t" r="r" b="b"/>
              <a:pathLst>
                <a:path w="1495414" h="1712596">
                  <a:moveTo>
                    <a:pt x="1385457" y="0"/>
                  </a:moveTo>
                  <a:lnTo>
                    <a:pt x="1407449" y="0"/>
                  </a:lnTo>
                  <a:lnTo>
                    <a:pt x="1418444" y="0"/>
                  </a:lnTo>
                  <a:lnTo>
                    <a:pt x="1429440" y="12146"/>
                  </a:lnTo>
                  <a:lnTo>
                    <a:pt x="1440436" y="36438"/>
                  </a:lnTo>
                  <a:lnTo>
                    <a:pt x="1451431" y="48584"/>
                  </a:lnTo>
                  <a:lnTo>
                    <a:pt x="1451431" y="60730"/>
                  </a:lnTo>
                  <a:lnTo>
                    <a:pt x="1429440" y="60730"/>
                  </a:lnTo>
                  <a:lnTo>
                    <a:pt x="1418444" y="60730"/>
                  </a:lnTo>
                  <a:lnTo>
                    <a:pt x="1396453" y="48584"/>
                  </a:lnTo>
                  <a:lnTo>
                    <a:pt x="1385457" y="48584"/>
                  </a:lnTo>
                  <a:lnTo>
                    <a:pt x="1374462" y="60730"/>
                  </a:lnTo>
                  <a:lnTo>
                    <a:pt x="1363466" y="60730"/>
                  </a:lnTo>
                  <a:lnTo>
                    <a:pt x="1374462" y="72876"/>
                  </a:lnTo>
                  <a:lnTo>
                    <a:pt x="1385457" y="72876"/>
                  </a:lnTo>
                  <a:lnTo>
                    <a:pt x="1385457" y="85023"/>
                  </a:lnTo>
                  <a:lnTo>
                    <a:pt x="1374462" y="85023"/>
                  </a:lnTo>
                  <a:lnTo>
                    <a:pt x="1363466" y="85023"/>
                  </a:lnTo>
                  <a:lnTo>
                    <a:pt x="1352470" y="85023"/>
                  </a:lnTo>
                  <a:lnTo>
                    <a:pt x="1352470" y="97169"/>
                  </a:lnTo>
                  <a:lnTo>
                    <a:pt x="1341475" y="121461"/>
                  </a:lnTo>
                  <a:lnTo>
                    <a:pt x="1363466" y="121461"/>
                  </a:lnTo>
                  <a:lnTo>
                    <a:pt x="1374462" y="133607"/>
                  </a:lnTo>
                  <a:lnTo>
                    <a:pt x="1385457" y="145753"/>
                  </a:lnTo>
                  <a:lnTo>
                    <a:pt x="1374462" y="157899"/>
                  </a:lnTo>
                  <a:lnTo>
                    <a:pt x="1385457" y="170045"/>
                  </a:lnTo>
                  <a:lnTo>
                    <a:pt x="1396453" y="170045"/>
                  </a:lnTo>
                  <a:lnTo>
                    <a:pt x="1396453" y="182191"/>
                  </a:lnTo>
                  <a:lnTo>
                    <a:pt x="1396453" y="194337"/>
                  </a:lnTo>
                  <a:lnTo>
                    <a:pt x="1407449" y="194337"/>
                  </a:lnTo>
                  <a:lnTo>
                    <a:pt x="1418444" y="194337"/>
                  </a:lnTo>
                  <a:lnTo>
                    <a:pt x="1429440" y="206483"/>
                  </a:lnTo>
                  <a:lnTo>
                    <a:pt x="1440436" y="218629"/>
                  </a:lnTo>
                  <a:lnTo>
                    <a:pt x="1451431" y="218629"/>
                  </a:lnTo>
                  <a:lnTo>
                    <a:pt x="1451431" y="230775"/>
                  </a:lnTo>
                  <a:lnTo>
                    <a:pt x="1473423" y="242921"/>
                  </a:lnTo>
                  <a:lnTo>
                    <a:pt x="1451431" y="267214"/>
                  </a:lnTo>
                  <a:lnTo>
                    <a:pt x="1440436" y="279360"/>
                  </a:lnTo>
                  <a:lnTo>
                    <a:pt x="1429440" y="291506"/>
                  </a:lnTo>
                  <a:lnTo>
                    <a:pt x="1429440" y="303652"/>
                  </a:lnTo>
                  <a:lnTo>
                    <a:pt x="1429440" y="327944"/>
                  </a:lnTo>
                  <a:lnTo>
                    <a:pt x="1440436" y="340090"/>
                  </a:lnTo>
                  <a:lnTo>
                    <a:pt x="1451431" y="340090"/>
                  </a:lnTo>
                  <a:lnTo>
                    <a:pt x="1462427" y="340090"/>
                  </a:lnTo>
                  <a:lnTo>
                    <a:pt x="1473423" y="340090"/>
                  </a:lnTo>
                  <a:lnTo>
                    <a:pt x="1473423" y="327944"/>
                  </a:lnTo>
                  <a:lnTo>
                    <a:pt x="1484419" y="340090"/>
                  </a:lnTo>
                  <a:lnTo>
                    <a:pt x="1484419" y="352236"/>
                  </a:lnTo>
                  <a:lnTo>
                    <a:pt x="1473423" y="352236"/>
                  </a:lnTo>
                  <a:lnTo>
                    <a:pt x="1462427" y="352236"/>
                  </a:lnTo>
                  <a:lnTo>
                    <a:pt x="1451431" y="352236"/>
                  </a:lnTo>
                  <a:lnTo>
                    <a:pt x="1451431" y="364382"/>
                  </a:lnTo>
                  <a:lnTo>
                    <a:pt x="1462427" y="364382"/>
                  </a:lnTo>
                  <a:lnTo>
                    <a:pt x="1473423" y="364382"/>
                  </a:lnTo>
                  <a:lnTo>
                    <a:pt x="1484419" y="364382"/>
                  </a:lnTo>
                  <a:lnTo>
                    <a:pt x="1495414" y="376528"/>
                  </a:lnTo>
                  <a:lnTo>
                    <a:pt x="1495414" y="388674"/>
                  </a:lnTo>
                  <a:lnTo>
                    <a:pt x="1484419" y="400820"/>
                  </a:lnTo>
                  <a:lnTo>
                    <a:pt x="1484419" y="425113"/>
                  </a:lnTo>
                  <a:lnTo>
                    <a:pt x="1462427" y="437259"/>
                  </a:lnTo>
                  <a:lnTo>
                    <a:pt x="1462427" y="449405"/>
                  </a:lnTo>
                  <a:lnTo>
                    <a:pt x="1451431" y="461551"/>
                  </a:lnTo>
                  <a:lnTo>
                    <a:pt x="1440436" y="473697"/>
                  </a:lnTo>
                  <a:lnTo>
                    <a:pt x="1429440" y="473697"/>
                  </a:lnTo>
                  <a:lnTo>
                    <a:pt x="1418444" y="473697"/>
                  </a:lnTo>
                  <a:lnTo>
                    <a:pt x="1418444" y="485843"/>
                  </a:lnTo>
                  <a:lnTo>
                    <a:pt x="1418444" y="497989"/>
                  </a:lnTo>
                  <a:lnTo>
                    <a:pt x="1407449" y="497989"/>
                  </a:lnTo>
                  <a:lnTo>
                    <a:pt x="1396453" y="510135"/>
                  </a:lnTo>
                  <a:lnTo>
                    <a:pt x="1385457" y="497989"/>
                  </a:lnTo>
                  <a:lnTo>
                    <a:pt x="1374462" y="485843"/>
                  </a:lnTo>
                  <a:lnTo>
                    <a:pt x="1363466" y="485843"/>
                  </a:lnTo>
                  <a:lnTo>
                    <a:pt x="1352470" y="485843"/>
                  </a:lnTo>
                  <a:lnTo>
                    <a:pt x="1352470" y="473697"/>
                  </a:lnTo>
                  <a:lnTo>
                    <a:pt x="1363466" y="473697"/>
                  </a:lnTo>
                  <a:lnTo>
                    <a:pt x="1363466" y="461551"/>
                  </a:lnTo>
                  <a:lnTo>
                    <a:pt x="1385457" y="449405"/>
                  </a:lnTo>
                  <a:lnTo>
                    <a:pt x="1385457" y="437259"/>
                  </a:lnTo>
                  <a:lnTo>
                    <a:pt x="1396453" y="437259"/>
                  </a:lnTo>
                  <a:lnTo>
                    <a:pt x="1385457" y="425113"/>
                  </a:lnTo>
                  <a:lnTo>
                    <a:pt x="1363466" y="449405"/>
                  </a:lnTo>
                  <a:lnTo>
                    <a:pt x="1352470" y="461551"/>
                  </a:lnTo>
                  <a:lnTo>
                    <a:pt x="1341475" y="473697"/>
                  </a:lnTo>
                  <a:lnTo>
                    <a:pt x="1330479" y="473697"/>
                  </a:lnTo>
                  <a:lnTo>
                    <a:pt x="1319483" y="485843"/>
                  </a:lnTo>
                  <a:lnTo>
                    <a:pt x="1308487" y="485843"/>
                  </a:lnTo>
                  <a:lnTo>
                    <a:pt x="1308487" y="510135"/>
                  </a:lnTo>
                  <a:lnTo>
                    <a:pt x="1319483" y="522281"/>
                  </a:lnTo>
                  <a:lnTo>
                    <a:pt x="1319483" y="534427"/>
                  </a:lnTo>
                  <a:lnTo>
                    <a:pt x="1308487" y="534427"/>
                  </a:lnTo>
                  <a:lnTo>
                    <a:pt x="1297492" y="534427"/>
                  </a:lnTo>
                  <a:lnTo>
                    <a:pt x="1286496" y="534427"/>
                  </a:lnTo>
                  <a:lnTo>
                    <a:pt x="1286496" y="546573"/>
                  </a:lnTo>
                  <a:lnTo>
                    <a:pt x="1297492" y="558719"/>
                  </a:lnTo>
                  <a:lnTo>
                    <a:pt x="1297492" y="583012"/>
                  </a:lnTo>
                  <a:lnTo>
                    <a:pt x="1286496" y="619450"/>
                  </a:lnTo>
                  <a:lnTo>
                    <a:pt x="1275500" y="619450"/>
                  </a:lnTo>
                  <a:lnTo>
                    <a:pt x="1264505" y="619450"/>
                  </a:lnTo>
                  <a:lnTo>
                    <a:pt x="1253509" y="619450"/>
                  </a:lnTo>
                  <a:lnTo>
                    <a:pt x="1242513" y="619450"/>
                  </a:lnTo>
                  <a:lnTo>
                    <a:pt x="1242513" y="643742"/>
                  </a:lnTo>
                  <a:lnTo>
                    <a:pt x="1242513" y="655888"/>
                  </a:lnTo>
                  <a:lnTo>
                    <a:pt x="1253509" y="680180"/>
                  </a:lnTo>
                  <a:lnTo>
                    <a:pt x="1253509" y="692326"/>
                  </a:lnTo>
                  <a:lnTo>
                    <a:pt x="1253509" y="704472"/>
                  </a:lnTo>
                  <a:lnTo>
                    <a:pt x="1253509" y="716618"/>
                  </a:lnTo>
                  <a:lnTo>
                    <a:pt x="1264505" y="728764"/>
                  </a:lnTo>
                  <a:lnTo>
                    <a:pt x="1264505" y="740911"/>
                  </a:lnTo>
                  <a:lnTo>
                    <a:pt x="1253509" y="753057"/>
                  </a:lnTo>
                  <a:lnTo>
                    <a:pt x="1242513" y="753057"/>
                  </a:lnTo>
                  <a:lnTo>
                    <a:pt x="1242513" y="765203"/>
                  </a:lnTo>
                  <a:lnTo>
                    <a:pt x="1231518" y="765203"/>
                  </a:lnTo>
                  <a:lnTo>
                    <a:pt x="1220522" y="765203"/>
                  </a:lnTo>
                  <a:lnTo>
                    <a:pt x="1209526" y="777349"/>
                  </a:lnTo>
                  <a:lnTo>
                    <a:pt x="1209526" y="789495"/>
                  </a:lnTo>
                  <a:lnTo>
                    <a:pt x="1220522" y="789495"/>
                  </a:lnTo>
                  <a:lnTo>
                    <a:pt x="1220522" y="801641"/>
                  </a:lnTo>
                  <a:lnTo>
                    <a:pt x="1220522" y="813787"/>
                  </a:lnTo>
                  <a:lnTo>
                    <a:pt x="1231518" y="825933"/>
                  </a:lnTo>
                  <a:lnTo>
                    <a:pt x="1220522" y="838079"/>
                  </a:lnTo>
                  <a:lnTo>
                    <a:pt x="1231518" y="874517"/>
                  </a:lnTo>
                  <a:lnTo>
                    <a:pt x="1231518" y="898809"/>
                  </a:lnTo>
                  <a:lnTo>
                    <a:pt x="1231518" y="910956"/>
                  </a:lnTo>
                  <a:lnTo>
                    <a:pt x="1231518" y="935248"/>
                  </a:lnTo>
                  <a:lnTo>
                    <a:pt x="1220522" y="947394"/>
                  </a:lnTo>
                  <a:lnTo>
                    <a:pt x="1209526" y="959540"/>
                  </a:lnTo>
                  <a:lnTo>
                    <a:pt x="1198531" y="971686"/>
                  </a:lnTo>
                  <a:lnTo>
                    <a:pt x="1187535" y="971686"/>
                  </a:lnTo>
                  <a:lnTo>
                    <a:pt x="1176539" y="983832"/>
                  </a:lnTo>
                  <a:lnTo>
                    <a:pt x="1176539" y="995978"/>
                  </a:lnTo>
                  <a:lnTo>
                    <a:pt x="1165543" y="1008124"/>
                  </a:lnTo>
                  <a:lnTo>
                    <a:pt x="1154548" y="1032416"/>
                  </a:lnTo>
                  <a:lnTo>
                    <a:pt x="1154548" y="1068854"/>
                  </a:lnTo>
                  <a:lnTo>
                    <a:pt x="1143552" y="1056708"/>
                  </a:lnTo>
                  <a:lnTo>
                    <a:pt x="1121561" y="1056708"/>
                  </a:lnTo>
                  <a:lnTo>
                    <a:pt x="1088574" y="1081001"/>
                  </a:lnTo>
                  <a:lnTo>
                    <a:pt x="1099569" y="1093147"/>
                  </a:lnTo>
                  <a:lnTo>
                    <a:pt x="1099569" y="1105293"/>
                  </a:lnTo>
                  <a:lnTo>
                    <a:pt x="1099569" y="1141731"/>
                  </a:lnTo>
                  <a:lnTo>
                    <a:pt x="1099569" y="1166023"/>
                  </a:lnTo>
                  <a:lnTo>
                    <a:pt x="1077578" y="1178169"/>
                  </a:lnTo>
                  <a:lnTo>
                    <a:pt x="1033595" y="1166023"/>
                  </a:lnTo>
                  <a:lnTo>
                    <a:pt x="1000608" y="1153877"/>
                  </a:lnTo>
                  <a:lnTo>
                    <a:pt x="1000608" y="1166023"/>
                  </a:lnTo>
                  <a:lnTo>
                    <a:pt x="1011604" y="1178169"/>
                  </a:lnTo>
                  <a:lnTo>
                    <a:pt x="1011604" y="1202461"/>
                  </a:lnTo>
                  <a:lnTo>
                    <a:pt x="1022600" y="1214607"/>
                  </a:lnTo>
                  <a:lnTo>
                    <a:pt x="1022600" y="1226753"/>
                  </a:lnTo>
                  <a:lnTo>
                    <a:pt x="1022600" y="1238899"/>
                  </a:lnTo>
                  <a:lnTo>
                    <a:pt x="1022600" y="1263192"/>
                  </a:lnTo>
                  <a:lnTo>
                    <a:pt x="1011604" y="1275338"/>
                  </a:lnTo>
                  <a:lnTo>
                    <a:pt x="1011604" y="1287484"/>
                  </a:lnTo>
                  <a:lnTo>
                    <a:pt x="1022600" y="1287484"/>
                  </a:lnTo>
                  <a:lnTo>
                    <a:pt x="1044591" y="1251046"/>
                  </a:lnTo>
                  <a:lnTo>
                    <a:pt x="1077578" y="1251046"/>
                  </a:lnTo>
                  <a:lnTo>
                    <a:pt x="1099569" y="1287484"/>
                  </a:lnTo>
                  <a:lnTo>
                    <a:pt x="1110565" y="1311776"/>
                  </a:lnTo>
                  <a:lnTo>
                    <a:pt x="1110565" y="1323922"/>
                  </a:lnTo>
                  <a:lnTo>
                    <a:pt x="1099569" y="1360360"/>
                  </a:lnTo>
                  <a:lnTo>
                    <a:pt x="1077578" y="1372506"/>
                  </a:lnTo>
                  <a:lnTo>
                    <a:pt x="1055587" y="1372506"/>
                  </a:lnTo>
                  <a:lnTo>
                    <a:pt x="1044591" y="1384652"/>
                  </a:lnTo>
                  <a:lnTo>
                    <a:pt x="1033595" y="1408944"/>
                  </a:lnTo>
                  <a:lnTo>
                    <a:pt x="1022600" y="1421091"/>
                  </a:lnTo>
                  <a:lnTo>
                    <a:pt x="1022600" y="1408944"/>
                  </a:lnTo>
                  <a:lnTo>
                    <a:pt x="1011604" y="1396798"/>
                  </a:lnTo>
                  <a:lnTo>
                    <a:pt x="1000608" y="1396798"/>
                  </a:lnTo>
                  <a:lnTo>
                    <a:pt x="989612" y="1396798"/>
                  </a:lnTo>
                  <a:lnTo>
                    <a:pt x="978617" y="1384652"/>
                  </a:lnTo>
                  <a:lnTo>
                    <a:pt x="945630" y="1408944"/>
                  </a:lnTo>
                  <a:lnTo>
                    <a:pt x="923638" y="1408944"/>
                  </a:lnTo>
                  <a:lnTo>
                    <a:pt x="923638" y="1421091"/>
                  </a:lnTo>
                  <a:lnTo>
                    <a:pt x="923638" y="1433237"/>
                  </a:lnTo>
                  <a:lnTo>
                    <a:pt x="912643" y="1445383"/>
                  </a:lnTo>
                  <a:lnTo>
                    <a:pt x="901647" y="1469675"/>
                  </a:lnTo>
                  <a:lnTo>
                    <a:pt x="890651" y="1481821"/>
                  </a:lnTo>
                  <a:lnTo>
                    <a:pt x="890651" y="1493967"/>
                  </a:lnTo>
                  <a:lnTo>
                    <a:pt x="890651" y="1506113"/>
                  </a:lnTo>
                  <a:lnTo>
                    <a:pt x="879656" y="1530405"/>
                  </a:lnTo>
                  <a:lnTo>
                    <a:pt x="879656" y="1542551"/>
                  </a:lnTo>
                  <a:lnTo>
                    <a:pt x="857664" y="1591136"/>
                  </a:lnTo>
                  <a:lnTo>
                    <a:pt x="846668" y="1615428"/>
                  </a:lnTo>
                  <a:lnTo>
                    <a:pt x="824677" y="1627574"/>
                  </a:lnTo>
                  <a:lnTo>
                    <a:pt x="813681" y="1639720"/>
                  </a:lnTo>
                  <a:lnTo>
                    <a:pt x="802686" y="1639720"/>
                  </a:lnTo>
                  <a:lnTo>
                    <a:pt x="802686" y="1651866"/>
                  </a:lnTo>
                  <a:lnTo>
                    <a:pt x="802686" y="1664012"/>
                  </a:lnTo>
                  <a:lnTo>
                    <a:pt x="802686" y="1676158"/>
                  </a:lnTo>
                  <a:lnTo>
                    <a:pt x="791690" y="1676158"/>
                  </a:lnTo>
                  <a:lnTo>
                    <a:pt x="780694" y="1664012"/>
                  </a:lnTo>
                  <a:lnTo>
                    <a:pt x="769699" y="1664012"/>
                  </a:lnTo>
                  <a:lnTo>
                    <a:pt x="769699" y="1676158"/>
                  </a:lnTo>
                  <a:lnTo>
                    <a:pt x="758703" y="1676158"/>
                  </a:lnTo>
                  <a:lnTo>
                    <a:pt x="747707" y="1700450"/>
                  </a:lnTo>
                  <a:lnTo>
                    <a:pt x="725716" y="1700450"/>
                  </a:lnTo>
                  <a:lnTo>
                    <a:pt x="703724" y="1688304"/>
                  </a:lnTo>
                  <a:lnTo>
                    <a:pt x="681733" y="1676158"/>
                  </a:lnTo>
                  <a:lnTo>
                    <a:pt x="681733" y="1664012"/>
                  </a:lnTo>
                  <a:lnTo>
                    <a:pt x="670737" y="1664012"/>
                  </a:lnTo>
                  <a:lnTo>
                    <a:pt x="648746" y="1651866"/>
                  </a:lnTo>
                  <a:lnTo>
                    <a:pt x="637750" y="1651866"/>
                  </a:lnTo>
                  <a:lnTo>
                    <a:pt x="604763" y="1676158"/>
                  </a:lnTo>
                  <a:lnTo>
                    <a:pt x="593768" y="1712596"/>
                  </a:lnTo>
                  <a:lnTo>
                    <a:pt x="571776" y="1700450"/>
                  </a:lnTo>
                  <a:lnTo>
                    <a:pt x="582772" y="1664012"/>
                  </a:lnTo>
                  <a:lnTo>
                    <a:pt x="593768" y="1639720"/>
                  </a:lnTo>
                  <a:lnTo>
                    <a:pt x="615759" y="1603282"/>
                  </a:lnTo>
                  <a:lnTo>
                    <a:pt x="626755" y="1554697"/>
                  </a:lnTo>
                  <a:lnTo>
                    <a:pt x="670737" y="1542551"/>
                  </a:lnTo>
                  <a:lnTo>
                    <a:pt x="648746" y="1566843"/>
                  </a:lnTo>
                  <a:lnTo>
                    <a:pt x="659742" y="1578989"/>
                  </a:lnTo>
                  <a:lnTo>
                    <a:pt x="670737" y="1591136"/>
                  </a:lnTo>
                  <a:lnTo>
                    <a:pt x="681733" y="1566843"/>
                  </a:lnTo>
                  <a:lnTo>
                    <a:pt x="692729" y="1542551"/>
                  </a:lnTo>
                  <a:lnTo>
                    <a:pt x="725716" y="1518259"/>
                  </a:lnTo>
                  <a:lnTo>
                    <a:pt x="736712" y="1506113"/>
                  </a:lnTo>
                  <a:lnTo>
                    <a:pt x="725716" y="1493967"/>
                  </a:lnTo>
                  <a:lnTo>
                    <a:pt x="725716" y="1481821"/>
                  </a:lnTo>
                  <a:lnTo>
                    <a:pt x="714720" y="1457529"/>
                  </a:lnTo>
                  <a:lnTo>
                    <a:pt x="780694" y="1396798"/>
                  </a:lnTo>
                  <a:lnTo>
                    <a:pt x="791690" y="1372506"/>
                  </a:lnTo>
                  <a:lnTo>
                    <a:pt x="681733" y="1372506"/>
                  </a:lnTo>
                  <a:lnTo>
                    <a:pt x="692729" y="1360360"/>
                  </a:lnTo>
                  <a:lnTo>
                    <a:pt x="714720" y="1360360"/>
                  </a:lnTo>
                  <a:lnTo>
                    <a:pt x="725716" y="1348214"/>
                  </a:lnTo>
                  <a:lnTo>
                    <a:pt x="703724" y="1348214"/>
                  </a:lnTo>
                  <a:lnTo>
                    <a:pt x="681733" y="1360360"/>
                  </a:lnTo>
                  <a:lnTo>
                    <a:pt x="670737" y="1348214"/>
                  </a:lnTo>
                  <a:lnTo>
                    <a:pt x="659742" y="1336068"/>
                  </a:lnTo>
                  <a:lnTo>
                    <a:pt x="648746" y="1336068"/>
                  </a:lnTo>
                  <a:lnTo>
                    <a:pt x="637750" y="1323922"/>
                  </a:lnTo>
                  <a:lnTo>
                    <a:pt x="615759" y="1336068"/>
                  </a:lnTo>
                  <a:lnTo>
                    <a:pt x="604763" y="1336068"/>
                  </a:lnTo>
                  <a:lnTo>
                    <a:pt x="549785" y="1323922"/>
                  </a:lnTo>
                  <a:lnTo>
                    <a:pt x="373854" y="1287484"/>
                  </a:lnTo>
                  <a:lnTo>
                    <a:pt x="384849" y="1299630"/>
                  </a:lnTo>
                  <a:lnTo>
                    <a:pt x="395845" y="1311776"/>
                  </a:lnTo>
                  <a:lnTo>
                    <a:pt x="395845" y="1323922"/>
                  </a:lnTo>
                  <a:lnTo>
                    <a:pt x="395845" y="1336068"/>
                  </a:lnTo>
                  <a:lnTo>
                    <a:pt x="395845" y="1348214"/>
                  </a:lnTo>
                  <a:lnTo>
                    <a:pt x="384849" y="1348214"/>
                  </a:lnTo>
                  <a:lnTo>
                    <a:pt x="373854" y="1348214"/>
                  </a:lnTo>
                  <a:lnTo>
                    <a:pt x="362858" y="1348214"/>
                  </a:lnTo>
                  <a:lnTo>
                    <a:pt x="340867" y="1348214"/>
                  </a:lnTo>
                  <a:lnTo>
                    <a:pt x="329871" y="1336068"/>
                  </a:lnTo>
                  <a:lnTo>
                    <a:pt x="318875" y="1336068"/>
                  </a:lnTo>
                  <a:lnTo>
                    <a:pt x="296884" y="1323922"/>
                  </a:lnTo>
                  <a:lnTo>
                    <a:pt x="263897" y="1348214"/>
                  </a:lnTo>
                  <a:lnTo>
                    <a:pt x="241905" y="1360360"/>
                  </a:lnTo>
                  <a:lnTo>
                    <a:pt x="219914" y="1372506"/>
                  </a:lnTo>
                  <a:lnTo>
                    <a:pt x="208918" y="1396798"/>
                  </a:lnTo>
                  <a:lnTo>
                    <a:pt x="197923" y="1396798"/>
                  </a:lnTo>
                  <a:lnTo>
                    <a:pt x="175931" y="1433237"/>
                  </a:lnTo>
                  <a:lnTo>
                    <a:pt x="142944" y="1469675"/>
                  </a:lnTo>
                  <a:lnTo>
                    <a:pt x="87966" y="1372506"/>
                  </a:lnTo>
                  <a:lnTo>
                    <a:pt x="65974" y="1372506"/>
                  </a:lnTo>
                  <a:lnTo>
                    <a:pt x="54979" y="1384652"/>
                  </a:lnTo>
                  <a:lnTo>
                    <a:pt x="43983" y="1384652"/>
                  </a:lnTo>
                  <a:lnTo>
                    <a:pt x="32987" y="1360360"/>
                  </a:lnTo>
                  <a:lnTo>
                    <a:pt x="21992" y="1360360"/>
                  </a:lnTo>
                  <a:lnTo>
                    <a:pt x="10996" y="1360360"/>
                  </a:lnTo>
                  <a:lnTo>
                    <a:pt x="0" y="1323922"/>
                  </a:lnTo>
                  <a:lnTo>
                    <a:pt x="0" y="1299630"/>
                  </a:lnTo>
                  <a:lnTo>
                    <a:pt x="21992" y="1275338"/>
                  </a:lnTo>
                  <a:lnTo>
                    <a:pt x="21992" y="1251046"/>
                  </a:lnTo>
                  <a:lnTo>
                    <a:pt x="76970" y="1226753"/>
                  </a:lnTo>
                  <a:lnTo>
                    <a:pt x="65974" y="1202461"/>
                  </a:lnTo>
                  <a:lnTo>
                    <a:pt x="142944" y="1129585"/>
                  </a:lnTo>
                  <a:lnTo>
                    <a:pt x="109957" y="1105293"/>
                  </a:lnTo>
                  <a:lnTo>
                    <a:pt x="131948" y="1068854"/>
                  </a:lnTo>
                  <a:lnTo>
                    <a:pt x="142944" y="1056708"/>
                  </a:lnTo>
                  <a:lnTo>
                    <a:pt x="153940" y="1056708"/>
                  </a:lnTo>
                  <a:lnTo>
                    <a:pt x="164936" y="1056708"/>
                  </a:lnTo>
                  <a:lnTo>
                    <a:pt x="175931" y="1056708"/>
                  </a:lnTo>
                  <a:lnTo>
                    <a:pt x="197923" y="1056708"/>
                  </a:lnTo>
                  <a:lnTo>
                    <a:pt x="208918" y="1056708"/>
                  </a:lnTo>
                  <a:lnTo>
                    <a:pt x="230910" y="1044562"/>
                  </a:lnTo>
                  <a:lnTo>
                    <a:pt x="252901" y="1032416"/>
                  </a:lnTo>
                  <a:lnTo>
                    <a:pt x="274892" y="1020270"/>
                  </a:lnTo>
                  <a:lnTo>
                    <a:pt x="296884" y="995978"/>
                  </a:lnTo>
                  <a:lnTo>
                    <a:pt x="307880" y="959540"/>
                  </a:lnTo>
                  <a:lnTo>
                    <a:pt x="307880" y="935248"/>
                  </a:lnTo>
                  <a:lnTo>
                    <a:pt x="307880" y="898809"/>
                  </a:lnTo>
                  <a:lnTo>
                    <a:pt x="296884" y="874517"/>
                  </a:lnTo>
                  <a:lnTo>
                    <a:pt x="296884" y="862371"/>
                  </a:lnTo>
                  <a:lnTo>
                    <a:pt x="296884" y="850225"/>
                  </a:lnTo>
                  <a:lnTo>
                    <a:pt x="307880" y="825933"/>
                  </a:lnTo>
                  <a:lnTo>
                    <a:pt x="318875" y="813787"/>
                  </a:lnTo>
                  <a:lnTo>
                    <a:pt x="329871" y="801641"/>
                  </a:lnTo>
                  <a:lnTo>
                    <a:pt x="340867" y="789495"/>
                  </a:lnTo>
                  <a:lnTo>
                    <a:pt x="351862" y="765203"/>
                  </a:lnTo>
                  <a:lnTo>
                    <a:pt x="373854" y="753057"/>
                  </a:lnTo>
                  <a:lnTo>
                    <a:pt x="384849" y="740911"/>
                  </a:lnTo>
                  <a:lnTo>
                    <a:pt x="406841" y="740911"/>
                  </a:lnTo>
                  <a:lnTo>
                    <a:pt x="417836" y="740911"/>
                  </a:lnTo>
                  <a:lnTo>
                    <a:pt x="450823" y="753057"/>
                  </a:lnTo>
                  <a:lnTo>
                    <a:pt x="494806" y="765203"/>
                  </a:lnTo>
                  <a:lnTo>
                    <a:pt x="516798" y="765203"/>
                  </a:lnTo>
                  <a:lnTo>
                    <a:pt x="549785" y="765203"/>
                  </a:lnTo>
                  <a:lnTo>
                    <a:pt x="593768" y="753057"/>
                  </a:lnTo>
                  <a:lnTo>
                    <a:pt x="615759" y="728764"/>
                  </a:lnTo>
                  <a:lnTo>
                    <a:pt x="626755" y="716618"/>
                  </a:lnTo>
                  <a:lnTo>
                    <a:pt x="637750" y="692326"/>
                  </a:lnTo>
                  <a:lnTo>
                    <a:pt x="648746" y="680180"/>
                  </a:lnTo>
                  <a:lnTo>
                    <a:pt x="659742" y="668034"/>
                  </a:lnTo>
                  <a:lnTo>
                    <a:pt x="670737" y="668034"/>
                  </a:lnTo>
                  <a:lnTo>
                    <a:pt x="703724" y="668034"/>
                  </a:lnTo>
                  <a:lnTo>
                    <a:pt x="714720" y="655888"/>
                  </a:lnTo>
                  <a:lnTo>
                    <a:pt x="725716" y="655888"/>
                  </a:lnTo>
                  <a:lnTo>
                    <a:pt x="736712" y="643742"/>
                  </a:lnTo>
                  <a:lnTo>
                    <a:pt x="747707" y="619450"/>
                  </a:lnTo>
                  <a:lnTo>
                    <a:pt x="780694" y="631596"/>
                  </a:lnTo>
                  <a:lnTo>
                    <a:pt x="780694" y="619450"/>
                  </a:lnTo>
                  <a:lnTo>
                    <a:pt x="791690" y="607304"/>
                  </a:lnTo>
                  <a:lnTo>
                    <a:pt x="780694" y="607304"/>
                  </a:lnTo>
                  <a:lnTo>
                    <a:pt x="769699" y="595158"/>
                  </a:lnTo>
                  <a:lnTo>
                    <a:pt x="758703" y="570866"/>
                  </a:lnTo>
                  <a:lnTo>
                    <a:pt x="769699" y="558719"/>
                  </a:lnTo>
                  <a:lnTo>
                    <a:pt x="769699" y="546573"/>
                  </a:lnTo>
                  <a:lnTo>
                    <a:pt x="780694" y="534427"/>
                  </a:lnTo>
                  <a:lnTo>
                    <a:pt x="780694" y="522281"/>
                  </a:lnTo>
                  <a:lnTo>
                    <a:pt x="791690" y="497989"/>
                  </a:lnTo>
                  <a:lnTo>
                    <a:pt x="802686" y="485843"/>
                  </a:lnTo>
                  <a:lnTo>
                    <a:pt x="802686" y="473697"/>
                  </a:lnTo>
                  <a:lnTo>
                    <a:pt x="802686" y="461551"/>
                  </a:lnTo>
                  <a:lnTo>
                    <a:pt x="802686" y="449405"/>
                  </a:lnTo>
                  <a:lnTo>
                    <a:pt x="802686" y="437259"/>
                  </a:lnTo>
                  <a:lnTo>
                    <a:pt x="824677" y="412967"/>
                  </a:lnTo>
                  <a:lnTo>
                    <a:pt x="846668" y="400820"/>
                  </a:lnTo>
                  <a:lnTo>
                    <a:pt x="857664" y="376528"/>
                  </a:lnTo>
                  <a:lnTo>
                    <a:pt x="868660" y="376528"/>
                  </a:lnTo>
                  <a:lnTo>
                    <a:pt x="890651" y="388674"/>
                  </a:lnTo>
                  <a:lnTo>
                    <a:pt x="912643" y="412967"/>
                  </a:lnTo>
                  <a:lnTo>
                    <a:pt x="934634" y="425113"/>
                  </a:lnTo>
                  <a:lnTo>
                    <a:pt x="956625" y="400820"/>
                  </a:lnTo>
                  <a:lnTo>
                    <a:pt x="978617" y="376528"/>
                  </a:lnTo>
                  <a:lnTo>
                    <a:pt x="989612" y="364382"/>
                  </a:lnTo>
                  <a:lnTo>
                    <a:pt x="978617" y="352236"/>
                  </a:lnTo>
                  <a:lnTo>
                    <a:pt x="978617" y="340090"/>
                  </a:lnTo>
                  <a:lnTo>
                    <a:pt x="956625" y="315798"/>
                  </a:lnTo>
                  <a:lnTo>
                    <a:pt x="945630" y="291506"/>
                  </a:lnTo>
                  <a:lnTo>
                    <a:pt x="945630" y="279360"/>
                  </a:lnTo>
                  <a:lnTo>
                    <a:pt x="956625" y="255068"/>
                  </a:lnTo>
                  <a:lnTo>
                    <a:pt x="956625" y="242921"/>
                  </a:lnTo>
                  <a:lnTo>
                    <a:pt x="978617" y="242921"/>
                  </a:lnTo>
                  <a:lnTo>
                    <a:pt x="1000608" y="242921"/>
                  </a:lnTo>
                  <a:lnTo>
                    <a:pt x="1011604" y="242921"/>
                  </a:lnTo>
                  <a:lnTo>
                    <a:pt x="1022600" y="242921"/>
                  </a:lnTo>
                  <a:lnTo>
                    <a:pt x="1033595" y="230775"/>
                  </a:lnTo>
                  <a:lnTo>
                    <a:pt x="1044591" y="206483"/>
                  </a:lnTo>
                  <a:lnTo>
                    <a:pt x="1044591" y="182191"/>
                  </a:lnTo>
                  <a:lnTo>
                    <a:pt x="1055587" y="170045"/>
                  </a:lnTo>
                  <a:lnTo>
                    <a:pt x="1066582" y="157899"/>
                  </a:lnTo>
                  <a:lnTo>
                    <a:pt x="1088574" y="157899"/>
                  </a:lnTo>
                  <a:lnTo>
                    <a:pt x="1099569" y="145753"/>
                  </a:lnTo>
                  <a:lnTo>
                    <a:pt x="1110565" y="133607"/>
                  </a:lnTo>
                  <a:lnTo>
                    <a:pt x="1121561" y="133607"/>
                  </a:lnTo>
                  <a:lnTo>
                    <a:pt x="1132556" y="133607"/>
                  </a:lnTo>
                  <a:lnTo>
                    <a:pt x="1143552" y="145753"/>
                  </a:lnTo>
                  <a:lnTo>
                    <a:pt x="1165543" y="157899"/>
                  </a:lnTo>
                  <a:lnTo>
                    <a:pt x="1198531" y="157899"/>
                  </a:lnTo>
                  <a:lnTo>
                    <a:pt x="1253509" y="157899"/>
                  </a:lnTo>
                  <a:lnTo>
                    <a:pt x="1264505" y="157899"/>
                  </a:lnTo>
                  <a:lnTo>
                    <a:pt x="1286496" y="145753"/>
                  </a:lnTo>
                  <a:lnTo>
                    <a:pt x="1330479" y="72876"/>
                  </a:lnTo>
                  <a:lnTo>
                    <a:pt x="1341475" y="48584"/>
                  </a:lnTo>
                  <a:lnTo>
                    <a:pt x="1352470" y="36438"/>
                  </a:lnTo>
                  <a:lnTo>
                    <a:pt x="1374462" y="12146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4070775" y="4420756"/>
            <a:ext cx="1235988" cy="1038443"/>
            <a:chOff x="3865566" y="2127088"/>
            <a:chExt cx="1962028" cy="1655568"/>
          </a:xfrm>
          <a:pattFill prst="pct40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7" name="Прямоугольник 196"/>
            <p:cNvSpPr/>
            <p:nvPr/>
          </p:nvSpPr>
          <p:spPr>
            <a:xfrm>
              <a:off x="5257632" y="2752113"/>
              <a:ext cx="354842" cy="553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Прямоугольник 30"/>
            <p:cNvSpPr/>
            <p:nvPr/>
          </p:nvSpPr>
          <p:spPr>
            <a:xfrm>
              <a:off x="3865566" y="2127088"/>
              <a:ext cx="1962028" cy="1655568"/>
            </a:xfrm>
            <a:custGeom>
              <a:avLst/>
              <a:gdLst/>
              <a:ahLst/>
              <a:cxnLst/>
              <a:rect l="l" t="t" r="r" b="b"/>
              <a:pathLst>
                <a:path w="1962028" h="1655568">
                  <a:moveTo>
                    <a:pt x="407838" y="0"/>
                  </a:moveTo>
                  <a:lnTo>
                    <a:pt x="418860" y="13460"/>
                  </a:lnTo>
                  <a:lnTo>
                    <a:pt x="429883" y="13460"/>
                  </a:lnTo>
                  <a:lnTo>
                    <a:pt x="418860" y="53840"/>
                  </a:lnTo>
                  <a:lnTo>
                    <a:pt x="407838" y="94219"/>
                  </a:lnTo>
                  <a:lnTo>
                    <a:pt x="418860" y="107679"/>
                  </a:lnTo>
                  <a:lnTo>
                    <a:pt x="418860" y="148059"/>
                  </a:lnTo>
                  <a:lnTo>
                    <a:pt x="418860" y="161519"/>
                  </a:lnTo>
                  <a:lnTo>
                    <a:pt x="407838" y="174979"/>
                  </a:lnTo>
                  <a:lnTo>
                    <a:pt x="418860" y="188439"/>
                  </a:lnTo>
                  <a:lnTo>
                    <a:pt x="407838" y="188439"/>
                  </a:lnTo>
                  <a:lnTo>
                    <a:pt x="396815" y="201899"/>
                  </a:lnTo>
                  <a:lnTo>
                    <a:pt x="374770" y="201899"/>
                  </a:lnTo>
                  <a:lnTo>
                    <a:pt x="352724" y="201899"/>
                  </a:lnTo>
                  <a:lnTo>
                    <a:pt x="352724" y="228818"/>
                  </a:lnTo>
                  <a:lnTo>
                    <a:pt x="352724" y="269198"/>
                  </a:lnTo>
                  <a:lnTo>
                    <a:pt x="352724" y="282658"/>
                  </a:lnTo>
                  <a:lnTo>
                    <a:pt x="352724" y="296118"/>
                  </a:lnTo>
                  <a:lnTo>
                    <a:pt x="352724" y="309578"/>
                  </a:lnTo>
                  <a:lnTo>
                    <a:pt x="374770" y="296118"/>
                  </a:lnTo>
                  <a:lnTo>
                    <a:pt x="385792" y="309578"/>
                  </a:lnTo>
                  <a:lnTo>
                    <a:pt x="396815" y="336498"/>
                  </a:lnTo>
                  <a:lnTo>
                    <a:pt x="385792" y="363418"/>
                  </a:lnTo>
                  <a:lnTo>
                    <a:pt x="374770" y="403797"/>
                  </a:lnTo>
                  <a:lnTo>
                    <a:pt x="374770" y="417257"/>
                  </a:lnTo>
                  <a:lnTo>
                    <a:pt x="396815" y="430717"/>
                  </a:lnTo>
                  <a:lnTo>
                    <a:pt x="407838" y="444177"/>
                  </a:lnTo>
                  <a:lnTo>
                    <a:pt x="407838" y="457637"/>
                  </a:lnTo>
                  <a:lnTo>
                    <a:pt x="418860" y="457637"/>
                  </a:lnTo>
                  <a:lnTo>
                    <a:pt x="418860" y="471097"/>
                  </a:lnTo>
                  <a:lnTo>
                    <a:pt x="418860" y="484557"/>
                  </a:lnTo>
                  <a:lnTo>
                    <a:pt x="440905" y="484557"/>
                  </a:lnTo>
                  <a:lnTo>
                    <a:pt x="451928" y="484557"/>
                  </a:lnTo>
                  <a:lnTo>
                    <a:pt x="451928" y="498017"/>
                  </a:lnTo>
                  <a:lnTo>
                    <a:pt x="462951" y="524936"/>
                  </a:lnTo>
                  <a:lnTo>
                    <a:pt x="473973" y="538396"/>
                  </a:lnTo>
                  <a:lnTo>
                    <a:pt x="484996" y="524936"/>
                  </a:lnTo>
                  <a:lnTo>
                    <a:pt x="496019" y="511476"/>
                  </a:lnTo>
                  <a:lnTo>
                    <a:pt x="507041" y="538396"/>
                  </a:lnTo>
                  <a:lnTo>
                    <a:pt x="529086" y="551856"/>
                  </a:lnTo>
                  <a:lnTo>
                    <a:pt x="529086" y="538396"/>
                  </a:lnTo>
                  <a:lnTo>
                    <a:pt x="562154" y="511476"/>
                  </a:lnTo>
                  <a:lnTo>
                    <a:pt x="573177" y="511476"/>
                  </a:lnTo>
                  <a:lnTo>
                    <a:pt x="584200" y="511476"/>
                  </a:lnTo>
                  <a:lnTo>
                    <a:pt x="595222" y="511476"/>
                  </a:lnTo>
                  <a:lnTo>
                    <a:pt x="606245" y="511476"/>
                  </a:lnTo>
                  <a:lnTo>
                    <a:pt x="628290" y="511476"/>
                  </a:lnTo>
                  <a:lnTo>
                    <a:pt x="639313" y="511476"/>
                  </a:lnTo>
                  <a:lnTo>
                    <a:pt x="661358" y="484557"/>
                  </a:lnTo>
                  <a:lnTo>
                    <a:pt x="683403" y="484557"/>
                  </a:lnTo>
                  <a:lnTo>
                    <a:pt x="694426" y="471097"/>
                  </a:lnTo>
                  <a:lnTo>
                    <a:pt x="683403" y="444177"/>
                  </a:lnTo>
                  <a:lnTo>
                    <a:pt x="683403" y="430717"/>
                  </a:lnTo>
                  <a:lnTo>
                    <a:pt x="705448" y="430717"/>
                  </a:lnTo>
                  <a:lnTo>
                    <a:pt x="705448" y="444177"/>
                  </a:lnTo>
                  <a:lnTo>
                    <a:pt x="705448" y="457637"/>
                  </a:lnTo>
                  <a:lnTo>
                    <a:pt x="716471" y="484557"/>
                  </a:lnTo>
                  <a:lnTo>
                    <a:pt x="727494" y="498017"/>
                  </a:lnTo>
                  <a:lnTo>
                    <a:pt x="738516" y="524936"/>
                  </a:lnTo>
                  <a:lnTo>
                    <a:pt x="738516" y="551856"/>
                  </a:lnTo>
                  <a:lnTo>
                    <a:pt x="749539" y="565316"/>
                  </a:lnTo>
                  <a:lnTo>
                    <a:pt x="760562" y="565316"/>
                  </a:lnTo>
                  <a:lnTo>
                    <a:pt x="771584" y="565316"/>
                  </a:lnTo>
                  <a:lnTo>
                    <a:pt x="793629" y="551856"/>
                  </a:lnTo>
                  <a:lnTo>
                    <a:pt x="804652" y="578776"/>
                  </a:lnTo>
                  <a:lnTo>
                    <a:pt x="826697" y="565316"/>
                  </a:lnTo>
                  <a:lnTo>
                    <a:pt x="848743" y="551856"/>
                  </a:lnTo>
                  <a:lnTo>
                    <a:pt x="848743" y="538396"/>
                  </a:lnTo>
                  <a:lnTo>
                    <a:pt x="859765" y="551856"/>
                  </a:lnTo>
                  <a:lnTo>
                    <a:pt x="859765" y="592236"/>
                  </a:lnTo>
                  <a:lnTo>
                    <a:pt x="859765" y="605696"/>
                  </a:lnTo>
                  <a:lnTo>
                    <a:pt x="870788" y="605696"/>
                  </a:lnTo>
                  <a:lnTo>
                    <a:pt x="881811" y="605696"/>
                  </a:lnTo>
                  <a:lnTo>
                    <a:pt x="903856" y="578776"/>
                  </a:lnTo>
                  <a:lnTo>
                    <a:pt x="914878" y="578776"/>
                  </a:lnTo>
                  <a:lnTo>
                    <a:pt x="936924" y="565316"/>
                  </a:lnTo>
                  <a:lnTo>
                    <a:pt x="947946" y="551856"/>
                  </a:lnTo>
                  <a:lnTo>
                    <a:pt x="958969" y="524936"/>
                  </a:lnTo>
                  <a:lnTo>
                    <a:pt x="969992" y="498017"/>
                  </a:lnTo>
                  <a:lnTo>
                    <a:pt x="992037" y="484557"/>
                  </a:lnTo>
                  <a:lnTo>
                    <a:pt x="1003059" y="471097"/>
                  </a:lnTo>
                  <a:lnTo>
                    <a:pt x="1025105" y="471097"/>
                  </a:lnTo>
                  <a:lnTo>
                    <a:pt x="1036127" y="471097"/>
                  </a:lnTo>
                  <a:lnTo>
                    <a:pt x="1036127" y="457637"/>
                  </a:lnTo>
                  <a:lnTo>
                    <a:pt x="1025105" y="457637"/>
                  </a:lnTo>
                  <a:lnTo>
                    <a:pt x="1025105" y="444177"/>
                  </a:lnTo>
                  <a:lnTo>
                    <a:pt x="1025105" y="430717"/>
                  </a:lnTo>
                  <a:lnTo>
                    <a:pt x="1025105" y="403797"/>
                  </a:lnTo>
                  <a:lnTo>
                    <a:pt x="1025105" y="376877"/>
                  </a:lnTo>
                  <a:lnTo>
                    <a:pt x="1036127" y="376877"/>
                  </a:lnTo>
                  <a:lnTo>
                    <a:pt x="1047150" y="376877"/>
                  </a:lnTo>
                  <a:lnTo>
                    <a:pt x="1047150" y="403797"/>
                  </a:lnTo>
                  <a:lnTo>
                    <a:pt x="1058173" y="417257"/>
                  </a:lnTo>
                  <a:lnTo>
                    <a:pt x="1058173" y="403797"/>
                  </a:lnTo>
                  <a:lnTo>
                    <a:pt x="1069195" y="376877"/>
                  </a:lnTo>
                  <a:lnTo>
                    <a:pt x="1080218" y="390337"/>
                  </a:lnTo>
                  <a:lnTo>
                    <a:pt x="1091240" y="403797"/>
                  </a:lnTo>
                  <a:lnTo>
                    <a:pt x="1080218" y="417257"/>
                  </a:lnTo>
                  <a:lnTo>
                    <a:pt x="1080218" y="444177"/>
                  </a:lnTo>
                  <a:lnTo>
                    <a:pt x="1080218" y="457637"/>
                  </a:lnTo>
                  <a:lnTo>
                    <a:pt x="1080218" y="471097"/>
                  </a:lnTo>
                  <a:lnTo>
                    <a:pt x="1080218" y="498017"/>
                  </a:lnTo>
                  <a:lnTo>
                    <a:pt x="1080218" y="511476"/>
                  </a:lnTo>
                  <a:lnTo>
                    <a:pt x="1080218" y="524936"/>
                  </a:lnTo>
                  <a:lnTo>
                    <a:pt x="1080218" y="538396"/>
                  </a:lnTo>
                  <a:lnTo>
                    <a:pt x="1080218" y="551856"/>
                  </a:lnTo>
                  <a:lnTo>
                    <a:pt x="1091240" y="578776"/>
                  </a:lnTo>
                  <a:lnTo>
                    <a:pt x="1102263" y="578776"/>
                  </a:lnTo>
                  <a:lnTo>
                    <a:pt x="1091240" y="605696"/>
                  </a:lnTo>
                  <a:lnTo>
                    <a:pt x="1102263" y="605696"/>
                  </a:lnTo>
                  <a:lnTo>
                    <a:pt x="1113286" y="605696"/>
                  </a:lnTo>
                  <a:lnTo>
                    <a:pt x="1124308" y="605696"/>
                  </a:lnTo>
                  <a:lnTo>
                    <a:pt x="1135331" y="605696"/>
                  </a:lnTo>
                  <a:lnTo>
                    <a:pt x="1146354" y="605696"/>
                  </a:lnTo>
                  <a:lnTo>
                    <a:pt x="1168399" y="619156"/>
                  </a:lnTo>
                  <a:lnTo>
                    <a:pt x="1179421" y="605696"/>
                  </a:lnTo>
                  <a:lnTo>
                    <a:pt x="1190444" y="605696"/>
                  </a:lnTo>
                  <a:lnTo>
                    <a:pt x="1190444" y="592236"/>
                  </a:lnTo>
                  <a:lnTo>
                    <a:pt x="1201467" y="538396"/>
                  </a:lnTo>
                  <a:lnTo>
                    <a:pt x="1212489" y="538396"/>
                  </a:lnTo>
                  <a:lnTo>
                    <a:pt x="1223512" y="524936"/>
                  </a:lnTo>
                  <a:lnTo>
                    <a:pt x="1267603" y="498017"/>
                  </a:lnTo>
                  <a:lnTo>
                    <a:pt x="1300670" y="484557"/>
                  </a:lnTo>
                  <a:lnTo>
                    <a:pt x="1311693" y="471097"/>
                  </a:lnTo>
                  <a:lnTo>
                    <a:pt x="1322716" y="471097"/>
                  </a:lnTo>
                  <a:lnTo>
                    <a:pt x="1344761" y="471097"/>
                  </a:lnTo>
                  <a:lnTo>
                    <a:pt x="1366806" y="471097"/>
                  </a:lnTo>
                  <a:lnTo>
                    <a:pt x="1377829" y="457637"/>
                  </a:lnTo>
                  <a:lnTo>
                    <a:pt x="1388851" y="444177"/>
                  </a:lnTo>
                  <a:lnTo>
                    <a:pt x="1377829" y="430717"/>
                  </a:lnTo>
                  <a:lnTo>
                    <a:pt x="1377829" y="417257"/>
                  </a:lnTo>
                  <a:lnTo>
                    <a:pt x="1410897" y="417257"/>
                  </a:lnTo>
                  <a:lnTo>
                    <a:pt x="1421919" y="390337"/>
                  </a:lnTo>
                  <a:lnTo>
                    <a:pt x="1432942" y="403797"/>
                  </a:lnTo>
                  <a:lnTo>
                    <a:pt x="1443965" y="417257"/>
                  </a:lnTo>
                  <a:lnTo>
                    <a:pt x="1454987" y="417257"/>
                  </a:lnTo>
                  <a:lnTo>
                    <a:pt x="1454987" y="444177"/>
                  </a:lnTo>
                  <a:lnTo>
                    <a:pt x="1565213" y="524936"/>
                  </a:lnTo>
                  <a:lnTo>
                    <a:pt x="1620327" y="498017"/>
                  </a:lnTo>
                  <a:lnTo>
                    <a:pt x="1598281" y="457637"/>
                  </a:lnTo>
                  <a:lnTo>
                    <a:pt x="1609304" y="457637"/>
                  </a:lnTo>
                  <a:lnTo>
                    <a:pt x="1642372" y="457637"/>
                  </a:lnTo>
                  <a:lnTo>
                    <a:pt x="1664417" y="457637"/>
                  </a:lnTo>
                  <a:lnTo>
                    <a:pt x="1697485" y="632616"/>
                  </a:lnTo>
                  <a:lnTo>
                    <a:pt x="1697485" y="646075"/>
                  </a:lnTo>
                  <a:lnTo>
                    <a:pt x="1752598" y="713375"/>
                  </a:lnTo>
                  <a:lnTo>
                    <a:pt x="1774643" y="699915"/>
                  </a:lnTo>
                  <a:lnTo>
                    <a:pt x="1796689" y="699915"/>
                  </a:lnTo>
                  <a:lnTo>
                    <a:pt x="1818734" y="686455"/>
                  </a:lnTo>
                  <a:lnTo>
                    <a:pt x="1840779" y="686455"/>
                  </a:lnTo>
                  <a:lnTo>
                    <a:pt x="1862824" y="699915"/>
                  </a:lnTo>
                  <a:lnTo>
                    <a:pt x="1884870" y="713375"/>
                  </a:lnTo>
                  <a:lnTo>
                    <a:pt x="1873847" y="726835"/>
                  </a:lnTo>
                  <a:lnTo>
                    <a:pt x="1884870" y="726835"/>
                  </a:lnTo>
                  <a:lnTo>
                    <a:pt x="1895892" y="753755"/>
                  </a:lnTo>
                  <a:lnTo>
                    <a:pt x="1906915" y="780674"/>
                  </a:lnTo>
                  <a:lnTo>
                    <a:pt x="1906915" y="794134"/>
                  </a:lnTo>
                  <a:lnTo>
                    <a:pt x="1895892" y="807594"/>
                  </a:lnTo>
                  <a:lnTo>
                    <a:pt x="1884870" y="821054"/>
                  </a:lnTo>
                  <a:lnTo>
                    <a:pt x="1884870" y="847974"/>
                  </a:lnTo>
                  <a:lnTo>
                    <a:pt x="1862824" y="847974"/>
                  </a:lnTo>
                  <a:lnTo>
                    <a:pt x="1862824" y="861434"/>
                  </a:lnTo>
                  <a:lnTo>
                    <a:pt x="1862824" y="874894"/>
                  </a:lnTo>
                  <a:lnTo>
                    <a:pt x="1851802" y="888354"/>
                  </a:lnTo>
                  <a:lnTo>
                    <a:pt x="1840779" y="901814"/>
                  </a:lnTo>
                  <a:lnTo>
                    <a:pt x="1840779" y="915274"/>
                  </a:lnTo>
                  <a:lnTo>
                    <a:pt x="1829757" y="928733"/>
                  </a:lnTo>
                  <a:lnTo>
                    <a:pt x="1851802" y="942193"/>
                  </a:lnTo>
                  <a:lnTo>
                    <a:pt x="1840779" y="955653"/>
                  </a:lnTo>
                  <a:lnTo>
                    <a:pt x="1840779" y="969113"/>
                  </a:lnTo>
                  <a:lnTo>
                    <a:pt x="1840779" y="982573"/>
                  </a:lnTo>
                  <a:lnTo>
                    <a:pt x="1840779" y="996033"/>
                  </a:lnTo>
                  <a:lnTo>
                    <a:pt x="1840779" y="1009493"/>
                  </a:lnTo>
                  <a:lnTo>
                    <a:pt x="1862824" y="1036413"/>
                  </a:lnTo>
                  <a:lnTo>
                    <a:pt x="1851802" y="1090252"/>
                  </a:lnTo>
                  <a:lnTo>
                    <a:pt x="1862824" y="1157552"/>
                  </a:lnTo>
                  <a:lnTo>
                    <a:pt x="1851802" y="1171012"/>
                  </a:lnTo>
                  <a:lnTo>
                    <a:pt x="1851802" y="1184472"/>
                  </a:lnTo>
                  <a:lnTo>
                    <a:pt x="1862824" y="1184472"/>
                  </a:lnTo>
                  <a:lnTo>
                    <a:pt x="1873847" y="1197931"/>
                  </a:lnTo>
                  <a:lnTo>
                    <a:pt x="1873847" y="1211391"/>
                  </a:lnTo>
                  <a:lnTo>
                    <a:pt x="1873847" y="1224851"/>
                  </a:lnTo>
                  <a:lnTo>
                    <a:pt x="1873847" y="1238311"/>
                  </a:lnTo>
                  <a:lnTo>
                    <a:pt x="1873847" y="1251771"/>
                  </a:lnTo>
                  <a:lnTo>
                    <a:pt x="1884870" y="1251771"/>
                  </a:lnTo>
                  <a:lnTo>
                    <a:pt x="1884870" y="1238311"/>
                  </a:lnTo>
                  <a:lnTo>
                    <a:pt x="1884870" y="1224851"/>
                  </a:lnTo>
                  <a:lnTo>
                    <a:pt x="1884870" y="1211391"/>
                  </a:lnTo>
                  <a:lnTo>
                    <a:pt x="1884870" y="1197931"/>
                  </a:lnTo>
                  <a:lnTo>
                    <a:pt x="1895892" y="1197931"/>
                  </a:lnTo>
                  <a:lnTo>
                    <a:pt x="1906915" y="1211391"/>
                  </a:lnTo>
                  <a:lnTo>
                    <a:pt x="1917938" y="1211391"/>
                  </a:lnTo>
                  <a:lnTo>
                    <a:pt x="1917938" y="1184472"/>
                  </a:lnTo>
                  <a:lnTo>
                    <a:pt x="1917938" y="1171012"/>
                  </a:lnTo>
                  <a:lnTo>
                    <a:pt x="1917938" y="1157552"/>
                  </a:lnTo>
                  <a:lnTo>
                    <a:pt x="1928960" y="1157552"/>
                  </a:lnTo>
                  <a:lnTo>
                    <a:pt x="1928960" y="1171012"/>
                  </a:lnTo>
                  <a:lnTo>
                    <a:pt x="1939983" y="1171012"/>
                  </a:lnTo>
                  <a:lnTo>
                    <a:pt x="1951006" y="1184472"/>
                  </a:lnTo>
                  <a:lnTo>
                    <a:pt x="1962028" y="1184472"/>
                  </a:lnTo>
                  <a:lnTo>
                    <a:pt x="1962028" y="1211391"/>
                  </a:lnTo>
                  <a:lnTo>
                    <a:pt x="1951006" y="1211391"/>
                  </a:lnTo>
                  <a:lnTo>
                    <a:pt x="1939983" y="1211391"/>
                  </a:lnTo>
                  <a:lnTo>
                    <a:pt x="1928960" y="1211391"/>
                  </a:lnTo>
                  <a:lnTo>
                    <a:pt x="1917938" y="1224851"/>
                  </a:lnTo>
                  <a:lnTo>
                    <a:pt x="1917938" y="1238311"/>
                  </a:lnTo>
                  <a:lnTo>
                    <a:pt x="1906915" y="1238311"/>
                  </a:lnTo>
                  <a:lnTo>
                    <a:pt x="1895892" y="1238311"/>
                  </a:lnTo>
                  <a:lnTo>
                    <a:pt x="1895892" y="1251771"/>
                  </a:lnTo>
                  <a:lnTo>
                    <a:pt x="1906915" y="1251771"/>
                  </a:lnTo>
                  <a:lnTo>
                    <a:pt x="1917938" y="1265231"/>
                  </a:lnTo>
                  <a:lnTo>
                    <a:pt x="1917938" y="1278691"/>
                  </a:lnTo>
                  <a:lnTo>
                    <a:pt x="1906915" y="1292151"/>
                  </a:lnTo>
                  <a:lnTo>
                    <a:pt x="1895892" y="1292151"/>
                  </a:lnTo>
                  <a:lnTo>
                    <a:pt x="1884870" y="1278691"/>
                  </a:lnTo>
                  <a:lnTo>
                    <a:pt x="1873847" y="1278691"/>
                  </a:lnTo>
                  <a:lnTo>
                    <a:pt x="1862824" y="1292151"/>
                  </a:lnTo>
                  <a:lnTo>
                    <a:pt x="1862824" y="1305611"/>
                  </a:lnTo>
                  <a:lnTo>
                    <a:pt x="1851802" y="1305611"/>
                  </a:lnTo>
                  <a:lnTo>
                    <a:pt x="1851802" y="1319071"/>
                  </a:lnTo>
                  <a:lnTo>
                    <a:pt x="1862824" y="1332531"/>
                  </a:lnTo>
                  <a:lnTo>
                    <a:pt x="1862824" y="1345990"/>
                  </a:lnTo>
                  <a:lnTo>
                    <a:pt x="1851802" y="1372910"/>
                  </a:lnTo>
                  <a:lnTo>
                    <a:pt x="1862824" y="1372910"/>
                  </a:lnTo>
                  <a:lnTo>
                    <a:pt x="1873847" y="1359450"/>
                  </a:lnTo>
                  <a:lnTo>
                    <a:pt x="1884870" y="1359450"/>
                  </a:lnTo>
                  <a:lnTo>
                    <a:pt x="1884870" y="1372910"/>
                  </a:lnTo>
                  <a:lnTo>
                    <a:pt x="1884870" y="1386370"/>
                  </a:lnTo>
                  <a:lnTo>
                    <a:pt x="1884870" y="1399830"/>
                  </a:lnTo>
                  <a:lnTo>
                    <a:pt x="1895892" y="1413290"/>
                  </a:lnTo>
                  <a:lnTo>
                    <a:pt x="1895892" y="1426750"/>
                  </a:lnTo>
                  <a:lnTo>
                    <a:pt x="1884870" y="1426750"/>
                  </a:lnTo>
                  <a:lnTo>
                    <a:pt x="1884870" y="1413290"/>
                  </a:lnTo>
                  <a:lnTo>
                    <a:pt x="1873847" y="1399830"/>
                  </a:lnTo>
                  <a:lnTo>
                    <a:pt x="1862824" y="1399830"/>
                  </a:lnTo>
                  <a:lnTo>
                    <a:pt x="1862824" y="1413290"/>
                  </a:lnTo>
                  <a:lnTo>
                    <a:pt x="1862824" y="1426750"/>
                  </a:lnTo>
                  <a:lnTo>
                    <a:pt x="1862824" y="1440210"/>
                  </a:lnTo>
                  <a:lnTo>
                    <a:pt x="1851802" y="1440210"/>
                  </a:lnTo>
                  <a:lnTo>
                    <a:pt x="1840779" y="1440210"/>
                  </a:lnTo>
                  <a:lnTo>
                    <a:pt x="1829757" y="1440210"/>
                  </a:lnTo>
                  <a:lnTo>
                    <a:pt x="1818734" y="1440210"/>
                  </a:lnTo>
                  <a:lnTo>
                    <a:pt x="1818734" y="1426750"/>
                  </a:lnTo>
                  <a:lnTo>
                    <a:pt x="1818734" y="1413290"/>
                  </a:lnTo>
                  <a:lnTo>
                    <a:pt x="1818734" y="1399830"/>
                  </a:lnTo>
                  <a:lnTo>
                    <a:pt x="1807711" y="1386370"/>
                  </a:lnTo>
                  <a:lnTo>
                    <a:pt x="1796689" y="1372910"/>
                  </a:lnTo>
                  <a:lnTo>
                    <a:pt x="1818734" y="1345990"/>
                  </a:lnTo>
                  <a:lnTo>
                    <a:pt x="1818734" y="1332531"/>
                  </a:lnTo>
                  <a:lnTo>
                    <a:pt x="1807711" y="1332531"/>
                  </a:lnTo>
                  <a:lnTo>
                    <a:pt x="1796689" y="1332531"/>
                  </a:lnTo>
                  <a:lnTo>
                    <a:pt x="1796689" y="1345990"/>
                  </a:lnTo>
                  <a:lnTo>
                    <a:pt x="1785666" y="1332531"/>
                  </a:lnTo>
                  <a:lnTo>
                    <a:pt x="1774643" y="1332531"/>
                  </a:lnTo>
                  <a:lnTo>
                    <a:pt x="1774643" y="1345990"/>
                  </a:lnTo>
                  <a:lnTo>
                    <a:pt x="1763621" y="1345990"/>
                  </a:lnTo>
                  <a:lnTo>
                    <a:pt x="1741576" y="1345990"/>
                  </a:lnTo>
                  <a:lnTo>
                    <a:pt x="1730553" y="1345990"/>
                  </a:lnTo>
                  <a:lnTo>
                    <a:pt x="1719530" y="1359450"/>
                  </a:lnTo>
                  <a:lnTo>
                    <a:pt x="1719530" y="1372910"/>
                  </a:lnTo>
                  <a:lnTo>
                    <a:pt x="1741576" y="1372910"/>
                  </a:lnTo>
                  <a:lnTo>
                    <a:pt x="1741576" y="1386370"/>
                  </a:lnTo>
                  <a:lnTo>
                    <a:pt x="1741576" y="1399830"/>
                  </a:lnTo>
                  <a:lnTo>
                    <a:pt x="1730553" y="1399830"/>
                  </a:lnTo>
                  <a:lnTo>
                    <a:pt x="1730553" y="1386370"/>
                  </a:lnTo>
                  <a:lnTo>
                    <a:pt x="1719530" y="1386370"/>
                  </a:lnTo>
                  <a:lnTo>
                    <a:pt x="1708508" y="1372910"/>
                  </a:lnTo>
                  <a:lnTo>
                    <a:pt x="1697485" y="1413290"/>
                  </a:lnTo>
                  <a:lnTo>
                    <a:pt x="1686462" y="1467130"/>
                  </a:lnTo>
                  <a:lnTo>
                    <a:pt x="1675440" y="1480589"/>
                  </a:lnTo>
                  <a:lnTo>
                    <a:pt x="1664417" y="1480589"/>
                  </a:lnTo>
                  <a:lnTo>
                    <a:pt x="1675440" y="1494049"/>
                  </a:lnTo>
                  <a:lnTo>
                    <a:pt x="1675440" y="1520969"/>
                  </a:lnTo>
                  <a:lnTo>
                    <a:pt x="1675440" y="1534429"/>
                  </a:lnTo>
                  <a:lnTo>
                    <a:pt x="1664417" y="1547889"/>
                  </a:lnTo>
                  <a:lnTo>
                    <a:pt x="1642372" y="1520969"/>
                  </a:lnTo>
                  <a:lnTo>
                    <a:pt x="1631349" y="1507509"/>
                  </a:lnTo>
                  <a:lnTo>
                    <a:pt x="1598281" y="1534429"/>
                  </a:lnTo>
                  <a:lnTo>
                    <a:pt x="1576236" y="1547889"/>
                  </a:lnTo>
                  <a:lnTo>
                    <a:pt x="1576236" y="1574809"/>
                  </a:lnTo>
                  <a:lnTo>
                    <a:pt x="1565213" y="1588269"/>
                  </a:lnTo>
                  <a:lnTo>
                    <a:pt x="1554191" y="1588269"/>
                  </a:lnTo>
                  <a:lnTo>
                    <a:pt x="1543168" y="1588269"/>
                  </a:lnTo>
                  <a:lnTo>
                    <a:pt x="1532146" y="1574809"/>
                  </a:lnTo>
                  <a:lnTo>
                    <a:pt x="1532146" y="1561349"/>
                  </a:lnTo>
                  <a:lnTo>
                    <a:pt x="1521123" y="1547889"/>
                  </a:lnTo>
                  <a:lnTo>
                    <a:pt x="1510100" y="1547889"/>
                  </a:lnTo>
                  <a:lnTo>
                    <a:pt x="1499078" y="1588269"/>
                  </a:lnTo>
                  <a:lnTo>
                    <a:pt x="1488055" y="1588269"/>
                  </a:lnTo>
                  <a:lnTo>
                    <a:pt x="1477032" y="1615188"/>
                  </a:lnTo>
                  <a:lnTo>
                    <a:pt x="1466010" y="1615188"/>
                  </a:lnTo>
                  <a:lnTo>
                    <a:pt x="1443965" y="1601729"/>
                  </a:lnTo>
                  <a:lnTo>
                    <a:pt x="1443965" y="1588269"/>
                  </a:lnTo>
                  <a:lnTo>
                    <a:pt x="1432942" y="1547889"/>
                  </a:lnTo>
                  <a:lnTo>
                    <a:pt x="1421919" y="1534429"/>
                  </a:lnTo>
                  <a:lnTo>
                    <a:pt x="1399874" y="1547889"/>
                  </a:lnTo>
                  <a:lnTo>
                    <a:pt x="1377829" y="1547889"/>
                  </a:lnTo>
                  <a:lnTo>
                    <a:pt x="1366806" y="1534429"/>
                  </a:lnTo>
                  <a:lnTo>
                    <a:pt x="1366806" y="1520969"/>
                  </a:lnTo>
                  <a:lnTo>
                    <a:pt x="1366806" y="1507509"/>
                  </a:lnTo>
                  <a:lnTo>
                    <a:pt x="1344761" y="1520969"/>
                  </a:lnTo>
                  <a:lnTo>
                    <a:pt x="1311693" y="1520969"/>
                  </a:lnTo>
                  <a:lnTo>
                    <a:pt x="1300670" y="1520969"/>
                  </a:lnTo>
                  <a:lnTo>
                    <a:pt x="1289648" y="1534429"/>
                  </a:lnTo>
                  <a:lnTo>
                    <a:pt x="1278625" y="1534429"/>
                  </a:lnTo>
                  <a:lnTo>
                    <a:pt x="1267603" y="1534429"/>
                  </a:lnTo>
                  <a:lnTo>
                    <a:pt x="1267603" y="1547889"/>
                  </a:lnTo>
                  <a:lnTo>
                    <a:pt x="1278625" y="1561349"/>
                  </a:lnTo>
                  <a:lnTo>
                    <a:pt x="1289648" y="1561349"/>
                  </a:lnTo>
                  <a:lnTo>
                    <a:pt x="1289648" y="1574809"/>
                  </a:lnTo>
                  <a:lnTo>
                    <a:pt x="1278625" y="1574809"/>
                  </a:lnTo>
                  <a:lnTo>
                    <a:pt x="1267603" y="1574809"/>
                  </a:lnTo>
                  <a:lnTo>
                    <a:pt x="1256580" y="1561349"/>
                  </a:lnTo>
                  <a:lnTo>
                    <a:pt x="1234535" y="1561349"/>
                  </a:lnTo>
                  <a:lnTo>
                    <a:pt x="1234535" y="1574809"/>
                  </a:lnTo>
                  <a:lnTo>
                    <a:pt x="1223512" y="1574809"/>
                  </a:lnTo>
                  <a:lnTo>
                    <a:pt x="1234535" y="1588269"/>
                  </a:lnTo>
                  <a:lnTo>
                    <a:pt x="1234535" y="1601729"/>
                  </a:lnTo>
                  <a:lnTo>
                    <a:pt x="1234535" y="1615188"/>
                  </a:lnTo>
                  <a:lnTo>
                    <a:pt x="1223512" y="1628648"/>
                  </a:lnTo>
                  <a:lnTo>
                    <a:pt x="1212489" y="1615188"/>
                  </a:lnTo>
                  <a:lnTo>
                    <a:pt x="1190444" y="1615188"/>
                  </a:lnTo>
                  <a:lnTo>
                    <a:pt x="1179421" y="1628648"/>
                  </a:lnTo>
                  <a:lnTo>
                    <a:pt x="1168399" y="1628648"/>
                  </a:lnTo>
                  <a:lnTo>
                    <a:pt x="1157376" y="1642108"/>
                  </a:lnTo>
                  <a:lnTo>
                    <a:pt x="1146354" y="1655568"/>
                  </a:lnTo>
                  <a:lnTo>
                    <a:pt x="1146354" y="1642108"/>
                  </a:lnTo>
                  <a:lnTo>
                    <a:pt x="1135331" y="1628648"/>
                  </a:lnTo>
                  <a:lnTo>
                    <a:pt x="1135331" y="1615188"/>
                  </a:lnTo>
                  <a:lnTo>
                    <a:pt x="1146354" y="1574809"/>
                  </a:lnTo>
                  <a:lnTo>
                    <a:pt x="1146354" y="1547889"/>
                  </a:lnTo>
                  <a:lnTo>
                    <a:pt x="1135331" y="1534429"/>
                  </a:lnTo>
                  <a:lnTo>
                    <a:pt x="1135331" y="1520969"/>
                  </a:lnTo>
                  <a:lnTo>
                    <a:pt x="1135331" y="1507509"/>
                  </a:lnTo>
                  <a:lnTo>
                    <a:pt x="1146354" y="1494049"/>
                  </a:lnTo>
                  <a:lnTo>
                    <a:pt x="1146354" y="1480589"/>
                  </a:lnTo>
                  <a:lnTo>
                    <a:pt x="1146354" y="1467130"/>
                  </a:lnTo>
                  <a:lnTo>
                    <a:pt x="1135331" y="1480589"/>
                  </a:lnTo>
                  <a:lnTo>
                    <a:pt x="1124308" y="1480589"/>
                  </a:lnTo>
                  <a:lnTo>
                    <a:pt x="1124308" y="1494049"/>
                  </a:lnTo>
                  <a:lnTo>
                    <a:pt x="1124308" y="1507509"/>
                  </a:lnTo>
                  <a:lnTo>
                    <a:pt x="1124308" y="1520969"/>
                  </a:lnTo>
                  <a:lnTo>
                    <a:pt x="1113286" y="1534429"/>
                  </a:lnTo>
                  <a:lnTo>
                    <a:pt x="1113286" y="1520969"/>
                  </a:lnTo>
                  <a:lnTo>
                    <a:pt x="1102263" y="1507509"/>
                  </a:lnTo>
                  <a:lnTo>
                    <a:pt x="1113286" y="1494049"/>
                  </a:lnTo>
                  <a:lnTo>
                    <a:pt x="1113286" y="1480589"/>
                  </a:lnTo>
                  <a:lnTo>
                    <a:pt x="1102263" y="1494049"/>
                  </a:lnTo>
                  <a:lnTo>
                    <a:pt x="1091240" y="1494049"/>
                  </a:lnTo>
                  <a:lnTo>
                    <a:pt x="1080218" y="1480589"/>
                  </a:lnTo>
                  <a:lnTo>
                    <a:pt x="1069195" y="1480589"/>
                  </a:lnTo>
                  <a:lnTo>
                    <a:pt x="1069195" y="1494049"/>
                  </a:lnTo>
                  <a:lnTo>
                    <a:pt x="1058173" y="1494049"/>
                  </a:lnTo>
                  <a:lnTo>
                    <a:pt x="1047150" y="1480589"/>
                  </a:lnTo>
                  <a:lnTo>
                    <a:pt x="1025105" y="1480589"/>
                  </a:lnTo>
                  <a:lnTo>
                    <a:pt x="1025105" y="1467130"/>
                  </a:lnTo>
                  <a:lnTo>
                    <a:pt x="1003059" y="1467130"/>
                  </a:lnTo>
                  <a:lnTo>
                    <a:pt x="992037" y="1467130"/>
                  </a:lnTo>
                  <a:lnTo>
                    <a:pt x="981014" y="1480589"/>
                  </a:lnTo>
                  <a:lnTo>
                    <a:pt x="981014" y="1467130"/>
                  </a:lnTo>
                  <a:lnTo>
                    <a:pt x="981014" y="1453670"/>
                  </a:lnTo>
                  <a:lnTo>
                    <a:pt x="969992" y="1453670"/>
                  </a:lnTo>
                  <a:lnTo>
                    <a:pt x="958969" y="1453670"/>
                  </a:lnTo>
                  <a:lnTo>
                    <a:pt x="947946" y="1453670"/>
                  </a:lnTo>
                  <a:lnTo>
                    <a:pt x="936924" y="1453670"/>
                  </a:lnTo>
                  <a:lnTo>
                    <a:pt x="925901" y="1440210"/>
                  </a:lnTo>
                  <a:lnTo>
                    <a:pt x="914878" y="1440210"/>
                  </a:lnTo>
                  <a:lnTo>
                    <a:pt x="914878" y="1453670"/>
                  </a:lnTo>
                  <a:lnTo>
                    <a:pt x="914878" y="1467130"/>
                  </a:lnTo>
                  <a:lnTo>
                    <a:pt x="925901" y="1467130"/>
                  </a:lnTo>
                  <a:lnTo>
                    <a:pt x="936924" y="1467130"/>
                  </a:lnTo>
                  <a:lnTo>
                    <a:pt x="936924" y="1480589"/>
                  </a:lnTo>
                  <a:lnTo>
                    <a:pt x="925901" y="1494049"/>
                  </a:lnTo>
                  <a:lnTo>
                    <a:pt x="914878" y="1507509"/>
                  </a:lnTo>
                  <a:lnTo>
                    <a:pt x="903856" y="1507509"/>
                  </a:lnTo>
                  <a:lnTo>
                    <a:pt x="892833" y="1507509"/>
                  </a:lnTo>
                  <a:lnTo>
                    <a:pt x="881811" y="1494049"/>
                  </a:lnTo>
                  <a:lnTo>
                    <a:pt x="881811" y="1480589"/>
                  </a:lnTo>
                  <a:lnTo>
                    <a:pt x="892833" y="1480589"/>
                  </a:lnTo>
                  <a:lnTo>
                    <a:pt x="903856" y="1480589"/>
                  </a:lnTo>
                  <a:lnTo>
                    <a:pt x="914878" y="1480589"/>
                  </a:lnTo>
                  <a:lnTo>
                    <a:pt x="903856" y="1453670"/>
                  </a:lnTo>
                  <a:lnTo>
                    <a:pt x="892833" y="1440210"/>
                  </a:lnTo>
                  <a:lnTo>
                    <a:pt x="892833" y="1426750"/>
                  </a:lnTo>
                  <a:lnTo>
                    <a:pt x="903856" y="1413290"/>
                  </a:lnTo>
                  <a:lnTo>
                    <a:pt x="903856" y="1399830"/>
                  </a:lnTo>
                  <a:lnTo>
                    <a:pt x="903856" y="1372910"/>
                  </a:lnTo>
                  <a:lnTo>
                    <a:pt x="903856" y="1359450"/>
                  </a:lnTo>
                  <a:lnTo>
                    <a:pt x="903856" y="1345990"/>
                  </a:lnTo>
                  <a:lnTo>
                    <a:pt x="892833" y="1359450"/>
                  </a:lnTo>
                  <a:lnTo>
                    <a:pt x="881811" y="1372910"/>
                  </a:lnTo>
                  <a:lnTo>
                    <a:pt x="881811" y="1399830"/>
                  </a:lnTo>
                  <a:lnTo>
                    <a:pt x="881811" y="1413290"/>
                  </a:lnTo>
                  <a:lnTo>
                    <a:pt x="859765" y="1413290"/>
                  </a:lnTo>
                  <a:lnTo>
                    <a:pt x="859765" y="1426750"/>
                  </a:lnTo>
                  <a:lnTo>
                    <a:pt x="848743" y="1426750"/>
                  </a:lnTo>
                  <a:lnTo>
                    <a:pt x="837720" y="1426750"/>
                  </a:lnTo>
                  <a:lnTo>
                    <a:pt x="837720" y="1413290"/>
                  </a:lnTo>
                  <a:lnTo>
                    <a:pt x="848743" y="1372910"/>
                  </a:lnTo>
                  <a:lnTo>
                    <a:pt x="826697" y="1372910"/>
                  </a:lnTo>
                  <a:lnTo>
                    <a:pt x="826697" y="1359450"/>
                  </a:lnTo>
                  <a:lnTo>
                    <a:pt x="826697" y="1345990"/>
                  </a:lnTo>
                  <a:lnTo>
                    <a:pt x="837720" y="1332531"/>
                  </a:lnTo>
                  <a:lnTo>
                    <a:pt x="848743" y="1332531"/>
                  </a:lnTo>
                  <a:lnTo>
                    <a:pt x="859765" y="1319071"/>
                  </a:lnTo>
                  <a:lnTo>
                    <a:pt x="859765" y="1305611"/>
                  </a:lnTo>
                  <a:lnTo>
                    <a:pt x="837720" y="1319071"/>
                  </a:lnTo>
                  <a:lnTo>
                    <a:pt x="826697" y="1305611"/>
                  </a:lnTo>
                  <a:lnTo>
                    <a:pt x="804652" y="1278691"/>
                  </a:lnTo>
                  <a:lnTo>
                    <a:pt x="815675" y="1265231"/>
                  </a:lnTo>
                  <a:lnTo>
                    <a:pt x="804652" y="1251771"/>
                  </a:lnTo>
                  <a:lnTo>
                    <a:pt x="804652" y="1238311"/>
                  </a:lnTo>
                  <a:lnTo>
                    <a:pt x="793629" y="1211391"/>
                  </a:lnTo>
                  <a:lnTo>
                    <a:pt x="782607" y="1224851"/>
                  </a:lnTo>
                  <a:lnTo>
                    <a:pt x="760562" y="1251771"/>
                  </a:lnTo>
                  <a:lnTo>
                    <a:pt x="760562" y="1265231"/>
                  </a:lnTo>
                  <a:lnTo>
                    <a:pt x="749539" y="1265231"/>
                  </a:lnTo>
                  <a:lnTo>
                    <a:pt x="749539" y="1278691"/>
                  </a:lnTo>
                  <a:lnTo>
                    <a:pt x="738516" y="1292151"/>
                  </a:lnTo>
                  <a:lnTo>
                    <a:pt x="716471" y="1292151"/>
                  </a:lnTo>
                  <a:lnTo>
                    <a:pt x="716471" y="1278691"/>
                  </a:lnTo>
                  <a:lnTo>
                    <a:pt x="716471" y="1265231"/>
                  </a:lnTo>
                  <a:lnTo>
                    <a:pt x="716471" y="1251771"/>
                  </a:lnTo>
                  <a:lnTo>
                    <a:pt x="705448" y="1251771"/>
                  </a:lnTo>
                  <a:lnTo>
                    <a:pt x="694426" y="1265231"/>
                  </a:lnTo>
                  <a:lnTo>
                    <a:pt x="683403" y="1278691"/>
                  </a:lnTo>
                  <a:lnTo>
                    <a:pt x="672381" y="1278691"/>
                  </a:lnTo>
                  <a:lnTo>
                    <a:pt x="650335" y="1278691"/>
                  </a:lnTo>
                  <a:lnTo>
                    <a:pt x="639313" y="1278691"/>
                  </a:lnTo>
                  <a:lnTo>
                    <a:pt x="628290" y="1278691"/>
                  </a:lnTo>
                  <a:lnTo>
                    <a:pt x="617267" y="1278691"/>
                  </a:lnTo>
                  <a:lnTo>
                    <a:pt x="617267" y="1265231"/>
                  </a:lnTo>
                  <a:lnTo>
                    <a:pt x="606245" y="1265231"/>
                  </a:lnTo>
                  <a:lnTo>
                    <a:pt x="595222" y="1265231"/>
                  </a:lnTo>
                  <a:lnTo>
                    <a:pt x="584200" y="1251771"/>
                  </a:lnTo>
                  <a:lnTo>
                    <a:pt x="573177" y="1265231"/>
                  </a:lnTo>
                  <a:lnTo>
                    <a:pt x="562154" y="1251771"/>
                  </a:lnTo>
                  <a:lnTo>
                    <a:pt x="529086" y="1238311"/>
                  </a:lnTo>
                  <a:lnTo>
                    <a:pt x="473973" y="1224851"/>
                  </a:lnTo>
                  <a:lnTo>
                    <a:pt x="462951" y="1238311"/>
                  </a:lnTo>
                  <a:lnTo>
                    <a:pt x="451928" y="1238311"/>
                  </a:lnTo>
                  <a:lnTo>
                    <a:pt x="451928" y="1224851"/>
                  </a:lnTo>
                  <a:lnTo>
                    <a:pt x="440905" y="1211391"/>
                  </a:lnTo>
                  <a:lnTo>
                    <a:pt x="418860" y="1211391"/>
                  </a:lnTo>
                  <a:lnTo>
                    <a:pt x="396815" y="1211391"/>
                  </a:lnTo>
                  <a:lnTo>
                    <a:pt x="363747" y="1211391"/>
                  </a:lnTo>
                  <a:lnTo>
                    <a:pt x="341702" y="1224851"/>
                  </a:lnTo>
                  <a:lnTo>
                    <a:pt x="319656" y="1224851"/>
                  </a:lnTo>
                  <a:lnTo>
                    <a:pt x="308634" y="1238311"/>
                  </a:lnTo>
                  <a:lnTo>
                    <a:pt x="297611" y="1251771"/>
                  </a:lnTo>
                  <a:lnTo>
                    <a:pt x="286588" y="1265231"/>
                  </a:lnTo>
                  <a:lnTo>
                    <a:pt x="275566" y="1265231"/>
                  </a:lnTo>
                  <a:lnTo>
                    <a:pt x="264543" y="1251771"/>
                  </a:lnTo>
                  <a:lnTo>
                    <a:pt x="264543" y="1238311"/>
                  </a:lnTo>
                  <a:lnTo>
                    <a:pt x="275566" y="1224851"/>
                  </a:lnTo>
                  <a:lnTo>
                    <a:pt x="275566" y="1197931"/>
                  </a:lnTo>
                  <a:lnTo>
                    <a:pt x="253521" y="1184472"/>
                  </a:lnTo>
                  <a:lnTo>
                    <a:pt x="231475" y="1197931"/>
                  </a:lnTo>
                  <a:lnTo>
                    <a:pt x="209430" y="1211391"/>
                  </a:lnTo>
                  <a:lnTo>
                    <a:pt x="187385" y="1211391"/>
                  </a:lnTo>
                  <a:lnTo>
                    <a:pt x="176362" y="1197931"/>
                  </a:lnTo>
                  <a:lnTo>
                    <a:pt x="154317" y="1197931"/>
                  </a:lnTo>
                  <a:lnTo>
                    <a:pt x="143294" y="1184472"/>
                  </a:lnTo>
                  <a:lnTo>
                    <a:pt x="132272" y="1171012"/>
                  </a:lnTo>
                  <a:lnTo>
                    <a:pt x="121249" y="1184472"/>
                  </a:lnTo>
                  <a:lnTo>
                    <a:pt x="110226" y="1184472"/>
                  </a:lnTo>
                  <a:lnTo>
                    <a:pt x="110226" y="1171012"/>
                  </a:lnTo>
                  <a:lnTo>
                    <a:pt x="99204" y="1157552"/>
                  </a:lnTo>
                  <a:lnTo>
                    <a:pt x="88181" y="1130632"/>
                  </a:lnTo>
                  <a:lnTo>
                    <a:pt x="99204" y="1117172"/>
                  </a:lnTo>
                  <a:lnTo>
                    <a:pt x="110226" y="1103712"/>
                  </a:lnTo>
                  <a:lnTo>
                    <a:pt x="110226" y="1090252"/>
                  </a:lnTo>
                  <a:lnTo>
                    <a:pt x="121249" y="1076792"/>
                  </a:lnTo>
                  <a:lnTo>
                    <a:pt x="132272" y="1076792"/>
                  </a:lnTo>
                  <a:lnTo>
                    <a:pt x="143294" y="1063332"/>
                  </a:lnTo>
                  <a:lnTo>
                    <a:pt x="143294" y="1036413"/>
                  </a:lnTo>
                  <a:lnTo>
                    <a:pt x="132272" y="996033"/>
                  </a:lnTo>
                  <a:lnTo>
                    <a:pt x="132272" y="982573"/>
                  </a:lnTo>
                  <a:lnTo>
                    <a:pt x="132272" y="969113"/>
                  </a:lnTo>
                  <a:lnTo>
                    <a:pt x="132272" y="955653"/>
                  </a:lnTo>
                  <a:lnTo>
                    <a:pt x="143294" y="955653"/>
                  </a:lnTo>
                  <a:lnTo>
                    <a:pt x="154317" y="942193"/>
                  </a:lnTo>
                  <a:lnTo>
                    <a:pt x="165340" y="928733"/>
                  </a:lnTo>
                  <a:lnTo>
                    <a:pt x="143294" y="901814"/>
                  </a:lnTo>
                  <a:lnTo>
                    <a:pt x="143294" y="888354"/>
                  </a:lnTo>
                  <a:lnTo>
                    <a:pt x="143294" y="874894"/>
                  </a:lnTo>
                  <a:lnTo>
                    <a:pt x="143294" y="861434"/>
                  </a:lnTo>
                  <a:lnTo>
                    <a:pt x="143294" y="847974"/>
                  </a:lnTo>
                  <a:lnTo>
                    <a:pt x="132272" y="847974"/>
                  </a:lnTo>
                  <a:lnTo>
                    <a:pt x="121249" y="834514"/>
                  </a:lnTo>
                  <a:lnTo>
                    <a:pt x="121249" y="821054"/>
                  </a:lnTo>
                  <a:lnTo>
                    <a:pt x="121249" y="807594"/>
                  </a:lnTo>
                  <a:lnTo>
                    <a:pt x="110226" y="807594"/>
                  </a:lnTo>
                  <a:lnTo>
                    <a:pt x="110226" y="780674"/>
                  </a:lnTo>
                  <a:lnTo>
                    <a:pt x="99204" y="794134"/>
                  </a:lnTo>
                  <a:lnTo>
                    <a:pt x="88181" y="780674"/>
                  </a:lnTo>
                  <a:lnTo>
                    <a:pt x="77159" y="767215"/>
                  </a:lnTo>
                  <a:lnTo>
                    <a:pt x="22045" y="821054"/>
                  </a:lnTo>
                  <a:lnTo>
                    <a:pt x="0" y="780674"/>
                  </a:lnTo>
                  <a:lnTo>
                    <a:pt x="33068" y="740295"/>
                  </a:lnTo>
                  <a:lnTo>
                    <a:pt x="44091" y="726835"/>
                  </a:lnTo>
                  <a:lnTo>
                    <a:pt x="33068" y="699915"/>
                  </a:lnTo>
                  <a:lnTo>
                    <a:pt x="33068" y="686455"/>
                  </a:lnTo>
                  <a:lnTo>
                    <a:pt x="22045" y="672995"/>
                  </a:lnTo>
                  <a:lnTo>
                    <a:pt x="33068" y="672995"/>
                  </a:lnTo>
                  <a:lnTo>
                    <a:pt x="33068" y="659535"/>
                  </a:lnTo>
                  <a:lnTo>
                    <a:pt x="22045" y="646075"/>
                  </a:lnTo>
                  <a:lnTo>
                    <a:pt x="22045" y="632616"/>
                  </a:lnTo>
                  <a:lnTo>
                    <a:pt x="22045" y="592236"/>
                  </a:lnTo>
                  <a:lnTo>
                    <a:pt x="22045" y="578776"/>
                  </a:lnTo>
                  <a:lnTo>
                    <a:pt x="33068" y="578776"/>
                  </a:lnTo>
                  <a:lnTo>
                    <a:pt x="44091" y="565316"/>
                  </a:lnTo>
                  <a:lnTo>
                    <a:pt x="44091" y="592236"/>
                  </a:lnTo>
                  <a:lnTo>
                    <a:pt x="77159" y="592236"/>
                  </a:lnTo>
                  <a:lnTo>
                    <a:pt x="88181" y="578776"/>
                  </a:lnTo>
                  <a:lnTo>
                    <a:pt x="99204" y="578776"/>
                  </a:lnTo>
                  <a:lnTo>
                    <a:pt x="99204" y="565316"/>
                  </a:lnTo>
                  <a:lnTo>
                    <a:pt x="88181" y="551856"/>
                  </a:lnTo>
                  <a:lnTo>
                    <a:pt x="88181" y="538396"/>
                  </a:lnTo>
                  <a:lnTo>
                    <a:pt x="88181" y="524936"/>
                  </a:lnTo>
                  <a:lnTo>
                    <a:pt x="99204" y="511476"/>
                  </a:lnTo>
                  <a:lnTo>
                    <a:pt x="99204" y="498017"/>
                  </a:lnTo>
                  <a:lnTo>
                    <a:pt x="110226" y="457637"/>
                  </a:lnTo>
                  <a:lnTo>
                    <a:pt x="110226" y="444177"/>
                  </a:lnTo>
                  <a:lnTo>
                    <a:pt x="110226" y="430717"/>
                  </a:lnTo>
                  <a:lnTo>
                    <a:pt x="88181" y="403797"/>
                  </a:lnTo>
                  <a:lnTo>
                    <a:pt x="77159" y="403797"/>
                  </a:lnTo>
                  <a:lnTo>
                    <a:pt x="88181" y="363418"/>
                  </a:lnTo>
                  <a:lnTo>
                    <a:pt x="99204" y="363418"/>
                  </a:lnTo>
                  <a:lnTo>
                    <a:pt x="99204" y="336498"/>
                  </a:lnTo>
                  <a:lnTo>
                    <a:pt x="99204" y="323038"/>
                  </a:lnTo>
                  <a:lnTo>
                    <a:pt x="99204" y="309578"/>
                  </a:lnTo>
                  <a:lnTo>
                    <a:pt x="110226" y="309578"/>
                  </a:lnTo>
                  <a:lnTo>
                    <a:pt x="110226" y="323038"/>
                  </a:lnTo>
                  <a:lnTo>
                    <a:pt x="132272" y="336498"/>
                  </a:lnTo>
                  <a:lnTo>
                    <a:pt x="154317" y="349958"/>
                  </a:lnTo>
                  <a:lnTo>
                    <a:pt x="176362" y="349958"/>
                  </a:lnTo>
                  <a:lnTo>
                    <a:pt x="187385" y="323038"/>
                  </a:lnTo>
                  <a:lnTo>
                    <a:pt x="198407" y="323038"/>
                  </a:lnTo>
                  <a:lnTo>
                    <a:pt x="198407" y="309578"/>
                  </a:lnTo>
                  <a:lnTo>
                    <a:pt x="209430" y="309578"/>
                  </a:lnTo>
                  <a:lnTo>
                    <a:pt x="220453" y="323038"/>
                  </a:lnTo>
                  <a:lnTo>
                    <a:pt x="231475" y="323038"/>
                  </a:lnTo>
                  <a:lnTo>
                    <a:pt x="231475" y="309578"/>
                  </a:lnTo>
                  <a:lnTo>
                    <a:pt x="231475" y="296118"/>
                  </a:lnTo>
                  <a:lnTo>
                    <a:pt x="231475" y="282658"/>
                  </a:lnTo>
                  <a:lnTo>
                    <a:pt x="242498" y="282658"/>
                  </a:lnTo>
                  <a:lnTo>
                    <a:pt x="253521" y="269198"/>
                  </a:lnTo>
                  <a:lnTo>
                    <a:pt x="275566" y="255738"/>
                  </a:lnTo>
                  <a:lnTo>
                    <a:pt x="286588" y="228818"/>
                  </a:lnTo>
                  <a:lnTo>
                    <a:pt x="308634" y="174979"/>
                  </a:lnTo>
                  <a:lnTo>
                    <a:pt x="308634" y="161519"/>
                  </a:lnTo>
                  <a:lnTo>
                    <a:pt x="319656" y="134599"/>
                  </a:lnTo>
                  <a:lnTo>
                    <a:pt x="319656" y="121139"/>
                  </a:lnTo>
                  <a:lnTo>
                    <a:pt x="319656" y="107679"/>
                  </a:lnTo>
                  <a:lnTo>
                    <a:pt x="330679" y="94219"/>
                  </a:lnTo>
                  <a:lnTo>
                    <a:pt x="341702" y="67300"/>
                  </a:lnTo>
                  <a:lnTo>
                    <a:pt x="352724" y="53840"/>
                  </a:lnTo>
                  <a:lnTo>
                    <a:pt x="352724" y="40380"/>
                  </a:lnTo>
                  <a:lnTo>
                    <a:pt x="352724" y="26920"/>
                  </a:lnTo>
                  <a:lnTo>
                    <a:pt x="374770" y="26920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4331545" y="5158338"/>
            <a:ext cx="876439" cy="790705"/>
            <a:chOff x="3569380" y="3782656"/>
            <a:chExt cx="1903372" cy="1720360"/>
          </a:xfrm>
          <a:pattFill prst="ltHorz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</p:grpSpPr>
        <p:sp>
          <p:nvSpPr>
            <p:cNvPr id="199" name="Прямоугольник 33"/>
            <p:cNvSpPr/>
            <p:nvPr/>
          </p:nvSpPr>
          <p:spPr>
            <a:xfrm>
              <a:off x="3569380" y="3782656"/>
              <a:ext cx="1903372" cy="1720360"/>
            </a:xfrm>
            <a:custGeom>
              <a:avLst/>
              <a:gdLst/>
              <a:ahLst/>
              <a:cxnLst/>
              <a:rect l="l" t="t" r="r" b="b"/>
              <a:pathLst>
                <a:path w="1903372" h="1720360">
                  <a:moveTo>
                    <a:pt x="578061" y="1428774"/>
                  </a:moveTo>
                  <a:lnTo>
                    <a:pt x="592160" y="1443353"/>
                  </a:lnTo>
                  <a:lnTo>
                    <a:pt x="563962" y="1457932"/>
                  </a:lnTo>
                  <a:lnTo>
                    <a:pt x="549863" y="1443353"/>
                  </a:lnTo>
                  <a:lnTo>
                    <a:pt x="563962" y="1443353"/>
                  </a:lnTo>
                  <a:close/>
                  <a:moveTo>
                    <a:pt x="479368" y="0"/>
                  </a:moveTo>
                  <a:lnTo>
                    <a:pt x="493467" y="29159"/>
                  </a:lnTo>
                  <a:lnTo>
                    <a:pt x="493467" y="43738"/>
                  </a:lnTo>
                  <a:lnTo>
                    <a:pt x="507566" y="58317"/>
                  </a:lnTo>
                  <a:lnTo>
                    <a:pt x="493467" y="72897"/>
                  </a:lnTo>
                  <a:lnTo>
                    <a:pt x="521665" y="102055"/>
                  </a:lnTo>
                  <a:lnTo>
                    <a:pt x="535764" y="116635"/>
                  </a:lnTo>
                  <a:lnTo>
                    <a:pt x="563962" y="102055"/>
                  </a:lnTo>
                  <a:lnTo>
                    <a:pt x="563962" y="116635"/>
                  </a:lnTo>
                  <a:lnTo>
                    <a:pt x="549863" y="131214"/>
                  </a:lnTo>
                  <a:lnTo>
                    <a:pt x="535764" y="131214"/>
                  </a:lnTo>
                  <a:lnTo>
                    <a:pt x="521665" y="145793"/>
                  </a:lnTo>
                  <a:lnTo>
                    <a:pt x="521665" y="160373"/>
                  </a:lnTo>
                  <a:lnTo>
                    <a:pt x="521665" y="174952"/>
                  </a:lnTo>
                  <a:lnTo>
                    <a:pt x="549863" y="174952"/>
                  </a:lnTo>
                  <a:lnTo>
                    <a:pt x="535764" y="218690"/>
                  </a:lnTo>
                  <a:lnTo>
                    <a:pt x="535764" y="233269"/>
                  </a:lnTo>
                  <a:lnTo>
                    <a:pt x="549863" y="233269"/>
                  </a:lnTo>
                  <a:lnTo>
                    <a:pt x="563962" y="233269"/>
                  </a:lnTo>
                  <a:lnTo>
                    <a:pt x="563962" y="218690"/>
                  </a:lnTo>
                  <a:lnTo>
                    <a:pt x="592160" y="218690"/>
                  </a:lnTo>
                  <a:lnTo>
                    <a:pt x="592160" y="204111"/>
                  </a:lnTo>
                  <a:lnTo>
                    <a:pt x="592160" y="174952"/>
                  </a:lnTo>
                  <a:lnTo>
                    <a:pt x="606259" y="160373"/>
                  </a:lnTo>
                  <a:lnTo>
                    <a:pt x="620358" y="145793"/>
                  </a:lnTo>
                  <a:lnTo>
                    <a:pt x="620358" y="160373"/>
                  </a:lnTo>
                  <a:lnTo>
                    <a:pt x="620358" y="174952"/>
                  </a:lnTo>
                  <a:lnTo>
                    <a:pt x="620358" y="204111"/>
                  </a:lnTo>
                  <a:lnTo>
                    <a:pt x="620358" y="218690"/>
                  </a:lnTo>
                  <a:lnTo>
                    <a:pt x="606259" y="233269"/>
                  </a:lnTo>
                  <a:lnTo>
                    <a:pt x="606259" y="247849"/>
                  </a:lnTo>
                  <a:lnTo>
                    <a:pt x="620358" y="262428"/>
                  </a:lnTo>
                  <a:lnTo>
                    <a:pt x="634458" y="291587"/>
                  </a:lnTo>
                  <a:lnTo>
                    <a:pt x="620358" y="291587"/>
                  </a:lnTo>
                  <a:lnTo>
                    <a:pt x="606259" y="291587"/>
                  </a:lnTo>
                  <a:lnTo>
                    <a:pt x="592160" y="291587"/>
                  </a:lnTo>
                  <a:lnTo>
                    <a:pt x="592160" y="306166"/>
                  </a:lnTo>
                  <a:lnTo>
                    <a:pt x="606259" y="320745"/>
                  </a:lnTo>
                  <a:lnTo>
                    <a:pt x="620358" y="320745"/>
                  </a:lnTo>
                  <a:lnTo>
                    <a:pt x="634458" y="320745"/>
                  </a:lnTo>
                  <a:lnTo>
                    <a:pt x="648557" y="306166"/>
                  </a:lnTo>
                  <a:lnTo>
                    <a:pt x="662656" y="291587"/>
                  </a:lnTo>
                  <a:lnTo>
                    <a:pt x="662656" y="277007"/>
                  </a:lnTo>
                  <a:lnTo>
                    <a:pt x="648557" y="277007"/>
                  </a:lnTo>
                  <a:lnTo>
                    <a:pt x="634458" y="277007"/>
                  </a:lnTo>
                  <a:lnTo>
                    <a:pt x="634458" y="264671"/>
                  </a:lnTo>
                  <a:lnTo>
                    <a:pt x="634458" y="263753"/>
                  </a:lnTo>
                  <a:lnTo>
                    <a:pt x="634458" y="262428"/>
                  </a:lnTo>
                  <a:lnTo>
                    <a:pt x="634458" y="247849"/>
                  </a:lnTo>
                  <a:lnTo>
                    <a:pt x="648557" y="247849"/>
                  </a:lnTo>
                  <a:lnTo>
                    <a:pt x="662656" y="262428"/>
                  </a:lnTo>
                  <a:lnTo>
                    <a:pt x="676755" y="262428"/>
                  </a:lnTo>
                  <a:lnTo>
                    <a:pt x="690854" y="262428"/>
                  </a:lnTo>
                  <a:lnTo>
                    <a:pt x="704953" y="262428"/>
                  </a:lnTo>
                  <a:lnTo>
                    <a:pt x="719052" y="262428"/>
                  </a:lnTo>
                  <a:lnTo>
                    <a:pt x="719052" y="271706"/>
                  </a:lnTo>
                  <a:lnTo>
                    <a:pt x="719052" y="277007"/>
                  </a:lnTo>
                  <a:lnTo>
                    <a:pt x="719052" y="278129"/>
                  </a:lnTo>
                  <a:lnTo>
                    <a:pt x="719052" y="291587"/>
                  </a:lnTo>
                  <a:lnTo>
                    <a:pt x="730331" y="279923"/>
                  </a:lnTo>
                  <a:lnTo>
                    <a:pt x="733151" y="277007"/>
                  </a:lnTo>
                  <a:lnTo>
                    <a:pt x="747250" y="277007"/>
                  </a:lnTo>
                  <a:lnTo>
                    <a:pt x="775447" y="277007"/>
                  </a:lnTo>
                  <a:lnTo>
                    <a:pt x="775448" y="277007"/>
                  </a:lnTo>
                  <a:lnTo>
                    <a:pt x="775448" y="277007"/>
                  </a:lnTo>
                  <a:lnTo>
                    <a:pt x="775448" y="287101"/>
                  </a:lnTo>
                  <a:lnTo>
                    <a:pt x="775448" y="291587"/>
                  </a:lnTo>
                  <a:lnTo>
                    <a:pt x="803646" y="291587"/>
                  </a:lnTo>
                  <a:lnTo>
                    <a:pt x="817745" y="306166"/>
                  </a:lnTo>
                  <a:lnTo>
                    <a:pt x="831844" y="306166"/>
                  </a:lnTo>
                  <a:lnTo>
                    <a:pt x="831844" y="291587"/>
                  </a:lnTo>
                  <a:lnTo>
                    <a:pt x="845943" y="291587"/>
                  </a:lnTo>
                  <a:lnTo>
                    <a:pt x="860042" y="306166"/>
                  </a:lnTo>
                  <a:lnTo>
                    <a:pt x="874141" y="306166"/>
                  </a:lnTo>
                  <a:lnTo>
                    <a:pt x="888240" y="291587"/>
                  </a:lnTo>
                  <a:lnTo>
                    <a:pt x="888240" y="306166"/>
                  </a:lnTo>
                  <a:lnTo>
                    <a:pt x="874141" y="320745"/>
                  </a:lnTo>
                  <a:lnTo>
                    <a:pt x="888240" y="335325"/>
                  </a:lnTo>
                  <a:lnTo>
                    <a:pt x="888240" y="349904"/>
                  </a:lnTo>
                  <a:lnTo>
                    <a:pt x="902340" y="335325"/>
                  </a:lnTo>
                  <a:lnTo>
                    <a:pt x="902340" y="320745"/>
                  </a:lnTo>
                  <a:lnTo>
                    <a:pt x="902340" y="306166"/>
                  </a:lnTo>
                  <a:lnTo>
                    <a:pt x="902340" y="291587"/>
                  </a:lnTo>
                  <a:lnTo>
                    <a:pt x="916439" y="291587"/>
                  </a:lnTo>
                  <a:lnTo>
                    <a:pt x="917614" y="290372"/>
                  </a:lnTo>
                  <a:lnTo>
                    <a:pt x="930538" y="277007"/>
                  </a:lnTo>
                  <a:lnTo>
                    <a:pt x="930538" y="291587"/>
                  </a:lnTo>
                  <a:lnTo>
                    <a:pt x="930538" y="306166"/>
                  </a:lnTo>
                  <a:lnTo>
                    <a:pt x="916439" y="320745"/>
                  </a:lnTo>
                  <a:lnTo>
                    <a:pt x="916439" y="335325"/>
                  </a:lnTo>
                  <a:lnTo>
                    <a:pt x="916439" y="349904"/>
                  </a:lnTo>
                  <a:lnTo>
                    <a:pt x="930538" y="364483"/>
                  </a:lnTo>
                  <a:lnTo>
                    <a:pt x="930538" y="393642"/>
                  </a:lnTo>
                  <a:lnTo>
                    <a:pt x="916439" y="437380"/>
                  </a:lnTo>
                  <a:lnTo>
                    <a:pt x="916439" y="451959"/>
                  </a:lnTo>
                  <a:lnTo>
                    <a:pt x="930538" y="466539"/>
                  </a:lnTo>
                  <a:lnTo>
                    <a:pt x="930538" y="481118"/>
                  </a:lnTo>
                  <a:lnTo>
                    <a:pt x="944637" y="466539"/>
                  </a:lnTo>
                  <a:lnTo>
                    <a:pt x="958736" y="451959"/>
                  </a:lnTo>
                  <a:lnTo>
                    <a:pt x="972835" y="451959"/>
                  </a:lnTo>
                  <a:lnTo>
                    <a:pt x="986934" y="437380"/>
                  </a:lnTo>
                  <a:lnTo>
                    <a:pt x="1015132" y="437380"/>
                  </a:lnTo>
                  <a:lnTo>
                    <a:pt x="1029231" y="451959"/>
                  </a:lnTo>
                  <a:lnTo>
                    <a:pt x="1043330" y="437380"/>
                  </a:lnTo>
                  <a:lnTo>
                    <a:pt x="1043330" y="422801"/>
                  </a:lnTo>
                  <a:lnTo>
                    <a:pt x="1043330" y="408221"/>
                  </a:lnTo>
                  <a:lnTo>
                    <a:pt x="1029231" y="393642"/>
                  </a:lnTo>
                  <a:lnTo>
                    <a:pt x="1043330" y="393642"/>
                  </a:lnTo>
                  <a:lnTo>
                    <a:pt x="1043330" y="379063"/>
                  </a:lnTo>
                  <a:lnTo>
                    <a:pt x="1071528" y="379063"/>
                  </a:lnTo>
                  <a:lnTo>
                    <a:pt x="1085627" y="393642"/>
                  </a:lnTo>
                  <a:lnTo>
                    <a:pt x="1099726" y="393642"/>
                  </a:lnTo>
                  <a:lnTo>
                    <a:pt x="1113825" y="393642"/>
                  </a:lnTo>
                  <a:lnTo>
                    <a:pt x="1113825" y="379063"/>
                  </a:lnTo>
                  <a:lnTo>
                    <a:pt x="1099726" y="379063"/>
                  </a:lnTo>
                  <a:lnTo>
                    <a:pt x="1085627" y="364483"/>
                  </a:lnTo>
                  <a:lnTo>
                    <a:pt x="1085627" y="349904"/>
                  </a:lnTo>
                  <a:lnTo>
                    <a:pt x="1099726" y="349904"/>
                  </a:lnTo>
                  <a:lnTo>
                    <a:pt x="1113825" y="349904"/>
                  </a:lnTo>
                  <a:lnTo>
                    <a:pt x="1127924" y="335325"/>
                  </a:lnTo>
                  <a:lnTo>
                    <a:pt x="1142023" y="335325"/>
                  </a:lnTo>
                  <a:lnTo>
                    <a:pt x="1184321" y="335325"/>
                  </a:lnTo>
                  <a:lnTo>
                    <a:pt x="1212519" y="320745"/>
                  </a:lnTo>
                  <a:lnTo>
                    <a:pt x="1212519" y="335325"/>
                  </a:lnTo>
                  <a:lnTo>
                    <a:pt x="1212519" y="349904"/>
                  </a:lnTo>
                  <a:lnTo>
                    <a:pt x="1226618" y="364483"/>
                  </a:lnTo>
                  <a:lnTo>
                    <a:pt x="1254816" y="364483"/>
                  </a:lnTo>
                  <a:lnTo>
                    <a:pt x="1283014" y="349904"/>
                  </a:lnTo>
                  <a:lnTo>
                    <a:pt x="1297113" y="364483"/>
                  </a:lnTo>
                  <a:lnTo>
                    <a:pt x="1311212" y="408221"/>
                  </a:lnTo>
                  <a:lnTo>
                    <a:pt x="1311212" y="422801"/>
                  </a:lnTo>
                  <a:lnTo>
                    <a:pt x="1339410" y="437380"/>
                  </a:lnTo>
                  <a:lnTo>
                    <a:pt x="1353509" y="437380"/>
                  </a:lnTo>
                  <a:lnTo>
                    <a:pt x="1367608" y="408221"/>
                  </a:lnTo>
                  <a:lnTo>
                    <a:pt x="1381707" y="408221"/>
                  </a:lnTo>
                  <a:lnTo>
                    <a:pt x="1395806" y="364483"/>
                  </a:lnTo>
                  <a:lnTo>
                    <a:pt x="1409905" y="364483"/>
                  </a:lnTo>
                  <a:lnTo>
                    <a:pt x="1424004" y="379063"/>
                  </a:lnTo>
                  <a:lnTo>
                    <a:pt x="1424004" y="393642"/>
                  </a:lnTo>
                  <a:lnTo>
                    <a:pt x="1438103" y="408221"/>
                  </a:lnTo>
                  <a:lnTo>
                    <a:pt x="1452203" y="422801"/>
                  </a:lnTo>
                  <a:lnTo>
                    <a:pt x="1466302" y="422801"/>
                  </a:lnTo>
                  <a:lnTo>
                    <a:pt x="1480401" y="437380"/>
                  </a:lnTo>
                  <a:lnTo>
                    <a:pt x="1480401" y="451959"/>
                  </a:lnTo>
                  <a:lnTo>
                    <a:pt x="1480401" y="466539"/>
                  </a:lnTo>
                  <a:lnTo>
                    <a:pt x="1494500" y="466539"/>
                  </a:lnTo>
                  <a:lnTo>
                    <a:pt x="1480401" y="481118"/>
                  </a:lnTo>
                  <a:lnTo>
                    <a:pt x="1466302" y="510277"/>
                  </a:lnTo>
                  <a:lnTo>
                    <a:pt x="1452203" y="524856"/>
                  </a:lnTo>
                  <a:lnTo>
                    <a:pt x="1452203" y="554014"/>
                  </a:lnTo>
                  <a:lnTo>
                    <a:pt x="1452203" y="568594"/>
                  </a:lnTo>
                  <a:lnTo>
                    <a:pt x="1466302" y="568594"/>
                  </a:lnTo>
                  <a:lnTo>
                    <a:pt x="1494500" y="568594"/>
                  </a:lnTo>
                  <a:lnTo>
                    <a:pt x="1550896" y="554014"/>
                  </a:lnTo>
                  <a:lnTo>
                    <a:pt x="1564995" y="568594"/>
                  </a:lnTo>
                  <a:lnTo>
                    <a:pt x="1579094" y="597752"/>
                  </a:lnTo>
                  <a:lnTo>
                    <a:pt x="1593193" y="597752"/>
                  </a:lnTo>
                  <a:lnTo>
                    <a:pt x="1607292" y="597752"/>
                  </a:lnTo>
                  <a:lnTo>
                    <a:pt x="1621391" y="612332"/>
                  </a:lnTo>
                  <a:lnTo>
                    <a:pt x="1621391" y="626911"/>
                  </a:lnTo>
                  <a:lnTo>
                    <a:pt x="1635490" y="626911"/>
                  </a:lnTo>
                  <a:lnTo>
                    <a:pt x="1649589" y="626911"/>
                  </a:lnTo>
                  <a:lnTo>
                    <a:pt x="1663688" y="612332"/>
                  </a:lnTo>
                  <a:lnTo>
                    <a:pt x="1677787" y="612332"/>
                  </a:lnTo>
                  <a:lnTo>
                    <a:pt x="1677787" y="626911"/>
                  </a:lnTo>
                  <a:lnTo>
                    <a:pt x="1691886" y="626911"/>
                  </a:lnTo>
                  <a:lnTo>
                    <a:pt x="1705985" y="641490"/>
                  </a:lnTo>
                  <a:lnTo>
                    <a:pt x="1691886" y="656070"/>
                  </a:lnTo>
                  <a:lnTo>
                    <a:pt x="1677787" y="656070"/>
                  </a:lnTo>
                  <a:lnTo>
                    <a:pt x="1677787" y="670649"/>
                  </a:lnTo>
                  <a:lnTo>
                    <a:pt x="1691886" y="685228"/>
                  </a:lnTo>
                  <a:lnTo>
                    <a:pt x="1691886" y="699808"/>
                  </a:lnTo>
                  <a:lnTo>
                    <a:pt x="1705985" y="714387"/>
                  </a:lnTo>
                  <a:lnTo>
                    <a:pt x="1705985" y="743546"/>
                  </a:lnTo>
                  <a:lnTo>
                    <a:pt x="1734184" y="743546"/>
                  </a:lnTo>
                  <a:lnTo>
                    <a:pt x="1776481" y="743546"/>
                  </a:lnTo>
                  <a:lnTo>
                    <a:pt x="1804679" y="743546"/>
                  </a:lnTo>
                  <a:lnTo>
                    <a:pt x="1818778" y="743546"/>
                  </a:lnTo>
                  <a:lnTo>
                    <a:pt x="1804679" y="772704"/>
                  </a:lnTo>
                  <a:lnTo>
                    <a:pt x="1818778" y="772704"/>
                  </a:lnTo>
                  <a:lnTo>
                    <a:pt x="1818778" y="801863"/>
                  </a:lnTo>
                  <a:lnTo>
                    <a:pt x="1818778" y="816442"/>
                  </a:lnTo>
                  <a:lnTo>
                    <a:pt x="1804679" y="831022"/>
                  </a:lnTo>
                  <a:lnTo>
                    <a:pt x="1804679" y="845601"/>
                  </a:lnTo>
                  <a:lnTo>
                    <a:pt x="1818778" y="860180"/>
                  </a:lnTo>
                  <a:lnTo>
                    <a:pt x="1804679" y="874760"/>
                  </a:lnTo>
                  <a:lnTo>
                    <a:pt x="1804679" y="889339"/>
                  </a:lnTo>
                  <a:lnTo>
                    <a:pt x="1832877" y="903918"/>
                  </a:lnTo>
                  <a:lnTo>
                    <a:pt x="1861075" y="903918"/>
                  </a:lnTo>
                  <a:lnTo>
                    <a:pt x="1875174" y="918498"/>
                  </a:lnTo>
                  <a:lnTo>
                    <a:pt x="1889273" y="933077"/>
                  </a:lnTo>
                  <a:lnTo>
                    <a:pt x="1889273" y="947656"/>
                  </a:lnTo>
                  <a:lnTo>
                    <a:pt x="1875174" y="962235"/>
                  </a:lnTo>
                  <a:lnTo>
                    <a:pt x="1889273" y="962235"/>
                  </a:lnTo>
                  <a:lnTo>
                    <a:pt x="1903372" y="976815"/>
                  </a:lnTo>
                  <a:lnTo>
                    <a:pt x="1903372" y="991394"/>
                  </a:lnTo>
                  <a:lnTo>
                    <a:pt x="1889273" y="991394"/>
                  </a:lnTo>
                  <a:lnTo>
                    <a:pt x="1875174" y="991394"/>
                  </a:lnTo>
                  <a:lnTo>
                    <a:pt x="1861075" y="976815"/>
                  </a:lnTo>
                  <a:lnTo>
                    <a:pt x="1846976" y="991394"/>
                  </a:lnTo>
                  <a:lnTo>
                    <a:pt x="1818778" y="1005973"/>
                  </a:lnTo>
                  <a:lnTo>
                    <a:pt x="1790580" y="1020553"/>
                  </a:lnTo>
                  <a:lnTo>
                    <a:pt x="1748283" y="1049711"/>
                  </a:lnTo>
                  <a:lnTo>
                    <a:pt x="1748283" y="1064291"/>
                  </a:lnTo>
                  <a:lnTo>
                    <a:pt x="1734184" y="1078870"/>
                  </a:lnTo>
                  <a:lnTo>
                    <a:pt x="1734184" y="1093449"/>
                  </a:lnTo>
                  <a:lnTo>
                    <a:pt x="1734184" y="1137187"/>
                  </a:lnTo>
                  <a:lnTo>
                    <a:pt x="1748283" y="1151767"/>
                  </a:lnTo>
                  <a:lnTo>
                    <a:pt x="1804679" y="1195505"/>
                  </a:lnTo>
                  <a:lnTo>
                    <a:pt x="1804679" y="1210084"/>
                  </a:lnTo>
                  <a:lnTo>
                    <a:pt x="1748283" y="1268401"/>
                  </a:lnTo>
                  <a:lnTo>
                    <a:pt x="1649589" y="1399615"/>
                  </a:lnTo>
                  <a:lnTo>
                    <a:pt x="1522698" y="1443353"/>
                  </a:lnTo>
                  <a:lnTo>
                    <a:pt x="1508599" y="1428774"/>
                  </a:lnTo>
                  <a:lnTo>
                    <a:pt x="1508599" y="1414194"/>
                  </a:lnTo>
                  <a:lnTo>
                    <a:pt x="1508599" y="1399615"/>
                  </a:lnTo>
                  <a:lnTo>
                    <a:pt x="1508599" y="1370456"/>
                  </a:lnTo>
                  <a:lnTo>
                    <a:pt x="1508599" y="1355877"/>
                  </a:lnTo>
                  <a:lnTo>
                    <a:pt x="1508599" y="1341298"/>
                  </a:lnTo>
                  <a:lnTo>
                    <a:pt x="1494500" y="1341298"/>
                  </a:lnTo>
                  <a:lnTo>
                    <a:pt x="1480401" y="1355877"/>
                  </a:lnTo>
                  <a:lnTo>
                    <a:pt x="1480401" y="1341298"/>
                  </a:lnTo>
                  <a:lnTo>
                    <a:pt x="1480401" y="1326719"/>
                  </a:lnTo>
                  <a:lnTo>
                    <a:pt x="1494500" y="1297560"/>
                  </a:lnTo>
                  <a:lnTo>
                    <a:pt x="1508599" y="1268401"/>
                  </a:lnTo>
                  <a:lnTo>
                    <a:pt x="1494500" y="1268401"/>
                  </a:lnTo>
                  <a:lnTo>
                    <a:pt x="1480401" y="1253822"/>
                  </a:lnTo>
                  <a:lnTo>
                    <a:pt x="1466302" y="1239243"/>
                  </a:lnTo>
                  <a:lnTo>
                    <a:pt x="1452203" y="1239243"/>
                  </a:lnTo>
                  <a:lnTo>
                    <a:pt x="1424004" y="1239243"/>
                  </a:lnTo>
                  <a:lnTo>
                    <a:pt x="1381707" y="1253822"/>
                  </a:lnTo>
                  <a:lnTo>
                    <a:pt x="1381707" y="1239243"/>
                  </a:lnTo>
                  <a:lnTo>
                    <a:pt x="1367608" y="1224663"/>
                  </a:lnTo>
                  <a:lnTo>
                    <a:pt x="1353509" y="1239243"/>
                  </a:lnTo>
                  <a:lnTo>
                    <a:pt x="1283014" y="1326719"/>
                  </a:lnTo>
                  <a:lnTo>
                    <a:pt x="1297113" y="1341298"/>
                  </a:lnTo>
                  <a:lnTo>
                    <a:pt x="1297113" y="1355877"/>
                  </a:lnTo>
                  <a:lnTo>
                    <a:pt x="1297113" y="1370456"/>
                  </a:lnTo>
                  <a:lnTo>
                    <a:pt x="1297113" y="1385036"/>
                  </a:lnTo>
                  <a:lnTo>
                    <a:pt x="1311212" y="1399615"/>
                  </a:lnTo>
                  <a:lnTo>
                    <a:pt x="1311212" y="1414194"/>
                  </a:lnTo>
                  <a:lnTo>
                    <a:pt x="1311212" y="1428774"/>
                  </a:lnTo>
                  <a:lnTo>
                    <a:pt x="1297113" y="1443353"/>
                  </a:lnTo>
                  <a:lnTo>
                    <a:pt x="1283014" y="1457932"/>
                  </a:lnTo>
                  <a:lnTo>
                    <a:pt x="1268915" y="1472512"/>
                  </a:lnTo>
                  <a:lnTo>
                    <a:pt x="1254816" y="1472512"/>
                  </a:lnTo>
                  <a:lnTo>
                    <a:pt x="1240717" y="1428774"/>
                  </a:lnTo>
                  <a:lnTo>
                    <a:pt x="1226618" y="1399615"/>
                  </a:lnTo>
                  <a:lnTo>
                    <a:pt x="1212519" y="1385036"/>
                  </a:lnTo>
                  <a:lnTo>
                    <a:pt x="1198420" y="1370456"/>
                  </a:lnTo>
                  <a:lnTo>
                    <a:pt x="1184321" y="1355877"/>
                  </a:lnTo>
                  <a:lnTo>
                    <a:pt x="1198420" y="1355877"/>
                  </a:lnTo>
                  <a:lnTo>
                    <a:pt x="1212519" y="1341298"/>
                  </a:lnTo>
                  <a:lnTo>
                    <a:pt x="1184321" y="1312139"/>
                  </a:lnTo>
                  <a:lnTo>
                    <a:pt x="1184321" y="1326719"/>
                  </a:lnTo>
                  <a:lnTo>
                    <a:pt x="1127924" y="1326719"/>
                  </a:lnTo>
                  <a:lnTo>
                    <a:pt x="1113825" y="1341298"/>
                  </a:lnTo>
                  <a:lnTo>
                    <a:pt x="1113825" y="1355877"/>
                  </a:lnTo>
                  <a:lnTo>
                    <a:pt x="1099726" y="1355877"/>
                  </a:lnTo>
                  <a:lnTo>
                    <a:pt x="1015132" y="1355877"/>
                  </a:lnTo>
                  <a:lnTo>
                    <a:pt x="1015132" y="1341298"/>
                  </a:lnTo>
                  <a:lnTo>
                    <a:pt x="986934" y="1355877"/>
                  </a:lnTo>
                  <a:lnTo>
                    <a:pt x="972835" y="1370456"/>
                  </a:lnTo>
                  <a:lnTo>
                    <a:pt x="972835" y="1385036"/>
                  </a:lnTo>
                  <a:lnTo>
                    <a:pt x="944637" y="1414194"/>
                  </a:lnTo>
                  <a:lnTo>
                    <a:pt x="930538" y="1414194"/>
                  </a:lnTo>
                  <a:lnTo>
                    <a:pt x="916439" y="1428774"/>
                  </a:lnTo>
                  <a:lnTo>
                    <a:pt x="916439" y="1443353"/>
                  </a:lnTo>
                  <a:lnTo>
                    <a:pt x="930538" y="1457932"/>
                  </a:lnTo>
                  <a:lnTo>
                    <a:pt x="944637" y="1443353"/>
                  </a:lnTo>
                  <a:lnTo>
                    <a:pt x="944637" y="1457932"/>
                  </a:lnTo>
                  <a:lnTo>
                    <a:pt x="944637" y="1472512"/>
                  </a:lnTo>
                  <a:lnTo>
                    <a:pt x="930538" y="1487091"/>
                  </a:lnTo>
                  <a:lnTo>
                    <a:pt x="930538" y="1501670"/>
                  </a:lnTo>
                  <a:lnTo>
                    <a:pt x="902340" y="1516250"/>
                  </a:lnTo>
                  <a:lnTo>
                    <a:pt x="902340" y="1545408"/>
                  </a:lnTo>
                  <a:lnTo>
                    <a:pt x="902340" y="1559988"/>
                  </a:lnTo>
                  <a:lnTo>
                    <a:pt x="888240" y="1589146"/>
                  </a:lnTo>
                  <a:lnTo>
                    <a:pt x="860042" y="1603726"/>
                  </a:lnTo>
                  <a:lnTo>
                    <a:pt x="845943" y="1603726"/>
                  </a:lnTo>
                  <a:lnTo>
                    <a:pt x="831844" y="1603726"/>
                  </a:lnTo>
                  <a:lnTo>
                    <a:pt x="817745" y="1589146"/>
                  </a:lnTo>
                  <a:lnTo>
                    <a:pt x="803646" y="1574567"/>
                  </a:lnTo>
                  <a:lnTo>
                    <a:pt x="803646" y="1545408"/>
                  </a:lnTo>
                  <a:lnTo>
                    <a:pt x="789547" y="1530829"/>
                  </a:lnTo>
                  <a:lnTo>
                    <a:pt x="789547" y="1516250"/>
                  </a:lnTo>
                  <a:lnTo>
                    <a:pt x="775448" y="1516250"/>
                  </a:lnTo>
                  <a:lnTo>
                    <a:pt x="747250" y="1516250"/>
                  </a:lnTo>
                  <a:lnTo>
                    <a:pt x="747250" y="1530829"/>
                  </a:lnTo>
                  <a:lnTo>
                    <a:pt x="747250" y="1545408"/>
                  </a:lnTo>
                  <a:lnTo>
                    <a:pt x="761349" y="1545408"/>
                  </a:lnTo>
                  <a:lnTo>
                    <a:pt x="761349" y="1559988"/>
                  </a:lnTo>
                  <a:lnTo>
                    <a:pt x="747250" y="1574567"/>
                  </a:lnTo>
                  <a:lnTo>
                    <a:pt x="747250" y="1603726"/>
                  </a:lnTo>
                  <a:lnTo>
                    <a:pt x="789547" y="1618305"/>
                  </a:lnTo>
                  <a:lnTo>
                    <a:pt x="789547" y="1647464"/>
                  </a:lnTo>
                  <a:lnTo>
                    <a:pt x="761349" y="1676622"/>
                  </a:lnTo>
                  <a:lnTo>
                    <a:pt x="747250" y="1720360"/>
                  </a:lnTo>
                  <a:lnTo>
                    <a:pt x="733151" y="1720360"/>
                  </a:lnTo>
                  <a:lnTo>
                    <a:pt x="662656" y="1662043"/>
                  </a:lnTo>
                  <a:lnTo>
                    <a:pt x="634458" y="1632884"/>
                  </a:lnTo>
                  <a:lnTo>
                    <a:pt x="648557" y="1618305"/>
                  </a:lnTo>
                  <a:lnTo>
                    <a:pt x="662656" y="1603726"/>
                  </a:lnTo>
                  <a:lnTo>
                    <a:pt x="662656" y="1589146"/>
                  </a:lnTo>
                  <a:lnTo>
                    <a:pt x="676755" y="1574567"/>
                  </a:lnTo>
                  <a:lnTo>
                    <a:pt x="676755" y="1559988"/>
                  </a:lnTo>
                  <a:lnTo>
                    <a:pt x="648557" y="1559988"/>
                  </a:lnTo>
                  <a:lnTo>
                    <a:pt x="648557" y="1530829"/>
                  </a:lnTo>
                  <a:lnTo>
                    <a:pt x="676755" y="1487091"/>
                  </a:lnTo>
                  <a:lnTo>
                    <a:pt x="676755" y="1472512"/>
                  </a:lnTo>
                  <a:lnTo>
                    <a:pt x="676755" y="1443353"/>
                  </a:lnTo>
                  <a:lnTo>
                    <a:pt x="676755" y="1428774"/>
                  </a:lnTo>
                  <a:lnTo>
                    <a:pt x="662656" y="1428774"/>
                  </a:lnTo>
                  <a:lnTo>
                    <a:pt x="648557" y="1443353"/>
                  </a:lnTo>
                  <a:lnTo>
                    <a:pt x="648557" y="1428774"/>
                  </a:lnTo>
                  <a:lnTo>
                    <a:pt x="634458" y="1443353"/>
                  </a:lnTo>
                  <a:lnTo>
                    <a:pt x="634458" y="1428774"/>
                  </a:lnTo>
                  <a:lnTo>
                    <a:pt x="620358" y="1414194"/>
                  </a:lnTo>
                  <a:lnTo>
                    <a:pt x="620358" y="1399615"/>
                  </a:lnTo>
                  <a:lnTo>
                    <a:pt x="606259" y="1399615"/>
                  </a:lnTo>
                  <a:lnTo>
                    <a:pt x="592160" y="1399615"/>
                  </a:lnTo>
                  <a:lnTo>
                    <a:pt x="578061" y="1385036"/>
                  </a:lnTo>
                  <a:lnTo>
                    <a:pt x="563962" y="1399615"/>
                  </a:lnTo>
                  <a:lnTo>
                    <a:pt x="549863" y="1399615"/>
                  </a:lnTo>
                  <a:lnTo>
                    <a:pt x="563962" y="1414194"/>
                  </a:lnTo>
                  <a:lnTo>
                    <a:pt x="563962" y="1428774"/>
                  </a:lnTo>
                  <a:lnTo>
                    <a:pt x="549863" y="1428774"/>
                  </a:lnTo>
                  <a:lnTo>
                    <a:pt x="549863" y="1414194"/>
                  </a:lnTo>
                  <a:lnTo>
                    <a:pt x="535764" y="1414194"/>
                  </a:lnTo>
                  <a:lnTo>
                    <a:pt x="521665" y="1428774"/>
                  </a:lnTo>
                  <a:lnTo>
                    <a:pt x="521665" y="1443353"/>
                  </a:lnTo>
                  <a:lnTo>
                    <a:pt x="521665" y="1457932"/>
                  </a:lnTo>
                  <a:lnTo>
                    <a:pt x="521665" y="1472512"/>
                  </a:lnTo>
                  <a:lnTo>
                    <a:pt x="521665" y="1487091"/>
                  </a:lnTo>
                  <a:lnTo>
                    <a:pt x="507566" y="1472512"/>
                  </a:lnTo>
                  <a:lnTo>
                    <a:pt x="507566" y="1457932"/>
                  </a:lnTo>
                  <a:lnTo>
                    <a:pt x="507566" y="1428774"/>
                  </a:lnTo>
                  <a:lnTo>
                    <a:pt x="521665" y="1414194"/>
                  </a:lnTo>
                  <a:lnTo>
                    <a:pt x="521665" y="1399615"/>
                  </a:lnTo>
                  <a:lnTo>
                    <a:pt x="507566" y="1385036"/>
                  </a:lnTo>
                  <a:lnTo>
                    <a:pt x="479368" y="1385036"/>
                  </a:lnTo>
                  <a:lnTo>
                    <a:pt x="479368" y="1399615"/>
                  </a:lnTo>
                  <a:lnTo>
                    <a:pt x="479368" y="1414194"/>
                  </a:lnTo>
                  <a:lnTo>
                    <a:pt x="479368" y="1428774"/>
                  </a:lnTo>
                  <a:lnTo>
                    <a:pt x="479368" y="1443353"/>
                  </a:lnTo>
                  <a:lnTo>
                    <a:pt x="465269" y="1443353"/>
                  </a:lnTo>
                  <a:lnTo>
                    <a:pt x="437071" y="1443353"/>
                  </a:lnTo>
                  <a:lnTo>
                    <a:pt x="408873" y="1457932"/>
                  </a:lnTo>
                  <a:lnTo>
                    <a:pt x="394774" y="1443353"/>
                  </a:lnTo>
                  <a:lnTo>
                    <a:pt x="394774" y="1428774"/>
                  </a:lnTo>
                  <a:lnTo>
                    <a:pt x="408873" y="1414194"/>
                  </a:lnTo>
                  <a:lnTo>
                    <a:pt x="408873" y="1399615"/>
                  </a:lnTo>
                  <a:lnTo>
                    <a:pt x="408873" y="1385036"/>
                  </a:lnTo>
                  <a:lnTo>
                    <a:pt x="408873" y="1370456"/>
                  </a:lnTo>
                  <a:lnTo>
                    <a:pt x="422972" y="1370456"/>
                  </a:lnTo>
                  <a:lnTo>
                    <a:pt x="422972" y="1355877"/>
                  </a:lnTo>
                  <a:lnTo>
                    <a:pt x="437071" y="1341298"/>
                  </a:lnTo>
                  <a:lnTo>
                    <a:pt x="451170" y="1326719"/>
                  </a:lnTo>
                  <a:lnTo>
                    <a:pt x="437071" y="1326719"/>
                  </a:lnTo>
                  <a:lnTo>
                    <a:pt x="451170" y="1312139"/>
                  </a:lnTo>
                  <a:lnTo>
                    <a:pt x="465269" y="1312139"/>
                  </a:lnTo>
                  <a:lnTo>
                    <a:pt x="465269" y="1297560"/>
                  </a:lnTo>
                  <a:lnTo>
                    <a:pt x="479368" y="1268401"/>
                  </a:lnTo>
                  <a:lnTo>
                    <a:pt x="479368" y="1239243"/>
                  </a:lnTo>
                  <a:lnTo>
                    <a:pt x="465269" y="1224663"/>
                  </a:lnTo>
                  <a:lnTo>
                    <a:pt x="451170" y="1210084"/>
                  </a:lnTo>
                  <a:lnTo>
                    <a:pt x="451170" y="1151767"/>
                  </a:lnTo>
                  <a:lnTo>
                    <a:pt x="451170" y="1122608"/>
                  </a:lnTo>
                  <a:lnTo>
                    <a:pt x="437071" y="1108029"/>
                  </a:lnTo>
                  <a:lnTo>
                    <a:pt x="437071" y="1093449"/>
                  </a:lnTo>
                  <a:lnTo>
                    <a:pt x="422972" y="1093449"/>
                  </a:lnTo>
                  <a:lnTo>
                    <a:pt x="422972" y="1108029"/>
                  </a:lnTo>
                  <a:lnTo>
                    <a:pt x="408873" y="1108029"/>
                  </a:lnTo>
                  <a:lnTo>
                    <a:pt x="408873" y="1093449"/>
                  </a:lnTo>
                  <a:lnTo>
                    <a:pt x="394774" y="1064291"/>
                  </a:lnTo>
                  <a:lnTo>
                    <a:pt x="408873" y="1049711"/>
                  </a:lnTo>
                  <a:lnTo>
                    <a:pt x="408873" y="1035132"/>
                  </a:lnTo>
                  <a:lnTo>
                    <a:pt x="394774" y="1035132"/>
                  </a:lnTo>
                  <a:lnTo>
                    <a:pt x="366575" y="1035132"/>
                  </a:lnTo>
                  <a:lnTo>
                    <a:pt x="324278" y="1064291"/>
                  </a:lnTo>
                  <a:lnTo>
                    <a:pt x="310179" y="1078870"/>
                  </a:lnTo>
                  <a:lnTo>
                    <a:pt x="296080" y="1064291"/>
                  </a:lnTo>
                  <a:lnTo>
                    <a:pt x="296080" y="1049711"/>
                  </a:lnTo>
                  <a:lnTo>
                    <a:pt x="267882" y="1035132"/>
                  </a:lnTo>
                  <a:lnTo>
                    <a:pt x="225585" y="1035132"/>
                  </a:lnTo>
                  <a:lnTo>
                    <a:pt x="211486" y="1035132"/>
                  </a:lnTo>
                  <a:lnTo>
                    <a:pt x="197387" y="1049711"/>
                  </a:lnTo>
                  <a:lnTo>
                    <a:pt x="183288" y="1035132"/>
                  </a:lnTo>
                  <a:lnTo>
                    <a:pt x="169189" y="1049711"/>
                  </a:lnTo>
                  <a:lnTo>
                    <a:pt x="169189" y="1035132"/>
                  </a:lnTo>
                  <a:lnTo>
                    <a:pt x="155090" y="1020553"/>
                  </a:lnTo>
                  <a:lnTo>
                    <a:pt x="155090" y="1005973"/>
                  </a:lnTo>
                  <a:lnTo>
                    <a:pt x="140991" y="976815"/>
                  </a:lnTo>
                  <a:lnTo>
                    <a:pt x="126892" y="976815"/>
                  </a:lnTo>
                  <a:lnTo>
                    <a:pt x="98693" y="976815"/>
                  </a:lnTo>
                  <a:lnTo>
                    <a:pt x="70495" y="991394"/>
                  </a:lnTo>
                  <a:lnTo>
                    <a:pt x="42297" y="991394"/>
                  </a:lnTo>
                  <a:lnTo>
                    <a:pt x="0" y="976815"/>
                  </a:lnTo>
                  <a:lnTo>
                    <a:pt x="0" y="962235"/>
                  </a:lnTo>
                  <a:lnTo>
                    <a:pt x="0" y="947656"/>
                  </a:lnTo>
                  <a:lnTo>
                    <a:pt x="14099" y="933077"/>
                  </a:lnTo>
                  <a:lnTo>
                    <a:pt x="0" y="918498"/>
                  </a:lnTo>
                  <a:lnTo>
                    <a:pt x="14099" y="903918"/>
                  </a:lnTo>
                  <a:lnTo>
                    <a:pt x="14099" y="889339"/>
                  </a:lnTo>
                  <a:lnTo>
                    <a:pt x="28198" y="903918"/>
                  </a:lnTo>
                  <a:lnTo>
                    <a:pt x="42297" y="903918"/>
                  </a:lnTo>
                  <a:lnTo>
                    <a:pt x="42297" y="874760"/>
                  </a:lnTo>
                  <a:lnTo>
                    <a:pt x="56396" y="874760"/>
                  </a:lnTo>
                  <a:lnTo>
                    <a:pt x="70495" y="874760"/>
                  </a:lnTo>
                  <a:lnTo>
                    <a:pt x="84594" y="860180"/>
                  </a:lnTo>
                  <a:lnTo>
                    <a:pt x="84594" y="845601"/>
                  </a:lnTo>
                  <a:lnTo>
                    <a:pt x="84594" y="816442"/>
                  </a:lnTo>
                  <a:lnTo>
                    <a:pt x="98693" y="816442"/>
                  </a:lnTo>
                  <a:lnTo>
                    <a:pt x="112793" y="801863"/>
                  </a:lnTo>
                  <a:lnTo>
                    <a:pt x="112793" y="787284"/>
                  </a:lnTo>
                  <a:lnTo>
                    <a:pt x="112793" y="772704"/>
                  </a:lnTo>
                  <a:lnTo>
                    <a:pt x="112793" y="758125"/>
                  </a:lnTo>
                  <a:lnTo>
                    <a:pt x="112793" y="743546"/>
                  </a:lnTo>
                  <a:lnTo>
                    <a:pt x="112793" y="728966"/>
                  </a:lnTo>
                  <a:lnTo>
                    <a:pt x="112793" y="714387"/>
                  </a:lnTo>
                  <a:lnTo>
                    <a:pt x="126892" y="714387"/>
                  </a:lnTo>
                  <a:lnTo>
                    <a:pt x="140991" y="699808"/>
                  </a:lnTo>
                  <a:lnTo>
                    <a:pt x="140991" y="685228"/>
                  </a:lnTo>
                  <a:lnTo>
                    <a:pt x="140991" y="656070"/>
                  </a:lnTo>
                  <a:lnTo>
                    <a:pt x="140991" y="641490"/>
                  </a:lnTo>
                  <a:lnTo>
                    <a:pt x="140991" y="612332"/>
                  </a:lnTo>
                  <a:lnTo>
                    <a:pt x="140991" y="597752"/>
                  </a:lnTo>
                  <a:lnTo>
                    <a:pt x="155090" y="597752"/>
                  </a:lnTo>
                  <a:lnTo>
                    <a:pt x="169189" y="583173"/>
                  </a:lnTo>
                  <a:lnTo>
                    <a:pt x="169189" y="554014"/>
                  </a:lnTo>
                  <a:lnTo>
                    <a:pt x="183288" y="524856"/>
                  </a:lnTo>
                  <a:lnTo>
                    <a:pt x="183288" y="510277"/>
                  </a:lnTo>
                  <a:lnTo>
                    <a:pt x="197387" y="495697"/>
                  </a:lnTo>
                  <a:lnTo>
                    <a:pt x="197387" y="481118"/>
                  </a:lnTo>
                  <a:lnTo>
                    <a:pt x="211486" y="466539"/>
                  </a:lnTo>
                  <a:lnTo>
                    <a:pt x="239684" y="466539"/>
                  </a:lnTo>
                  <a:lnTo>
                    <a:pt x="267882" y="466539"/>
                  </a:lnTo>
                  <a:lnTo>
                    <a:pt x="267882" y="451959"/>
                  </a:lnTo>
                  <a:lnTo>
                    <a:pt x="281981" y="451959"/>
                  </a:lnTo>
                  <a:lnTo>
                    <a:pt x="296080" y="437380"/>
                  </a:lnTo>
                  <a:lnTo>
                    <a:pt x="296080" y="422801"/>
                  </a:lnTo>
                  <a:lnTo>
                    <a:pt x="310179" y="422801"/>
                  </a:lnTo>
                  <a:lnTo>
                    <a:pt x="324278" y="408221"/>
                  </a:lnTo>
                  <a:lnTo>
                    <a:pt x="338377" y="379063"/>
                  </a:lnTo>
                  <a:lnTo>
                    <a:pt x="352476" y="364483"/>
                  </a:lnTo>
                  <a:lnTo>
                    <a:pt x="338377" y="349904"/>
                  </a:lnTo>
                  <a:lnTo>
                    <a:pt x="324278" y="349904"/>
                  </a:lnTo>
                  <a:lnTo>
                    <a:pt x="310179" y="364483"/>
                  </a:lnTo>
                  <a:lnTo>
                    <a:pt x="296080" y="379063"/>
                  </a:lnTo>
                  <a:lnTo>
                    <a:pt x="281981" y="408221"/>
                  </a:lnTo>
                  <a:lnTo>
                    <a:pt x="267882" y="408221"/>
                  </a:lnTo>
                  <a:lnTo>
                    <a:pt x="267882" y="393642"/>
                  </a:lnTo>
                  <a:lnTo>
                    <a:pt x="253783" y="379063"/>
                  </a:lnTo>
                  <a:lnTo>
                    <a:pt x="253783" y="364483"/>
                  </a:lnTo>
                  <a:lnTo>
                    <a:pt x="253783" y="335325"/>
                  </a:lnTo>
                  <a:lnTo>
                    <a:pt x="281981" y="291587"/>
                  </a:lnTo>
                  <a:lnTo>
                    <a:pt x="296080" y="291587"/>
                  </a:lnTo>
                  <a:lnTo>
                    <a:pt x="281981" y="277007"/>
                  </a:lnTo>
                  <a:lnTo>
                    <a:pt x="296080" y="262428"/>
                  </a:lnTo>
                  <a:lnTo>
                    <a:pt x="296080" y="247849"/>
                  </a:lnTo>
                  <a:lnTo>
                    <a:pt x="281981" y="247849"/>
                  </a:lnTo>
                  <a:lnTo>
                    <a:pt x="267882" y="233269"/>
                  </a:lnTo>
                  <a:lnTo>
                    <a:pt x="267882" y="218690"/>
                  </a:lnTo>
                  <a:lnTo>
                    <a:pt x="296080" y="174952"/>
                  </a:lnTo>
                  <a:lnTo>
                    <a:pt x="310179" y="145793"/>
                  </a:lnTo>
                  <a:lnTo>
                    <a:pt x="324278" y="145793"/>
                  </a:lnTo>
                  <a:lnTo>
                    <a:pt x="338377" y="160373"/>
                  </a:lnTo>
                  <a:lnTo>
                    <a:pt x="352476" y="145793"/>
                  </a:lnTo>
                  <a:lnTo>
                    <a:pt x="380675" y="131214"/>
                  </a:lnTo>
                  <a:lnTo>
                    <a:pt x="394774" y="116635"/>
                  </a:lnTo>
                  <a:lnTo>
                    <a:pt x="380675" y="116635"/>
                  </a:lnTo>
                  <a:lnTo>
                    <a:pt x="366575" y="116635"/>
                  </a:lnTo>
                  <a:lnTo>
                    <a:pt x="380675" y="102055"/>
                  </a:lnTo>
                  <a:lnTo>
                    <a:pt x="380675" y="87476"/>
                  </a:lnTo>
                  <a:lnTo>
                    <a:pt x="408873" y="87476"/>
                  </a:lnTo>
                  <a:lnTo>
                    <a:pt x="422972" y="72897"/>
                  </a:lnTo>
                  <a:lnTo>
                    <a:pt x="422972" y="58317"/>
                  </a:lnTo>
                  <a:lnTo>
                    <a:pt x="437071" y="58317"/>
                  </a:lnTo>
                  <a:lnTo>
                    <a:pt x="437071" y="43738"/>
                  </a:lnTo>
                  <a:lnTo>
                    <a:pt x="465269" y="14579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Прямоугольник 199"/>
            <p:cNvSpPr/>
            <p:nvPr/>
          </p:nvSpPr>
          <p:spPr>
            <a:xfrm>
              <a:off x="4135272" y="4804012"/>
              <a:ext cx="491319" cy="3138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4997012" y="5235413"/>
            <a:ext cx="538348" cy="713631"/>
            <a:chOff x="5773127" y="2973738"/>
            <a:chExt cx="1269117" cy="1906186"/>
          </a:xfrm>
          <a:pattFill prst="dkVert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3" name="Прямоугольник 202"/>
            <p:cNvSpPr/>
            <p:nvPr/>
          </p:nvSpPr>
          <p:spPr>
            <a:xfrm>
              <a:off x="6537278" y="3523194"/>
              <a:ext cx="313899" cy="341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Прямоугольник 36"/>
            <p:cNvSpPr/>
            <p:nvPr/>
          </p:nvSpPr>
          <p:spPr>
            <a:xfrm>
              <a:off x="5773127" y="2973738"/>
              <a:ext cx="1269117" cy="1906186"/>
            </a:xfrm>
            <a:custGeom>
              <a:avLst/>
              <a:gdLst/>
              <a:ahLst/>
              <a:cxnLst/>
              <a:rect l="l" t="t" r="r" b="b"/>
              <a:pathLst>
                <a:path w="1269117" h="1906186">
                  <a:moveTo>
                    <a:pt x="1144964" y="1715568"/>
                  </a:moveTo>
                  <a:lnTo>
                    <a:pt x="1158759" y="1731453"/>
                  </a:lnTo>
                  <a:lnTo>
                    <a:pt x="1158759" y="1747337"/>
                  </a:lnTo>
                  <a:close/>
                  <a:moveTo>
                    <a:pt x="289690" y="0"/>
                  </a:moveTo>
                  <a:lnTo>
                    <a:pt x="303485" y="0"/>
                  </a:lnTo>
                  <a:lnTo>
                    <a:pt x="317279" y="15885"/>
                  </a:lnTo>
                  <a:lnTo>
                    <a:pt x="317279" y="0"/>
                  </a:lnTo>
                  <a:lnTo>
                    <a:pt x="331074" y="0"/>
                  </a:lnTo>
                  <a:lnTo>
                    <a:pt x="344869" y="0"/>
                  </a:lnTo>
                  <a:lnTo>
                    <a:pt x="344869" y="15885"/>
                  </a:lnTo>
                  <a:lnTo>
                    <a:pt x="317279" y="47655"/>
                  </a:lnTo>
                  <a:lnTo>
                    <a:pt x="331074" y="63540"/>
                  </a:lnTo>
                  <a:lnTo>
                    <a:pt x="344869" y="79425"/>
                  </a:lnTo>
                  <a:lnTo>
                    <a:pt x="344869" y="95309"/>
                  </a:lnTo>
                  <a:lnTo>
                    <a:pt x="344869" y="111194"/>
                  </a:lnTo>
                  <a:lnTo>
                    <a:pt x="344869" y="127079"/>
                  </a:lnTo>
                  <a:lnTo>
                    <a:pt x="358664" y="127079"/>
                  </a:lnTo>
                  <a:lnTo>
                    <a:pt x="372458" y="127079"/>
                  </a:lnTo>
                  <a:lnTo>
                    <a:pt x="386253" y="127079"/>
                  </a:lnTo>
                  <a:lnTo>
                    <a:pt x="400048" y="127079"/>
                  </a:lnTo>
                  <a:lnTo>
                    <a:pt x="400048" y="142964"/>
                  </a:lnTo>
                  <a:lnTo>
                    <a:pt x="400048" y="174734"/>
                  </a:lnTo>
                  <a:lnTo>
                    <a:pt x="413843" y="174734"/>
                  </a:lnTo>
                  <a:lnTo>
                    <a:pt x="413843" y="206504"/>
                  </a:lnTo>
                  <a:lnTo>
                    <a:pt x="427637" y="222389"/>
                  </a:lnTo>
                  <a:lnTo>
                    <a:pt x="427637" y="238273"/>
                  </a:lnTo>
                  <a:lnTo>
                    <a:pt x="427637" y="254158"/>
                  </a:lnTo>
                  <a:lnTo>
                    <a:pt x="427637" y="270043"/>
                  </a:lnTo>
                  <a:lnTo>
                    <a:pt x="413843" y="301813"/>
                  </a:lnTo>
                  <a:lnTo>
                    <a:pt x="413843" y="317698"/>
                  </a:lnTo>
                  <a:lnTo>
                    <a:pt x="427637" y="317698"/>
                  </a:lnTo>
                  <a:lnTo>
                    <a:pt x="441432" y="317698"/>
                  </a:lnTo>
                  <a:lnTo>
                    <a:pt x="455227" y="317698"/>
                  </a:lnTo>
                  <a:lnTo>
                    <a:pt x="469022" y="301813"/>
                  </a:lnTo>
                  <a:lnTo>
                    <a:pt x="496611" y="317698"/>
                  </a:lnTo>
                  <a:lnTo>
                    <a:pt x="496611" y="349468"/>
                  </a:lnTo>
                  <a:lnTo>
                    <a:pt x="482816" y="397122"/>
                  </a:lnTo>
                  <a:lnTo>
                    <a:pt x="469022" y="428892"/>
                  </a:lnTo>
                  <a:lnTo>
                    <a:pt x="441432" y="460662"/>
                  </a:lnTo>
                  <a:lnTo>
                    <a:pt x="441432" y="476547"/>
                  </a:lnTo>
                  <a:lnTo>
                    <a:pt x="441432" y="492432"/>
                  </a:lnTo>
                  <a:lnTo>
                    <a:pt x="455227" y="476547"/>
                  </a:lnTo>
                  <a:lnTo>
                    <a:pt x="455227" y="492432"/>
                  </a:lnTo>
                  <a:lnTo>
                    <a:pt x="469022" y="508316"/>
                  </a:lnTo>
                  <a:lnTo>
                    <a:pt x="482816" y="492432"/>
                  </a:lnTo>
                  <a:lnTo>
                    <a:pt x="496611" y="492432"/>
                  </a:lnTo>
                  <a:lnTo>
                    <a:pt x="496611" y="508316"/>
                  </a:lnTo>
                  <a:lnTo>
                    <a:pt x="510406" y="508316"/>
                  </a:lnTo>
                  <a:lnTo>
                    <a:pt x="524201" y="508316"/>
                  </a:lnTo>
                  <a:lnTo>
                    <a:pt x="537995" y="524201"/>
                  </a:lnTo>
                  <a:lnTo>
                    <a:pt x="537995" y="508316"/>
                  </a:lnTo>
                  <a:lnTo>
                    <a:pt x="551790" y="492432"/>
                  </a:lnTo>
                  <a:lnTo>
                    <a:pt x="565585" y="476547"/>
                  </a:lnTo>
                  <a:lnTo>
                    <a:pt x="593174" y="476547"/>
                  </a:lnTo>
                  <a:lnTo>
                    <a:pt x="620764" y="460662"/>
                  </a:lnTo>
                  <a:lnTo>
                    <a:pt x="689738" y="397122"/>
                  </a:lnTo>
                  <a:lnTo>
                    <a:pt x="717327" y="365352"/>
                  </a:lnTo>
                  <a:lnTo>
                    <a:pt x="731122" y="349468"/>
                  </a:lnTo>
                  <a:lnTo>
                    <a:pt x="717327" y="349468"/>
                  </a:lnTo>
                  <a:lnTo>
                    <a:pt x="717327" y="333583"/>
                  </a:lnTo>
                  <a:lnTo>
                    <a:pt x="717327" y="317698"/>
                  </a:lnTo>
                  <a:lnTo>
                    <a:pt x="731122" y="317698"/>
                  </a:lnTo>
                  <a:lnTo>
                    <a:pt x="731122" y="301813"/>
                  </a:lnTo>
                  <a:lnTo>
                    <a:pt x="731122" y="285928"/>
                  </a:lnTo>
                  <a:lnTo>
                    <a:pt x="744917" y="270043"/>
                  </a:lnTo>
                  <a:lnTo>
                    <a:pt x="758711" y="270043"/>
                  </a:lnTo>
                  <a:lnTo>
                    <a:pt x="758711" y="254158"/>
                  </a:lnTo>
                  <a:lnTo>
                    <a:pt x="772506" y="238273"/>
                  </a:lnTo>
                  <a:lnTo>
                    <a:pt x="772506" y="222389"/>
                  </a:lnTo>
                  <a:lnTo>
                    <a:pt x="786301" y="206504"/>
                  </a:lnTo>
                  <a:lnTo>
                    <a:pt x="786301" y="190619"/>
                  </a:lnTo>
                  <a:lnTo>
                    <a:pt x="786301" y="174734"/>
                  </a:lnTo>
                  <a:lnTo>
                    <a:pt x="800096" y="174734"/>
                  </a:lnTo>
                  <a:lnTo>
                    <a:pt x="827685" y="174734"/>
                  </a:lnTo>
                  <a:lnTo>
                    <a:pt x="841480" y="174734"/>
                  </a:lnTo>
                  <a:lnTo>
                    <a:pt x="855275" y="174734"/>
                  </a:lnTo>
                  <a:lnTo>
                    <a:pt x="869069" y="190619"/>
                  </a:lnTo>
                  <a:lnTo>
                    <a:pt x="869069" y="206504"/>
                  </a:lnTo>
                  <a:lnTo>
                    <a:pt x="855275" y="206504"/>
                  </a:lnTo>
                  <a:lnTo>
                    <a:pt x="841480" y="222389"/>
                  </a:lnTo>
                  <a:lnTo>
                    <a:pt x="841480" y="238273"/>
                  </a:lnTo>
                  <a:lnTo>
                    <a:pt x="855275" y="238273"/>
                  </a:lnTo>
                  <a:lnTo>
                    <a:pt x="855275" y="254158"/>
                  </a:lnTo>
                  <a:lnTo>
                    <a:pt x="841480" y="270043"/>
                  </a:lnTo>
                  <a:lnTo>
                    <a:pt x="841480" y="285928"/>
                  </a:lnTo>
                  <a:lnTo>
                    <a:pt x="855275" y="301813"/>
                  </a:lnTo>
                  <a:lnTo>
                    <a:pt x="869069" y="301813"/>
                  </a:lnTo>
                  <a:lnTo>
                    <a:pt x="882864" y="317698"/>
                  </a:lnTo>
                  <a:lnTo>
                    <a:pt x="896659" y="317698"/>
                  </a:lnTo>
                  <a:lnTo>
                    <a:pt x="924248" y="301813"/>
                  </a:lnTo>
                  <a:lnTo>
                    <a:pt x="951838" y="301813"/>
                  </a:lnTo>
                  <a:lnTo>
                    <a:pt x="979427" y="301813"/>
                  </a:lnTo>
                  <a:lnTo>
                    <a:pt x="1007017" y="285928"/>
                  </a:lnTo>
                  <a:lnTo>
                    <a:pt x="1034606" y="270043"/>
                  </a:lnTo>
                  <a:lnTo>
                    <a:pt x="1062196" y="254158"/>
                  </a:lnTo>
                  <a:lnTo>
                    <a:pt x="1075991" y="238273"/>
                  </a:lnTo>
                  <a:lnTo>
                    <a:pt x="1075991" y="254158"/>
                  </a:lnTo>
                  <a:lnTo>
                    <a:pt x="1103580" y="222389"/>
                  </a:lnTo>
                  <a:lnTo>
                    <a:pt x="1117375" y="190619"/>
                  </a:lnTo>
                  <a:lnTo>
                    <a:pt x="1131170" y="190619"/>
                  </a:lnTo>
                  <a:lnTo>
                    <a:pt x="1144964" y="190619"/>
                  </a:lnTo>
                  <a:lnTo>
                    <a:pt x="1158759" y="190619"/>
                  </a:lnTo>
                  <a:lnTo>
                    <a:pt x="1172554" y="190619"/>
                  </a:lnTo>
                  <a:lnTo>
                    <a:pt x="1172554" y="206504"/>
                  </a:lnTo>
                  <a:lnTo>
                    <a:pt x="1186349" y="206504"/>
                  </a:lnTo>
                  <a:lnTo>
                    <a:pt x="1200143" y="206504"/>
                  </a:lnTo>
                  <a:lnTo>
                    <a:pt x="1200143" y="222389"/>
                  </a:lnTo>
                  <a:lnTo>
                    <a:pt x="1186349" y="222389"/>
                  </a:lnTo>
                  <a:lnTo>
                    <a:pt x="1172554" y="254158"/>
                  </a:lnTo>
                  <a:lnTo>
                    <a:pt x="1172554" y="270043"/>
                  </a:lnTo>
                  <a:lnTo>
                    <a:pt x="1186349" y="301813"/>
                  </a:lnTo>
                  <a:lnTo>
                    <a:pt x="1200143" y="333583"/>
                  </a:lnTo>
                  <a:lnTo>
                    <a:pt x="1200143" y="349468"/>
                  </a:lnTo>
                  <a:lnTo>
                    <a:pt x="1186349" y="365352"/>
                  </a:lnTo>
                  <a:lnTo>
                    <a:pt x="1172554" y="349468"/>
                  </a:lnTo>
                  <a:lnTo>
                    <a:pt x="1158759" y="349468"/>
                  </a:lnTo>
                  <a:lnTo>
                    <a:pt x="1144964" y="349468"/>
                  </a:lnTo>
                  <a:lnTo>
                    <a:pt x="1131170" y="349468"/>
                  </a:lnTo>
                  <a:lnTo>
                    <a:pt x="1131170" y="365352"/>
                  </a:lnTo>
                  <a:lnTo>
                    <a:pt x="1117375" y="365352"/>
                  </a:lnTo>
                  <a:lnTo>
                    <a:pt x="1103580" y="365352"/>
                  </a:lnTo>
                  <a:lnTo>
                    <a:pt x="1089785" y="349468"/>
                  </a:lnTo>
                  <a:lnTo>
                    <a:pt x="1075991" y="365352"/>
                  </a:lnTo>
                  <a:lnTo>
                    <a:pt x="1062196" y="381237"/>
                  </a:lnTo>
                  <a:lnTo>
                    <a:pt x="1048401" y="397122"/>
                  </a:lnTo>
                  <a:lnTo>
                    <a:pt x="1048401" y="413007"/>
                  </a:lnTo>
                  <a:lnTo>
                    <a:pt x="1062196" y="413007"/>
                  </a:lnTo>
                  <a:lnTo>
                    <a:pt x="1089785" y="413007"/>
                  </a:lnTo>
                  <a:lnTo>
                    <a:pt x="1103580" y="428892"/>
                  </a:lnTo>
                  <a:lnTo>
                    <a:pt x="1089785" y="444777"/>
                  </a:lnTo>
                  <a:lnTo>
                    <a:pt x="1089785" y="460662"/>
                  </a:lnTo>
                  <a:lnTo>
                    <a:pt x="1117375" y="476547"/>
                  </a:lnTo>
                  <a:lnTo>
                    <a:pt x="1144964" y="492432"/>
                  </a:lnTo>
                  <a:lnTo>
                    <a:pt x="1158759" y="492432"/>
                  </a:lnTo>
                  <a:lnTo>
                    <a:pt x="1172554" y="524201"/>
                  </a:lnTo>
                  <a:lnTo>
                    <a:pt x="1172554" y="540086"/>
                  </a:lnTo>
                  <a:lnTo>
                    <a:pt x="1172554" y="587741"/>
                  </a:lnTo>
                  <a:lnTo>
                    <a:pt x="1172554" y="635396"/>
                  </a:lnTo>
                  <a:lnTo>
                    <a:pt x="1172554" y="651280"/>
                  </a:lnTo>
                  <a:lnTo>
                    <a:pt x="1172554" y="667165"/>
                  </a:lnTo>
                  <a:lnTo>
                    <a:pt x="1186349" y="667165"/>
                  </a:lnTo>
                  <a:lnTo>
                    <a:pt x="1200143" y="683050"/>
                  </a:lnTo>
                  <a:lnTo>
                    <a:pt x="1200143" y="698935"/>
                  </a:lnTo>
                  <a:lnTo>
                    <a:pt x="1200143" y="714820"/>
                  </a:lnTo>
                  <a:lnTo>
                    <a:pt x="1200143" y="730705"/>
                  </a:lnTo>
                  <a:lnTo>
                    <a:pt x="1200143" y="746590"/>
                  </a:lnTo>
                  <a:lnTo>
                    <a:pt x="1227733" y="762475"/>
                  </a:lnTo>
                  <a:lnTo>
                    <a:pt x="1241528" y="778359"/>
                  </a:lnTo>
                  <a:lnTo>
                    <a:pt x="1255322" y="794244"/>
                  </a:lnTo>
                  <a:lnTo>
                    <a:pt x="1269117" y="794244"/>
                  </a:lnTo>
                  <a:lnTo>
                    <a:pt x="1269117" y="810129"/>
                  </a:lnTo>
                  <a:lnTo>
                    <a:pt x="1255322" y="826014"/>
                  </a:lnTo>
                  <a:lnTo>
                    <a:pt x="1255322" y="841899"/>
                  </a:lnTo>
                  <a:lnTo>
                    <a:pt x="1227733" y="841899"/>
                  </a:lnTo>
                  <a:lnTo>
                    <a:pt x="1213938" y="841899"/>
                  </a:lnTo>
                  <a:lnTo>
                    <a:pt x="1186349" y="826014"/>
                  </a:lnTo>
                  <a:lnTo>
                    <a:pt x="1158759" y="810129"/>
                  </a:lnTo>
                  <a:lnTo>
                    <a:pt x="1117375" y="794244"/>
                  </a:lnTo>
                  <a:lnTo>
                    <a:pt x="1089785" y="810129"/>
                  </a:lnTo>
                  <a:lnTo>
                    <a:pt x="1075991" y="841899"/>
                  </a:lnTo>
                  <a:lnTo>
                    <a:pt x="1075991" y="857784"/>
                  </a:lnTo>
                  <a:lnTo>
                    <a:pt x="1062196" y="889554"/>
                  </a:lnTo>
                  <a:lnTo>
                    <a:pt x="1048401" y="921323"/>
                  </a:lnTo>
                  <a:lnTo>
                    <a:pt x="1048401" y="937208"/>
                  </a:lnTo>
                  <a:lnTo>
                    <a:pt x="1048401" y="953093"/>
                  </a:lnTo>
                  <a:lnTo>
                    <a:pt x="1034606" y="968978"/>
                  </a:lnTo>
                  <a:lnTo>
                    <a:pt x="1020812" y="984863"/>
                  </a:lnTo>
                  <a:lnTo>
                    <a:pt x="1034606" y="1000748"/>
                  </a:lnTo>
                  <a:lnTo>
                    <a:pt x="1020812" y="1016633"/>
                  </a:lnTo>
                  <a:lnTo>
                    <a:pt x="1007017" y="1048402"/>
                  </a:lnTo>
                  <a:lnTo>
                    <a:pt x="993222" y="1064287"/>
                  </a:lnTo>
                  <a:lnTo>
                    <a:pt x="993222" y="1080172"/>
                  </a:lnTo>
                  <a:lnTo>
                    <a:pt x="1007017" y="1080172"/>
                  </a:lnTo>
                  <a:lnTo>
                    <a:pt x="1020812" y="1064287"/>
                  </a:lnTo>
                  <a:lnTo>
                    <a:pt x="1034606" y="1048402"/>
                  </a:lnTo>
                  <a:lnTo>
                    <a:pt x="1048401" y="1048402"/>
                  </a:lnTo>
                  <a:lnTo>
                    <a:pt x="1048401" y="1064287"/>
                  </a:lnTo>
                  <a:lnTo>
                    <a:pt x="1062196" y="1064287"/>
                  </a:lnTo>
                  <a:lnTo>
                    <a:pt x="1062196" y="1080172"/>
                  </a:lnTo>
                  <a:lnTo>
                    <a:pt x="1062196" y="1096057"/>
                  </a:lnTo>
                  <a:lnTo>
                    <a:pt x="1075991" y="1096057"/>
                  </a:lnTo>
                  <a:lnTo>
                    <a:pt x="1075991" y="1111942"/>
                  </a:lnTo>
                  <a:lnTo>
                    <a:pt x="1089785" y="1127827"/>
                  </a:lnTo>
                  <a:lnTo>
                    <a:pt x="1089785" y="1111942"/>
                  </a:lnTo>
                  <a:lnTo>
                    <a:pt x="1103580" y="1111942"/>
                  </a:lnTo>
                  <a:lnTo>
                    <a:pt x="1117375" y="1127827"/>
                  </a:lnTo>
                  <a:lnTo>
                    <a:pt x="1117375" y="1143712"/>
                  </a:lnTo>
                  <a:lnTo>
                    <a:pt x="1117375" y="1159597"/>
                  </a:lnTo>
                  <a:lnTo>
                    <a:pt x="1117375" y="1191366"/>
                  </a:lnTo>
                  <a:lnTo>
                    <a:pt x="1131170" y="1191366"/>
                  </a:lnTo>
                  <a:lnTo>
                    <a:pt x="1144964" y="1207251"/>
                  </a:lnTo>
                  <a:lnTo>
                    <a:pt x="1158759" y="1239021"/>
                  </a:lnTo>
                  <a:lnTo>
                    <a:pt x="1172554" y="1286676"/>
                  </a:lnTo>
                  <a:lnTo>
                    <a:pt x="1172554" y="1302561"/>
                  </a:lnTo>
                  <a:lnTo>
                    <a:pt x="1200143" y="1302561"/>
                  </a:lnTo>
                  <a:lnTo>
                    <a:pt x="1213938" y="1302561"/>
                  </a:lnTo>
                  <a:lnTo>
                    <a:pt x="1227733" y="1302561"/>
                  </a:lnTo>
                  <a:lnTo>
                    <a:pt x="1255322" y="1318446"/>
                  </a:lnTo>
                  <a:lnTo>
                    <a:pt x="1255322" y="1334330"/>
                  </a:lnTo>
                  <a:lnTo>
                    <a:pt x="1241528" y="1350215"/>
                  </a:lnTo>
                  <a:lnTo>
                    <a:pt x="1227733" y="1381985"/>
                  </a:lnTo>
                  <a:lnTo>
                    <a:pt x="1241528" y="1381985"/>
                  </a:lnTo>
                  <a:lnTo>
                    <a:pt x="1241528" y="1397870"/>
                  </a:lnTo>
                  <a:lnTo>
                    <a:pt x="1213938" y="1397870"/>
                  </a:lnTo>
                  <a:lnTo>
                    <a:pt x="1200143" y="1429640"/>
                  </a:lnTo>
                  <a:lnTo>
                    <a:pt x="1213938" y="1445525"/>
                  </a:lnTo>
                  <a:lnTo>
                    <a:pt x="1227733" y="1445525"/>
                  </a:lnTo>
                  <a:lnTo>
                    <a:pt x="1241528" y="1445525"/>
                  </a:lnTo>
                  <a:lnTo>
                    <a:pt x="1255322" y="1445525"/>
                  </a:lnTo>
                  <a:lnTo>
                    <a:pt x="1255322" y="1461409"/>
                  </a:lnTo>
                  <a:lnTo>
                    <a:pt x="1255322" y="1477294"/>
                  </a:lnTo>
                  <a:lnTo>
                    <a:pt x="1269117" y="1477294"/>
                  </a:lnTo>
                  <a:lnTo>
                    <a:pt x="1255322" y="1493179"/>
                  </a:lnTo>
                  <a:lnTo>
                    <a:pt x="1255322" y="1509064"/>
                  </a:lnTo>
                  <a:lnTo>
                    <a:pt x="1227733" y="1540834"/>
                  </a:lnTo>
                  <a:lnTo>
                    <a:pt x="1213938" y="1556719"/>
                  </a:lnTo>
                  <a:lnTo>
                    <a:pt x="1213938" y="1588489"/>
                  </a:lnTo>
                  <a:lnTo>
                    <a:pt x="1213938" y="1652028"/>
                  </a:lnTo>
                  <a:lnTo>
                    <a:pt x="1213938" y="1683798"/>
                  </a:lnTo>
                  <a:lnTo>
                    <a:pt x="1200143" y="1699683"/>
                  </a:lnTo>
                  <a:lnTo>
                    <a:pt x="1158759" y="1699683"/>
                  </a:lnTo>
                  <a:lnTo>
                    <a:pt x="1144964" y="1715568"/>
                  </a:lnTo>
                  <a:lnTo>
                    <a:pt x="1117375" y="1652028"/>
                  </a:lnTo>
                  <a:lnTo>
                    <a:pt x="1117375" y="1636143"/>
                  </a:lnTo>
                  <a:lnTo>
                    <a:pt x="1089785" y="1604373"/>
                  </a:lnTo>
                  <a:lnTo>
                    <a:pt x="1075991" y="1620258"/>
                  </a:lnTo>
                  <a:lnTo>
                    <a:pt x="1048401" y="1652028"/>
                  </a:lnTo>
                  <a:lnTo>
                    <a:pt x="1020812" y="1667913"/>
                  </a:lnTo>
                  <a:lnTo>
                    <a:pt x="1020812" y="1699683"/>
                  </a:lnTo>
                  <a:lnTo>
                    <a:pt x="1020812" y="1715568"/>
                  </a:lnTo>
                  <a:lnTo>
                    <a:pt x="1007017" y="1715568"/>
                  </a:lnTo>
                  <a:lnTo>
                    <a:pt x="993222" y="1715568"/>
                  </a:lnTo>
                  <a:lnTo>
                    <a:pt x="979427" y="1731453"/>
                  </a:lnTo>
                  <a:lnTo>
                    <a:pt x="1020812" y="1763222"/>
                  </a:lnTo>
                  <a:lnTo>
                    <a:pt x="1034606" y="1794992"/>
                  </a:lnTo>
                  <a:lnTo>
                    <a:pt x="1048401" y="1810877"/>
                  </a:lnTo>
                  <a:lnTo>
                    <a:pt x="1048401" y="1826762"/>
                  </a:lnTo>
                  <a:lnTo>
                    <a:pt x="1007017" y="1842647"/>
                  </a:lnTo>
                  <a:lnTo>
                    <a:pt x="951838" y="1842647"/>
                  </a:lnTo>
                  <a:lnTo>
                    <a:pt x="951838" y="1874416"/>
                  </a:lnTo>
                  <a:lnTo>
                    <a:pt x="965633" y="1906186"/>
                  </a:lnTo>
                  <a:lnTo>
                    <a:pt x="951838" y="1906186"/>
                  </a:lnTo>
                  <a:lnTo>
                    <a:pt x="938043" y="1906186"/>
                  </a:lnTo>
                  <a:lnTo>
                    <a:pt x="924248" y="1906186"/>
                  </a:lnTo>
                  <a:lnTo>
                    <a:pt x="910454" y="1906186"/>
                  </a:lnTo>
                  <a:lnTo>
                    <a:pt x="882864" y="1906186"/>
                  </a:lnTo>
                  <a:lnTo>
                    <a:pt x="882864" y="1874416"/>
                  </a:lnTo>
                  <a:lnTo>
                    <a:pt x="855275" y="1906186"/>
                  </a:lnTo>
                  <a:lnTo>
                    <a:pt x="813890" y="1906186"/>
                  </a:lnTo>
                  <a:lnTo>
                    <a:pt x="800096" y="1890301"/>
                  </a:lnTo>
                  <a:lnTo>
                    <a:pt x="813890" y="1890301"/>
                  </a:lnTo>
                  <a:lnTo>
                    <a:pt x="813890" y="1842647"/>
                  </a:lnTo>
                  <a:lnTo>
                    <a:pt x="827685" y="1842647"/>
                  </a:lnTo>
                  <a:lnTo>
                    <a:pt x="841480" y="1842647"/>
                  </a:lnTo>
                  <a:lnTo>
                    <a:pt x="869069" y="1826762"/>
                  </a:lnTo>
                  <a:lnTo>
                    <a:pt x="869069" y="1842647"/>
                  </a:lnTo>
                  <a:lnTo>
                    <a:pt x="882864" y="1826762"/>
                  </a:lnTo>
                  <a:lnTo>
                    <a:pt x="882864" y="1810877"/>
                  </a:lnTo>
                  <a:lnTo>
                    <a:pt x="869069" y="1810877"/>
                  </a:lnTo>
                  <a:lnTo>
                    <a:pt x="882864" y="1794992"/>
                  </a:lnTo>
                  <a:lnTo>
                    <a:pt x="896659" y="1794992"/>
                  </a:lnTo>
                  <a:lnTo>
                    <a:pt x="910454" y="1779107"/>
                  </a:lnTo>
                  <a:lnTo>
                    <a:pt x="882864" y="1763222"/>
                  </a:lnTo>
                  <a:lnTo>
                    <a:pt x="869069" y="1779107"/>
                  </a:lnTo>
                  <a:lnTo>
                    <a:pt x="855275" y="1747337"/>
                  </a:lnTo>
                  <a:lnTo>
                    <a:pt x="841480" y="1731453"/>
                  </a:lnTo>
                  <a:lnTo>
                    <a:pt x="827685" y="1731453"/>
                  </a:lnTo>
                  <a:lnTo>
                    <a:pt x="813890" y="1731453"/>
                  </a:lnTo>
                  <a:lnTo>
                    <a:pt x="800096" y="1715568"/>
                  </a:lnTo>
                  <a:lnTo>
                    <a:pt x="786301" y="1715568"/>
                  </a:lnTo>
                  <a:lnTo>
                    <a:pt x="786301" y="1731453"/>
                  </a:lnTo>
                  <a:lnTo>
                    <a:pt x="772506" y="1715568"/>
                  </a:lnTo>
                  <a:lnTo>
                    <a:pt x="744917" y="1715568"/>
                  </a:lnTo>
                  <a:lnTo>
                    <a:pt x="731122" y="1715568"/>
                  </a:lnTo>
                  <a:lnTo>
                    <a:pt x="717327" y="1747337"/>
                  </a:lnTo>
                  <a:lnTo>
                    <a:pt x="703532" y="1747337"/>
                  </a:lnTo>
                  <a:lnTo>
                    <a:pt x="689738" y="1747337"/>
                  </a:lnTo>
                  <a:lnTo>
                    <a:pt x="675943" y="1731453"/>
                  </a:lnTo>
                  <a:lnTo>
                    <a:pt x="662148" y="1699683"/>
                  </a:lnTo>
                  <a:lnTo>
                    <a:pt x="634559" y="1683798"/>
                  </a:lnTo>
                  <a:lnTo>
                    <a:pt x="593174" y="1652028"/>
                  </a:lnTo>
                  <a:lnTo>
                    <a:pt x="565585" y="1652028"/>
                  </a:lnTo>
                  <a:lnTo>
                    <a:pt x="537995" y="1636143"/>
                  </a:lnTo>
                  <a:lnTo>
                    <a:pt x="496611" y="1620258"/>
                  </a:lnTo>
                  <a:lnTo>
                    <a:pt x="482816" y="1620258"/>
                  </a:lnTo>
                  <a:lnTo>
                    <a:pt x="469022" y="1620258"/>
                  </a:lnTo>
                  <a:lnTo>
                    <a:pt x="455227" y="1604373"/>
                  </a:lnTo>
                  <a:lnTo>
                    <a:pt x="455227" y="1620258"/>
                  </a:lnTo>
                  <a:lnTo>
                    <a:pt x="441432" y="1588489"/>
                  </a:lnTo>
                  <a:lnTo>
                    <a:pt x="427637" y="1588489"/>
                  </a:lnTo>
                  <a:lnTo>
                    <a:pt x="413843" y="1604373"/>
                  </a:lnTo>
                  <a:lnTo>
                    <a:pt x="413843" y="1588489"/>
                  </a:lnTo>
                  <a:lnTo>
                    <a:pt x="386253" y="1604373"/>
                  </a:lnTo>
                  <a:lnTo>
                    <a:pt x="358664" y="1652028"/>
                  </a:lnTo>
                  <a:lnTo>
                    <a:pt x="344869" y="1667913"/>
                  </a:lnTo>
                  <a:lnTo>
                    <a:pt x="331074" y="1683798"/>
                  </a:lnTo>
                  <a:lnTo>
                    <a:pt x="317279" y="1667913"/>
                  </a:lnTo>
                  <a:lnTo>
                    <a:pt x="303485" y="1652028"/>
                  </a:lnTo>
                  <a:lnTo>
                    <a:pt x="303485" y="1620258"/>
                  </a:lnTo>
                  <a:lnTo>
                    <a:pt x="275895" y="1588489"/>
                  </a:lnTo>
                  <a:lnTo>
                    <a:pt x="248306" y="1572604"/>
                  </a:lnTo>
                  <a:lnTo>
                    <a:pt x="248306" y="1588489"/>
                  </a:lnTo>
                  <a:lnTo>
                    <a:pt x="220716" y="1620258"/>
                  </a:lnTo>
                  <a:lnTo>
                    <a:pt x="206921" y="1636143"/>
                  </a:lnTo>
                  <a:lnTo>
                    <a:pt x="206921" y="1652028"/>
                  </a:lnTo>
                  <a:lnTo>
                    <a:pt x="206921" y="1683798"/>
                  </a:lnTo>
                  <a:lnTo>
                    <a:pt x="165537" y="1636143"/>
                  </a:lnTo>
                  <a:lnTo>
                    <a:pt x="124153" y="1588489"/>
                  </a:lnTo>
                  <a:lnTo>
                    <a:pt x="82769" y="1556719"/>
                  </a:lnTo>
                  <a:lnTo>
                    <a:pt x="68974" y="1540834"/>
                  </a:lnTo>
                  <a:lnTo>
                    <a:pt x="41384" y="1493179"/>
                  </a:lnTo>
                  <a:lnTo>
                    <a:pt x="68974" y="1493179"/>
                  </a:lnTo>
                  <a:lnTo>
                    <a:pt x="68974" y="1477294"/>
                  </a:lnTo>
                  <a:lnTo>
                    <a:pt x="68974" y="1461409"/>
                  </a:lnTo>
                  <a:lnTo>
                    <a:pt x="68974" y="1445525"/>
                  </a:lnTo>
                  <a:lnTo>
                    <a:pt x="68974" y="1429640"/>
                  </a:lnTo>
                  <a:lnTo>
                    <a:pt x="68974" y="1413755"/>
                  </a:lnTo>
                  <a:lnTo>
                    <a:pt x="82769" y="1429640"/>
                  </a:lnTo>
                  <a:lnTo>
                    <a:pt x="206921" y="1381985"/>
                  </a:lnTo>
                  <a:lnTo>
                    <a:pt x="303485" y="1239021"/>
                  </a:lnTo>
                  <a:lnTo>
                    <a:pt x="358664" y="1175482"/>
                  </a:lnTo>
                  <a:lnTo>
                    <a:pt x="358664" y="1159597"/>
                  </a:lnTo>
                  <a:lnTo>
                    <a:pt x="303485" y="1111942"/>
                  </a:lnTo>
                  <a:lnTo>
                    <a:pt x="289690" y="1096057"/>
                  </a:lnTo>
                  <a:lnTo>
                    <a:pt x="289690" y="1048402"/>
                  </a:lnTo>
                  <a:lnTo>
                    <a:pt x="289690" y="1032518"/>
                  </a:lnTo>
                  <a:lnTo>
                    <a:pt x="303485" y="1016633"/>
                  </a:lnTo>
                  <a:lnTo>
                    <a:pt x="303485" y="1000748"/>
                  </a:lnTo>
                  <a:lnTo>
                    <a:pt x="344869" y="968978"/>
                  </a:lnTo>
                  <a:lnTo>
                    <a:pt x="372458" y="953093"/>
                  </a:lnTo>
                  <a:lnTo>
                    <a:pt x="400048" y="937208"/>
                  </a:lnTo>
                  <a:lnTo>
                    <a:pt x="413843" y="921323"/>
                  </a:lnTo>
                  <a:lnTo>
                    <a:pt x="427637" y="937208"/>
                  </a:lnTo>
                  <a:lnTo>
                    <a:pt x="441432" y="937208"/>
                  </a:lnTo>
                  <a:lnTo>
                    <a:pt x="455227" y="937208"/>
                  </a:lnTo>
                  <a:lnTo>
                    <a:pt x="455227" y="921323"/>
                  </a:lnTo>
                  <a:lnTo>
                    <a:pt x="441432" y="905439"/>
                  </a:lnTo>
                  <a:lnTo>
                    <a:pt x="427637" y="905439"/>
                  </a:lnTo>
                  <a:lnTo>
                    <a:pt x="441432" y="889554"/>
                  </a:lnTo>
                  <a:lnTo>
                    <a:pt x="441432" y="873669"/>
                  </a:lnTo>
                  <a:lnTo>
                    <a:pt x="427637" y="857784"/>
                  </a:lnTo>
                  <a:lnTo>
                    <a:pt x="413843" y="841899"/>
                  </a:lnTo>
                  <a:lnTo>
                    <a:pt x="386253" y="841899"/>
                  </a:lnTo>
                  <a:lnTo>
                    <a:pt x="358664" y="826014"/>
                  </a:lnTo>
                  <a:lnTo>
                    <a:pt x="358664" y="810129"/>
                  </a:lnTo>
                  <a:lnTo>
                    <a:pt x="372458" y="794244"/>
                  </a:lnTo>
                  <a:lnTo>
                    <a:pt x="358664" y="778359"/>
                  </a:lnTo>
                  <a:lnTo>
                    <a:pt x="358664" y="762475"/>
                  </a:lnTo>
                  <a:lnTo>
                    <a:pt x="372458" y="746590"/>
                  </a:lnTo>
                  <a:lnTo>
                    <a:pt x="372458" y="730705"/>
                  </a:lnTo>
                  <a:lnTo>
                    <a:pt x="372458" y="698935"/>
                  </a:lnTo>
                  <a:lnTo>
                    <a:pt x="358664" y="698935"/>
                  </a:lnTo>
                  <a:lnTo>
                    <a:pt x="372458" y="667165"/>
                  </a:lnTo>
                  <a:lnTo>
                    <a:pt x="358664" y="667165"/>
                  </a:lnTo>
                  <a:lnTo>
                    <a:pt x="331074" y="667165"/>
                  </a:lnTo>
                  <a:lnTo>
                    <a:pt x="289690" y="667165"/>
                  </a:lnTo>
                  <a:lnTo>
                    <a:pt x="262100" y="667165"/>
                  </a:lnTo>
                  <a:lnTo>
                    <a:pt x="262100" y="635396"/>
                  </a:lnTo>
                  <a:lnTo>
                    <a:pt x="248306" y="619511"/>
                  </a:lnTo>
                  <a:lnTo>
                    <a:pt x="248306" y="603626"/>
                  </a:lnTo>
                  <a:lnTo>
                    <a:pt x="234511" y="587741"/>
                  </a:lnTo>
                  <a:lnTo>
                    <a:pt x="234511" y="571856"/>
                  </a:lnTo>
                  <a:lnTo>
                    <a:pt x="248306" y="571856"/>
                  </a:lnTo>
                  <a:lnTo>
                    <a:pt x="262100" y="555971"/>
                  </a:lnTo>
                  <a:lnTo>
                    <a:pt x="248306" y="540086"/>
                  </a:lnTo>
                  <a:lnTo>
                    <a:pt x="234511" y="540086"/>
                  </a:lnTo>
                  <a:lnTo>
                    <a:pt x="234511" y="524201"/>
                  </a:lnTo>
                  <a:lnTo>
                    <a:pt x="220716" y="524201"/>
                  </a:lnTo>
                  <a:lnTo>
                    <a:pt x="206921" y="540086"/>
                  </a:lnTo>
                  <a:lnTo>
                    <a:pt x="193127" y="540086"/>
                  </a:lnTo>
                  <a:lnTo>
                    <a:pt x="179332" y="540086"/>
                  </a:lnTo>
                  <a:lnTo>
                    <a:pt x="179332" y="524201"/>
                  </a:lnTo>
                  <a:lnTo>
                    <a:pt x="165537" y="508316"/>
                  </a:lnTo>
                  <a:lnTo>
                    <a:pt x="151742" y="508316"/>
                  </a:lnTo>
                  <a:lnTo>
                    <a:pt x="137948" y="508316"/>
                  </a:lnTo>
                  <a:lnTo>
                    <a:pt x="124153" y="476547"/>
                  </a:lnTo>
                  <a:lnTo>
                    <a:pt x="110358" y="460662"/>
                  </a:lnTo>
                  <a:lnTo>
                    <a:pt x="55179" y="476547"/>
                  </a:lnTo>
                  <a:lnTo>
                    <a:pt x="27590" y="476547"/>
                  </a:lnTo>
                  <a:lnTo>
                    <a:pt x="13795" y="476547"/>
                  </a:lnTo>
                  <a:lnTo>
                    <a:pt x="13795" y="460662"/>
                  </a:lnTo>
                  <a:lnTo>
                    <a:pt x="13795" y="428892"/>
                  </a:lnTo>
                  <a:lnTo>
                    <a:pt x="27590" y="413007"/>
                  </a:lnTo>
                  <a:lnTo>
                    <a:pt x="41384" y="381237"/>
                  </a:lnTo>
                  <a:lnTo>
                    <a:pt x="55179" y="365352"/>
                  </a:lnTo>
                  <a:lnTo>
                    <a:pt x="41384" y="365352"/>
                  </a:lnTo>
                  <a:lnTo>
                    <a:pt x="41384" y="349468"/>
                  </a:lnTo>
                  <a:lnTo>
                    <a:pt x="41384" y="333583"/>
                  </a:lnTo>
                  <a:lnTo>
                    <a:pt x="27590" y="317698"/>
                  </a:lnTo>
                  <a:lnTo>
                    <a:pt x="13795" y="317698"/>
                  </a:lnTo>
                  <a:lnTo>
                    <a:pt x="0" y="301813"/>
                  </a:lnTo>
                  <a:lnTo>
                    <a:pt x="13795" y="301813"/>
                  </a:lnTo>
                  <a:lnTo>
                    <a:pt x="27590" y="301813"/>
                  </a:lnTo>
                  <a:lnTo>
                    <a:pt x="41384" y="285928"/>
                  </a:lnTo>
                  <a:lnTo>
                    <a:pt x="41384" y="254158"/>
                  </a:lnTo>
                  <a:lnTo>
                    <a:pt x="68974" y="238273"/>
                  </a:lnTo>
                  <a:lnTo>
                    <a:pt x="110358" y="206504"/>
                  </a:lnTo>
                  <a:lnTo>
                    <a:pt x="124153" y="222389"/>
                  </a:lnTo>
                  <a:lnTo>
                    <a:pt x="151742" y="254158"/>
                  </a:lnTo>
                  <a:lnTo>
                    <a:pt x="165537" y="238273"/>
                  </a:lnTo>
                  <a:lnTo>
                    <a:pt x="165537" y="222389"/>
                  </a:lnTo>
                  <a:lnTo>
                    <a:pt x="165537" y="190619"/>
                  </a:lnTo>
                  <a:lnTo>
                    <a:pt x="151742" y="174734"/>
                  </a:lnTo>
                  <a:lnTo>
                    <a:pt x="165537" y="174734"/>
                  </a:lnTo>
                  <a:lnTo>
                    <a:pt x="179332" y="158849"/>
                  </a:lnTo>
                  <a:lnTo>
                    <a:pt x="193127" y="95309"/>
                  </a:lnTo>
                  <a:lnTo>
                    <a:pt x="206921" y="47655"/>
                  </a:lnTo>
                  <a:lnTo>
                    <a:pt x="220716" y="63540"/>
                  </a:lnTo>
                  <a:lnTo>
                    <a:pt x="234511" y="63540"/>
                  </a:lnTo>
                  <a:lnTo>
                    <a:pt x="234511" y="79425"/>
                  </a:lnTo>
                  <a:lnTo>
                    <a:pt x="248306" y="79425"/>
                  </a:lnTo>
                  <a:lnTo>
                    <a:pt x="248306" y="63540"/>
                  </a:lnTo>
                  <a:lnTo>
                    <a:pt x="248306" y="47655"/>
                  </a:lnTo>
                  <a:lnTo>
                    <a:pt x="220716" y="47655"/>
                  </a:lnTo>
                  <a:lnTo>
                    <a:pt x="220716" y="31770"/>
                  </a:lnTo>
                  <a:lnTo>
                    <a:pt x="234511" y="15885"/>
                  </a:lnTo>
                  <a:lnTo>
                    <a:pt x="248306" y="15885"/>
                  </a:lnTo>
                  <a:lnTo>
                    <a:pt x="275895" y="15885"/>
                  </a:lnTo>
                  <a:lnTo>
                    <a:pt x="289690" y="15885"/>
                  </a:lnTo>
                  <a:close/>
                </a:path>
              </a:pathLst>
            </a:cu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1833069" y="3119173"/>
            <a:ext cx="528029" cy="506067"/>
            <a:chOff x="971811" y="1502916"/>
            <a:chExt cx="2160240" cy="2312868"/>
          </a:xfrm>
          <a:pattFill prst="wdDnDiag">
            <a:fgClr>
              <a:srgbClr val="C00000"/>
            </a:fgClr>
            <a:bgClr>
              <a:schemeClr val="accent6">
                <a:lumMod val="20000"/>
                <a:lumOff val="80000"/>
              </a:schemeClr>
            </a:bgClr>
          </a:pattFill>
        </p:grpSpPr>
        <p:sp>
          <p:nvSpPr>
            <p:cNvPr id="184" name="Прямоугольник 8"/>
            <p:cNvSpPr/>
            <p:nvPr/>
          </p:nvSpPr>
          <p:spPr>
            <a:xfrm>
              <a:off x="971811" y="1502916"/>
              <a:ext cx="2160240" cy="2312868"/>
            </a:xfrm>
            <a:custGeom>
              <a:avLst/>
              <a:gdLst/>
              <a:ahLst/>
              <a:cxnLst/>
              <a:rect l="l" t="t" r="r" b="b"/>
              <a:pathLst>
                <a:path w="2160240" h="2312868">
                  <a:moveTo>
                    <a:pt x="810090" y="0"/>
                  </a:moveTo>
                  <a:lnTo>
                    <a:pt x="925817" y="0"/>
                  </a:lnTo>
                  <a:lnTo>
                    <a:pt x="925817" y="45350"/>
                  </a:lnTo>
                  <a:lnTo>
                    <a:pt x="1002969" y="90701"/>
                  </a:lnTo>
                  <a:lnTo>
                    <a:pt x="1002969" y="136051"/>
                  </a:lnTo>
                  <a:lnTo>
                    <a:pt x="1041544" y="226752"/>
                  </a:lnTo>
                  <a:lnTo>
                    <a:pt x="1118696" y="272102"/>
                  </a:lnTo>
                  <a:lnTo>
                    <a:pt x="1195847" y="317453"/>
                  </a:lnTo>
                  <a:lnTo>
                    <a:pt x="1234423" y="317453"/>
                  </a:lnTo>
                  <a:lnTo>
                    <a:pt x="1272999" y="226752"/>
                  </a:lnTo>
                  <a:lnTo>
                    <a:pt x="1272999" y="136051"/>
                  </a:lnTo>
                  <a:lnTo>
                    <a:pt x="1350150" y="226752"/>
                  </a:lnTo>
                  <a:lnTo>
                    <a:pt x="1388726" y="226752"/>
                  </a:lnTo>
                  <a:lnTo>
                    <a:pt x="1465877" y="272102"/>
                  </a:lnTo>
                  <a:lnTo>
                    <a:pt x="1465877" y="317453"/>
                  </a:lnTo>
                  <a:lnTo>
                    <a:pt x="1543029" y="408153"/>
                  </a:lnTo>
                  <a:lnTo>
                    <a:pt x="1504453" y="453504"/>
                  </a:lnTo>
                  <a:lnTo>
                    <a:pt x="1543029" y="453504"/>
                  </a:lnTo>
                  <a:lnTo>
                    <a:pt x="1543029" y="498854"/>
                  </a:lnTo>
                  <a:lnTo>
                    <a:pt x="1581604" y="498854"/>
                  </a:lnTo>
                  <a:lnTo>
                    <a:pt x="1581604" y="544204"/>
                  </a:lnTo>
                  <a:lnTo>
                    <a:pt x="1581604" y="634905"/>
                  </a:lnTo>
                  <a:lnTo>
                    <a:pt x="1658756" y="680255"/>
                  </a:lnTo>
                  <a:lnTo>
                    <a:pt x="1735907" y="680255"/>
                  </a:lnTo>
                  <a:lnTo>
                    <a:pt x="1774483" y="680255"/>
                  </a:lnTo>
                  <a:lnTo>
                    <a:pt x="1813059" y="589555"/>
                  </a:lnTo>
                  <a:lnTo>
                    <a:pt x="1890210" y="544204"/>
                  </a:lnTo>
                  <a:lnTo>
                    <a:pt x="1928786" y="544204"/>
                  </a:lnTo>
                  <a:lnTo>
                    <a:pt x="1890210" y="453504"/>
                  </a:lnTo>
                  <a:lnTo>
                    <a:pt x="1890210" y="408153"/>
                  </a:lnTo>
                  <a:lnTo>
                    <a:pt x="1928786" y="317453"/>
                  </a:lnTo>
                  <a:lnTo>
                    <a:pt x="1967362" y="226752"/>
                  </a:lnTo>
                  <a:lnTo>
                    <a:pt x="2005937" y="226752"/>
                  </a:lnTo>
                  <a:lnTo>
                    <a:pt x="2083089" y="317453"/>
                  </a:lnTo>
                  <a:lnTo>
                    <a:pt x="2160240" y="317453"/>
                  </a:lnTo>
                  <a:lnTo>
                    <a:pt x="2083089" y="362803"/>
                  </a:lnTo>
                  <a:lnTo>
                    <a:pt x="2044513" y="453504"/>
                  </a:lnTo>
                  <a:lnTo>
                    <a:pt x="2044513" y="544204"/>
                  </a:lnTo>
                  <a:lnTo>
                    <a:pt x="2083089" y="589555"/>
                  </a:lnTo>
                  <a:lnTo>
                    <a:pt x="2083089" y="725606"/>
                  </a:lnTo>
                  <a:lnTo>
                    <a:pt x="2121664" y="816306"/>
                  </a:lnTo>
                  <a:lnTo>
                    <a:pt x="2083089" y="861657"/>
                  </a:lnTo>
                  <a:lnTo>
                    <a:pt x="2005937" y="952358"/>
                  </a:lnTo>
                  <a:lnTo>
                    <a:pt x="2005937" y="1043058"/>
                  </a:lnTo>
                  <a:lnTo>
                    <a:pt x="2044513" y="1088409"/>
                  </a:lnTo>
                  <a:lnTo>
                    <a:pt x="2005937" y="1088409"/>
                  </a:lnTo>
                  <a:lnTo>
                    <a:pt x="1967362" y="1133759"/>
                  </a:lnTo>
                  <a:lnTo>
                    <a:pt x="1890210" y="1179109"/>
                  </a:lnTo>
                  <a:lnTo>
                    <a:pt x="1928786" y="1224460"/>
                  </a:lnTo>
                  <a:lnTo>
                    <a:pt x="2005937" y="1224460"/>
                  </a:lnTo>
                  <a:lnTo>
                    <a:pt x="2005937" y="1269810"/>
                  </a:lnTo>
                  <a:lnTo>
                    <a:pt x="2005937" y="1360511"/>
                  </a:lnTo>
                  <a:lnTo>
                    <a:pt x="2005937" y="1405861"/>
                  </a:lnTo>
                  <a:lnTo>
                    <a:pt x="1967362" y="1451211"/>
                  </a:lnTo>
                  <a:lnTo>
                    <a:pt x="1967362" y="1496562"/>
                  </a:lnTo>
                  <a:lnTo>
                    <a:pt x="2083089" y="1632613"/>
                  </a:lnTo>
                  <a:lnTo>
                    <a:pt x="2083089" y="1723314"/>
                  </a:lnTo>
                  <a:lnTo>
                    <a:pt x="2083089" y="1768664"/>
                  </a:lnTo>
                  <a:lnTo>
                    <a:pt x="2121664" y="1814014"/>
                  </a:lnTo>
                  <a:lnTo>
                    <a:pt x="2083089" y="1814014"/>
                  </a:lnTo>
                  <a:lnTo>
                    <a:pt x="2083089" y="1904715"/>
                  </a:lnTo>
                  <a:lnTo>
                    <a:pt x="2044513" y="1950065"/>
                  </a:lnTo>
                  <a:lnTo>
                    <a:pt x="1967362" y="1950065"/>
                  </a:lnTo>
                  <a:lnTo>
                    <a:pt x="1890210" y="1950065"/>
                  </a:lnTo>
                  <a:lnTo>
                    <a:pt x="1813059" y="1904715"/>
                  </a:lnTo>
                  <a:lnTo>
                    <a:pt x="1774483" y="1904715"/>
                  </a:lnTo>
                  <a:lnTo>
                    <a:pt x="1774483" y="1950065"/>
                  </a:lnTo>
                  <a:lnTo>
                    <a:pt x="1735907" y="1995416"/>
                  </a:lnTo>
                  <a:lnTo>
                    <a:pt x="1697332" y="2040766"/>
                  </a:lnTo>
                  <a:lnTo>
                    <a:pt x="1774483" y="2131467"/>
                  </a:lnTo>
                  <a:lnTo>
                    <a:pt x="1697332" y="2131467"/>
                  </a:lnTo>
                  <a:lnTo>
                    <a:pt x="1735907" y="2222167"/>
                  </a:lnTo>
                  <a:lnTo>
                    <a:pt x="1774483" y="2222167"/>
                  </a:lnTo>
                  <a:lnTo>
                    <a:pt x="1774483" y="2267518"/>
                  </a:lnTo>
                  <a:lnTo>
                    <a:pt x="1774483" y="2312868"/>
                  </a:lnTo>
                  <a:lnTo>
                    <a:pt x="1697332" y="2222167"/>
                  </a:lnTo>
                  <a:lnTo>
                    <a:pt x="1658756" y="2267518"/>
                  </a:lnTo>
                  <a:lnTo>
                    <a:pt x="1581604" y="2176817"/>
                  </a:lnTo>
                  <a:lnTo>
                    <a:pt x="1504453" y="2040766"/>
                  </a:lnTo>
                  <a:lnTo>
                    <a:pt x="1465877" y="2040766"/>
                  </a:lnTo>
                  <a:lnTo>
                    <a:pt x="1388726" y="2131467"/>
                  </a:lnTo>
                  <a:lnTo>
                    <a:pt x="1311574" y="2267518"/>
                  </a:lnTo>
                  <a:lnTo>
                    <a:pt x="1195847" y="2222167"/>
                  </a:lnTo>
                  <a:lnTo>
                    <a:pt x="1118696" y="2222167"/>
                  </a:lnTo>
                  <a:lnTo>
                    <a:pt x="1234423" y="2040766"/>
                  </a:lnTo>
                  <a:lnTo>
                    <a:pt x="1195847" y="1995416"/>
                  </a:lnTo>
                  <a:lnTo>
                    <a:pt x="1118696" y="1995416"/>
                  </a:lnTo>
                  <a:lnTo>
                    <a:pt x="1041544" y="1904715"/>
                  </a:lnTo>
                  <a:lnTo>
                    <a:pt x="1118696" y="1814014"/>
                  </a:lnTo>
                  <a:lnTo>
                    <a:pt x="1157272" y="1632613"/>
                  </a:lnTo>
                  <a:lnTo>
                    <a:pt x="1118696" y="1541912"/>
                  </a:lnTo>
                  <a:lnTo>
                    <a:pt x="1080120" y="1451211"/>
                  </a:lnTo>
                  <a:lnTo>
                    <a:pt x="964393" y="1360511"/>
                  </a:lnTo>
                  <a:lnTo>
                    <a:pt x="771514" y="1315160"/>
                  </a:lnTo>
                  <a:lnTo>
                    <a:pt x="501484" y="1315160"/>
                  </a:lnTo>
                  <a:lnTo>
                    <a:pt x="231454" y="1315160"/>
                  </a:lnTo>
                  <a:lnTo>
                    <a:pt x="38576" y="1269810"/>
                  </a:lnTo>
                  <a:lnTo>
                    <a:pt x="38576" y="1133759"/>
                  </a:lnTo>
                  <a:lnTo>
                    <a:pt x="115727" y="680255"/>
                  </a:lnTo>
                  <a:lnTo>
                    <a:pt x="38576" y="634905"/>
                  </a:lnTo>
                  <a:lnTo>
                    <a:pt x="0" y="634905"/>
                  </a:lnTo>
                  <a:lnTo>
                    <a:pt x="154303" y="498854"/>
                  </a:lnTo>
                  <a:lnTo>
                    <a:pt x="231454" y="544204"/>
                  </a:lnTo>
                  <a:lnTo>
                    <a:pt x="270030" y="498854"/>
                  </a:lnTo>
                  <a:lnTo>
                    <a:pt x="385757" y="408153"/>
                  </a:lnTo>
                  <a:lnTo>
                    <a:pt x="424333" y="453504"/>
                  </a:lnTo>
                  <a:lnTo>
                    <a:pt x="578636" y="544204"/>
                  </a:lnTo>
                  <a:lnTo>
                    <a:pt x="617212" y="544204"/>
                  </a:lnTo>
                  <a:lnTo>
                    <a:pt x="655787" y="544204"/>
                  </a:lnTo>
                  <a:lnTo>
                    <a:pt x="655787" y="498854"/>
                  </a:lnTo>
                  <a:lnTo>
                    <a:pt x="694363" y="362803"/>
                  </a:lnTo>
                  <a:lnTo>
                    <a:pt x="732939" y="4535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1571430" y="1502916"/>
              <a:ext cx="640450" cy="53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5626347" y="1713783"/>
            <a:ext cx="3698181" cy="40011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Всего (в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т.ч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 смертельные)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>
            <a:stCxn id="181" idx="1"/>
            <a:endCxn id="185" idx="0"/>
          </p:cNvCxnSpPr>
          <p:nvPr/>
        </p:nvCxnSpPr>
        <p:spPr>
          <a:xfrm rot="10800000" flipV="1">
            <a:off x="2057908" y="2590757"/>
            <a:ext cx="3919587" cy="528415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stCxn id="5" idx="1"/>
            <a:endCxn id="188" idx="0"/>
          </p:cNvCxnSpPr>
          <p:nvPr/>
        </p:nvCxnSpPr>
        <p:spPr>
          <a:xfrm rot="10800000">
            <a:off x="4219226" y="3164746"/>
            <a:ext cx="1758269" cy="24564"/>
          </a:xfrm>
          <a:prstGeom prst="bentConnector4">
            <a:avLst>
              <a:gd name="adj1" fmla="val 47830"/>
              <a:gd name="adj2" fmla="val 1030630"/>
            </a:avLst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176" idx="1"/>
            <a:endCxn id="190" idx="3"/>
          </p:cNvCxnSpPr>
          <p:nvPr/>
        </p:nvCxnSpPr>
        <p:spPr>
          <a:xfrm rot="10800000" flipV="1">
            <a:off x="5169884" y="3787862"/>
            <a:ext cx="807610" cy="63672"/>
          </a:xfrm>
          <a:prstGeom prst="bentConnector3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7" idx="1"/>
            <a:endCxn id="194" idx="2"/>
          </p:cNvCxnSpPr>
          <p:nvPr/>
        </p:nvCxnSpPr>
        <p:spPr>
          <a:xfrm flipH="1" flipV="1">
            <a:off x="4263113" y="4397333"/>
            <a:ext cx="1426819" cy="272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78" idx="1"/>
            <a:endCxn id="197" idx="3"/>
          </p:cNvCxnSpPr>
          <p:nvPr/>
        </p:nvCxnSpPr>
        <p:spPr>
          <a:xfrm flipH="1">
            <a:off x="5171247" y="4984965"/>
            <a:ext cx="446357" cy="152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stCxn id="179" idx="1"/>
            <a:endCxn id="200" idx="2"/>
          </p:cNvCxnSpPr>
          <p:nvPr/>
        </p:nvCxnSpPr>
        <p:spPr>
          <a:xfrm rot="10800000">
            <a:off x="4705237" y="5772043"/>
            <a:ext cx="1085604" cy="426000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80" idx="1"/>
            <a:endCxn id="203" idx="2"/>
          </p:cNvCxnSpPr>
          <p:nvPr/>
        </p:nvCxnSpPr>
        <p:spPr>
          <a:xfrm flipH="1">
            <a:off x="5387735" y="5566634"/>
            <a:ext cx="302197" cy="233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07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449" y="200002"/>
            <a:ext cx="7956376" cy="648072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Деятельность Координационных советов по охране труда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020379"/>
              </p:ext>
            </p:extLst>
          </p:nvPr>
        </p:nvGraphicFramePr>
        <p:xfrm>
          <a:off x="233090" y="1551206"/>
          <a:ext cx="2610718" cy="47970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10718"/>
              </a:tblGrid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Актанышский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Балтасинский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Бугульминский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Лаишевский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Мамадышский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Мензелинский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Нижнекамский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Нурлатский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Рыбно-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Слободский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Тукаевский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Чистопольский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9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23552"/>
              </p:ext>
            </p:extLst>
          </p:nvPr>
        </p:nvGraphicFramePr>
        <p:xfrm>
          <a:off x="3321257" y="1526787"/>
          <a:ext cx="2941497" cy="52806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941497"/>
              </a:tblGrid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Азнакаевский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Алькеевский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Арский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Бавлинский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Дрожжановский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Елабужский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Зеленодольский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Камско-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Устьинский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Кукморский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Лениногорский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Муслюмовский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Новошешминский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Сармановский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Тюлячинский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Черемшанский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г.Казань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Спасский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244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Сабинский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580126"/>
              </p:ext>
            </p:extLst>
          </p:nvPr>
        </p:nvGraphicFramePr>
        <p:xfrm>
          <a:off x="6588224" y="1551205"/>
          <a:ext cx="2481038" cy="186951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481038"/>
              </a:tblGrid>
              <a:tr h="459255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Алексеевский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088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Высокогорский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088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Менделеевский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987" y="1146034"/>
            <a:ext cx="292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больше 10 заседаний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0117" y="1146034"/>
            <a:ext cx="281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от 6 до 10 заседаний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24629" y="1126677"/>
            <a:ext cx="2569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менее 5 заседаний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543317" y="4293096"/>
            <a:ext cx="260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 2015 год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проведено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388 засед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аний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1845712" y="1962131"/>
            <a:ext cx="0" cy="3936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563888" y="1962131"/>
            <a:ext cx="0" cy="3936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292080" y="1962131"/>
            <a:ext cx="0" cy="3936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020272" y="1962131"/>
            <a:ext cx="0" cy="3936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8748464" y="1962131"/>
            <a:ext cx="0" cy="3936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180974" y="0"/>
            <a:ext cx="9124273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Социальная поддержка населения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4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Ко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личество социальных выплат и получателей, </a:t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объемы финансирования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1520" y="3573723"/>
            <a:ext cx="8712968" cy="2351557"/>
            <a:chOff x="251520" y="2896315"/>
            <a:chExt cx="8712968" cy="1763667"/>
          </a:xfrm>
        </p:grpSpPr>
        <p:sp>
          <p:nvSpPr>
            <p:cNvPr id="6" name="Нашивка 5"/>
            <p:cNvSpPr/>
            <p:nvPr/>
          </p:nvSpPr>
          <p:spPr>
            <a:xfrm>
              <a:off x="3707904" y="4371950"/>
              <a:ext cx="1800200" cy="288032"/>
            </a:xfrm>
            <a:prstGeom prst="chevron">
              <a:avLst>
                <a:gd name="adj" fmla="val 73516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2013г.</a:t>
              </a:r>
              <a:endPara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Нашивка 6"/>
            <p:cNvSpPr/>
            <p:nvPr/>
          </p:nvSpPr>
          <p:spPr>
            <a:xfrm>
              <a:off x="5436096" y="4371950"/>
              <a:ext cx="1800200" cy="288032"/>
            </a:xfrm>
            <a:prstGeom prst="chevron">
              <a:avLst>
                <a:gd name="adj" fmla="val 73516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2014г.</a:t>
              </a:r>
              <a:endPara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Нашивка 7"/>
            <p:cNvSpPr/>
            <p:nvPr/>
          </p:nvSpPr>
          <p:spPr>
            <a:xfrm>
              <a:off x="7164288" y="4371950"/>
              <a:ext cx="1800200" cy="288032"/>
            </a:xfrm>
            <a:prstGeom prst="chevron">
              <a:avLst>
                <a:gd name="adj" fmla="val 73516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2015г.</a:t>
              </a:r>
              <a:endPara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Нашивка 3"/>
            <p:cNvSpPr/>
            <p:nvPr/>
          </p:nvSpPr>
          <p:spPr>
            <a:xfrm>
              <a:off x="251520" y="4371950"/>
              <a:ext cx="1800200" cy="288032"/>
            </a:xfrm>
            <a:prstGeom prst="chevron">
              <a:avLst>
                <a:gd name="adj" fmla="val 73516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2011г.</a:t>
              </a:r>
              <a:endPara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Нашивка 4"/>
            <p:cNvSpPr/>
            <p:nvPr/>
          </p:nvSpPr>
          <p:spPr>
            <a:xfrm>
              <a:off x="1979712" y="4371950"/>
              <a:ext cx="1800200" cy="288032"/>
            </a:xfrm>
            <a:prstGeom prst="chevron">
              <a:avLst>
                <a:gd name="adj" fmla="val 73516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2012г.</a:t>
              </a:r>
              <a:endPara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2301007" y="3082848"/>
              <a:ext cx="885179" cy="1278016"/>
              <a:chOff x="1893632" y="3102065"/>
              <a:chExt cx="885179" cy="1278016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1893632" y="3102065"/>
                <a:ext cx="885179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1,59</a:t>
                </a:r>
                <a:endParaRPr lang="ru-RU" sz="28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5" name="Овал 4"/>
              <p:cNvSpPr/>
              <p:nvPr/>
            </p:nvSpPr>
            <p:spPr>
              <a:xfrm>
                <a:off x="2047524" y="3552081"/>
                <a:ext cx="432000" cy="828000"/>
              </a:xfrm>
              <a:custGeom>
                <a:avLst/>
                <a:gdLst/>
                <a:ahLst/>
                <a:cxnLst/>
                <a:rect l="l" t="t" r="r" b="b"/>
                <a:pathLst>
                  <a:path w="1045756" h="2984523">
                    <a:moveTo>
                      <a:pt x="233258" y="532581"/>
                    </a:moveTo>
                    <a:lnTo>
                      <a:pt x="244026" y="534147"/>
                    </a:lnTo>
                    <a:lnTo>
                      <a:pt x="802010" y="534147"/>
                    </a:lnTo>
                    <a:cubicBezTo>
                      <a:pt x="805549" y="532641"/>
                      <a:pt x="809154" y="532581"/>
                      <a:pt x="812778" y="532581"/>
                    </a:cubicBezTo>
                    <a:lnTo>
                      <a:pt x="823546" y="534147"/>
                    </a:lnTo>
                    <a:lnTo>
                      <a:pt x="847153" y="534147"/>
                    </a:lnTo>
                    <a:lnTo>
                      <a:pt x="859887" y="539432"/>
                    </a:lnTo>
                    <a:cubicBezTo>
                      <a:pt x="966224" y="551919"/>
                      <a:pt x="1045756" y="619474"/>
                      <a:pt x="1045756" y="700410"/>
                    </a:cubicBezTo>
                    <a:lnTo>
                      <a:pt x="1044728" y="707756"/>
                    </a:lnTo>
                    <a:cubicBezTo>
                      <a:pt x="1045668" y="709195"/>
                      <a:pt x="1045705" y="710686"/>
                      <a:pt x="1045705" y="712186"/>
                    </a:cubicBezTo>
                    <a:lnTo>
                      <a:pt x="1045705" y="723159"/>
                    </a:lnTo>
                    <a:cubicBezTo>
                      <a:pt x="1045756" y="723227"/>
                      <a:pt x="1045756" y="723295"/>
                      <a:pt x="1045756" y="723363"/>
                    </a:cubicBezTo>
                    <a:lnTo>
                      <a:pt x="1045755" y="966147"/>
                    </a:lnTo>
                    <a:lnTo>
                      <a:pt x="1045705" y="966147"/>
                    </a:lnTo>
                    <a:lnTo>
                      <a:pt x="1045705" y="1648186"/>
                    </a:lnTo>
                    <a:cubicBezTo>
                      <a:pt x="1045705" y="1697892"/>
                      <a:pt x="1005411" y="1738186"/>
                      <a:pt x="955705" y="1738186"/>
                    </a:cubicBezTo>
                    <a:cubicBezTo>
                      <a:pt x="911041" y="1738186"/>
                      <a:pt x="873976" y="1705652"/>
                      <a:pt x="868636" y="1662704"/>
                    </a:cubicBezTo>
                    <a:lnTo>
                      <a:pt x="868636" y="966734"/>
                    </a:lnTo>
                    <a:cubicBezTo>
                      <a:pt x="868636" y="950828"/>
                      <a:pt x="855742" y="937934"/>
                      <a:pt x="839836" y="937934"/>
                    </a:cubicBezTo>
                    <a:cubicBezTo>
                      <a:pt x="824128" y="937934"/>
                      <a:pt x="811357" y="950510"/>
                      <a:pt x="811279" y="966147"/>
                    </a:cubicBezTo>
                    <a:lnTo>
                      <a:pt x="810464" y="966147"/>
                    </a:lnTo>
                    <a:lnTo>
                      <a:pt x="810464" y="1634432"/>
                    </a:lnTo>
                    <a:lnTo>
                      <a:pt x="806821" y="1652478"/>
                    </a:lnTo>
                    <a:cubicBezTo>
                      <a:pt x="810010" y="1658141"/>
                      <a:pt x="810464" y="1664279"/>
                      <a:pt x="810464" y="1670523"/>
                    </a:cubicBezTo>
                    <a:lnTo>
                      <a:pt x="810464" y="2858523"/>
                    </a:lnTo>
                    <a:cubicBezTo>
                      <a:pt x="810464" y="2928111"/>
                      <a:pt x="754052" y="2984523"/>
                      <a:pt x="684464" y="2984523"/>
                    </a:cubicBezTo>
                    <a:cubicBezTo>
                      <a:pt x="614876" y="2984523"/>
                      <a:pt x="558464" y="2928111"/>
                      <a:pt x="558464" y="2858523"/>
                    </a:cubicBezTo>
                    <a:lnTo>
                      <a:pt x="558464" y="2740559"/>
                    </a:lnTo>
                    <a:lnTo>
                      <a:pt x="558662" y="2740081"/>
                    </a:lnTo>
                    <a:lnTo>
                      <a:pt x="558662" y="1728481"/>
                    </a:lnTo>
                    <a:cubicBezTo>
                      <a:pt x="558662" y="1728321"/>
                      <a:pt x="558661" y="1728160"/>
                      <a:pt x="558464" y="1728003"/>
                    </a:cubicBezTo>
                    <a:lnTo>
                      <a:pt x="558464" y="1727300"/>
                    </a:lnTo>
                    <a:lnTo>
                      <a:pt x="558173" y="1727300"/>
                    </a:lnTo>
                    <a:cubicBezTo>
                      <a:pt x="558011" y="1708950"/>
                      <a:pt x="542949" y="1694281"/>
                      <a:pt x="524462" y="1694281"/>
                    </a:cubicBezTo>
                    <a:cubicBezTo>
                      <a:pt x="505975" y="1694281"/>
                      <a:pt x="490913" y="1708950"/>
                      <a:pt x="490751" y="1727300"/>
                    </a:cubicBezTo>
                    <a:lnTo>
                      <a:pt x="489876" y="1727300"/>
                    </a:lnTo>
                    <a:lnTo>
                      <a:pt x="489876" y="2858523"/>
                    </a:lnTo>
                    <a:cubicBezTo>
                      <a:pt x="489876" y="2928111"/>
                      <a:pt x="433464" y="2984523"/>
                      <a:pt x="363876" y="2984523"/>
                    </a:cubicBezTo>
                    <a:cubicBezTo>
                      <a:pt x="294288" y="2984523"/>
                      <a:pt x="237876" y="2928111"/>
                      <a:pt x="237876" y="2858523"/>
                    </a:cubicBezTo>
                    <a:lnTo>
                      <a:pt x="237876" y="1670523"/>
                    </a:lnTo>
                    <a:lnTo>
                      <a:pt x="241519" y="1652478"/>
                    </a:lnTo>
                    <a:cubicBezTo>
                      <a:pt x="238504" y="1646892"/>
                      <a:pt x="237876" y="1640736"/>
                      <a:pt x="237876" y="1634432"/>
                    </a:cubicBezTo>
                    <a:lnTo>
                      <a:pt x="237876" y="966147"/>
                    </a:lnTo>
                    <a:lnTo>
                      <a:pt x="237054" y="966147"/>
                    </a:lnTo>
                    <a:cubicBezTo>
                      <a:pt x="236976" y="950510"/>
                      <a:pt x="224205" y="937934"/>
                      <a:pt x="208497" y="937934"/>
                    </a:cubicBezTo>
                    <a:cubicBezTo>
                      <a:pt x="192591" y="937934"/>
                      <a:pt x="179697" y="950828"/>
                      <a:pt x="179697" y="966734"/>
                    </a:cubicBezTo>
                    <a:lnTo>
                      <a:pt x="179697" y="1649687"/>
                    </a:lnTo>
                    <a:cubicBezTo>
                      <a:pt x="179184" y="1698703"/>
                      <a:pt x="139203" y="1738186"/>
                      <a:pt x="90000" y="1738186"/>
                    </a:cubicBezTo>
                    <a:cubicBezTo>
                      <a:pt x="40294" y="1738186"/>
                      <a:pt x="0" y="1697892"/>
                      <a:pt x="0" y="1648186"/>
                    </a:cubicBezTo>
                    <a:lnTo>
                      <a:pt x="0" y="712186"/>
                    </a:lnTo>
                    <a:lnTo>
                      <a:pt x="1209" y="707048"/>
                    </a:lnTo>
                    <a:cubicBezTo>
                      <a:pt x="341" y="704873"/>
                      <a:pt x="280" y="702647"/>
                      <a:pt x="280" y="700410"/>
                    </a:cubicBezTo>
                    <a:cubicBezTo>
                      <a:pt x="280" y="618903"/>
                      <a:pt x="80938" y="550967"/>
                      <a:pt x="188369" y="539110"/>
                    </a:cubicBezTo>
                    <a:cubicBezTo>
                      <a:pt x="192194" y="537110"/>
                      <a:pt x="196251" y="535614"/>
                      <a:pt x="200359" y="534147"/>
                    </a:cubicBezTo>
                    <a:lnTo>
                      <a:pt x="222490" y="534147"/>
                    </a:lnTo>
                    <a:cubicBezTo>
                      <a:pt x="226029" y="532641"/>
                      <a:pt x="229634" y="532581"/>
                      <a:pt x="233258" y="532581"/>
                    </a:cubicBezTo>
                    <a:close/>
                    <a:moveTo>
                      <a:pt x="517269" y="0"/>
                    </a:moveTo>
                    <a:cubicBezTo>
                      <a:pt x="656460" y="0"/>
                      <a:pt x="769297" y="112837"/>
                      <a:pt x="769297" y="252028"/>
                    </a:cubicBezTo>
                    <a:cubicBezTo>
                      <a:pt x="769297" y="391219"/>
                      <a:pt x="656460" y="504056"/>
                      <a:pt x="517269" y="504056"/>
                    </a:cubicBezTo>
                    <a:cubicBezTo>
                      <a:pt x="378078" y="504056"/>
                      <a:pt x="265241" y="391219"/>
                      <a:pt x="265241" y="252028"/>
                    </a:cubicBezTo>
                    <a:cubicBezTo>
                      <a:pt x="265241" y="112837"/>
                      <a:pt x="378078" y="0"/>
                      <a:pt x="51726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3984754" y="3025092"/>
              <a:ext cx="885179" cy="1336260"/>
              <a:chOff x="3798778" y="3033327"/>
              <a:chExt cx="885179" cy="1336260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3798778" y="3033327"/>
                <a:ext cx="885179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1,59</a:t>
                </a:r>
                <a:endParaRPr lang="ru-RU" sz="28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6" name="Овал 4"/>
              <p:cNvSpPr/>
              <p:nvPr/>
            </p:nvSpPr>
            <p:spPr>
              <a:xfrm>
                <a:off x="3934670" y="3505587"/>
                <a:ext cx="43200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1045756" h="2984523">
                    <a:moveTo>
                      <a:pt x="233258" y="532581"/>
                    </a:moveTo>
                    <a:lnTo>
                      <a:pt x="244026" y="534147"/>
                    </a:lnTo>
                    <a:lnTo>
                      <a:pt x="802010" y="534147"/>
                    </a:lnTo>
                    <a:cubicBezTo>
                      <a:pt x="805549" y="532641"/>
                      <a:pt x="809154" y="532581"/>
                      <a:pt x="812778" y="532581"/>
                    </a:cubicBezTo>
                    <a:lnTo>
                      <a:pt x="823546" y="534147"/>
                    </a:lnTo>
                    <a:lnTo>
                      <a:pt x="847153" y="534147"/>
                    </a:lnTo>
                    <a:lnTo>
                      <a:pt x="859887" y="539432"/>
                    </a:lnTo>
                    <a:cubicBezTo>
                      <a:pt x="966224" y="551919"/>
                      <a:pt x="1045756" y="619474"/>
                      <a:pt x="1045756" y="700410"/>
                    </a:cubicBezTo>
                    <a:lnTo>
                      <a:pt x="1044728" y="707756"/>
                    </a:lnTo>
                    <a:cubicBezTo>
                      <a:pt x="1045668" y="709195"/>
                      <a:pt x="1045705" y="710686"/>
                      <a:pt x="1045705" y="712186"/>
                    </a:cubicBezTo>
                    <a:lnTo>
                      <a:pt x="1045705" y="723159"/>
                    </a:lnTo>
                    <a:cubicBezTo>
                      <a:pt x="1045756" y="723227"/>
                      <a:pt x="1045756" y="723295"/>
                      <a:pt x="1045756" y="723363"/>
                    </a:cubicBezTo>
                    <a:lnTo>
                      <a:pt x="1045755" y="966147"/>
                    </a:lnTo>
                    <a:lnTo>
                      <a:pt x="1045705" y="966147"/>
                    </a:lnTo>
                    <a:lnTo>
                      <a:pt x="1045705" y="1648186"/>
                    </a:lnTo>
                    <a:cubicBezTo>
                      <a:pt x="1045705" y="1697892"/>
                      <a:pt x="1005411" y="1738186"/>
                      <a:pt x="955705" y="1738186"/>
                    </a:cubicBezTo>
                    <a:cubicBezTo>
                      <a:pt x="911041" y="1738186"/>
                      <a:pt x="873976" y="1705652"/>
                      <a:pt x="868636" y="1662704"/>
                    </a:cubicBezTo>
                    <a:lnTo>
                      <a:pt x="868636" y="966734"/>
                    </a:lnTo>
                    <a:cubicBezTo>
                      <a:pt x="868636" y="950828"/>
                      <a:pt x="855742" y="937934"/>
                      <a:pt x="839836" y="937934"/>
                    </a:cubicBezTo>
                    <a:cubicBezTo>
                      <a:pt x="824128" y="937934"/>
                      <a:pt x="811357" y="950510"/>
                      <a:pt x="811279" y="966147"/>
                    </a:cubicBezTo>
                    <a:lnTo>
                      <a:pt x="810464" y="966147"/>
                    </a:lnTo>
                    <a:lnTo>
                      <a:pt x="810464" y="1634432"/>
                    </a:lnTo>
                    <a:lnTo>
                      <a:pt x="806821" y="1652478"/>
                    </a:lnTo>
                    <a:cubicBezTo>
                      <a:pt x="810010" y="1658141"/>
                      <a:pt x="810464" y="1664279"/>
                      <a:pt x="810464" y="1670523"/>
                    </a:cubicBezTo>
                    <a:lnTo>
                      <a:pt x="810464" y="2858523"/>
                    </a:lnTo>
                    <a:cubicBezTo>
                      <a:pt x="810464" y="2928111"/>
                      <a:pt x="754052" y="2984523"/>
                      <a:pt x="684464" y="2984523"/>
                    </a:cubicBezTo>
                    <a:cubicBezTo>
                      <a:pt x="614876" y="2984523"/>
                      <a:pt x="558464" y="2928111"/>
                      <a:pt x="558464" y="2858523"/>
                    </a:cubicBezTo>
                    <a:lnTo>
                      <a:pt x="558464" y="2740559"/>
                    </a:lnTo>
                    <a:lnTo>
                      <a:pt x="558662" y="2740081"/>
                    </a:lnTo>
                    <a:lnTo>
                      <a:pt x="558662" y="1728481"/>
                    </a:lnTo>
                    <a:cubicBezTo>
                      <a:pt x="558662" y="1728321"/>
                      <a:pt x="558661" y="1728160"/>
                      <a:pt x="558464" y="1728003"/>
                    </a:cubicBezTo>
                    <a:lnTo>
                      <a:pt x="558464" y="1727300"/>
                    </a:lnTo>
                    <a:lnTo>
                      <a:pt x="558173" y="1727300"/>
                    </a:lnTo>
                    <a:cubicBezTo>
                      <a:pt x="558011" y="1708950"/>
                      <a:pt x="542949" y="1694281"/>
                      <a:pt x="524462" y="1694281"/>
                    </a:cubicBezTo>
                    <a:cubicBezTo>
                      <a:pt x="505975" y="1694281"/>
                      <a:pt x="490913" y="1708950"/>
                      <a:pt x="490751" y="1727300"/>
                    </a:cubicBezTo>
                    <a:lnTo>
                      <a:pt x="489876" y="1727300"/>
                    </a:lnTo>
                    <a:lnTo>
                      <a:pt x="489876" y="2858523"/>
                    </a:lnTo>
                    <a:cubicBezTo>
                      <a:pt x="489876" y="2928111"/>
                      <a:pt x="433464" y="2984523"/>
                      <a:pt x="363876" y="2984523"/>
                    </a:cubicBezTo>
                    <a:cubicBezTo>
                      <a:pt x="294288" y="2984523"/>
                      <a:pt x="237876" y="2928111"/>
                      <a:pt x="237876" y="2858523"/>
                    </a:cubicBezTo>
                    <a:lnTo>
                      <a:pt x="237876" y="1670523"/>
                    </a:lnTo>
                    <a:lnTo>
                      <a:pt x="241519" y="1652478"/>
                    </a:lnTo>
                    <a:cubicBezTo>
                      <a:pt x="238504" y="1646892"/>
                      <a:pt x="237876" y="1640736"/>
                      <a:pt x="237876" y="1634432"/>
                    </a:cubicBezTo>
                    <a:lnTo>
                      <a:pt x="237876" y="966147"/>
                    </a:lnTo>
                    <a:lnTo>
                      <a:pt x="237054" y="966147"/>
                    </a:lnTo>
                    <a:cubicBezTo>
                      <a:pt x="236976" y="950510"/>
                      <a:pt x="224205" y="937934"/>
                      <a:pt x="208497" y="937934"/>
                    </a:cubicBezTo>
                    <a:cubicBezTo>
                      <a:pt x="192591" y="937934"/>
                      <a:pt x="179697" y="950828"/>
                      <a:pt x="179697" y="966734"/>
                    </a:cubicBezTo>
                    <a:lnTo>
                      <a:pt x="179697" y="1649687"/>
                    </a:lnTo>
                    <a:cubicBezTo>
                      <a:pt x="179184" y="1698703"/>
                      <a:pt x="139203" y="1738186"/>
                      <a:pt x="90000" y="1738186"/>
                    </a:cubicBezTo>
                    <a:cubicBezTo>
                      <a:pt x="40294" y="1738186"/>
                      <a:pt x="0" y="1697892"/>
                      <a:pt x="0" y="1648186"/>
                    </a:cubicBezTo>
                    <a:lnTo>
                      <a:pt x="0" y="712186"/>
                    </a:lnTo>
                    <a:lnTo>
                      <a:pt x="1209" y="707048"/>
                    </a:lnTo>
                    <a:cubicBezTo>
                      <a:pt x="341" y="704873"/>
                      <a:pt x="280" y="702647"/>
                      <a:pt x="280" y="700410"/>
                    </a:cubicBezTo>
                    <a:cubicBezTo>
                      <a:pt x="280" y="618903"/>
                      <a:pt x="80938" y="550967"/>
                      <a:pt x="188369" y="539110"/>
                    </a:cubicBezTo>
                    <a:cubicBezTo>
                      <a:pt x="192194" y="537110"/>
                      <a:pt x="196251" y="535614"/>
                      <a:pt x="200359" y="534147"/>
                    </a:cubicBezTo>
                    <a:lnTo>
                      <a:pt x="222490" y="534147"/>
                    </a:lnTo>
                    <a:cubicBezTo>
                      <a:pt x="226029" y="532641"/>
                      <a:pt x="229634" y="532581"/>
                      <a:pt x="233258" y="532581"/>
                    </a:cubicBezTo>
                    <a:close/>
                    <a:moveTo>
                      <a:pt x="517269" y="0"/>
                    </a:moveTo>
                    <a:cubicBezTo>
                      <a:pt x="656460" y="0"/>
                      <a:pt x="769297" y="112837"/>
                      <a:pt x="769297" y="252028"/>
                    </a:cubicBezTo>
                    <a:cubicBezTo>
                      <a:pt x="769297" y="391219"/>
                      <a:pt x="656460" y="504056"/>
                      <a:pt x="517269" y="504056"/>
                    </a:cubicBezTo>
                    <a:cubicBezTo>
                      <a:pt x="378078" y="504056"/>
                      <a:pt x="265241" y="391219"/>
                      <a:pt x="265241" y="252028"/>
                    </a:cubicBezTo>
                    <a:cubicBezTo>
                      <a:pt x="265241" y="112837"/>
                      <a:pt x="378078" y="0"/>
                      <a:pt x="51726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5721208" y="2896814"/>
              <a:ext cx="885179" cy="1464538"/>
              <a:chOff x="5426746" y="2927810"/>
              <a:chExt cx="885179" cy="1464538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5426746" y="2927810"/>
                <a:ext cx="885179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1,72</a:t>
                </a:r>
                <a:endParaRPr lang="ru-RU" sz="28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7" name="Овал 4"/>
              <p:cNvSpPr/>
              <p:nvPr/>
            </p:nvSpPr>
            <p:spPr>
              <a:xfrm>
                <a:off x="5575916" y="3420348"/>
                <a:ext cx="468000" cy="972000"/>
              </a:xfrm>
              <a:custGeom>
                <a:avLst/>
                <a:gdLst/>
                <a:ahLst/>
                <a:cxnLst/>
                <a:rect l="l" t="t" r="r" b="b"/>
                <a:pathLst>
                  <a:path w="1045756" h="2984523">
                    <a:moveTo>
                      <a:pt x="233258" y="532581"/>
                    </a:moveTo>
                    <a:lnTo>
                      <a:pt x="244026" y="534147"/>
                    </a:lnTo>
                    <a:lnTo>
                      <a:pt x="802010" y="534147"/>
                    </a:lnTo>
                    <a:cubicBezTo>
                      <a:pt x="805549" y="532641"/>
                      <a:pt x="809154" y="532581"/>
                      <a:pt x="812778" y="532581"/>
                    </a:cubicBezTo>
                    <a:lnTo>
                      <a:pt x="823546" y="534147"/>
                    </a:lnTo>
                    <a:lnTo>
                      <a:pt x="847153" y="534147"/>
                    </a:lnTo>
                    <a:lnTo>
                      <a:pt x="859887" y="539432"/>
                    </a:lnTo>
                    <a:cubicBezTo>
                      <a:pt x="966224" y="551919"/>
                      <a:pt x="1045756" y="619474"/>
                      <a:pt x="1045756" y="700410"/>
                    </a:cubicBezTo>
                    <a:lnTo>
                      <a:pt x="1044728" y="707756"/>
                    </a:lnTo>
                    <a:cubicBezTo>
                      <a:pt x="1045668" y="709195"/>
                      <a:pt x="1045705" y="710686"/>
                      <a:pt x="1045705" y="712186"/>
                    </a:cubicBezTo>
                    <a:lnTo>
                      <a:pt x="1045705" y="723159"/>
                    </a:lnTo>
                    <a:cubicBezTo>
                      <a:pt x="1045756" y="723227"/>
                      <a:pt x="1045756" y="723295"/>
                      <a:pt x="1045756" y="723363"/>
                    </a:cubicBezTo>
                    <a:lnTo>
                      <a:pt x="1045755" y="966147"/>
                    </a:lnTo>
                    <a:lnTo>
                      <a:pt x="1045705" y="966147"/>
                    </a:lnTo>
                    <a:lnTo>
                      <a:pt x="1045705" y="1648186"/>
                    </a:lnTo>
                    <a:cubicBezTo>
                      <a:pt x="1045705" y="1697892"/>
                      <a:pt x="1005411" y="1738186"/>
                      <a:pt x="955705" y="1738186"/>
                    </a:cubicBezTo>
                    <a:cubicBezTo>
                      <a:pt x="911041" y="1738186"/>
                      <a:pt x="873976" y="1705652"/>
                      <a:pt x="868636" y="1662704"/>
                    </a:cubicBezTo>
                    <a:lnTo>
                      <a:pt x="868636" y="966734"/>
                    </a:lnTo>
                    <a:cubicBezTo>
                      <a:pt x="868636" y="950828"/>
                      <a:pt x="855742" y="937934"/>
                      <a:pt x="839836" y="937934"/>
                    </a:cubicBezTo>
                    <a:cubicBezTo>
                      <a:pt x="824128" y="937934"/>
                      <a:pt x="811357" y="950510"/>
                      <a:pt x="811279" y="966147"/>
                    </a:cubicBezTo>
                    <a:lnTo>
                      <a:pt x="810464" y="966147"/>
                    </a:lnTo>
                    <a:lnTo>
                      <a:pt x="810464" y="1634432"/>
                    </a:lnTo>
                    <a:lnTo>
                      <a:pt x="806821" y="1652478"/>
                    </a:lnTo>
                    <a:cubicBezTo>
                      <a:pt x="810010" y="1658141"/>
                      <a:pt x="810464" y="1664279"/>
                      <a:pt x="810464" y="1670523"/>
                    </a:cubicBezTo>
                    <a:lnTo>
                      <a:pt x="810464" y="2858523"/>
                    </a:lnTo>
                    <a:cubicBezTo>
                      <a:pt x="810464" y="2928111"/>
                      <a:pt x="754052" y="2984523"/>
                      <a:pt x="684464" y="2984523"/>
                    </a:cubicBezTo>
                    <a:cubicBezTo>
                      <a:pt x="614876" y="2984523"/>
                      <a:pt x="558464" y="2928111"/>
                      <a:pt x="558464" y="2858523"/>
                    </a:cubicBezTo>
                    <a:lnTo>
                      <a:pt x="558464" y="2740559"/>
                    </a:lnTo>
                    <a:lnTo>
                      <a:pt x="558662" y="2740081"/>
                    </a:lnTo>
                    <a:lnTo>
                      <a:pt x="558662" y="1728481"/>
                    </a:lnTo>
                    <a:cubicBezTo>
                      <a:pt x="558662" y="1728321"/>
                      <a:pt x="558661" y="1728160"/>
                      <a:pt x="558464" y="1728003"/>
                    </a:cubicBezTo>
                    <a:lnTo>
                      <a:pt x="558464" y="1727300"/>
                    </a:lnTo>
                    <a:lnTo>
                      <a:pt x="558173" y="1727300"/>
                    </a:lnTo>
                    <a:cubicBezTo>
                      <a:pt x="558011" y="1708950"/>
                      <a:pt x="542949" y="1694281"/>
                      <a:pt x="524462" y="1694281"/>
                    </a:cubicBezTo>
                    <a:cubicBezTo>
                      <a:pt x="505975" y="1694281"/>
                      <a:pt x="490913" y="1708950"/>
                      <a:pt x="490751" y="1727300"/>
                    </a:cubicBezTo>
                    <a:lnTo>
                      <a:pt x="489876" y="1727300"/>
                    </a:lnTo>
                    <a:lnTo>
                      <a:pt x="489876" y="2858523"/>
                    </a:lnTo>
                    <a:cubicBezTo>
                      <a:pt x="489876" y="2928111"/>
                      <a:pt x="433464" y="2984523"/>
                      <a:pt x="363876" y="2984523"/>
                    </a:cubicBezTo>
                    <a:cubicBezTo>
                      <a:pt x="294288" y="2984523"/>
                      <a:pt x="237876" y="2928111"/>
                      <a:pt x="237876" y="2858523"/>
                    </a:cubicBezTo>
                    <a:lnTo>
                      <a:pt x="237876" y="1670523"/>
                    </a:lnTo>
                    <a:lnTo>
                      <a:pt x="241519" y="1652478"/>
                    </a:lnTo>
                    <a:cubicBezTo>
                      <a:pt x="238504" y="1646892"/>
                      <a:pt x="237876" y="1640736"/>
                      <a:pt x="237876" y="1634432"/>
                    </a:cubicBezTo>
                    <a:lnTo>
                      <a:pt x="237876" y="966147"/>
                    </a:lnTo>
                    <a:lnTo>
                      <a:pt x="237054" y="966147"/>
                    </a:lnTo>
                    <a:cubicBezTo>
                      <a:pt x="236976" y="950510"/>
                      <a:pt x="224205" y="937934"/>
                      <a:pt x="208497" y="937934"/>
                    </a:cubicBezTo>
                    <a:cubicBezTo>
                      <a:pt x="192591" y="937934"/>
                      <a:pt x="179697" y="950828"/>
                      <a:pt x="179697" y="966734"/>
                    </a:cubicBezTo>
                    <a:lnTo>
                      <a:pt x="179697" y="1649687"/>
                    </a:lnTo>
                    <a:cubicBezTo>
                      <a:pt x="179184" y="1698703"/>
                      <a:pt x="139203" y="1738186"/>
                      <a:pt x="90000" y="1738186"/>
                    </a:cubicBezTo>
                    <a:cubicBezTo>
                      <a:pt x="40294" y="1738186"/>
                      <a:pt x="0" y="1697892"/>
                      <a:pt x="0" y="1648186"/>
                    </a:cubicBezTo>
                    <a:lnTo>
                      <a:pt x="0" y="712186"/>
                    </a:lnTo>
                    <a:lnTo>
                      <a:pt x="1209" y="707048"/>
                    </a:lnTo>
                    <a:cubicBezTo>
                      <a:pt x="341" y="704873"/>
                      <a:pt x="280" y="702647"/>
                      <a:pt x="280" y="700410"/>
                    </a:cubicBezTo>
                    <a:cubicBezTo>
                      <a:pt x="280" y="618903"/>
                      <a:pt x="80938" y="550967"/>
                      <a:pt x="188369" y="539110"/>
                    </a:cubicBezTo>
                    <a:cubicBezTo>
                      <a:pt x="192194" y="537110"/>
                      <a:pt x="196251" y="535614"/>
                      <a:pt x="200359" y="534147"/>
                    </a:cubicBezTo>
                    <a:lnTo>
                      <a:pt x="222490" y="534147"/>
                    </a:lnTo>
                    <a:cubicBezTo>
                      <a:pt x="226029" y="532641"/>
                      <a:pt x="229634" y="532581"/>
                      <a:pt x="233258" y="532581"/>
                    </a:cubicBezTo>
                    <a:close/>
                    <a:moveTo>
                      <a:pt x="517269" y="0"/>
                    </a:moveTo>
                    <a:cubicBezTo>
                      <a:pt x="656460" y="0"/>
                      <a:pt x="769297" y="112837"/>
                      <a:pt x="769297" y="252028"/>
                    </a:cubicBezTo>
                    <a:cubicBezTo>
                      <a:pt x="769297" y="391219"/>
                      <a:pt x="656460" y="504056"/>
                      <a:pt x="517269" y="504056"/>
                    </a:cubicBezTo>
                    <a:cubicBezTo>
                      <a:pt x="378078" y="504056"/>
                      <a:pt x="265241" y="391219"/>
                      <a:pt x="265241" y="252028"/>
                    </a:cubicBezTo>
                    <a:cubicBezTo>
                      <a:pt x="265241" y="112837"/>
                      <a:pt x="378078" y="0"/>
                      <a:pt x="51726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>
              <a:off x="7315678" y="2896315"/>
              <a:ext cx="885179" cy="1465037"/>
              <a:chOff x="7098706" y="2935060"/>
              <a:chExt cx="885179" cy="1465037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7098706" y="2935060"/>
                <a:ext cx="885179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1,74</a:t>
                </a:r>
                <a:endParaRPr lang="ru-RU" sz="28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8" name="Овал 4"/>
              <p:cNvSpPr/>
              <p:nvPr/>
            </p:nvSpPr>
            <p:spPr>
              <a:xfrm>
                <a:off x="7376116" y="3428097"/>
                <a:ext cx="468000" cy="972000"/>
              </a:xfrm>
              <a:custGeom>
                <a:avLst/>
                <a:gdLst/>
                <a:ahLst/>
                <a:cxnLst/>
                <a:rect l="l" t="t" r="r" b="b"/>
                <a:pathLst>
                  <a:path w="1045756" h="2984523">
                    <a:moveTo>
                      <a:pt x="233258" y="532581"/>
                    </a:moveTo>
                    <a:lnTo>
                      <a:pt x="244026" y="534147"/>
                    </a:lnTo>
                    <a:lnTo>
                      <a:pt x="802010" y="534147"/>
                    </a:lnTo>
                    <a:cubicBezTo>
                      <a:pt x="805549" y="532641"/>
                      <a:pt x="809154" y="532581"/>
                      <a:pt x="812778" y="532581"/>
                    </a:cubicBezTo>
                    <a:lnTo>
                      <a:pt x="823546" y="534147"/>
                    </a:lnTo>
                    <a:lnTo>
                      <a:pt x="847153" y="534147"/>
                    </a:lnTo>
                    <a:lnTo>
                      <a:pt x="859887" y="539432"/>
                    </a:lnTo>
                    <a:cubicBezTo>
                      <a:pt x="966224" y="551919"/>
                      <a:pt x="1045756" y="619474"/>
                      <a:pt x="1045756" y="700410"/>
                    </a:cubicBezTo>
                    <a:lnTo>
                      <a:pt x="1044728" y="707756"/>
                    </a:lnTo>
                    <a:cubicBezTo>
                      <a:pt x="1045668" y="709195"/>
                      <a:pt x="1045705" y="710686"/>
                      <a:pt x="1045705" y="712186"/>
                    </a:cubicBezTo>
                    <a:lnTo>
                      <a:pt x="1045705" y="723159"/>
                    </a:lnTo>
                    <a:cubicBezTo>
                      <a:pt x="1045756" y="723227"/>
                      <a:pt x="1045756" y="723295"/>
                      <a:pt x="1045756" y="723363"/>
                    </a:cubicBezTo>
                    <a:lnTo>
                      <a:pt x="1045755" y="966147"/>
                    </a:lnTo>
                    <a:lnTo>
                      <a:pt x="1045705" y="966147"/>
                    </a:lnTo>
                    <a:lnTo>
                      <a:pt x="1045705" y="1648186"/>
                    </a:lnTo>
                    <a:cubicBezTo>
                      <a:pt x="1045705" y="1697892"/>
                      <a:pt x="1005411" y="1738186"/>
                      <a:pt x="955705" y="1738186"/>
                    </a:cubicBezTo>
                    <a:cubicBezTo>
                      <a:pt x="911041" y="1738186"/>
                      <a:pt x="873976" y="1705652"/>
                      <a:pt x="868636" y="1662704"/>
                    </a:cubicBezTo>
                    <a:lnTo>
                      <a:pt x="868636" y="966734"/>
                    </a:lnTo>
                    <a:cubicBezTo>
                      <a:pt x="868636" y="950828"/>
                      <a:pt x="855742" y="937934"/>
                      <a:pt x="839836" y="937934"/>
                    </a:cubicBezTo>
                    <a:cubicBezTo>
                      <a:pt x="824128" y="937934"/>
                      <a:pt x="811357" y="950510"/>
                      <a:pt x="811279" y="966147"/>
                    </a:cubicBezTo>
                    <a:lnTo>
                      <a:pt x="810464" y="966147"/>
                    </a:lnTo>
                    <a:lnTo>
                      <a:pt x="810464" y="1634432"/>
                    </a:lnTo>
                    <a:lnTo>
                      <a:pt x="806821" y="1652478"/>
                    </a:lnTo>
                    <a:cubicBezTo>
                      <a:pt x="810010" y="1658141"/>
                      <a:pt x="810464" y="1664279"/>
                      <a:pt x="810464" y="1670523"/>
                    </a:cubicBezTo>
                    <a:lnTo>
                      <a:pt x="810464" y="2858523"/>
                    </a:lnTo>
                    <a:cubicBezTo>
                      <a:pt x="810464" y="2928111"/>
                      <a:pt x="754052" y="2984523"/>
                      <a:pt x="684464" y="2984523"/>
                    </a:cubicBezTo>
                    <a:cubicBezTo>
                      <a:pt x="614876" y="2984523"/>
                      <a:pt x="558464" y="2928111"/>
                      <a:pt x="558464" y="2858523"/>
                    </a:cubicBezTo>
                    <a:lnTo>
                      <a:pt x="558464" y="2740559"/>
                    </a:lnTo>
                    <a:lnTo>
                      <a:pt x="558662" y="2740081"/>
                    </a:lnTo>
                    <a:lnTo>
                      <a:pt x="558662" y="1728481"/>
                    </a:lnTo>
                    <a:cubicBezTo>
                      <a:pt x="558662" y="1728321"/>
                      <a:pt x="558661" y="1728160"/>
                      <a:pt x="558464" y="1728003"/>
                    </a:cubicBezTo>
                    <a:lnTo>
                      <a:pt x="558464" y="1727300"/>
                    </a:lnTo>
                    <a:lnTo>
                      <a:pt x="558173" y="1727300"/>
                    </a:lnTo>
                    <a:cubicBezTo>
                      <a:pt x="558011" y="1708950"/>
                      <a:pt x="542949" y="1694281"/>
                      <a:pt x="524462" y="1694281"/>
                    </a:cubicBezTo>
                    <a:cubicBezTo>
                      <a:pt x="505975" y="1694281"/>
                      <a:pt x="490913" y="1708950"/>
                      <a:pt x="490751" y="1727300"/>
                    </a:cubicBezTo>
                    <a:lnTo>
                      <a:pt x="489876" y="1727300"/>
                    </a:lnTo>
                    <a:lnTo>
                      <a:pt x="489876" y="2858523"/>
                    </a:lnTo>
                    <a:cubicBezTo>
                      <a:pt x="489876" y="2928111"/>
                      <a:pt x="433464" y="2984523"/>
                      <a:pt x="363876" y="2984523"/>
                    </a:cubicBezTo>
                    <a:cubicBezTo>
                      <a:pt x="294288" y="2984523"/>
                      <a:pt x="237876" y="2928111"/>
                      <a:pt x="237876" y="2858523"/>
                    </a:cubicBezTo>
                    <a:lnTo>
                      <a:pt x="237876" y="1670523"/>
                    </a:lnTo>
                    <a:lnTo>
                      <a:pt x="241519" y="1652478"/>
                    </a:lnTo>
                    <a:cubicBezTo>
                      <a:pt x="238504" y="1646892"/>
                      <a:pt x="237876" y="1640736"/>
                      <a:pt x="237876" y="1634432"/>
                    </a:cubicBezTo>
                    <a:lnTo>
                      <a:pt x="237876" y="966147"/>
                    </a:lnTo>
                    <a:lnTo>
                      <a:pt x="237054" y="966147"/>
                    </a:lnTo>
                    <a:cubicBezTo>
                      <a:pt x="236976" y="950510"/>
                      <a:pt x="224205" y="937934"/>
                      <a:pt x="208497" y="937934"/>
                    </a:cubicBezTo>
                    <a:cubicBezTo>
                      <a:pt x="192591" y="937934"/>
                      <a:pt x="179697" y="950828"/>
                      <a:pt x="179697" y="966734"/>
                    </a:cubicBezTo>
                    <a:lnTo>
                      <a:pt x="179697" y="1649687"/>
                    </a:lnTo>
                    <a:cubicBezTo>
                      <a:pt x="179184" y="1698703"/>
                      <a:pt x="139203" y="1738186"/>
                      <a:pt x="90000" y="1738186"/>
                    </a:cubicBezTo>
                    <a:cubicBezTo>
                      <a:pt x="40294" y="1738186"/>
                      <a:pt x="0" y="1697892"/>
                      <a:pt x="0" y="1648186"/>
                    </a:cubicBezTo>
                    <a:lnTo>
                      <a:pt x="0" y="712186"/>
                    </a:lnTo>
                    <a:lnTo>
                      <a:pt x="1209" y="707048"/>
                    </a:lnTo>
                    <a:cubicBezTo>
                      <a:pt x="341" y="704873"/>
                      <a:pt x="280" y="702647"/>
                      <a:pt x="280" y="700410"/>
                    </a:cubicBezTo>
                    <a:cubicBezTo>
                      <a:pt x="280" y="618903"/>
                      <a:pt x="80938" y="550967"/>
                      <a:pt x="188369" y="539110"/>
                    </a:cubicBezTo>
                    <a:cubicBezTo>
                      <a:pt x="192194" y="537110"/>
                      <a:pt x="196251" y="535614"/>
                      <a:pt x="200359" y="534147"/>
                    </a:cubicBezTo>
                    <a:lnTo>
                      <a:pt x="222490" y="534147"/>
                    </a:lnTo>
                    <a:cubicBezTo>
                      <a:pt x="226029" y="532641"/>
                      <a:pt x="229634" y="532581"/>
                      <a:pt x="233258" y="532581"/>
                    </a:cubicBezTo>
                    <a:close/>
                    <a:moveTo>
                      <a:pt x="517269" y="0"/>
                    </a:moveTo>
                    <a:cubicBezTo>
                      <a:pt x="656460" y="0"/>
                      <a:pt x="769297" y="112837"/>
                      <a:pt x="769297" y="252028"/>
                    </a:cubicBezTo>
                    <a:cubicBezTo>
                      <a:pt x="769297" y="391219"/>
                      <a:pt x="656460" y="504056"/>
                      <a:pt x="517269" y="504056"/>
                    </a:cubicBezTo>
                    <a:cubicBezTo>
                      <a:pt x="378078" y="504056"/>
                      <a:pt x="265241" y="391219"/>
                      <a:pt x="265241" y="252028"/>
                    </a:cubicBezTo>
                    <a:cubicBezTo>
                      <a:pt x="265241" y="112837"/>
                      <a:pt x="378078" y="0"/>
                      <a:pt x="51726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684892" y="3074918"/>
              <a:ext cx="885179" cy="1297032"/>
              <a:chOff x="367183" y="3090416"/>
              <a:chExt cx="885179" cy="129703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367183" y="3090416"/>
                <a:ext cx="885179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1,37</a:t>
                </a:r>
                <a:endParaRPr lang="ru-RU" sz="28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" name="Овал 4"/>
              <p:cNvSpPr/>
              <p:nvPr/>
            </p:nvSpPr>
            <p:spPr>
              <a:xfrm>
                <a:off x="435315" y="3559448"/>
                <a:ext cx="432000" cy="828000"/>
              </a:xfrm>
              <a:custGeom>
                <a:avLst/>
                <a:gdLst/>
                <a:ahLst/>
                <a:cxnLst/>
                <a:rect l="l" t="t" r="r" b="b"/>
                <a:pathLst>
                  <a:path w="1045756" h="2984523">
                    <a:moveTo>
                      <a:pt x="233258" y="532581"/>
                    </a:moveTo>
                    <a:lnTo>
                      <a:pt x="244026" y="534147"/>
                    </a:lnTo>
                    <a:lnTo>
                      <a:pt x="802010" y="534147"/>
                    </a:lnTo>
                    <a:cubicBezTo>
                      <a:pt x="805549" y="532641"/>
                      <a:pt x="809154" y="532581"/>
                      <a:pt x="812778" y="532581"/>
                    </a:cubicBezTo>
                    <a:lnTo>
                      <a:pt x="823546" y="534147"/>
                    </a:lnTo>
                    <a:lnTo>
                      <a:pt x="847153" y="534147"/>
                    </a:lnTo>
                    <a:lnTo>
                      <a:pt x="859887" y="539432"/>
                    </a:lnTo>
                    <a:cubicBezTo>
                      <a:pt x="966224" y="551919"/>
                      <a:pt x="1045756" y="619474"/>
                      <a:pt x="1045756" y="700410"/>
                    </a:cubicBezTo>
                    <a:lnTo>
                      <a:pt x="1044728" y="707756"/>
                    </a:lnTo>
                    <a:cubicBezTo>
                      <a:pt x="1045668" y="709195"/>
                      <a:pt x="1045705" y="710686"/>
                      <a:pt x="1045705" y="712186"/>
                    </a:cubicBezTo>
                    <a:lnTo>
                      <a:pt x="1045705" y="723159"/>
                    </a:lnTo>
                    <a:cubicBezTo>
                      <a:pt x="1045756" y="723227"/>
                      <a:pt x="1045756" y="723295"/>
                      <a:pt x="1045756" y="723363"/>
                    </a:cubicBezTo>
                    <a:lnTo>
                      <a:pt x="1045755" y="966147"/>
                    </a:lnTo>
                    <a:lnTo>
                      <a:pt x="1045705" y="966147"/>
                    </a:lnTo>
                    <a:lnTo>
                      <a:pt x="1045705" y="1648186"/>
                    </a:lnTo>
                    <a:cubicBezTo>
                      <a:pt x="1045705" y="1697892"/>
                      <a:pt x="1005411" y="1738186"/>
                      <a:pt x="955705" y="1738186"/>
                    </a:cubicBezTo>
                    <a:cubicBezTo>
                      <a:pt x="911041" y="1738186"/>
                      <a:pt x="873976" y="1705652"/>
                      <a:pt x="868636" y="1662704"/>
                    </a:cubicBezTo>
                    <a:lnTo>
                      <a:pt x="868636" y="966734"/>
                    </a:lnTo>
                    <a:cubicBezTo>
                      <a:pt x="868636" y="950828"/>
                      <a:pt x="855742" y="937934"/>
                      <a:pt x="839836" y="937934"/>
                    </a:cubicBezTo>
                    <a:cubicBezTo>
                      <a:pt x="824128" y="937934"/>
                      <a:pt x="811357" y="950510"/>
                      <a:pt x="811279" y="966147"/>
                    </a:cubicBezTo>
                    <a:lnTo>
                      <a:pt x="810464" y="966147"/>
                    </a:lnTo>
                    <a:lnTo>
                      <a:pt x="810464" y="1634432"/>
                    </a:lnTo>
                    <a:lnTo>
                      <a:pt x="806821" y="1652478"/>
                    </a:lnTo>
                    <a:cubicBezTo>
                      <a:pt x="810010" y="1658141"/>
                      <a:pt x="810464" y="1664279"/>
                      <a:pt x="810464" y="1670523"/>
                    </a:cubicBezTo>
                    <a:lnTo>
                      <a:pt x="810464" y="2858523"/>
                    </a:lnTo>
                    <a:cubicBezTo>
                      <a:pt x="810464" y="2928111"/>
                      <a:pt x="754052" y="2984523"/>
                      <a:pt x="684464" y="2984523"/>
                    </a:cubicBezTo>
                    <a:cubicBezTo>
                      <a:pt x="614876" y="2984523"/>
                      <a:pt x="558464" y="2928111"/>
                      <a:pt x="558464" y="2858523"/>
                    </a:cubicBezTo>
                    <a:lnTo>
                      <a:pt x="558464" y="2740559"/>
                    </a:lnTo>
                    <a:lnTo>
                      <a:pt x="558662" y="2740081"/>
                    </a:lnTo>
                    <a:lnTo>
                      <a:pt x="558662" y="1728481"/>
                    </a:lnTo>
                    <a:cubicBezTo>
                      <a:pt x="558662" y="1728321"/>
                      <a:pt x="558661" y="1728160"/>
                      <a:pt x="558464" y="1728003"/>
                    </a:cubicBezTo>
                    <a:lnTo>
                      <a:pt x="558464" y="1727300"/>
                    </a:lnTo>
                    <a:lnTo>
                      <a:pt x="558173" y="1727300"/>
                    </a:lnTo>
                    <a:cubicBezTo>
                      <a:pt x="558011" y="1708950"/>
                      <a:pt x="542949" y="1694281"/>
                      <a:pt x="524462" y="1694281"/>
                    </a:cubicBezTo>
                    <a:cubicBezTo>
                      <a:pt x="505975" y="1694281"/>
                      <a:pt x="490913" y="1708950"/>
                      <a:pt x="490751" y="1727300"/>
                    </a:cubicBezTo>
                    <a:lnTo>
                      <a:pt x="489876" y="1727300"/>
                    </a:lnTo>
                    <a:lnTo>
                      <a:pt x="489876" y="2858523"/>
                    </a:lnTo>
                    <a:cubicBezTo>
                      <a:pt x="489876" y="2928111"/>
                      <a:pt x="433464" y="2984523"/>
                      <a:pt x="363876" y="2984523"/>
                    </a:cubicBezTo>
                    <a:cubicBezTo>
                      <a:pt x="294288" y="2984523"/>
                      <a:pt x="237876" y="2928111"/>
                      <a:pt x="237876" y="2858523"/>
                    </a:cubicBezTo>
                    <a:lnTo>
                      <a:pt x="237876" y="1670523"/>
                    </a:lnTo>
                    <a:lnTo>
                      <a:pt x="241519" y="1652478"/>
                    </a:lnTo>
                    <a:cubicBezTo>
                      <a:pt x="238504" y="1646892"/>
                      <a:pt x="237876" y="1640736"/>
                      <a:pt x="237876" y="1634432"/>
                    </a:cubicBezTo>
                    <a:lnTo>
                      <a:pt x="237876" y="966147"/>
                    </a:lnTo>
                    <a:lnTo>
                      <a:pt x="237054" y="966147"/>
                    </a:lnTo>
                    <a:cubicBezTo>
                      <a:pt x="236976" y="950510"/>
                      <a:pt x="224205" y="937934"/>
                      <a:pt x="208497" y="937934"/>
                    </a:cubicBezTo>
                    <a:cubicBezTo>
                      <a:pt x="192591" y="937934"/>
                      <a:pt x="179697" y="950828"/>
                      <a:pt x="179697" y="966734"/>
                    </a:cubicBezTo>
                    <a:lnTo>
                      <a:pt x="179697" y="1649687"/>
                    </a:lnTo>
                    <a:cubicBezTo>
                      <a:pt x="179184" y="1698703"/>
                      <a:pt x="139203" y="1738186"/>
                      <a:pt x="90000" y="1738186"/>
                    </a:cubicBezTo>
                    <a:cubicBezTo>
                      <a:pt x="40294" y="1738186"/>
                      <a:pt x="0" y="1697892"/>
                      <a:pt x="0" y="1648186"/>
                    </a:cubicBezTo>
                    <a:lnTo>
                      <a:pt x="0" y="712186"/>
                    </a:lnTo>
                    <a:lnTo>
                      <a:pt x="1209" y="707048"/>
                    </a:lnTo>
                    <a:cubicBezTo>
                      <a:pt x="341" y="704873"/>
                      <a:pt x="280" y="702647"/>
                      <a:pt x="280" y="700410"/>
                    </a:cubicBezTo>
                    <a:cubicBezTo>
                      <a:pt x="280" y="618903"/>
                      <a:pt x="80938" y="550967"/>
                      <a:pt x="188369" y="539110"/>
                    </a:cubicBezTo>
                    <a:cubicBezTo>
                      <a:pt x="192194" y="537110"/>
                      <a:pt x="196251" y="535614"/>
                      <a:pt x="200359" y="534147"/>
                    </a:cubicBezTo>
                    <a:lnTo>
                      <a:pt x="222490" y="534147"/>
                    </a:lnTo>
                    <a:cubicBezTo>
                      <a:pt x="226029" y="532641"/>
                      <a:pt x="229634" y="532581"/>
                      <a:pt x="233258" y="532581"/>
                    </a:cubicBezTo>
                    <a:close/>
                    <a:moveTo>
                      <a:pt x="517269" y="0"/>
                    </a:moveTo>
                    <a:cubicBezTo>
                      <a:pt x="656460" y="0"/>
                      <a:pt x="769297" y="112837"/>
                      <a:pt x="769297" y="252028"/>
                    </a:cubicBezTo>
                    <a:cubicBezTo>
                      <a:pt x="769297" y="391219"/>
                      <a:pt x="656460" y="504056"/>
                      <a:pt x="517269" y="504056"/>
                    </a:cubicBezTo>
                    <a:cubicBezTo>
                      <a:pt x="378078" y="504056"/>
                      <a:pt x="265241" y="391219"/>
                      <a:pt x="265241" y="252028"/>
                    </a:cubicBezTo>
                    <a:cubicBezTo>
                      <a:pt x="265241" y="112837"/>
                      <a:pt x="378078" y="0"/>
                      <a:pt x="51726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1204598" y="3604051"/>
              <a:ext cx="623283" cy="760149"/>
              <a:chOff x="1189100" y="3611800"/>
              <a:chExt cx="623283" cy="760149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1226966" y="3611800"/>
                <a:ext cx="585417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67</a:t>
                </a:r>
                <a:endParaRPr lang="ru-RU" sz="28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Стрелка вверх 9"/>
              <p:cNvSpPr/>
              <p:nvPr/>
            </p:nvSpPr>
            <p:spPr>
              <a:xfrm>
                <a:off x="1189100" y="4011910"/>
                <a:ext cx="574587" cy="360039"/>
              </a:xfrm>
              <a:prstGeom prst="up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2897103" y="3556984"/>
              <a:ext cx="623283" cy="807216"/>
              <a:chOff x="2982725" y="3564733"/>
              <a:chExt cx="623283" cy="807216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3020591" y="3564733"/>
                <a:ext cx="585417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68</a:t>
                </a:r>
                <a:endParaRPr lang="ru-RU" sz="28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" name="Стрелка вверх 46"/>
              <p:cNvSpPr/>
              <p:nvPr/>
            </p:nvSpPr>
            <p:spPr>
              <a:xfrm>
                <a:off x="2982725" y="3963402"/>
                <a:ext cx="574587" cy="408547"/>
              </a:xfrm>
              <a:prstGeom prst="up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4536451" y="3555981"/>
              <a:ext cx="623283" cy="808220"/>
              <a:chOff x="4714678" y="3563730"/>
              <a:chExt cx="623283" cy="808220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4752544" y="3563730"/>
                <a:ext cx="585417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73</a:t>
                </a:r>
                <a:endParaRPr lang="ru-RU" sz="28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Стрелка вверх 65"/>
              <p:cNvSpPr/>
              <p:nvPr/>
            </p:nvSpPr>
            <p:spPr>
              <a:xfrm>
                <a:off x="4714678" y="3963402"/>
                <a:ext cx="574587" cy="408548"/>
              </a:xfrm>
              <a:prstGeom prst="up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5" name="Группа 24"/>
            <p:cNvGrpSpPr/>
            <p:nvPr/>
          </p:nvGrpSpPr>
          <p:grpSpPr>
            <a:xfrm>
              <a:off x="6312885" y="3470742"/>
              <a:ext cx="623283" cy="893459"/>
              <a:chOff x="6374877" y="3478491"/>
              <a:chExt cx="623283" cy="893459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6412743" y="3478491"/>
                <a:ext cx="585417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7</a:t>
                </a:r>
                <a:r>
                  <a:rPr lang="ru-RU" sz="2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8</a:t>
                </a:r>
                <a:endParaRPr lang="ru-RU" sz="28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Стрелка вверх 68"/>
              <p:cNvSpPr/>
              <p:nvPr/>
            </p:nvSpPr>
            <p:spPr>
              <a:xfrm>
                <a:off x="6374877" y="3867894"/>
                <a:ext cx="574587" cy="504056"/>
              </a:xfrm>
              <a:prstGeom prst="up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8030117" y="3487243"/>
              <a:ext cx="623283" cy="877961"/>
              <a:chOff x="8130854" y="3494992"/>
              <a:chExt cx="623283" cy="877961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8168720" y="3494992"/>
                <a:ext cx="585417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79</a:t>
                </a:r>
                <a:endParaRPr lang="ru-RU" sz="28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Стрелка вверх 71"/>
              <p:cNvSpPr/>
              <p:nvPr/>
            </p:nvSpPr>
            <p:spPr>
              <a:xfrm>
                <a:off x="8130854" y="3868897"/>
                <a:ext cx="574587" cy="504056"/>
              </a:xfrm>
              <a:prstGeom prst="upArrow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1298983346"/>
              </p:ext>
            </p:extLst>
          </p:nvPr>
        </p:nvGraphicFramePr>
        <p:xfrm>
          <a:off x="179513" y="1418681"/>
          <a:ext cx="8595409" cy="2421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39552" y="1212721"/>
            <a:ext cx="4877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Объем  финансирования, млрд. руб.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92830" y="6129908"/>
            <a:ext cx="4626051" cy="707886"/>
            <a:chOff x="1374553" y="4597427"/>
            <a:chExt cx="4626051" cy="530914"/>
          </a:xfrm>
        </p:grpSpPr>
        <p:sp>
          <p:nvSpPr>
            <p:cNvPr id="49" name="Овал 4"/>
            <p:cNvSpPr/>
            <p:nvPr/>
          </p:nvSpPr>
          <p:spPr>
            <a:xfrm>
              <a:off x="1374553" y="4615932"/>
              <a:ext cx="222972" cy="489412"/>
            </a:xfrm>
            <a:custGeom>
              <a:avLst/>
              <a:gdLst/>
              <a:ahLst/>
              <a:cxnLst/>
              <a:rect l="l" t="t" r="r" b="b"/>
              <a:pathLst>
                <a:path w="1045756" h="2984523">
                  <a:moveTo>
                    <a:pt x="233258" y="532581"/>
                  </a:moveTo>
                  <a:lnTo>
                    <a:pt x="244026" y="534147"/>
                  </a:lnTo>
                  <a:lnTo>
                    <a:pt x="802010" y="534147"/>
                  </a:lnTo>
                  <a:cubicBezTo>
                    <a:pt x="805549" y="532641"/>
                    <a:pt x="809154" y="532581"/>
                    <a:pt x="812778" y="532581"/>
                  </a:cubicBezTo>
                  <a:lnTo>
                    <a:pt x="823546" y="534147"/>
                  </a:lnTo>
                  <a:lnTo>
                    <a:pt x="847153" y="534147"/>
                  </a:lnTo>
                  <a:lnTo>
                    <a:pt x="859887" y="539432"/>
                  </a:lnTo>
                  <a:cubicBezTo>
                    <a:pt x="966224" y="551919"/>
                    <a:pt x="1045756" y="619474"/>
                    <a:pt x="1045756" y="700410"/>
                  </a:cubicBezTo>
                  <a:lnTo>
                    <a:pt x="1044728" y="707756"/>
                  </a:lnTo>
                  <a:cubicBezTo>
                    <a:pt x="1045668" y="709195"/>
                    <a:pt x="1045705" y="710686"/>
                    <a:pt x="1045705" y="712186"/>
                  </a:cubicBezTo>
                  <a:lnTo>
                    <a:pt x="1045705" y="723159"/>
                  </a:lnTo>
                  <a:cubicBezTo>
                    <a:pt x="1045756" y="723227"/>
                    <a:pt x="1045756" y="723295"/>
                    <a:pt x="1045756" y="723363"/>
                  </a:cubicBezTo>
                  <a:lnTo>
                    <a:pt x="1045755" y="966147"/>
                  </a:lnTo>
                  <a:lnTo>
                    <a:pt x="1045705" y="966147"/>
                  </a:lnTo>
                  <a:lnTo>
                    <a:pt x="1045705" y="1648186"/>
                  </a:lnTo>
                  <a:cubicBezTo>
                    <a:pt x="1045705" y="1697892"/>
                    <a:pt x="1005411" y="1738186"/>
                    <a:pt x="955705" y="1738186"/>
                  </a:cubicBezTo>
                  <a:cubicBezTo>
                    <a:pt x="911041" y="1738186"/>
                    <a:pt x="873976" y="1705652"/>
                    <a:pt x="868636" y="1662704"/>
                  </a:cubicBezTo>
                  <a:lnTo>
                    <a:pt x="868636" y="966734"/>
                  </a:lnTo>
                  <a:cubicBezTo>
                    <a:pt x="868636" y="950828"/>
                    <a:pt x="855742" y="937934"/>
                    <a:pt x="839836" y="937934"/>
                  </a:cubicBezTo>
                  <a:cubicBezTo>
                    <a:pt x="824128" y="937934"/>
                    <a:pt x="811357" y="950510"/>
                    <a:pt x="811279" y="966147"/>
                  </a:cubicBezTo>
                  <a:lnTo>
                    <a:pt x="810464" y="966147"/>
                  </a:lnTo>
                  <a:lnTo>
                    <a:pt x="810464" y="1634432"/>
                  </a:lnTo>
                  <a:lnTo>
                    <a:pt x="806821" y="1652478"/>
                  </a:lnTo>
                  <a:cubicBezTo>
                    <a:pt x="810010" y="1658141"/>
                    <a:pt x="810464" y="1664279"/>
                    <a:pt x="810464" y="1670523"/>
                  </a:cubicBezTo>
                  <a:lnTo>
                    <a:pt x="810464" y="2858523"/>
                  </a:lnTo>
                  <a:cubicBezTo>
                    <a:pt x="810464" y="2928111"/>
                    <a:pt x="754052" y="2984523"/>
                    <a:pt x="684464" y="2984523"/>
                  </a:cubicBezTo>
                  <a:cubicBezTo>
                    <a:pt x="614876" y="2984523"/>
                    <a:pt x="558464" y="2928111"/>
                    <a:pt x="558464" y="2858523"/>
                  </a:cubicBezTo>
                  <a:lnTo>
                    <a:pt x="558464" y="2740559"/>
                  </a:lnTo>
                  <a:lnTo>
                    <a:pt x="558662" y="2740081"/>
                  </a:lnTo>
                  <a:lnTo>
                    <a:pt x="558662" y="1728481"/>
                  </a:lnTo>
                  <a:cubicBezTo>
                    <a:pt x="558662" y="1728321"/>
                    <a:pt x="558661" y="1728160"/>
                    <a:pt x="558464" y="1728003"/>
                  </a:cubicBezTo>
                  <a:lnTo>
                    <a:pt x="558464" y="1727300"/>
                  </a:lnTo>
                  <a:lnTo>
                    <a:pt x="558173" y="1727300"/>
                  </a:lnTo>
                  <a:cubicBezTo>
                    <a:pt x="558011" y="1708950"/>
                    <a:pt x="542949" y="1694281"/>
                    <a:pt x="524462" y="1694281"/>
                  </a:cubicBezTo>
                  <a:cubicBezTo>
                    <a:pt x="505975" y="1694281"/>
                    <a:pt x="490913" y="1708950"/>
                    <a:pt x="490751" y="1727300"/>
                  </a:cubicBezTo>
                  <a:lnTo>
                    <a:pt x="489876" y="1727300"/>
                  </a:lnTo>
                  <a:lnTo>
                    <a:pt x="489876" y="2858523"/>
                  </a:lnTo>
                  <a:cubicBezTo>
                    <a:pt x="489876" y="2928111"/>
                    <a:pt x="433464" y="2984523"/>
                    <a:pt x="363876" y="2984523"/>
                  </a:cubicBezTo>
                  <a:cubicBezTo>
                    <a:pt x="294288" y="2984523"/>
                    <a:pt x="237876" y="2928111"/>
                    <a:pt x="237876" y="2858523"/>
                  </a:cubicBezTo>
                  <a:lnTo>
                    <a:pt x="237876" y="1670523"/>
                  </a:lnTo>
                  <a:lnTo>
                    <a:pt x="241519" y="1652478"/>
                  </a:lnTo>
                  <a:cubicBezTo>
                    <a:pt x="238504" y="1646892"/>
                    <a:pt x="237876" y="1640736"/>
                    <a:pt x="237876" y="1634432"/>
                  </a:cubicBezTo>
                  <a:lnTo>
                    <a:pt x="237876" y="966147"/>
                  </a:lnTo>
                  <a:lnTo>
                    <a:pt x="237054" y="966147"/>
                  </a:lnTo>
                  <a:cubicBezTo>
                    <a:pt x="236976" y="950510"/>
                    <a:pt x="224205" y="937934"/>
                    <a:pt x="208497" y="937934"/>
                  </a:cubicBezTo>
                  <a:cubicBezTo>
                    <a:pt x="192591" y="937934"/>
                    <a:pt x="179697" y="950828"/>
                    <a:pt x="179697" y="966734"/>
                  </a:cubicBezTo>
                  <a:lnTo>
                    <a:pt x="179697" y="1649687"/>
                  </a:lnTo>
                  <a:cubicBezTo>
                    <a:pt x="179184" y="1698703"/>
                    <a:pt x="139203" y="1738186"/>
                    <a:pt x="90000" y="1738186"/>
                  </a:cubicBezTo>
                  <a:cubicBezTo>
                    <a:pt x="40294" y="1738186"/>
                    <a:pt x="0" y="1697892"/>
                    <a:pt x="0" y="1648186"/>
                  </a:cubicBezTo>
                  <a:lnTo>
                    <a:pt x="0" y="712186"/>
                  </a:lnTo>
                  <a:lnTo>
                    <a:pt x="1209" y="707048"/>
                  </a:lnTo>
                  <a:cubicBezTo>
                    <a:pt x="341" y="704873"/>
                    <a:pt x="280" y="702647"/>
                    <a:pt x="280" y="700410"/>
                  </a:cubicBezTo>
                  <a:cubicBezTo>
                    <a:pt x="280" y="618903"/>
                    <a:pt x="80938" y="550967"/>
                    <a:pt x="188369" y="539110"/>
                  </a:cubicBezTo>
                  <a:cubicBezTo>
                    <a:pt x="192194" y="537110"/>
                    <a:pt x="196251" y="535614"/>
                    <a:pt x="200359" y="534147"/>
                  </a:cubicBezTo>
                  <a:lnTo>
                    <a:pt x="222490" y="534147"/>
                  </a:lnTo>
                  <a:cubicBezTo>
                    <a:pt x="226029" y="532641"/>
                    <a:pt x="229634" y="532581"/>
                    <a:pt x="233258" y="532581"/>
                  </a:cubicBezTo>
                  <a:close/>
                  <a:moveTo>
                    <a:pt x="517269" y="0"/>
                  </a:moveTo>
                  <a:cubicBezTo>
                    <a:pt x="656460" y="0"/>
                    <a:pt x="769297" y="112837"/>
                    <a:pt x="769297" y="252028"/>
                  </a:cubicBezTo>
                  <a:cubicBezTo>
                    <a:pt x="769297" y="391219"/>
                    <a:pt x="656460" y="504056"/>
                    <a:pt x="517269" y="504056"/>
                  </a:cubicBezTo>
                  <a:cubicBezTo>
                    <a:pt x="378078" y="504056"/>
                    <a:pt x="265241" y="391219"/>
                    <a:pt x="265241" y="252028"/>
                  </a:cubicBezTo>
                  <a:cubicBezTo>
                    <a:pt x="265241" y="112837"/>
                    <a:pt x="378078" y="0"/>
                    <a:pt x="517269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29471" y="4597427"/>
              <a:ext cx="4371133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олучатели мер соц. поддержки,</a:t>
              </a:r>
            </a:p>
            <a:p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млн. человек</a:t>
              </a:r>
              <a:endPara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249174" y="6154577"/>
            <a:ext cx="3868087" cy="587511"/>
            <a:chOff x="5652121" y="4615932"/>
            <a:chExt cx="3868087" cy="440633"/>
          </a:xfrm>
        </p:grpSpPr>
        <p:sp>
          <p:nvSpPr>
            <p:cNvPr id="51" name="Стрелка вверх 50"/>
            <p:cNvSpPr/>
            <p:nvPr/>
          </p:nvSpPr>
          <p:spPr>
            <a:xfrm>
              <a:off x="5652121" y="4615932"/>
              <a:ext cx="354252" cy="440633"/>
            </a:xfrm>
            <a:prstGeom prst="up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976224" y="4666971"/>
              <a:ext cx="354398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к</a:t>
              </a:r>
              <a:r>
                <a:rPr lang="ru-RU" sz="2000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оличество видов выплат</a:t>
              </a:r>
              <a:endParaRPr 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7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98" name="Заголовок 2"/>
          <p:cNvSpPr txBox="1">
            <a:spLocks/>
          </p:cNvSpPr>
          <p:nvPr/>
        </p:nvSpPr>
        <p:spPr>
          <a:xfrm>
            <a:off x="71410" y="-98448"/>
            <a:ext cx="8929717" cy="5091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Перечень государственных учреждений социального обслуживания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24795" y="2751056"/>
            <a:ext cx="684000" cy="684000"/>
            <a:chOff x="2953370" y="2128849"/>
            <a:chExt cx="612000" cy="576000"/>
          </a:xfrm>
        </p:grpSpPr>
        <p:sp>
          <p:nvSpPr>
            <p:cNvPr id="2" name="Овал 1"/>
            <p:cNvSpPr/>
            <p:nvPr/>
          </p:nvSpPr>
          <p:spPr>
            <a:xfrm>
              <a:off x="3116495" y="2140921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1"/>
            <p:cNvSpPr/>
            <p:nvPr/>
          </p:nvSpPr>
          <p:spPr>
            <a:xfrm rot="230684">
              <a:off x="2953370" y="2128849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488895" y="2417971"/>
            <a:ext cx="684000" cy="684000"/>
            <a:chOff x="3593785" y="1883871"/>
            <a:chExt cx="612000" cy="576000"/>
          </a:xfrm>
        </p:grpSpPr>
        <p:sp>
          <p:nvSpPr>
            <p:cNvPr id="35" name="Овал 34"/>
            <p:cNvSpPr/>
            <p:nvPr/>
          </p:nvSpPr>
          <p:spPr>
            <a:xfrm>
              <a:off x="3899785" y="1901188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1"/>
            <p:cNvSpPr/>
            <p:nvPr/>
          </p:nvSpPr>
          <p:spPr>
            <a:xfrm rot="230684">
              <a:off x="3593785" y="1883871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18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612720" y="3884647"/>
            <a:ext cx="684000" cy="684000"/>
            <a:chOff x="3584145" y="2912771"/>
            <a:chExt cx="612000" cy="576000"/>
          </a:xfrm>
        </p:grpSpPr>
        <p:sp>
          <p:nvSpPr>
            <p:cNvPr id="37" name="Овал 36"/>
            <p:cNvSpPr/>
            <p:nvPr/>
          </p:nvSpPr>
          <p:spPr>
            <a:xfrm>
              <a:off x="3598280" y="3182437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Овал 1"/>
            <p:cNvSpPr/>
            <p:nvPr/>
          </p:nvSpPr>
          <p:spPr>
            <a:xfrm rot="230684">
              <a:off x="3584145" y="2912771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120785" y="2644600"/>
            <a:ext cx="684000" cy="645903"/>
            <a:chOff x="4188606" y="2057333"/>
            <a:chExt cx="612000" cy="576000"/>
          </a:xfrm>
        </p:grpSpPr>
        <p:sp>
          <p:nvSpPr>
            <p:cNvPr id="38" name="Овал 37"/>
            <p:cNvSpPr/>
            <p:nvPr/>
          </p:nvSpPr>
          <p:spPr>
            <a:xfrm>
              <a:off x="4346249" y="2071898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1"/>
            <p:cNvSpPr/>
            <p:nvPr/>
          </p:nvSpPr>
          <p:spPr>
            <a:xfrm rot="230684">
              <a:off x="4188606" y="2057333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6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816595" y="2544317"/>
            <a:ext cx="684000" cy="684000"/>
            <a:chOff x="4816595" y="1908238"/>
            <a:chExt cx="612000" cy="576000"/>
          </a:xfrm>
        </p:grpSpPr>
        <p:sp>
          <p:nvSpPr>
            <p:cNvPr id="39" name="Овал 38"/>
            <p:cNvSpPr/>
            <p:nvPr/>
          </p:nvSpPr>
          <p:spPr>
            <a:xfrm>
              <a:off x="5256348" y="2071897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1"/>
            <p:cNvSpPr/>
            <p:nvPr/>
          </p:nvSpPr>
          <p:spPr>
            <a:xfrm rot="230684">
              <a:off x="4816595" y="1908238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45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128973" y="3379923"/>
            <a:ext cx="684000" cy="684000"/>
            <a:chOff x="4128973" y="2616587"/>
            <a:chExt cx="612000" cy="576000"/>
          </a:xfrm>
        </p:grpSpPr>
        <p:sp>
          <p:nvSpPr>
            <p:cNvPr id="40" name="Овал 39"/>
            <p:cNvSpPr/>
            <p:nvPr/>
          </p:nvSpPr>
          <p:spPr>
            <a:xfrm>
              <a:off x="4439735" y="3001462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1"/>
            <p:cNvSpPr/>
            <p:nvPr/>
          </p:nvSpPr>
          <p:spPr>
            <a:xfrm rot="230684">
              <a:off x="4128973" y="2616587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30488" y="3998949"/>
            <a:ext cx="684000" cy="684000"/>
            <a:chOff x="4697163" y="2913487"/>
            <a:chExt cx="612000" cy="589610"/>
          </a:xfrm>
        </p:grpSpPr>
        <p:sp>
          <p:nvSpPr>
            <p:cNvPr id="41" name="Овал 40"/>
            <p:cNvSpPr/>
            <p:nvPr/>
          </p:nvSpPr>
          <p:spPr>
            <a:xfrm>
              <a:off x="5003163" y="3322122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1"/>
            <p:cNvSpPr/>
            <p:nvPr/>
          </p:nvSpPr>
          <p:spPr>
            <a:xfrm rot="230684">
              <a:off x="4697163" y="2913487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26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526114" y="3181956"/>
            <a:ext cx="684000" cy="684000"/>
            <a:chOff x="3526114" y="2386467"/>
            <a:chExt cx="612000" cy="576000"/>
          </a:xfrm>
        </p:grpSpPr>
        <p:sp>
          <p:nvSpPr>
            <p:cNvPr id="43" name="Овал 42"/>
            <p:cNvSpPr/>
            <p:nvPr/>
          </p:nvSpPr>
          <p:spPr>
            <a:xfrm>
              <a:off x="3549178" y="2617651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1"/>
            <p:cNvSpPr/>
            <p:nvPr/>
          </p:nvSpPr>
          <p:spPr>
            <a:xfrm rot="230684">
              <a:off x="3526114" y="2386467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236462" y="3750108"/>
            <a:ext cx="684000" cy="684000"/>
            <a:chOff x="5284087" y="2688756"/>
            <a:chExt cx="612000" cy="576000"/>
          </a:xfrm>
        </p:grpSpPr>
        <p:sp>
          <p:nvSpPr>
            <p:cNvPr id="44" name="Овал 43"/>
            <p:cNvSpPr/>
            <p:nvPr/>
          </p:nvSpPr>
          <p:spPr>
            <a:xfrm>
              <a:off x="5580246" y="3007929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1"/>
            <p:cNvSpPr/>
            <p:nvPr/>
          </p:nvSpPr>
          <p:spPr>
            <a:xfrm rot="230684">
              <a:off x="5284087" y="2688756"/>
              <a:ext cx="612000" cy="57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6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762014" y="3246210"/>
            <a:ext cx="684000" cy="684000"/>
            <a:chOff x="4718470" y="2414787"/>
            <a:chExt cx="612000" cy="486000"/>
          </a:xfrm>
        </p:grpSpPr>
        <p:sp>
          <p:nvSpPr>
            <p:cNvPr id="47" name="Овал 46"/>
            <p:cNvSpPr/>
            <p:nvPr/>
          </p:nvSpPr>
          <p:spPr>
            <a:xfrm>
              <a:off x="5169170" y="2550392"/>
              <a:ext cx="142875" cy="180975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1"/>
            <p:cNvSpPr/>
            <p:nvPr/>
          </p:nvSpPr>
          <p:spPr>
            <a:xfrm rot="230684">
              <a:off x="4718470" y="2414787"/>
              <a:ext cx="612000" cy="486000"/>
            </a:xfrm>
            <a:custGeom>
              <a:avLst/>
              <a:gdLst/>
              <a:ahLst/>
              <a:cxnLst/>
              <a:rect l="l" t="t" r="r" b="b"/>
              <a:pathLst>
                <a:path w="1440000" h="1440000">
                  <a:moveTo>
                    <a:pt x="1007537" y="1126362"/>
                  </a:moveTo>
                  <a:lnTo>
                    <a:pt x="948344" y="1165125"/>
                  </a:lnTo>
                  <a:cubicBezTo>
                    <a:pt x="970134" y="1155484"/>
                    <a:pt x="989864" y="1142266"/>
                    <a:pt x="1007537" y="1126362"/>
                  </a:cubicBezTo>
                  <a:close/>
                  <a:moveTo>
                    <a:pt x="1070276" y="1068694"/>
                  </a:moveTo>
                  <a:lnTo>
                    <a:pt x="1040963" y="1097395"/>
                  </a:lnTo>
                  <a:cubicBezTo>
                    <a:pt x="1052248" y="1089411"/>
                    <a:pt x="1061860" y="1079613"/>
                    <a:pt x="1070276" y="1068694"/>
                  </a:cubicBezTo>
                  <a:close/>
                  <a:moveTo>
                    <a:pt x="401702" y="1099134"/>
                  </a:moveTo>
                  <a:cubicBezTo>
                    <a:pt x="485590" y="1179722"/>
                    <a:pt x="597620" y="1227742"/>
                    <a:pt x="720329" y="1227742"/>
                  </a:cubicBezTo>
                  <a:cubicBezTo>
                    <a:pt x="798111" y="1227742"/>
                    <a:pt x="871602" y="1208448"/>
                    <a:pt x="935727" y="1172318"/>
                  </a:cubicBezTo>
                  <a:cubicBezTo>
                    <a:pt x="880641" y="1200860"/>
                    <a:pt x="819180" y="1218472"/>
                    <a:pt x="753795" y="1222866"/>
                  </a:cubicBezTo>
                  <a:cubicBezTo>
                    <a:pt x="620192" y="1231845"/>
                    <a:pt x="495442" y="1183942"/>
                    <a:pt x="401702" y="1099134"/>
                  </a:cubicBezTo>
                  <a:close/>
                  <a:moveTo>
                    <a:pt x="1123466" y="999475"/>
                  </a:moveTo>
                  <a:lnTo>
                    <a:pt x="1114761" y="1012065"/>
                  </a:lnTo>
                  <a:cubicBezTo>
                    <a:pt x="1118332" y="1008320"/>
                    <a:pt x="1121118" y="1004039"/>
                    <a:pt x="1123466" y="999475"/>
                  </a:cubicBezTo>
                  <a:close/>
                  <a:moveTo>
                    <a:pt x="349485" y="1042091"/>
                  </a:moveTo>
                  <a:cubicBezTo>
                    <a:pt x="363527" y="1063570"/>
                    <a:pt x="380789" y="1082348"/>
                    <a:pt x="400656" y="1098228"/>
                  </a:cubicBezTo>
                  <a:close/>
                  <a:moveTo>
                    <a:pt x="306136" y="978081"/>
                  </a:moveTo>
                  <a:cubicBezTo>
                    <a:pt x="312218" y="992734"/>
                    <a:pt x="320570" y="1006025"/>
                    <a:pt x="330616" y="1018071"/>
                  </a:cubicBezTo>
                  <a:close/>
                  <a:moveTo>
                    <a:pt x="271387" y="905752"/>
                  </a:moveTo>
                  <a:cubicBezTo>
                    <a:pt x="272732" y="912277"/>
                    <a:pt x="275155" y="918380"/>
                    <a:pt x="278278" y="924174"/>
                  </a:cubicBezTo>
                  <a:close/>
                  <a:moveTo>
                    <a:pt x="1192650" y="613351"/>
                  </a:moveTo>
                  <a:lnTo>
                    <a:pt x="1194703" y="625756"/>
                  </a:lnTo>
                  <a:cubicBezTo>
                    <a:pt x="1194673" y="621491"/>
                    <a:pt x="1193885" y="617371"/>
                    <a:pt x="1192650" y="613351"/>
                  </a:cubicBezTo>
                  <a:close/>
                  <a:moveTo>
                    <a:pt x="1159996" y="511213"/>
                  </a:moveTo>
                  <a:lnTo>
                    <a:pt x="1171749" y="542632"/>
                  </a:lnTo>
                  <a:cubicBezTo>
                    <a:pt x="1169467" y="531496"/>
                    <a:pt x="1165362" y="521060"/>
                    <a:pt x="1159996" y="511213"/>
                  </a:cubicBezTo>
                  <a:close/>
                  <a:moveTo>
                    <a:pt x="1107060" y="418132"/>
                  </a:moveTo>
                  <a:lnTo>
                    <a:pt x="1138091" y="468824"/>
                  </a:lnTo>
                  <a:cubicBezTo>
                    <a:pt x="1130402" y="450234"/>
                    <a:pt x="1119848" y="433339"/>
                    <a:pt x="1107060" y="418132"/>
                  </a:cubicBezTo>
                  <a:close/>
                  <a:moveTo>
                    <a:pt x="320408" y="434923"/>
                  </a:moveTo>
                  <a:cubicBezTo>
                    <a:pt x="319886" y="435471"/>
                    <a:pt x="319483" y="436096"/>
                    <a:pt x="319139" y="436759"/>
                  </a:cubicBezTo>
                  <a:close/>
                  <a:moveTo>
                    <a:pt x="393976" y="347561"/>
                  </a:moveTo>
                  <a:lnTo>
                    <a:pt x="378500" y="360972"/>
                  </a:lnTo>
                  <a:lnTo>
                    <a:pt x="372573" y="368517"/>
                  </a:lnTo>
                  <a:close/>
                  <a:moveTo>
                    <a:pt x="487240" y="277767"/>
                  </a:moveTo>
                  <a:cubicBezTo>
                    <a:pt x="468050" y="286255"/>
                    <a:pt x="450741" y="297931"/>
                    <a:pt x="435153" y="311877"/>
                  </a:cubicBezTo>
                  <a:close/>
                  <a:moveTo>
                    <a:pt x="720329" y="212258"/>
                  </a:moveTo>
                  <a:cubicBezTo>
                    <a:pt x="643164" y="212258"/>
                    <a:pt x="570221" y="231247"/>
                    <a:pt x="506445" y="266819"/>
                  </a:cubicBezTo>
                  <a:cubicBezTo>
                    <a:pt x="560899" y="238701"/>
                    <a:pt x="621639" y="221474"/>
                    <a:pt x="686206" y="217134"/>
                  </a:cubicBezTo>
                  <a:cubicBezTo>
                    <a:pt x="849493" y="206161"/>
                    <a:pt x="999555" y="280153"/>
                    <a:pt x="1095279" y="403135"/>
                  </a:cubicBezTo>
                  <a:cubicBezTo>
                    <a:pt x="1008437" y="286207"/>
                    <a:pt x="872606" y="212258"/>
                    <a:pt x="720329" y="212258"/>
                  </a:cubicBezTo>
                  <a:close/>
                  <a:moveTo>
                    <a:pt x="635701" y="0"/>
                  </a:moveTo>
                  <a:lnTo>
                    <a:pt x="635701" y="139723"/>
                  </a:lnTo>
                  <a:lnTo>
                    <a:pt x="804956" y="139723"/>
                  </a:lnTo>
                  <a:lnTo>
                    <a:pt x="804956" y="0"/>
                  </a:lnTo>
                  <a:cubicBezTo>
                    <a:pt x="942831" y="15866"/>
                    <a:pt x="1068902" y="70473"/>
                    <a:pt x="1170686" y="154320"/>
                  </a:cubicBezTo>
                  <a:lnTo>
                    <a:pt x="1071138" y="253898"/>
                  </a:lnTo>
                  <a:lnTo>
                    <a:pt x="1190820" y="373615"/>
                  </a:lnTo>
                  <a:lnTo>
                    <a:pt x="1289989" y="274416"/>
                  </a:lnTo>
                  <a:cubicBezTo>
                    <a:pt x="1371404" y="375440"/>
                    <a:pt x="1424456" y="499677"/>
                    <a:pt x="1440000" y="635348"/>
                  </a:cubicBezTo>
                  <a:lnTo>
                    <a:pt x="1300432" y="635348"/>
                  </a:lnTo>
                  <a:lnTo>
                    <a:pt x="1300432" y="804654"/>
                  </a:lnTo>
                  <a:lnTo>
                    <a:pt x="1440000" y="804654"/>
                  </a:lnTo>
                  <a:cubicBezTo>
                    <a:pt x="1424223" y="942345"/>
                    <a:pt x="1369815" y="1068257"/>
                    <a:pt x="1286251" y="1169994"/>
                  </a:cubicBezTo>
                  <a:lnTo>
                    <a:pt x="1185962" y="1069675"/>
                  </a:lnTo>
                  <a:lnTo>
                    <a:pt x="1066281" y="1189392"/>
                  </a:lnTo>
                  <a:lnTo>
                    <a:pt x="1166278" y="1289420"/>
                  </a:lnTo>
                  <a:cubicBezTo>
                    <a:pt x="1065206" y="1371118"/>
                    <a:pt x="940812" y="1424367"/>
                    <a:pt x="804956" y="1440000"/>
                  </a:cubicBezTo>
                  <a:lnTo>
                    <a:pt x="804956" y="1293406"/>
                  </a:lnTo>
                  <a:lnTo>
                    <a:pt x="635701" y="1293406"/>
                  </a:lnTo>
                  <a:lnTo>
                    <a:pt x="635701" y="1440000"/>
                  </a:lnTo>
                  <a:cubicBezTo>
                    <a:pt x="501701" y="1424580"/>
                    <a:pt x="378851" y="1372564"/>
                    <a:pt x="278482" y="1292807"/>
                  </a:cubicBezTo>
                  <a:lnTo>
                    <a:pt x="377008" y="1194251"/>
                  </a:lnTo>
                  <a:lnTo>
                    <a:pt x="257326" y="1074534"/>
                  </a:lnTo>
                  <a:lnTo>
                    <a:pt x="157795" y="1174095"/>
                  </a:lnTo>
                  <a:cubicBezTo>
                    <a:pt x="73289" y="1072803"/>
                    <a:pt x="17957" y="947033"/>
                    <a:pt x="1317" y="809306"/>
                  </a:cubicBezTo>
                  <a:lnTo>
                    <a:pt x="144877" y="809306"/>
                  </a:lnTo>
                  <a:lnTo>
                    <a:pt x="144877" y="640000"/>
                  </a:lnTo>
                  <a:lnTo>
                    <a:pt x="0" y="640000"/>
                  </a:lnTo>
                  <a:cubicBezTo>
                    <a:pt x="14933" y="502290"/>
                    <a:pt x="68467" y="376189"/>
                    <a:pt x="151151" y="273987"/>
                  </a:cubicBezTo>
                  <a:lnTo>
                    <a:pt x="250749" y="373615"/>
                  </a:lnTo>
                  <a:lnTo>
                    <a:pt x="370430" y="253898"/>
                  </a:lnTo>
                  <a:lnTo>
                    <a:pt x="270430" y="153868"/>
                  </a:lnTo>
                  <a:cubicBezTo>
                    <a:pt x="372170" y="70294"/>
                    <a:pt x="498052" y="15839"/>
                    <a:pt x="635701" y="0"/>
                  </a:cubicBezTo>
                  <a:close/>
                </a:path>
              </a:pathLst>
            </a:cu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Arial" pitchFamily="34" charset="0"/>
                  <a:cs typeface="Arial" pitchFamily="34" charset="0"/>
                </a:rPr>
                <a:t>13</a:t>
              </a:r>
              <a:endParaRPr lang="ru-RU" sz="28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287523" y="1094865"/>
            <a:ext cx="3184333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Республиканские центры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7523" y="2471343"/>
            <a:ext cx="2271311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Центры помощи семье и детям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87523" y="4138696"/>
            <a:ext cx="2112254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Центры БОМЖ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774127" y="1156419"/>
            <a:ext cx="3268205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Социальные приюты для детей и подростков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158592" y="5579330"/>
            <a:ext cx="2883740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Центры реабилитации инвалидов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87523" y="5935631"/>
            <a:ext cx="3384059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Дома интернаты для престарелых и инвалидов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7523" y="4925141"/>
            <a:ext cx="2156308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Детские дома-интернаты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154967" y="4118845"/>
            <a:ext cx="2887365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Реабилитационные центры для детей-инвалидов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027311" y="2983769"/>
            <a:ext cx="109356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КЦСОН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740351" y="2131895"/>
            <a:ext cx="1301981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ПНИ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Соединительная линия уступом 71"/>
          <p:cNvCxnSpPr/>
          <p:nvPr/>
        </p:nvCxnSpPr>
        <p:spPr>
          <a:xfrm rot="16200000" flipH="1">
            <a:off x="1854148" y="1408378"/>
            <a:ext cx="1301890" cy="1250806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Соединительная линия уступом 73"/>
          <p:cNvCxnSpPr/>
          <p:nvPr/>
        </p:nvCxnSpPr>
        <p:spPr>
          <a:xfrm rot="10800000" flipV="1">
            <a:off x="3910737" y="1400218"/>
            <a:ext cx="1863390" cy="928173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Соединительная линия уступом 78"/>
          <p:cNvCxnSpPr>
            <a:stCxn id="69" idx="1"/>
            <a:endCxn id="38" idx="0"/>
          </p:cNvCxnSpPr>
          <p:nvPr/>
        </p:nvCxnSpPr>
        <p:spPr>
          <a:xfrm rot="10800000" flipV="1">
            <a:off x="4376817" y="2331949"/>
            <a:ext cx="3363535" cy="328983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Соединительная линия уступом 80"/>
          <p:cNvCxnSpPr/>
          <p:nvPr/>
        </p:nvCxnSpPr>
        <p:spPr>
          <a:xfrm rot="10800000">
            <a:off x="5557925" y="2846116"/>
            <a:ext cx="2559543" cy="337708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Соединительная линия уступом 84"/>
          <p:cNvCxnSpPr/>
          <p:nvPr/>
        </p:nvCxnSpPr>
        <p:spPr>
          <a:xfrm rot="16200000" flipV="1">
            <a:off x="6317714" y="2728278"/>
            <a:ext cx="554431" cy="2173228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Соединительная линия уступом 85"/>
          <p:cNvCxnSpPr>
            <a:stCxn id="60" idx="1"/>
          </p:cNvCxnSpPr>
          <p:nvPr/>
        </p:nvCxnSpPr>
        <p:spPr>
          <a:xfrm rot="10800000">
            <a:off x="5578462" y="4538807"/>
            <a:ext cx="580130" cy="1394467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Соединительная линия уступом 86"/>
          <p:cNvCxnSpPr>
            <a:stCxn id="62" idx="3"/>
            <a:endCxn id="41" idx="4"/>
          </p:cNvCxnSpPr>
          <p:nvPr/>
        </p:nvCxnSpPr>
        <p:spPr>
          <a:xfrm flipV="1">
            <a:off x="3671582" y="4682949"/>
            <a:ext cx="1380748" cy="1606625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Соединительная линия уступом 87"/>
          <p:cNvCxnSpPr/>
          <p:nvPr/>
        </p:nvCxnSpPr>
        <p:spPr>
          <a:xfrm flipV="1">
            <a:off x="2443831" y="4138696"/>
            <a:ext cx="2112306" cy="1227214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Соединительная линия уступом 89"/>
          <p:cNvCxnSpPr/>
          <p:nvPr/>
        </p:nvCxnSpPr>
        <p:spPr>
          <a:xfrm flipV="1">
            <a:off x="2323150" y="4299118"/>
            <a:ext cx="1228741" cy="26422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Соединительная линия уступом 90"/>
          <p:cNvCxnSpPr>
            <a:stCxn id="57" idx="2"/>
            <a:endCxn id="43" idx="2"/>
          </p:cNvCxnSpPr>
          <p:nvPr/>
        </p:nvCxnSpPr>
        <p:spPr>
          <a:xfrm rot="16200000" flipH="1">
            <a:off x="2295179" y="2307229"/>
            <a:ext cx="384712" cy="2128712"/>
          </a:xfrm>
          <a:prstGeom prst="bentConnector2">
            <a:avLst/>
          </a:prstGeom>
          <a:ln w="19050">
            <a:solidFill>
              <a:srgbClr val="0070C0"/>
            </a:solidFill>
            <a:prstDash val="dash"/>
            <a:tailEnd type="arrow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8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470571" cy="1143000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Количество семей, состоящих  </a:t>
            </a:r>
            <a:r>
              <a:rPr lang="ru-RU" sz="2900" b="1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межведомственном патронате</a:t>
            </a:r>
            <a:br>
              <a:rPr lang="ru-RU" sz="2900" b="1" dirty="0" smtClean="0">
                <a:latin typeface="Arial" pitchFamily="34" charset="0"/>
                <a:cs typeface="Arial" pitchFamily="34" charset="0"/>
              </a:rPr>
            </a:b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в Республике Татарстан</a:t>
            </a:r>
            <a:endParaRPr lang="ru-RU" sz="2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21823" y="1593317"/>
            <a:ext cx="2489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оличество семей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500190" y="2128789"/>
            <a:ext cx="1736741" cy="2437620"/>
            <a:chOff x="714628" y="2420888"/>
            <a:chExt cx="1654361" cy="2437619"/>
          </a:xfrm>
        </p:grpSpPr>
        <p:sp>
          <p:nvSpPr>
            <p:cNvPr id="58" name="Стрелка вверх 57"/>
            <p:cNvSpPr/>
            <p:nvPr/>
          </p:nvSpPr>
          <p:spPr>
            <a:xfrm flipV="1">
              <a:off x="1477938" y="3320032"/>
              <a:ext cx="576064" cy="1074787"/>
            </a:xfrm>
            <a:prstGeom prst="up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714628" y="2420888"/>
              <a:ext cx="1464274" cy="101344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2 493</a:t>
              </a:r>
              <a:endPara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Стрелка вверх 41"/>
            <p:cNvSpPr/>
            <p:nvPr/>
          </p:nvSpPr>
          <p:spPr>
            <a:xfrm>
              <a:off x="917501" y="3262882"/>
              <a:ext cx="576064" cy="858763"/>
            </a:xfrm>
            <a:prstGeom prst="upArrow">
              <a:avLst/>
            </a:prstGeom>
            <a:solidFill>
              <a:srgbClr val="C0000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458611" y="4396842"/>
              <a:ext cx="910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2 065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14628" y="4094516"/>
              <a:ext cx="894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1 711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2270243" y="2352369"/>
            <a:ext cx="1762270" cy="2419148"/>
            <a:chOff x="667698" y="2420888"/>
            <a:chExt cx="1762270" cy="2419147"/>
          </a:xfrm>
        </p:grpSpPr>
        <p:sp>
          <p:nvSpPr>
            <p:cNvPr id="68" name="Стрелка вверх 67"/>
            <p:cNvSpPr/>
            <p:nvPr/>
          </p:nvSpPr>
          <p:spPr>
            <a:xfrm flipV="1">
              <a:off x="1477938" y="3320032"/>
              <a:ext cx="576064" cy="1074787"/>
            </a:xfrm>
            <a:prstGeom prst="up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750211" y="2420888"/>
              <a:ext cx="1555212" cy="101344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2 337</a:t>
              </a:r>
              <a:endPara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Стрелка вверх 70"/>
            <p:cNvSpPr/>
            <p:nvPr/>
          </p:nvSpPr>
          <p:spPr>
            <a:xfrm>
              <a:off x="917501" y="3262882"/>
              <a:ext cx="576064" cy="858763"/>
            </a:xfrm>
            <a:prstGeom prst="upArrow">
              <a:avLst/>
            </a:prstGeom>
            <a:solidFill>
              <a:srgbClr val="C0000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474257" y="4378370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2 001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67698" y="4083545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1 845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4096409" y="2568548"/>
            <a:ext cx="1727962" cy="2391440"/>
            <a:chOff x="667698" y="2420888"/>
            <a:chExt cx="1727962" cy="2391439"/>
          </a:xfrm>
        </p:grpSpPr>
        <p:sp>
          <p:nvSpPr>
            <p:cNvPr id="77" name="Стрелка вверх 76"/>
            <p:cNvSpPr/>
            <p:nvPr/>
          </p:nvSpPr>
          <p:spPr>
            <a:xfrm flipV="1">
              <a:off x="1477938" y="3320032"/>
              <a:ext cx="576064" cy="1074787"/>
            </a:xfrm>
            <a:prstGeom prst="up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667698" y="2420888"/>
              <a:ext cx="1618590" cy="101344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2 078</a:t>
              </a:r>
              <a:endPara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Стрелка вверх 79"/>
            <p:cNvSpPr/>
            <p:nvPr/>
          </p:nvSpPr>
          <p:spPr>
            <a:xfrm>
              <a:off x="917501" y="3262882"/>
              <a:ext cx="576064" cy="858763"/>
            </a:xfrm>
            <a:prstGeom prst="upArrow">
              <a:avLst/>
            </a:prstGeom>
            <a:solidFill>
              <a:srgbClr val="C0000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456941" y="4350662"/>
              <a:ext cx="9387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2 011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67698" y="4095960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1 752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856815" y="2918877"/>
            <a:ext cx="1599487" cy="2474564"/>
            <a:chOff x="709260" y="2420888"/>
            <a:chExt cx="1599487" cy="2474563"/>
          </a:xfrm>
        </p:grpSpPr>
        <p:sp>
          <p:nvSpPr>
            <p:cNvPr id="84" name="Стрелка вверх 83"/>
            <p:cNvSpPr/>
            <p:nvPr/>
          </p:nvSpPr>
          <p:spPr>
            <a:xfrm flipV="1">
              <a:off x="1477938" y="3320032"/>
              <a:ext cx="576064" cy="1074787"/>
            </a:xfrm>
            <a:prstGeom prst="up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709261" y="2420888"/>
              <a:ext cx="1599486" cy="101344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2 011</a:t>
              </a:r>
              <a:endPara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Стрелка вверх 85"/>
            <p:cNvSpPr/>
            <p:nvPr/>
          </p:nvSpPr>
          <p:spPr>
            <a:xfrm>
              <a:off x="917501" y="3262882"/>
              <a:ext cx="576064" cy="858763"/>
            </a:xfrm>
            <a:prstGeom prst="upArrow">
              <a:avLst/>
            </a:prstGeom>
            <a:solidFill>
              <a:srgbClr val="C0000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53036" y="4433786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1 652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09260" y="4077488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1 585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7481042" y="3299552"/>
            <a:ext cx="1656715" cy="2456092"/>
            <a:chOff x="697383" y="2420888"/>
            <a:chExt cx="1656715" cy="2456091"/>
          </a:xfrm>
        </p:grpSpPr>
        <p:sp>
          <p:nvSpPr>
            <p:cNvPr id="90" name="Стрелка вверх 89"/>
            <p:cNvSpPr/>
            <p:nvPr/>
          </p:nvSpPr>
          <p:spPr>
            <a:xfrm flipV="1">
              <a:off x="1477938" y="3320032"/>
              <a:ext cx="576064" cy="1074787"/>
            </a:xfrm>
            <a:prstGeom prst="up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730041" y="2420888"/>
              <a:ext cx="1543214" cy="1013444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1 862</a:t>
              </a:r>
              <a:endPara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Стрелка вверх 91"/>
            <p:cNvSpPr/>
            <p:nvPr/>
          </p:nvSpPr>
          <p:spPr>
            <a:xfrm>
              <a:off x="917501" y="3262882"/>
              <a:ext cx="576064" cy="858763"/>
            </a:xfrm>
            <a:prstGeom prst="upArrow">
              <a:avLst/>
            </a:prstGeom>
            <a:solidFill>
              <a:srgbClr val="C0000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415379" y="4415314"/>
              <a:ext cx="9387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1 811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697383" y="4110146"/>
              <a:ext cx="9557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1 662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95447" y="1681444"/>
            <a:ext cx="9648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2011г.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88366" y="1866109"/>
            <a:ext cx="9803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2012г.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514532" y="2050776"/>
            <a:ext cx="9803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2013г.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233376" y="2456163"/>
            <a:ext cx="9803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2014г.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869479" y="2804168"/>
            <a:ext cx="9803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2015г.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Овал 98"/>
          <p:cNvSpPr/>
          <p:nvPr/>
        </p:nvSpPr>
        <p:spPr>
          <a:xfrm>
            <a:off x="743897" y="5831291"/>
            <a:ext cx="412933" cy="29196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Стрелка вверх 99"/>
          <p:cNvSpPr/>
          <p:nvPr/>
        </p:nvSpPr>
        <p:spPr>
          <a:xfrm>
            <a:off x="773485" y="6286369"/>
            <a:ext cx="288032" cy="345835"/>
          </a:xfrm>
          <a:prstGeom prst="upArrow">
            <a:avLst/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верх 100"/>
          <p:cNvSpPr/>
          <p:nvPr/>
        </p:nvSpPr>
        <p:spPr>
          <a:xfrm flipV="1">
            <a:off x="3971891" y="6286368"/>
            <a:ext cx="366816" cy="361120"/>
          </a:xfrm>
          <a:prstGeom prst="upArrow">
            <a:avLst>
              <a:gd name="adj1" fmla="val 44806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60703" y="5784496"/>
            <a:ext cx="2667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Находятся на учете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4331319" y="6262871"/>
            <a:ext cx="2082430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Снятие с учета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1130924" y="6266873"/>
            <a:ext cx="266893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Постановка на учет</a:t>
            </a:r>
          </a:p>
        </p:txBody>
      </p:sp>
      <p:sp>
        <p:nvSpPr>
          <p:cNvPr id="4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23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991017655"/>
              </p:ext>
            </p:extLst>
          </p:nvPr>
        </p:nvGraphicFramePr>
        <p:xfrm>
          <a:off x="360039" y="908720"/>
          <a:ext cx="860444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9228563"/>
              </p:ext>
            </p:extLst>
          </p:nvPr>
        </p:nvGraphicFramePr>
        <p:xfrm>
          <a:off x="267777" y="1556792"/>
          <a:ext cx="8856984" cy="5012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889" y="0"/>
            <a:ext cx="8075240" cy="47667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Рынок труда Республики Татарстан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2DEEF-EC1B-4C13-B1D3-7254220528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4728" y="4923262"/>
            <a:ext cx="1459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06.04.2016г.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85778" y="692696"/>
            <a:ext cx="145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</a:t>
            </a:r>
            <a:r>
              <a:rPr lang="ru-RU" dirty="0" smtClean="0"/>
              <a:t>а 1 января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88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galeva.ekaterina\Documents\ПРИОРИТЕТЫ\кустовые семинары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33" y="59134"/>
            <a:ext cx="8716963" cy="68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6206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Уровень безнадзорности в районах за 2013-2015гг.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pigaleva.ekaterina\Documents\ПРИОРИТЕТЫ\кустовые семинары\Рисун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75" y="576659"/>
            <a:ext cx="8393113" cy="630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47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21" y="237406"/>
            <a:ext cx="8748464" cy="6480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Количество семей, повторно поставленных на межведомственный учет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47289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91308" y="1124744"/>
            <a:ext cx="8229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 Республике Татарстан - 73 семьи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498462"/>
              </p:ext>
            </p:extLst>
          </p:nvPr>
        </p:nvGraphicFramePr>
        <p:xfrm>
          <a:off x="248186" y="1803479"/>
          <a:ext cx="8552692" cy="498772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688632"/>
                <a:gridCol w="2864060"/>
              </a:tblGrid>
              <a:tr h="90057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Муниципальный район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Количество семей, повторно поставленных на учет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2508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г. Казань,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Агрызский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Азнакаевский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Актанышский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Арский, Камско-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Устьинский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Мамадышский, Нурлатский, Сармановский, Спасский, Тетюшский, Тукаевский, Тюлячинский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02521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Балтасинский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Елабужский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baseline="0" dirty="0" err="1" smtClean="0">
                          <a:latin typeface="Arial" pitchFamily="34" charset="0"/>
                          <a:cs typeface="Arial" pitchFamily="34" charset="0"/>
                        </a:rPr>
                        <a:t>Лениногорский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, Менделеевский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38505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Бавлинский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Высокоргский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Мензелинский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Чистопольский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3047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Нижнекамский,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Заинский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9427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Зеленодольский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5807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Кукморский р.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1572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Набережные Челны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37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436905" y="2466869"/>
            <a:ext cx="3780000" cy="3780000"/>
            <a:chOff x="1547664" y="2085422"/>
            <a:chExt cx="3627882" cy="3755394"/>
          </a:xfrm>
        </p:grpSpPr>
        <p:sp>
          <p:nvSpPr>
            <p:cNvPr id="4" name="Овал 5"/>
            <p:cNvSpPr/>
            <p:nvPr/>
          </p:nvSpPr>
          <p:spPr>
            <a:xfrm>
              <a:off x="1547664" y="2085422"/>
              <a:ext cx="3627882" cy="3755394"/>
            </a:xfrm>
            <a:custGeom>
              <a:avLst/>
              <a:gdLst/>
              <a:ahLst/>
              <a:cxnLst/>
              <a:rect l="l" t="t" r="r" b="b"/>
              <a:pathLst>
                <a:path w="3896886" h="4068000">
                  <a:moveTo>
                    <a:pt x="1862886" y="0"/>
                  </a:moveTo>
                  <a:cubicBezTo>
                    <a:pt x="2986233" y="0"/>
                    <a:pt x="3896886" y="910653"/>
                    <a:pt x="3896886" y="2034000"/>
                  </a:cubicBezTo>
                  <a:cubicBezTo>
                    <a:pt x="3896886" y="3157347"/>
                    <a:pt x="2986233" y="4068000"/>
                    <a:pt x="1862886" y="4068000"/>
                  </a:cubicBezTo>
                  <a:cubicBezTo>
                    <a:pt x="1029578" y="4068000"/>
                    <a:pt x="313310" y="3566886"/>
                    <a:pt x="0" y="2849125"/>
                  </a:cubicBezTo>
                  <a:lnTo>
                    <a:pt x="1850057" y="2027277"/>
                  </a:lnTo>
                  <a:lnTo>
                    <a:pt x="1846274" y="2018760"/>
                  </a:lnTo>
                  <a:lnTo>
                    <a:pt x="1849302" y="2018760"/>
                  </a:lnTo>
                  <a:lnTo>
                    <a:pt x="1849302" y="686"/>
                  </a:lnTo>
                  <a:cubicBezTo>
                    <a:pt x="1853824" y="15"/>
                    <a:pt x="1858353" y="0"/>
                    <a:pt x="186288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2053288" y="2377387"/>
              <a:ext cx="2882283" cy="3164158"/>
            </a:xfrm>
            <a:custGeom>
              <a:avLst/>
              <a:gdLst/>
              <a:ahLst/>
              <a:cxnLst/>
              <a:rect l="l" t="t" r="r" b="b"/>
              <a:pathLst>
                <a:path w="3592130" h="4104456">
                  <a:moveTo>
                    <a:pt x="1570112" y="0"/>
                  </a:moveTo>
                  <a:cubicBezTo>
                    <a:pt x="2686842" y="0"/>
                    <a:pt x="3592130" y="918814"/>
                    <a:pt x="3592130" y="2052228"/>
                  </a:cubicBezTo>
                  <a:cubicBezTo>
                    <a:pt x="3592130" y="3185642"/>
                    <a:pt x="2686842" y="4104456"/>
                    <a:pt x="1570112" y="4104456"/>
                  </a:cubicBezTo>
                  <a:cubicBezTo>
                    <a:pt x="936058" y="4104456"/>
                    <a:pt x="370166" y="3808257"/>
                    <a:pt x="0" y="3344302"/>
                  </a:cubicBezTo>
                  <a:lnTo>
                    <a:pt x="1523479" y="2052355"/>
                  </a:lnTo>
                  <a:lnTo>
                    <a:pt x="1523372" y="2052228"/>
                  </a:lnTo>
                  <a:lnTo>
                    <a:pt x="1530410" y="2052228"/>
                  </a:lnTo>
                  <a:lnTo>
                    <a:pt x="1530410" y="2035"/>
                  </a:lnTo>
                  <a:cubicBezTo>
                    <a:pt x="1543592" y="130"/>
                    <a:pt x="1556837" y="0"/>
                    <a:pt x="1570112" y="0"/>
                  </a:cubicBezTo>
                  <a:close/>
                </a:path>
              </a:pathLst>
            </a:custGeom>
            <a:ln>
              <a:noFill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762627" y="1745323"/>
            <a:ext cx="3301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Охвачено обходами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31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989 </a:t>
            </a:r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семей:</a:t>
            </a:r>
            <a:endParaRPr lang="ru-RU" sz="2400" b="1" u="sng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99,4%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общего числа.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77543" y="4077072"/>
            <a:ext cx="40386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Всего</a:t>
            </a:r>
            <a:r>
              <a:rPr lang="ru-RU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32159 </a:t>
            </a:r>
            <a:r>
              <a:rPr lang="ru-RU" sz="2600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семей в группе риска</a:t>
            </a:r>
            <a:r>
              <a:rPr lang="ru-RU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том числе:</a:t>
            </a:r>
          </a:p>
          <a:p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30784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- многодетные семьи </a:t>
            </a:r>
            <a:endParaRPr lang="ru-RU" sz="2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ru-RU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826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семей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СОП</a:t>
            </a:r>
            <a:endParaRPr lang="ru-RU" sz="2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>
            <a:endCxn id="3" idx="1"/>
          </p:cNvCxnSpPr>
          <p:nvPr/>
        </p:nvCxnSpPr>
        <p:spPr>
          <a:xfrm flipV="1">
            <a:off x="4224908" y="2622486"/>
            <a:ext cx="1537719" cy="733540"/>
          </a:xfrm>
          <a:prstGeom prst="straightConnector1">
            <a:avLst/>
          </a:prstGeom>
          <a:ln w="19050"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6" idx="1"/>
          </p:cNvCxnSpPr>
          <p:nvPr/>
        </p:nvCxnSpPr>
        <p:spPr>
          <a:xfrm flipV="1">
            <a:off x="3923928" y="5323567"/>
            <a:ext cx="1453615" cy="637892"/>
          </a:xfrm>
          <a:prstGeom prst="straightConnector1">
            <a:avLst/>
          </a:prstGeom>
          <a:ln w="19050"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4497" y="1324075"/>
            <a:ext cx="36574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7,3%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имеют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задолженность за коммунальные услуги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54087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Мониторинг работы с семьями, имеющими задолженность по оплате ЖКУ</a:t>
            </a:r>
            <a:endParaRPr lang="ru-RU" sz="2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1592787">
            <a:off x="3033119" y="2696562"/>
            <a:ext cx="746943" cy="1606174"/>
          </a:xfrm>
          <a:prstGeom prst="triangle">
            <a:avLst/>
          </a:prstGeom>
          <a:pattFill prst="wdDn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>
            <a:stCxn id="12" idx="2"/>
            <a:endCxn id="7" idx="5"/>
          </p:cNvCxnSpPr>
          <p:nvPr/>
        </p:nvCxnSpPr>
        <p:spPr>
          <a:xfrm>
            <a:off x="2383229" y="2524404"/>
            <a:ext cx="841570" cy="932562"/>
          </a:xfrm>
          <a:prstGeom prst="straightConnector1">
            <a:avLst/>
          </a:prstGeom>
          <a:ln w="19050"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502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712968" cy="792163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cs typeface="Arial" charset="0"/>
              </a:rPr>
              <a:t>Перечень муниципальных районов, где у многодетных семей и семей, находящихся в СОП, </a:t>
            </a:r>
            <a:br>
              <a:rPr lang="ru-RU" altLang="ru-RU" sz="2800" b="1" dirty="0" smtClean="0">
                <a:cs typeface="Arial" charset="0"/>
              </a:rPr>
            </a:br>
            <a:r>
              <a:rPr lang="ru-RU" altLang="ru-RU" sz="2800" b="1" dirty="0" smtClean="0">
                <a:cs typeface="Arial" charset="0"/>
              </a:rPr>
              <a:t>отключено </a:t>
            </a:r>
            <a:r>
              <a:rPr lang="ru-RU" altLang="ru-RU" sz="2800" b="1" dirty="0" smtClean="0">
                <a:solidFill>
                  <a:srgbClr val="C00000"/>
                </a:solidFill>
                <a:cs typeface="Arial" charset="0"/>
              </a:rPr>
              <a:t>отопление </a:t>
            </a:r>
            <a:r>
              <a:rPr lang="ru-RU" altLang="ru-RU" sz="2800" b="1" dirty="0" smtClean="0">
                <a:solidFill>
                  <a:srgbClr val="C00000"/>
                </a:solidFill>
                <a:cs typeface="Arial" charset="0"/>
              </a:rPr>
              <a:t>(3 </a:t>
            </a:r>
            <a:r>
              <a:rPr lang="ru-RU" altLang="ru-RU" sz="2800" b="1" dirty="0" smtClean="0">
                <a:solidFill>
                  <a:srgbClr val="C00000"/>
                </a:solidFill>
                <a:cs typeface="Arial" charset="0"/>
              </a:rPr>
              <a:t>семьи)</a:t>
            </a:r>
          </a:p>
        </p:txBody>
      </p:sp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4400550" y="2060575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365" name="Прямоугольник 12"/>
          <p:cNvSpPr>
            <a:spLocks noChangeArrowheads="1"/>
          </p:cNvSpPr>
          <p:nvPr/>
        </p:nvSpPr>
        <p:spPr bwMode="auto">
          <a:xfrm>
            <a:off x="850900" y="3412157"/>
            <a:ext cx="8280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altLang="ru-RU" sz="2800" b="1" dirty="0">
                <a:solidFill>
                  <a:srgbClr val="000000"/>
                </a:solidFill>
                <a:latin typeface="+mj-lt"/>
                <a:ea typeface="+mj-ea"/>
                <a:cs typeface="Arial" charset="0"/>
              </a:rPr>
              <a:t>Перечень муниципальных районов, где у многодетных семей и семей, находящихся в СОП, отключено </a:t>
            </a:r>
            <a:r>
              <a:rPr lang="ru-RU" altLang="ru-RU" sz="2800" b="1" dirty="0">
                <a:solidFill>
                  <a:srgbClr val="C00000"/>
                </a:solidFill>
                <a:latin typeface="+mj-lt"/>
                <a:ea typeface="+mj-ea"/>
                <a:cs typeface="Arial" charset="0"/>
              </a:rPr>
              <a:t>электроснабжение (1 семья)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C91A36-BFD4-4B13-A6BB-26A833FADA13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580394"/>
              </p:ext>
            </p:extLst>
          </p:nvPr>
        </p:nvGraphicFramePr>
        <p:xfrm>
          <a:off x="2771800" y="1772816"/>
          <a:ext cx="4032448" cy="1112325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C0504D">
                        <a:tint val="50000"/>
                        <a:satMod val="300000"/>
                      </a:srgbClr>
                    </a:gs>
                    <a:gs pos="35000">
                      <a:srgbClr val="C0504D">
                        <a:tint val="37000"/>
                        <a:satMod val="300000"/>
                      </a:srgbClr>
                    </a:gs>
                    <a:gs pos="100000">
                      <a:srgbClr val="C0504D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a:tblPr>
              <a:tblGrid>
                <a:gridCol w="4032448"/>
              </a:tblGrid>
              <a:tr h="3655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Елабужский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- </a:t>
                      </a:r>
                      <a:r>
                        <a:rPr kumimoji="0" lang="ru-RU" alt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1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семья</a:t>
                      </a:r>
                      <a:endParaRPr kumimoji="0" lang="ru-RU" alt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Microsoft YaHei" charset="-122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94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Альметьевский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- </a:t>
                      </a:r>
                      <a:r>
                        <a:rPr kumimoji="0" lang="ru-RU" alt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1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 семья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5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Сабинский - </a:t>
                      </a:r>
                      <a:r>
                        <a:rPr kumimoji="0" lang="ru-RU" alt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1</a:t>
                      </a:r>
                      <a:r>
                        <a:rPr kumimoji="0" lang="ru-RU" alt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семья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05224"/>
              </p:ext>
            </p:extLst>
          </p:nvPr>
        </p:nvGraphicFramePr>
        <p:xfrm>
          <a:off x="2843808" y="4839052"/>
          <a:ext cx="4032448" cy="678180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C0504D">
                        <a:tint val="50000"/>
                        <a:satMod val="300000"/>
                      </a:srgbClr>
                    </a:gs>
                    <a:gs pos="35000">
                      <a:srgbClr val="C0504D">
                        <a:tint val="37000"/>
                        <a:satMod val="300000"/>
                      </a:srgbClr>
                    </a:gs>
                    <a:gs pos="100000">
                      <a:srgbClr val="C0504D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a:tblPr>
              <a:tblGrid>
                <a:gridCol w="4032448"/>
              </a:tblGrid>
              <a:tr h="3655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г. Казань (Кировский район) –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1</a:t>
                      </a:r>
                      <a:r>
                        <a:rPr kumimoji="0" lang="ru-RU" altLang="ru-RU" sz="2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Microsoft YaHei" charset="-122"/>
                          <a:cs typeface="+mn-cs"/>
                        </a:rPr>
                        <a:t> семья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6381328"/>
            <a:ext cx="1818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на 30.03.2016г.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3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Рисунок 10" descr="077709134580978-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4027488"/>
            <a:ext cx="7118350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6550545" y="4090453"/>
            <a:ext cx="18478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latin typeface="Arial" pitchFamily="34" charset="0"/>
                <a:cs typeface="Arial" pitchFamily="34" charset="0"/>
              </a:rPr>
              <a:t>пешеходные переходы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68217" y="2272023"/>
            <a:ext cx="17954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спорт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-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47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31029" y="4083051"/>
            <a:ext cx="3080909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latin typeface="Arial" pitchFamily="34" charset="0"/>
                <a:cs typeface="Arial" pitchFamily="34" charset="0"/>
              </a:rPr>
              <a:t>общеобразовательные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latin typeface="Arial" pitchFamily="34" charset="0"/>
                <a:cs typeface="Arial" pitchFamily="34" charset="0"/>
              </a:rPr>
              <a:t>учреждения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299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391321" y="3821908"/>
            <a:ext cx="3502025" cy="1587"/>
          </a:xfrm>
          <a:prstGeom prst="line">
            <a:avLst/>
          </a:prstGeom>
          <a:ln w="3175">
            <a:solidFill>
              <a:srgbClr val="0000FF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363" name="Группа 63"/>
          <p:cNvGrpSpPr>
            <a:grpSpLocks/>
          </p:cNvGrpSpPr>
          <p:nvPr/>
        </p:nvGrpSpPr>
        <p:grpSpPr bwMode="auto">
          <a:xfrm>
            <a:off x="2613025" y="2928939"/>
            <a:ext cx="2924224" cy="2500312"/>
            <a:chOff x="2613546" y="2928934"/>
            <a:chExt cx="2923716" cy="2500330"/>
          </a:xfrm>
        </p:grpSpPr>
        <p:grpSp>
          <p:nvGrpSpPr>
            <p:cNvPr id="15424" name="Группа 25"/>
            <p:cNvGrpSpPr>
              <a:grpSpLocks/>
            </p:cNvGrpSpPr>
            <p:nvPr/>
          </p:nvGrpSpPr>
          <p:grpSpPr bwMode="auto">
            <a:xfrm>
              <a:off x="2643703" y="2928934"/>
              <a:ext cx="2893559" cy="2500330"/>
              <a:chOff x="2142843" y="2000240"/>
              <a:chExt cx="2893559" cy="2500330"/>
            </a:xfrm>
          </p:grpSpPr>
          <p:cxnSp>
            <p:nvCxnSpPr>
              <p:cNvPr id="27" name="Прямая соединительная линия 26"/>
              <p:cNvCxnSpPr>
                <a:stCxn id="29" idx="2"/>
              </p:cNvCxnSpPr>
              <p:nvPr/>
            </p:nvCxnSpPr>
            <p:spPr>
              <a:xfrm flipH="1">
                <a:off x="2142845" y="2071678"/>
                <a:ext cx="2785576" cy="1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5400000">
                <a:off x="929985" y="3286124"/>
                <a:ext cx="2427304" cy="1587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Овал 28"/>
              <p:cNvSpPr/>
              <p:nvPr/>
            </p:nvSpPr>
            <p:spPr>
              <a:xfrm>
                <a:off x="4928421" y="2000240"/>
                <a:ext cx="107981" cy="142876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48" name="Блок-схема: узел 47"/>
            <p:cNvSpPr/>
            <p:nvPr/>
          </p:nvSpPr>
          <p:spPr>
            <a:xfrm>
              <a:off x="2613546" y="2962270"/>
              <a:ext cx="71426" cy="96001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4" name="Группа 64"/>
          <p:cNvGrpSpPr>
            <a:grpSpLocks/>
          </p:cNvGrpSpPr>
          <p:nvPr/>
        </p:nvGrpSpPr>
        <p:grpSpPr bwMode="auto">
          <a:xfrm>
            <a:off x="3051175" y="3643313"/>
            <a:ext cx="1776463" cy="2214563"/>
            <a:chOff x="3689343" y="3643314"/>
            <a:chExt cx="1776476" cy="2214578"/>
          </a:xfrm>
        </p:grpSpPr>
        <p:grpSp>
          <p:nvGrpSpPr>
            <p:cNvPr id="15419" name="Группа 37"/>
            <p:cNvGrpSpPr>
              <a:grpSpLocks/>
            </p:cNvGrpSpPr>
            <p:nvPr/>
          </p:nvGrpSpPr>
          <p:grpSpPr bwMode="auto">
            <a:xfrm>
              <a:off x="3714742" y="3643314"/>
              <a:ext cx="1751077" cy="2214578"/>
              <a:chOff x="2142312" y="2000240"/>
              <a:chExt cx="1751077" cy="2214578"/>
            </a:xfrm>
          </p:grpSpPr>
          <p:cxnSp>
            <p:nvCxnSpPr>
              <p:cNvPr id="39" name="Прямая соединительная линия 38"/>
              <p:cNvCxnSpPr>
                <a:stCxn id="41" idx="2"/>
              </p:cNvCxnSpPr>
              <p:nvPr/>
            </p:nvCxnSpPr>
            <p:spPr>
              <a:xfrm flipH="1">
                <a:off x="2142314" y="2071678"/>
                <a:ext cx="1643074" cy="1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rot="5400000">
                <a:off x="1072330" y="3143248"/>
                <a:ext cx="2141552" cy="1588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Овал 40"/>
              <p:cNvSpPr/>
              <p:nvPr/>
            </p:nvSpPr>
            <p:spPr>
              <a:xfrm>
                <a:off x="3785388" y="2000240"/>
                <a:ext cx="108001" cy="142876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43" name="Блок-схема: узел 42"/>
            <p:cNvSpPr/>
            <p:nvPr/>
          </p:nvSpPr>
          <p:spPr>
            <a:xfrm>
              <a:off x="3689343" y="3678240"/>
              <a:ext cx="72001" cy="96001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5" name="Группа 70"/>
          <p:cNvGrpSpPr>
            <a:grpSpLocks/>
          </p:cNvGrpSpPr>
          <p:nvPr/>
        </p:nvGrpSpPr>
        <p:grpSpPr bwMode="auto">
          <a:xfrm>
            <a:off x="3658130" y="5032372"/>
            <a:ext cx="1814034" cy="896939"/>
            <a:chOff x="3672615" y="3679031"/>
            <a:chExt cx="1792059" cy="1009064"/>
          </a:xfrm>
        </p:grpSpPr>
        <p:grpSp>
          <p:nvGrpSpPr>
            <p:cNvPr id="15414" name="Группа 37"/>
            <p:cNvGrpSpPr>
              <a:grpSpLocks/>
            </p:cNvGrpSpPr>
            <p:nvPr/>
          </p:nvGrpSpPr>
          <p:grpSpPr bwMode="auto">
            <a:xfrm>
              <a:off x="3708685" y="3694118"/>
              <a:ext cx="1755989" cy="993977"/>
              <a:chOff x="2136255" y="2051044"/>
              <a:chExt cx="1755989" cy="993977"/>
            </a:xfrm>
          </p:grpSpPr>
          <p:cxnSp>
            <p:nvCxnSpPr>
              <p:cNvPr id="74" name="Прямая соединительная линия 73"/>
              <p:cNvCxnSpPr>
                <a:stCxn id="76" idx="2"/>
                <a:endCxn id="73" idx="5"/>
              </p:cNvCxnSpPr>
              <p:nvPr/>
            </p:nvCxnSpPr>
            <p:spPr>
              <a:xfrm flipH="1" flipV="1">
                <a:off x="2161761" y="2128142"/>
                <a:ext cx="1623791" cy="3903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>
                <a:stCxn id="73" idx="4"/>
              </p:cNvCxnSpPr>
              <p:nvPr/>
            </p:nvCxnSpPr>
            <p:spPr>
              <a:xfrm flipH="1">
                <a:off x="2136255" y="2143958"/>
                <a:ext cx="1" cy="901063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6" name="Овал 75"/>
              <p:cNvSpPr/>
              <p:nvPr/>
            </p:nvSpPr>
            <p:spPr>
              <a:xfrm>
                <a:off x="3785552" y="2051044"/>
                <a:ext cx="106692" cy="162001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73" name="Блок-схема: узел 72"/>
            <p:cNvSpPr/>
            <p:nvPr/>
          </p:nvSpPr>
          <p:spPr>
            <a:xfrm>
              <a:off x="3672615" y="3679031"/>
              <a:ext cx="72140" cy="108001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6" name="Группа 60"/>
          <p:cNvGrpSpPr>
            <a:grpSpLocks/>
          </p:cNvGrpSpPr>
          <p:nvPr/>
        </p:nvGrpSpPr>
        <p:grpSpPr bwMode="auto">
          <a:xfrm>
            <a:off x="6072188" y="2000251"/>
            <a:ext cx="2895600" cy="4073524"/>
            <a:chOff x="6072198" y="2000240"/>
            <a:chExt cx="2896153" cy="4072759"/>
          </a:xfrm>
        </p:grpSpPr>
        <p:grpSp>
          <p:nvGrpSpPr>
            <p:cNvPr id="15409" name="Группа 43"/>
            <p:cNvGrpSpPr>
              <a:grpSpLocks/>
            </p:cNvGrpSpPr>
            <p:nvPr/>
          </p:nvGrpSpPr>
          <p:grpSpPr bwMode="auto">
            <a:xfrm flipH="1">
              <a:off x="6072198" y="2000240"/>
              <a:ext cx="2858045" cy="4072759"/>
              <a:chOff x="2142583" y="2000240"/>
              <a:chExt cx="2858045" cy="4072759"/>
            </a:xfrm>
          </p:grpSpPr>
          <p:cxnSp>
            <p:nvCxnSpPr>
              <p:cNvPr id="45" name="Прямая соединительная линия 44"/>
              <p:cNvCxnSpPr>
                <a:stCxn id="47" idx="2"/>
              </p:cNvCxnSpPr>
              <p:nvPr/>
            </p:nvCxnSpPr>
            <p:spPr>
              <a:xfrm flipH="1">
                <a:off x="2144169" y="2071664"/>
                <a:ext cx="2748438" cy="1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rot="16200000" flipH="1">
                <a:off x="143502" y="4072331"/>
                <a:ext cx="3999749" cy="1588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Овал 46"/>
              <p:cNvSpPr/>
              <p:nvPr/>
            </p:nvSpPr>
            <p:spPr>
              <a:xfrm>
                <a:off x="4892607" y="2000240"/>
                <a:ext cx="108021" cy="142848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60" name="Блок-схема: узел 59"/>
            <p:cNvSpPr/>
            <p:nvPr/>
          </p:nvSpPr>
          <p:spPr>
            <a:xfrm>
              <a:off x="8896899" y="2038332"/>
              <a:ext cx="71452" cy="95982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7" name="Группа 61"/>
          <p:cNvGrpSpPr>
            <a:grpSpLocks/>
          </p:cNvGrpSpPr>
          <p:nvPr/>
        </p:nvGrpSpPr>
        <p:grpSpPr bwMode="auto">
          <a:xfrm>
            <a:off x="7000875" y="2714626"/>
            <a:ext cx="1685925" cy="3500439"/>
            <a:chOff x="7000892" y="2714620"/>
            <a:chExt cx="1685409" cy="3500462"/>
          </a:xfrm>
        </p:grpSpPr>
        <p:grpSp>
          <p:nvGrpSpPr>
            <p:cNvPr id="15404" name="Группа 48"/>
            <p:cNvGrpSpPr>
              <a:grpSpLocks/>
            </p:cNvGrpSpPr>
            <p:nvPr/>
          </p:nvGrpSpPr>
          <p:grpSpPr bwMode="auto">
            <a:xfrm flipH="1">
              <a:off x="7000892" y="2714620"/>
              <a:ext cx="1642560" cy="3500462"/>
              <a:chOff x="2142828" y="2000240"/>
              <a:chExt cx="1642560" cy="3500462"/>
            </a:xfrm>
          </p:grpSpPr>
          <p:cxnSp>
            <p:nvCxnSpPr>
              <p:cNvPr id="50" name="Прямая соединительная линия 49"/>
              <p:cNvCxnSpPr>
                <a:stCxn id="52" idx="2"/>
              </p:cNvCxnSpPr>
              <p:nvPr/>
            </p:nvCxnSpPr>
            <p:spPr>
              <a:xfrm flipH="1">
                <a:off x="2142828" y="2071678"/>
                <a:ext cx="1534593" cy="1587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5400000">
                <a:off x="429904" y="3786190"/>
                <a:ext cx="3427436" cy="1588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2" name="Овал 51"/>
              <p:cNvSpPr/>
              <p:nvPr/>
            </p:nvSpPr>
            <p:spPr>
              <a:xfrm>
                <a:off x="3677421" y="2000240"/>
                <a:ext cx="107967" cy="142876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54" name="Блок-схема: узел 53"/>
            <p:cNvSpPr/>
            <p:nvPr/>
          </p:nvSpPr>
          <p:spPr>
            <a:xfrm>
              <a:off x="8614886" y="2749546"/>
              <a:ext cx="71415" cy="96001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8" name="Группа 62"/>
          <p:cNvGrpSpPr>
            <a:grpSpLocks/>
          </p:cNvGrpSpPr>
          <p:nvPr/>
        </p:nvGrpSpPr>
        <p:grpSpPr bwMode="auto">
          <a:xfrm>
            <a:off x="5867402" y="3533773"/>
            <a:ext cx="2595563" cy="2752727"/>
            <a:chOff x="5796614" y="4605344"/>
            <a:chExt cx="2595468" cy="2752746"/>
          </a:xfrm>
        </p:grpSpPr>
        <p:grpSp>
          <p:nvGrpSpPr>
            <p:cNvPr id="15399" name="Группа 55"/>
            <p:cNvGrpSpPr>
              <a:grpSpLocks/>
            </p:cNvGrpSpPr>
            <p:nvPr/>
          </p:nvGrpSpPr>
          <p:grpSpPr bwMode="auto">
            <a:xfrm flipH="1">
              <a:off x="5796614" y="4617164"/>
              <a:ext cx="2585006" cy="2740926"/>
              <a:chOff x="2118908" y="2045396"/>
              <a:chExt cx="2585006" cy="2740926"/>
            </a:xfrm>
          </p:grpSpPr>
          <p:cxnSp>
            <p:nvCxnSpPr>
              <p:cNvPr id="57" name="Прямая соединительная линия 56"/>
              <p:cNvCxnSpPr>
                <a:stCxn id="59" idx="2"/>
                <a:endCxn id="53" idx="5"/>
              </p:cNvCxnSpPr>
              <p:nvPr/>
            </p:nvCxnSpPr>
            <p:spPr>
              <a:xfrm flipH="1" flipV="1">
                <a:off x="2118908" y="2115518"/>
                <a:ext cx="2477010" cy="1316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rot="5400000">
                <a:off x="787636" y="3429000"/>
                <a:ext cx="2713056" cy="1588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9" name="Овал 58"/>
              <p:cNvSpPr/>
              <p:nvPr/>
            </p:nvSpPr>
            <p:spPr>
              <a:xfrm>
                <a:off x="4595918" y="2045396"/>
                <a:ext cx="107996" cy="142876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53" name="Блок-схема: узел 52"/>
            <p:cNvSpPr/>
            <p:nvPr/>
          </p:nvSpPr>
          <p:spPr>
            <a:xfrm>
              <a:off x="8320647" y="4605344"/>
              <a:ext cx="71435" cy="96001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5369" name="Группа 62"/>
          <p:cNvGrpSpPr>
            <a:grpSpLocks/>
          </p:cNvGrpSpPr>
          <p:nvPr/>
        </p:nvGrpSpPr>
        <p:grpSpPr bwMode="auto">
          <a:xfrm>
            <a:off x="6357938" y="4386265"/>
            <a:ext cx="1758950" cy="1814512"/>
            <a:chOff x="6633863" y="4605235"/>
            <a:chExt cx="1758219" cy="2109914"/>
          </a:xfrm>
        </p:grpSpPr>
        <p:grpSp>
          <p:nvGrpSpPr>
            <p:cNvPr id="15394" name="Группа 55"/>
            <p:cNvGrpSpPr>
              <a:grpSpLocks/>
            </p:cNvGrpSpPr>
            <p:nvPr/>
          </p:nvGrpSpPr>
          <p:grpSpPr bwMode="auto">
            <a:xfrm flipH="1">
              <a:off x="6633863" y="4611389"/>
              <a:ext cx="1747761" cy="2103760"/>
              <a:chOff x="2118904" y="2039621"/>
              <a:chExt cx="1747761" cy="2103760"/>
            </a:xfrm>
          </p:grpSpPr>
          <p:cxnSp>
            <p:nvCxnSpPr>
              <p:cNvPr id="80" name="Прямая соединительная линия 79"/>
              <p:cNvCxnSpPr>
                <a:stCxn id="82" idx="2"/>
                <a:endCxn id="79" idx="5"/>
              </p:cNvCxnSpPr>
              <p:nvPr/>
            </p:nvCxnSpPr>
            <p:spPr>
              <a:xfrm flipH="1">
                <a:off x="2118904" y="2123343"/>
                <a:ext cx="1639806" cy="5406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5400000">
                <a:off x="1108577" y="3107013"/>
                <a:ext cx="2071149" cy="1587"/>
              </a:xfrm>
              <a:prstGeom prst="line">
                <a:avLst/>
              </a:prstGeom>
              <a:ln w="3175">
                <a:solidFill>
                  <a:srgbClr val="0000FF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2" name="Овал 81"/>
              <p:cNvSpPr/>
              <p:nvPr/>
            </p:nvSpPr>
            <p:spPr>
              <a:xfrm>
                <a:off x="3758710" y="2039621"/>
                <a:ext cx="107955" cy="167443"/>
              </a:xfrm>
              <a:prstGeom prst="ellipse">
                <a:avLst/>
              </a:prstGeom>
              <a:ln>
                <a:solidFill>
                  <a:srgbClr val="00206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79" name="Блок-схема: узел 78"/>
            <p:cNvSpPr/>
            <p:nvPr/>
          </p:nvSpPr>
          <p:spPr>
            <a:xfrm>
              <a:off x="8320674" y="4605235"/>
              <a:ext cx="71408" cy="111629"/>
            </a:xfrm>
            <a:prstGeom prst="flowChartConnector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467754" cy="1143000"/>
          </a:xfrm>
          <a:noFill/>
          <a:effectLst>
            <a:softEdge rad="12700"/>
          </a:effectLst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Программа  «Доступная среда» 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Итоги за 2011-2015 годы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-215900" y="4643439"/>
            <a:ext cx="44307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83966" y="2399849"/>
            <a:ext cx="3562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здравоохранение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126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72336" y="1530180"/>
            <a:ext cx="35909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соцзащита и цзн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131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58542" y="1484141"/>
            <a:ext cx="36467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профобразование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42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6309" y="3160263"/>
            <a:ext cx="22796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культура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63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единительная линия 20"/>
          <p:cNvCxnSpPr>
            <a:stCxn id="24" idx="2"/>
          </p:cNvCxnSpPr>
          <p:nvPr/>
        </p:nvCxnSpPr>
        <p:spPr>
          <a:xfrm flipH="1">
            <a:off x="2143127" y="2071689"/>
            <a:ext cx="2714624" cy="1"/>
          </a:xfrm>
          <a:prstGeom prst="line">
            <a:avLst/>
          </a:prstGeom>
          <a:ln w="3175">
            <a:solidFill>
              <a:srgbClr val="0000FF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857751" y="2000250"/>
            <a:ext cx="108000" cy="142875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2105025" y="2038348"/>
            <a:ext cx="71438" cy="96000"/>
          </a:xfrm>
          <a:prstGeom prst="flowChartConnector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TextBox 70"/>
          <p:cNvSpPr txBox="1"/>
          <p:nvPr/>
        </p:nvSpPr>
        <p:spPr>
          <a:xfrm>
            <a:off x="5892031" y="3033809"/>
            <a:ext cx="332422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latin typeface="Arial" pitchFamily="34" charset="0"/>
                <a:cs typeface="Arial" pitchFamily="34" charset="0"/>
              </a:rPr>
              <a:t>метрополитен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–</a:t>
            </a: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(7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станций)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984602" y="6286500"/>
            <a:ext cx="19645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>
                <a:solidFill>
                  <a:schemeClr val="bg1"/>
                </a:solidFill>
                <a:latin typeface="+mn-lt"/>
                <a:cs typeface="+mn-cs"/>
              </a:rPr>
              <a:t>Жилой фонд:</a:t>
            </a:r>
            <a:endParaRPr lang="ru-RU" sz="28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63195" y="5944399"/>
            <a:ext cx="17145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1 710 </a:t>
            </a:r>
            <a:r>
              <a:rPr lang="ru-RU" sz="20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подъездов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032625" y="5919111"/>
            <a:ext cx="17145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ru-RU" sz="20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жилых домов </a:t>
            </a:r>
          </a:p>
        </p:txBody>
      </p:sp>
      <p:pic>
        <p:nvPicPr>
          <p:cNvPr id="15389" name="Рисунок 77" descr="1343993243_1194989282626056836disability_sign_james_ki_01.svg.hi.png"/>
          <p:cNvPicPr>
            <a:picLocks noChangeAspect="1"/>
          </p:cNvPicPr>
          <p:nvPr/>
        </p:nvPicPr>
        <p:blipFill>
          <a:blip r:embed="rId4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08" y="6118226"/>
            <a:ext cx="519906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0" name="TextBox 93"/>
          <p:cNvSpPr txBox="1">
            <a:spLocks noChangeArrowheads="1"/>
          </p:cNvSpPr>
          <p:nvPr/>
        </p:nvSpPr>
        <p:spPr bwMode="auto">
          <a:xfrm>
            <a:off x="1" y="4652964"/>
            <a:ext cx="197961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sz="4000" b="1" dirty="0" smtClean="0">
                <a:solidFill>
                  <a:srgbClr val="C00000"/>
                </a:solidFill>
                <a:latin typeface="Arial" charset="0"/>
              </a:rPr>
              <a:t>2 465,3</a:t>
            </a:r>
            <a:r>
              <a:rPr lang="ru-RU" sz="1200" dirty="0" smtClean="0">
                <a:latin typeface="Arial" charset="0"/>
              </a:rPr>
              <a:t> </a:t>
            </a:r>
            <a:r>
              <a:rPr lang="ru-RU" sz="2400" b="1" dirty="0">
                <a:latin typeface="Arial" charset="0"/>
              </a:rPr>
              <a:t>млн. руб</a:t>
            </a:r>
            <a:r>
              <a:rPr lang="ru-RU" sz="2400" dirty="0">
                <a:latin typeface="Arial" charset="0"/>
              </a:rPr>
              <a:t>.</a:t>
            </a:r>
          </a:p>
        </p:txBody>
      </p:sp>
      <p:sp>
        <p:nvSpPr>
          <p:cNvPr id="15391" name="TextBox 94"/>
          <p:cNvSpPr txBox="1">
            <a:spLocks noChangeArrowheads="1"/>
          </p:cNvSpPr>
          <p:nvPr/>
        </p:nvSpPr>
        <p:spPr bwMode="auto">
          <a:xfrm>
            <a:off x="142875" y="2660650"/>
            <a:ext cx="1714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sz="4400" b="1" dirty="0" smtClean="0">
                <a:solidFill>
                  <a:srgbClr val="C00000"/>
                </a:solidFill>
                <a:latin typeface="Arial" charset="0"/>
              </a:rPr>
              <a:t>709</a:t>
            </a:r>
            <a:r>
              <a:rPr lang="ru-RU" sz="48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400" b="1" dirty="0" smtClean="0">
                <a:latin typeface="Arial" charset="0"/>
              </a:rPr>
              <a:t>объектов</a:t>
            </a:r>
            <a:endParaRPr lang="ru-RU" sz="2400" dirty="0">
              <a:latin typeface="Arial" charset="0"/>
            </a:endParaRPr>
          </a:p>
        </p:txBody>
      </p:sp>
      <p:pic>
        <p:nvPicPr>
          <p:cNvPr id="15392" name="Рисунок 68" descr="Безымянный-4.png"/>
          <p:cNvPicPr>
            <a:picLocks noChangeAspect="1"/>
          </p:cNvPicPr>
          <p:nvPr/>
        </p:nvPicPr>
        <p:blipFill>
          <a:blip r:embed="rId5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2" y="6062665"/>
            <a:ext cx="428624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Номер слайда 8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5DF152-7197-4C5B-BF83-29D9B27221EA}" type="slidenum">
              <a:rPr lang="ru-RU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25</a:t>
            </a:fld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44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95325" y="171868"/>
            <a:ext cx="8229600" cy="1143000"/>
          </a:xfrm>
        </p:spPr>
        <p:txBody>
          <a:bodyPr>
            <a:noAutofit/>
          </a:bodyPr>
          <a:lstStyle/>
          <a:p>
            <a:r>
              <a:rPr lang="ru-RU" sz="2900" b="1" dirty="0">
                <a:latin typeface="Arial" pitchFamily="34" charset="0"/>
                <a:cs typeface="Arial" pitchFamily="34" charset="0"/>
              </a:rPr>
              <a:t>Своевременность адаптационных работ в разрезе муниципальных районов Татарстана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86853" y="1793283"/>
            <a:ext cx="6823880" cy="2309001"/>
            <a:chOff x="586853" y="1662242"/>
            <a:chExt cx="6823880" cy="2309001"/>
          </a:xfrm>
        </p:grpSpPr>
        <p:sp>
          <p:nvSpPr>
            <p:cNvPr id="13" name="Стрелка вправо 12"/>
            <p:cNvSpPr/>
            <p:nvPr/>
          </p:nvSpPr>
          <p:spPr>
            <a:xfrm>
              <a:off x="1542736" y="3359243"/>
              <a:ext cx="5601296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ru-RU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Черемшанский</a:t>
              </a:r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р.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Стрелка вправо 11"/>
            <p:cNvSpPr/>
            <p:nvPr/>
          </p:nvSpPr>
          <p:spPr>
            <a:xfrm>
              <a:off x="1809436" y="2793576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ru-RU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Альметьевский</a:t>
              </a:r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р.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Стрелка вправо 10"/>
            <p:cNvSpPr/>
            <p:nvPr/>
          </p:nvSpPr>
          <p:spPr>
            <a:xfrm>
              <a:off x="1809436" y="2227909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г. Нижнекамск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Стрелка вправо 1"/>
            <p:cNvSpPr/>
            <p:nvPr/>
          </p:nvSpPr>
          <p:spPr>
            <a:xfrm>
              <a:off x="1542736" y="1662242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г. Набережные Челны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586853" y="1703188"/>
              <a:ext cx="2340000" cy="2268000"/>
            </a:xfrm>
            <a:prstGeom prst="ellipse">
              <a:avLst/>
            </a:prstGeom>
            <a:effectLst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800" b="1" dirty="0" smtClean="0">
                  <a:latin typeface="Sylfaen"/>
                </a:rPr>
                <a:t>√</a:t>
              </a:r>
              <a:endParaRPr lang="ru-RU" sz="88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 flipH="1">
            <a:off x="2049441" y="4441904"/>
            <a:ext cx="6823879" cy="2191097"/>
            <a:chOff x="586854" y="1703189"/>
            <a:chExt cx="6823879" cy="2191097"/>
          </a:xfrm>
        </p:grpSpPr>
        <p:sp>
          <p:nvSpPr>
            <p:cNvPr id="17" name="Стрелка вправо 16"/>
            <p:cNvSpPr/>
            <p:nvPr/>
          </p:nvSpPr>
          <p:spPr>
            <a:xfrm>
              <a:off x="1561787" y="3077786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Тетюшский</a:t>
              </a:r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р.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Стрелка вправо 17"/>
            <p:cNvSpPr/>
            <p:nvPr/>
          </p:nvSpPr>
          <p:spPr>
            <a:xfrm>
              <a:off x="1809436" y="2450335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Мензелинский</a:t>
              </a:r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р.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Стрелка вправо 18"/>
            <p:cNvSpPr/>
            <p:nvPr/>
          </p:nvSpPr>
          <p:spPr>
            <a:xfrm>
              <a:off x="1561786" y="1872311"/>
              <a:ext cx="5601297" cy="612000"/>
            </a:xfrm>
            <a:prstGeom prst="rightArrow">
              <a:avLst>
                <a:gd name="adj1" fmla="val 77490"/>
                <a:gd name="adj2" fmla="val 500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Апастовский р.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586854" y="1703189"/>
              <a:ext cx="2292823" cy="2191097"/>
            </a:xfrm>
            <a:prstGeom prst="ellipse">
              <a:avLst/>
            </a:prstGeom>
            <a:effec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900" b="1" dirty="0" smtClean="0">
                  <a:latin typeface="Sylfaen"/>
                </a:rPr>
                <a:t>-</a:t>
              </a:r>
              <a:endParaRPr lang="ru-RU" sz="199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298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866" y="116632"/>
            <a:ext cx="7886700" cy="50405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Социальный паспорт ветерана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9771" t="16580" r="35784" b="25483"/>
          <a:stretch/>
        </p:blipFill>
        <p:spPr>
          <a:xfrm>
            <a:off x="5004048" y="863048"/>
            <a:ext cx="3600400" cy="5924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273D85-4263-4BCD-AB6A-097EAEAEDF8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5" name="Объект 11"/>
          <p:cNvPicPr>
            <a:picLocks noChangeAspect="1"/>
          </p:cNvPicPr>
          <p:nvPr/>
        </p:nvPicPr>
        <p:blipFill rotWithShape="1">
          <a:blip r:embed="rId2" cstate="print"/>
          <a:srcRect l="14627" t="16579" r="61044" b="25006"/>
          <a:stretch/>
        </p:blipFill>
        <p:spPr>
          <a:xfrm>
            <a:off x="1002296" y="908719"/>
            <a:ext cx="3528392" cy="58822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611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0264"/>
            <a:ext cx="8229600" cy="6389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Обеспечение жильем ветеранов ВОВ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72514"/>
              </p:ext>
            </p:extLst>
          </p:nvPr>
        </p:nvGraphicFramePr>
        <p:xfrm>
          <a:off x="395536" y="424590"/>
          <a:ext cx="8567936" cy="6388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0"/>
                <a:gridCol w="1260648"/>
                <a:gridCol w="1152128"/>
                <a:gridCol w="1584176"/>
                <a:gridCol w="1368152"/>
                <a:gridCol w="1511152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Всего ВОВ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08.04.16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Включены в реестр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Уведомлены о субсидии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Оплатили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договоры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 заселились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Агрызский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831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Азнакаевский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1539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7808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Аксубаевский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779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152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Актанышский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1057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412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5232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Алексеевский</a:t>
                      </a: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585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Алькеевский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45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Альметьевский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3419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378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Апастовский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683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486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485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5408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Арский</a:t>
                      </a: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1228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714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713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3016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Атнинский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7776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Бавлинский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769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Балтасинский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719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Бугульминский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1686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1478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831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829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823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В.Услонский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Высокогорский</a:t>
                      </a: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901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288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Дрожжановский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818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Елабужский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1070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1223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3068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Зеленодольский</a:t>
                      </a:r>
                    </a:p>
                  </a:txBody>
                  <a:tcPr marL="9525" marR="9525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3041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418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Кайбицкий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Кам.Устьинский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0096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Кукморский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1162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12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29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803916"/>
              </p:ext>
            </p:extLst>
          </p:nvPr>
        </p:nvGraphicFramePr>
        <p:xfrm>
          <a:off x="395536" y="424590"/>
          <a:ext cx="8567936" cy="6412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0"/>
                <a:gridCol w="1332656"/>
                <a:gridCol w="1224136"/>
                <a:gridCol w="1547664"/>
                <a:gridCol w="1368152"/>
                <a:gridCol w="1403648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Район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Всего ВОВ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08.04.16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Включены в реестр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Уведомлены о субсидии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Оплатили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договоры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Не заселились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Лаишевский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Лениногорский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1844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78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Мамадышский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1246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Менделеевский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52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Мензелинский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845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Муслюмовский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695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293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Набережные Челны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3477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679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656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Нижнекамский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2492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695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692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683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65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Новошешминский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3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Нурлатский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1237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439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435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777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Пестречинский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628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Рыбно-</a:t>
                      </a:r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Слободский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Сабинский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755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Сармановский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372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Спасский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Тетюшский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787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Тукаевский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Тюлячинский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Черемшанский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530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63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Чистопольский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1741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Ютазинский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587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279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г.Казань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18315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1094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1077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1046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8901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Всего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по РТ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65675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18941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18832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18496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-90264"/>
            <a:ext cx="8229600" cy="6389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Обеспечение жильем ветеранов ВОВ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26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38269"/>
            <a:ext cx="8229600" cy="686949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Уровень регистрируемой безработицы 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313547"/>
              </p:ext>
            </p:extLst>
          </p:nvPr>
        </p:nvGraphicFramePr>
        <p:xfrm>
          <a:off x="6444208" y="836712"/>
          <a:ext cx="2592288" cy="603084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592288"/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Атнинский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Алькеевский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Нурлатский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Муслюмовский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Черемшанский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Тюлячинский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8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Высокогорский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0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Арский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2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Кайбицкий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Лениногорский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Бугульминский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Аксубаевский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8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Мензелинский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8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Новошешминский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Буинский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Верхнеуслонский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Пестречинский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Дрожжановский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Апастовский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Актанышский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3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Лаишевский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940709"/>
              </p:ext>
            </p:extLst>
          </p:nvPr>
        </p:nvGraphicFramePr>
        <p:xfrm>
          <a:off x="3563888" y="980728"/>
          <a:ext cx="2627503" cy="362823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627503"/>
              </a:tblGrid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Сармановский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Нижнекамский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Альметьевский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г.Набережные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Челны</a:t>
                      </a: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Камско-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Устьинский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Азнакаевский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Кукморский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Ютазинский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Чистопольский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400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Рыбно-Слободского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г.Казань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07728" y="476672"/>
            <a:ext cx="1130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&lt; 0,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89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%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9920" y="476672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≥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0,9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%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2348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6298867"/>
            <a:ext cx="1780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 06.04.2016г.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2027" y="4941168"/>
            <a:ext cx="517013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 среднем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по Республике Татарстан –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0,89%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95821"/>
              </p:ext>
            </p:extLst>
          </p:nvPr>
        </p:nvGraphicFramePr>
        <p:xfrm>
          <a:off x="899592" y="980728"/>
          <a:ext cx="2520280" cy="356766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20280"/>
              </a:tblGrid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Бавлинский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0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Сабинский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Елабужский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1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Спасский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Тукаевский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Мамадышский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1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Алексеевский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Менделеевский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Балтасинский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Агрызкий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Тетюшский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Зеленодольский 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91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2048" y="188640"/>
            <a:ext cx="860444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Муниципальные образования, где 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проживают ветераны ВОВ, нуждающиеся в капитальном ремонте жилья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590187"/>
              </p:ext>
            </p:extLst>
          </p:nvPr>
        </p:nvGraphicFramePr>
        <p:xfrm>
          <a:off x="755576" y="2204864"/>
          <a:ext cx="3888432" cy="29870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888432"/>
              </a:tblGrid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г. Казань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41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  <a:endParaRPr lang="ru-RU" sz="20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9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Бавлинский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9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Мензелинский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9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Кукморский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Зеленодольский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Сабинский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99792" y="533623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Итого: 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155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человек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227845"/>
              </p:ext>
            </p:extLst>
          </p:nvPr>
        </p:nvGraphicFramePr>
        <p:xfrm>
          <a:off x="4977544" y="2204864"/>
          <a:ext cx="3989908" cy="261366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989908"/>
              </a:tblGrid>
              <a:tr h="365565"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Нурлатский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  <a:endParaRPr lang="ru-RU" sz="20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Агрызский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человека</a:t>
                      </a:r>
                      <a:endParaRPr lang="ru-RU" sz="20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Алькеевский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Новошешминский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Лаишевский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  <a:endParaRPr lang="ru-RU" sz="20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Чистопольский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ru-RU" sz="2000" b="0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  <a:endParaRPr lang="ru-RU" sz="20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Тукаевский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2400" b="1" i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05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Овал 90"/>
          <p:cNvSpPr/>
          <p:nvPr/>
        </p:nvSpPr>
        <p:spPr>
          <a:xfrm>
            <a:off x="3340112" y="4536565"/>
            <a:ext cx="330175" cy="30160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5308208" y="3053120"/>
            <a:ext cx="330175" cy="30160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31</a:t>
            </a:fld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612576" y="-45387"/>
            <a:ext cx="8188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График проведения акции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«Дорогой наш ветеран!» в домах-интернатах</a:t>
            </a:r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>
            <a:off x="4654645" y="2658697"/>
            <a:ext cx="593681" cy="393431"/>
          </a:xfrm>
          <a:custGeom>
            <a:avLst/>
            <a:gdLst>
              <a:gd name="T0" fmla="*/ 2147483647 w 101"/>
              <a:gd name="T1" fmla="*/ 2147483647 h 70"/>
              <a:gd name="T2" fmla="*/ 2147483647 w 101"/>
              <a:gd name="T3" fmla="*/ 2147483647 h 70"/>
              <a:gd name="T4" fmla="*/ 2147483647 w 101"/>
              <a:gd name="T5" fmla="*/ 2147483647 h 70"/>
              <a:gd name="T6" fmla="*/ 2147483647 w 101"/>
              <a:gd name="T7" fmla="*/ 2147483647 h 70"/>
              <a:gd name="T8" fmla="*/ 2147483647 w 101"/>
              <a:gd name="T9" fmla="*/ 2147483647 h 70"/>
              <a:gd name="T10" fmla="*/ 2147483647 w 101"/>
              <a:gd name="T11" fmla="*/ 2147483647 h 70"/>
              <a:gd name="T12" fmla="*/ 2147483647 w 101"/>
              <a:gd name="T13" fmla="*/ 2147483647 h 70"/>
              <a:gd name="T14" fmla="*/ 2147483647 w 101"/>
              <a:gd name="T15" fmla="*/ 2147483647 h 70"/>
              <a:gd name="T16" fmla="*/ 2147483647 w 101"/>
              <a:gd name="T17" fmla="*/ 2147483647 h 70"/>
              <a:gd name="T18" fmla="*/ 2147483647 w 101"/>
              <a:gd name="T19" fmla="*/ 2147483647 h 70"/>
              <a:gd name="T20" fmla="*/ 2147483647 w 101"/>
              <a:gd name="T21" fmla="*/ 2147483647 h 70"/>
              <a:gd name="T22" fmla="*/ 2147483647 w 101"/>
              <a:gd name="T23" fmla="*/ 2147483647 h 70"/>
              <a:gd name="T24" fmla="*/ 2147483647 w 101"/>
              <a:gd name="T25" fmla="*/ 2147483647 h 70"/>
              <a:gd name="T26" fmla="*/ 2147483647 w 101"/>
              <a:gd name="T27" fmla="*/ 2147483647 h 70"/>
              <a:gd name="T28" fmla="*/ 2147483647 w 101"/>
              <a:gd name="T29" fmla="*/ 2147483647 h 70"/>
              <a:gd name="T30" fmla="*/ 2147483647 w 101"/>
              <a:gd name="T31" fmla="*/ 2147483647 h 70"/>
              <a:gd name="T32" fmla="*/ 2147483647 w 101"/>
              <a:gd name="T33" fmla="*/ 2147483647 h 70"/>
              <a:gd name="T34" fmla="*/ 2147483647 w 101"/>
              <a:gd name="T35" fmla="*/ 2147483647 h 70"/>
              <a:gd name="T36" fmla="*/ 2147483647 w 101"/>
              <a:gd name="T37" fmla="*/ 2147483647 h 70"/>
              <a:gd name="T38" fmla="*/ 2147483647 w 101"/>
              <a:gd name="T39" fmla="*/ 2147483647 h 70"/>
              <a:gd name="T40" fmla="*/ 2147483647 w 101"/>
              <a:gd name="T41" fmla="*/ 2147483647 h 70"/>
              <a:gd name="T42" fmla="*/ 2147483647 w 101"/>
              <a:gd name="T43" fmla="*/ 2147483647 h 70"/>
              <a:gd name="T44" fmla="*/ 2147483647 w 101"/>
              <a:gd name="T45" fmla="*/ 2147483647 h 70"/>
              <a:gd name="T46" fmla="*/ 2147483647 w 101"/>
              <a:gd name="T47" fmla="*/ 2147483647 h 70"/>
              <a:gd name="T48" fmla="*/ 2147483647 w 101"/>
              <a:gd name="T49" fmla="*/ 2147483647 h 70"/>
              <a:gd name="T50" fmla="*/ 2147483647 w 101"/>
              <a:gd name="T51" fmla="*/ 2147483647 h 70"/>
              <a:gd name="T52" fmla="*/ 2147483647 w 101"/>
              <a:gd name="T53" fmla="*/ 2147483647 h 70"/>
              <a:gd name="T54" fmla="*/ 2147483647 w 101"/>
              <a:gd name="T55" fmla="*/ 2147483647 h 70"/>
              <a:gd name="T56" fmla="*/ 2147483647 w 101"/>
              <a:gd name="T57" fmla="*/ 2147483647 h 70"/>
              <a:gd name="T58" fmla="*/ 2147483647 w 101"/>
              <a:gd name="T59" fmla="*/ 2147483647 h 70"/>
              <a:gd name="T60" fmla="*/ 2147483647 w 101"/>
              <a:gd name="T61" fmla="*/ 2147483647 h 70"/>
              <a:gd name="T62" fmla="*/ 2147483647 w 101"/>
              <a:gd name="T63" fmla="*/ 2147483647 h 70"/>
              <a:gd name="T64" fmla="*/ 2147483647 w 101"/>
              <a:gd name="T65" fmla="*/ 2147483647 h 70"/>
              <a:gd name="T66" fmla="*/ 2147483647 w 101"/>
              <a:gd name="T67" fmla="*/ 2147483647 h 70"/>
              <a:gd name="T68" fmla="*/ 2147483647 w 101"/>
              <a:gd name="T69" fmla="*/ 2147483647 h 70"/>
              <a:gd name="T70" fmla="*/ 2147483647 w 101"/>
              <a:gd name="T71" fmla="*/ 2147483647 h 70"/>
              <a:gd name="T72" fmla="*/ 2147483647 w 101"/>
              <a:gd name="T73" fmla="*/ 2147483647 h 70"/>
              <a:gd name="T74" fmla="*/ 2147483647 w 101"/>
              <a:gd name="T75" fmla="*/ 2147483647 h 70"/>
              <a:gd name="T76" fmla="*/ 2147483647 w 101"/>
              <a:gd name="T77" fmla="*/ 2147483647 h 70"/>
              <a:gd name="T78" fmla="*/ 2147483647 w 101"/>
              <a:gd name="T79" fmla="*/ 2147483647 h 70"/>
              <a:gd name="T80" fmla="*/ 2147483647 w 101"/>
              <a:gd name="T81" fmla="*/ 2147483647 h 70"/>
              <a:gd name="T82" fmla="*/ 2147483647 w 101"/>
              <a:gd name="T83" fmla="*/ 2147483647 h 70"/>
              <a:gd name="T84" fmla="*/ 2147483647 w 101"/>
              <a:gd name="T85" fmla="*/ 2147483647 h 70"/>
              <a:gd name="T86" fmla="*/ 2147483647 w 101"/>
              <a:gd name="T87" fmla="*/ 2147483647 h 70"/>
              <a:gd name="T88" fmla="*/ 2147483647 w 101"/>
              <a:gd name="T89" fmla="*/ 2147483647 h 70"/>
              <a:gd name="T90" fmla="*/ 2147483647 w 101"/>
              <a:gd name="T91" fmla="*/ 2147483647 h 70"/>
              <a:gd name="T92" fmla="*/ 2147483647 w 101"/>
              <a:gd name="T93" fmla="*/ 2147483647 h 70"/>
              <a:gd name="T94" fmla="*/ 2147483647 w 101"/>
              <a:gd name="T95" fmla="*/ 2147483647 h 70"/>
              <a:gd name="T96" fmla="*/ 2147483647 w 101"/>
              <a:gd name="T97" fmla="*/ 2147483647 h 70"/>
              <a:gd name="T98" fmla="*/ 2147483647 w 101"/>
              <a:gd name="T99" fmla="*/ 2147483647 h 70"/>
              <a:gd name="T100" fmla="*/ 2147483647 w 101"/>
              <a:gd name="T101" fmla="*/ 2147483647 h 70"/>
              <a:gd name="T102" fmla="*/ 2147483647 w 101"/>
              <a:gd name="T103" fmla="*/ 2147483647 h 70"/>
              <a:gd name="T104" fmla="*/ 2147483647 w 101"/>
              <a:gd name="T105" fmla="*/ 2147483647 h 70"/>
              <a:gd name="T106" fmla="*/ 2147483647 w 101"/>
              <a:gd name="T107" fmla="*/ 2147483647 h 70"/>
              <a:gd name="T108" fmla="*/ 2147483647 w 101"/>
              <a:gd name="T109" fmla="*/ 2147483647 h 70"/>
              <a:gd name="T110" fmla="*/ 2147483647 w 101"/>
              <a:gd name="T111" fmla="*/ 2147483647 h 70"/>
              <a:gd name="T112" fmla="*/ 2147483647 w 101"/>
              <a:gd name="T113" fmla="*/ 2147483647 h 70"/>
              <a:gd name="T114" fmla="*/ 2147483647 w 101"/>
              <a:gd name="T115" fmla="*/ 2147483647 h 70"/>
              <a:gd name="T116" fmla="*/ 2147483647 w 101"/>
              <a:gd name="T117" fmla="*/ 2147483647 h 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1"/>
              <a:gd name="T178" fmla="*/ 0 h 70"/>
              <a:gd name="T179" fmla="*/ 101 w 101"/>
              <a:gd name="T180" fmla="*/ 70 h 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1" h="70">
                <a:moveTo>
                  <a:pt x="95" y="44"/>
                </a:moveTo>
                <a:lnTo>
                  <a:pt x="90" y="50"/>
                </a:lnTo>
                <a:lnTo>
                  <a:pt x="88" y="51"/>
                </a:lnTo>
                <a:lnTo>
                  <a:pt x="87" y="51"/>
                </a:lnTo>
                <a:lnTo>
                  <a:pt x="85" y="52"/>
                </a:lnTo>
                <a:lnTo>
                  <a:pt x="83" y="52"/>
                </a:lnTo>
                <a:lnTo>
                  <a:pt x="81" y="52"/>
                </a:lnTo>
                <a:lnTo>
                  <a:pt x="80" y="52"/>
                </a:lnTo>
                <a:lnTo>
                  <a:pt x="79" y="51"/>
                </a:lnTo>
                <a:lnTo>
                  <a:pt x="78" y="49"/>
                </a:lnTo>
                <a:lnTo>
                  <a:pt x="78" y="48"/>
                </a:lnTo>
                <a:lnTo>
                  <a:pt x="78" y="46"/>
                </a:lnTo>
                <a:lnTo>
                  <a:pt x="78" y="44"/>
                </a:lnTo>
                <a:lnTo>
                  <a:pt x="78" y="43"/>
                </a:lnTo>
                <a:lnTo>
                  <a:pt x="79" y="42"/>
                </a:lnTo>
                <a:lnTo>
                  <a:pt x="78" y="41"/>
                </a:lnTo>
                <a:lnTo>
                  <a:pt x="77" y="41"/>
                </a:lnTo>
                <a:lnTo>
                  <a:pt x="76" y="41"/>
                </a:lnTo>
                <a:lnTo>
                  <a:pt x="76" y="42"/>
                </a:lnTo>
                <a:lnTo>
                  <a:pt x="75" y="42"/>
                </a:lnTo>
                <a:lnTo>
                  <a:pt x="74" y="42"/>
                </a:lnTo>
                <a:lnTo>
                  <a:pt x="73" y="42"/>
                </a:lnTo>
                <a:lnTo>
                  <a:pt x="72" y="43"/>
                </a:lnTo>
                <a:lnTo>
                  <a:pt x="71" y="43"/>
                </a:lnTo>
                <a:lnTo>
                  <a:pt x="70" y="43"/>
                </a:lnTo>
                <a:lnTo>
                  <a:pt x="69" y="43"/>
                </a:lnTo>
                <a:lnTo>
                  <a:pt x="67" y="43"/>
                </a:lnTo>
                <a:lnTo>
                  <a:pt x="66" y="43"/>
                </a:lnTo>
                <a:lnTo>
                  <a:pt x="65" y="45"/>
                </a:lnTo>
                <a:lnTo>
                  <a:pt x="64" y="46"/>
                </a:lnTo>
                <a:lnTo>
                  <a:pt x="63" y="47"/>
                </a:lnTo>
                <a:lnTo>
                  <a:pt x="63" y="48"/>
                </a:lnTo>
                <a:lnTo>
                  <a:pt x="62" y="49"/>
                </a:lnTo>
                <a:lnTo>
                  <a:pt x="62" y="50"/>
                </a:lnTo>
                <a:lnTo>
                  <a:pt x="59" y="51"/>
                </a:lnTo>
                <a:lnTo>
                  <a:pt x="57" y="52"/>
                </a:lnTo>
                <a:lnTo>
                  <a:pt x="53" y="53"/>
                </a:lnTo>
                <a:lnTo>
                  <a:pt x="51" y="54"/>
                </a:lnTo>
                <a:lnTo>
                  <a:pt x="50" y="54"/>
                </a:lnTo>
                <a:lnTo>
                  <a:pt x="49" y="54"/>
                </a:lnTo>
                <a:lnTo>
                  <a:pt x="47" y="53"/>
                </a:lnTo>
                <a:lnTo>
                  <a:pt x="44" y="53"/>
                </a:lnTo>
                <a:lnTo>
                  <a:pt x="41" y="52"/>
                </a:lnTo>
                <a:lnTo>
                  <a:pt x="38" y="51"/>
                </a:lnTo>
                <a:lnTo>
                  <a:pt x="36" y="51"/>
                </a:lnTo>
                <a:lnTo>
                  <a:pt x="35" y="51"/>
                </a:lnTo>
                <a:lnTo>
                  <a:pt x="33" y="51"/>
                </a:lnTo>
                <a:lnTo>
                  <a:pt x="32" y="52"/>
                </a:lnTo>
                <a:lnTo>
                  <a:pt x="31" y="53"/>
                </a:lnTo>
                <a:lnTo>
                  <a:pt x="31" y="54"/>
                </a:lnTo>
                <a:lnTo>
                  <a:pt x="30" y="58"/>
                </a:lnTo>
                <a:lnTo>
                  <a:pt x="31" y="61"/>
                </a:lnTo>
                <a:lnTo>
                  <a:pt x="31" y="63"/>
                </a:lnTo>
                <a:lnTo>
                  <a:pt x="32" y="66"/>
                </a:lnTo>
                <a:lnTo>
                  <a:pt x="32" y="67"/>
                </a:lnTo>
                <a:lnTo>
                  <a:pt x="31" y="67"/>
                </a:lnTo>
                <a:lnTo>
                  <a:pt x="29" y="68"/>
                </a:lnTo>
                <a:lnTo>
                  <a:pt x="28" y="68"/>
                </a:lnTo>
                <a:lnTo>
                  <a:pt x="27" y="69"/>
                </a:lnTo>
                <a:lnTo>
                  <a:pt x="25" y="69"/>
                </a:lnTo>
                <a:lnTo>
                  <a:pt x="24" y="70"/>
                </a:lnTo>
                <a:lnTo>
                  <a:pt x="23" y="70"/>
                </a:lnTo>
                <a:lnTo>
                  <a:pt x="22" y="70"/>
                </a:lnTo>
                <a:lnTo>
                  <a:pt x="21" y="69"/>
                </a:lnTo>
                <a:lnTo>
                  <a:pt x="21" y="68"/>
                </a:lnTo>
                <a:lnTo>
                  <a:pt x="21" y="69"/>
                </a:lnTo>
                <a:lnTo>
                  <a:pt x="20" y="69"/>
                </a:lnTo>
                <a:lnTo>
                  <a:pt x="19" y="68"/>
                </a:lnTo>
                <a:lnTo>
                  <a:pt x="19" y="67"/>
                </a:lnTo>
                <a:lnTo>
                  <a:pt x="19" y="66"/>
                </a:lnTo>
                <a:lnTo>
                  <a:pt x="21" y="65"/>
                </a:lnTo>
                <a:lnTo>
                  <a:pt x="21" y="63"/>
                </a:lnTo>
                <a:lnTo>
                  <a:pt x="21" y="62"/>
                </a:lnTo>
                <a:lnTo>
                  <a:pt x="20" y="61"/>
                </a:lnTo>
                <a:lnTo>
                  <a:pt x="19" y="59"/>
                </a:lnTo>
                <a:lnTo>
                  <a:pt x="18" y="59"/>
                </a:lnTo>
                <a:lnTo>
                  <a:pt x="17" y="60"/>
                </a:lnTo>
                <a:lnTo>
                  <a:pt x="16" y="60"/>
                </a:lnTo>
                <a:lnTo>
                  <a:pt x="15" y="59"/>
                </a:lnTo>
                <a:lnTo>
                  <a:pt x="15" y="58"/>
                </a:lnTo>
                <a:lnTo>
                  <a:pt x="13" y="56"/>
                </a:lnTo>
                <a:lnTo>
                  <a:pt x="13" y="55"/>
                </a:lnTo>
                <a:lnTo>
                  <a:pt x="11" y="55"/>
                </a:lnTo>
                <a:lnTo>
                  <a:pt x="10" y="54"/>
                </a:lnTo>
                <a:lnTo>
                  <a:pt x="9" y="54"/>
                </a:lnTo>
                <a:lnTo>
                  <a:pt x="8" y="54"/>
                </a:lnTo>
                <a:lnTo>
                  <a:pt x="7" y="54"/>
                </a:lnTo>
                <a:lnTo>
                  <a:pt x="6" y="53"/>
                </a:lnTo>
                <a:lnTo>
                  <a:pt x="6" y="52"/>
                </a:lnTo>
                <a:lnTo>
                  <a:pt x="6" y="51"/>
                </a:lnTo>
                <a:lnTo>
                  <a:pt x="5" y="50"/>
                </a:lnTo>
                <a:lnTo>
                  <a:pt x="5" y="49"/>
                </a:lnTo>
                <a:lnTo>
                  <a:pt x="3" y="49"/>
                </a:lnTo>
                <a:lnTo>
                  <a:pt x="2" y="49"/>
                </a:lnTo>
                <a:lnTo>
                  <a:pt x="0" y="49"/>
                </a:lnTo>
                <a:lnTo>
                  <a:pt x="0" y="48"/>
                </a:lnTo>
                <a:lnTo>
                  <a:pt x="0" y="47"/>
                </a:lnTo>
                <a:lnTo>
                  <a:pt x="1" y="45"/>
                </a:lnTo>
                <a:lnTo>
                  <a:pt x="1" y="46"/>
                </a:lnTo>
                <a:lnTo>
                  <a:pt x="3" y="45"/>
                </a:lnTo>
                <a:lnTo>
                  <a:pt x="6" y="45"/>
                </a:lnTo>
                <a:lnTo>
                  <a:pt x="7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2" y="42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7" y="38"/>
                </a:lnTo>
                <a:lnTo>
                  <a:pt x="15" y="36"/>
                </a:lnTo>
                <a:lnTo>
                  <a:pt x="14" y="35"/>
                </a:lnTo>
                <a:lnTo>
                  <a:pt x="14" y="34"/>
                </a:lnTo>
                <a:lnTo>
                  <a:pt x="18" y="34"/>
                </a:lnTo>
                <a:lnTo>
                  <a:pt x="20" y="34"/>
                </a:lnTo>
                <a:lnTo>
                  <a:pt x="21" y="35"/>
                </a:lnTo>
                <a:lnTo>
                  <a:pt x="23" y="33"/>
                </a:lnTo>
                <a:lnTo>
                  <a:pt x="23" y="32"/>
                </a:lnTo>
                <a:lnTo>
                  <a:pt x="23" y="31"/>
                </a:lnTo>
                <a:lnTo>
                  <a:pt x="22" y="29"/>
                </a:lnTo>
                <a:lnTo>
                  <a:pt x="23" y="28"/>
                </a:lnTo>
                <a:lnTo>
                  <a:pt x="18" y="27"/>
                </a:lnTo>
                <a:lnTo>
                  <a:pt x="18" y="19"/>
                </a:lnTo>
                <a:lnTo>
                  <a:pt x="21" y="19"/>
                </a:lnTo>
                <a:lnTo>
                  <a:pt x="19" y="17"/>
                </a:lnTo>
                <a:lnTo>
                  <a:pt x="20" y="16"/>
                </a:lnTo>
                <a:lnTo>
                  <a:pt x="21" y="15"/>
                </a:lnTo>
                <a:lnTo>
                  <a:pt x="22" y="15"/>
                </a:lnTo>
                <a:lnTo>
                  <a:pt x="24" y="15"/>
                </a:lnTo>
                <a:lnTo>
                  <a:pt x="24" y="16"/>
                </a:lnTo>
                <a:lnTo>
                  <a:pt x="25" y="14"/>
                </a:lnTo>
                <a:lnTo>
                  <a:pt x="23" y="13"/>
                </a:lnTo>
                <a:lnTo>
                  <a:pt x="24" y="11"/>
                </a:lnTo>
                <a:lnTo>
                  <a:pt x="23" y="9"/>
                </a:lnTo>
                <a:lnTo>
                  <a:pt x="22" y="8"/>
                </a:lnTo>
                <a:lnTo>
                  <a:pt x="20" y="4"/>
                </a:lnTo>
                <a:lnTo>
                  <a:pt x="18" y="2"/>
                </a:lnTo>
                <a:lnTo>
                  <a:pt x="22" y="0"/>
                </a:lnTo>
                <a:lnTo>
                  <a:pt x="23" y="2"/>
                </a:lnTo>
                <a:lnTo>
                  <a:pt x="24" y="5"/>
                </a:lnTo>
                <a:lnTo>
                  <a:pt x="26" y="7"/>
                </a:lnTo>
                <a:lnTo>
                  <a:pt x="26" y="6"/>
                </a:lnTo>
                <a:lnTo>
                  <a:pt x="27" y="6"/>
                </a:lnTo>
                <a:lnTo>
                  <a:pt x="27" y="7"/>
                </a:lnTo>
                <a:lnTo>
                  <a:pt x="28" y="9"/>
                </a:lnTo>
                <a:lnTo>
                  <a:pt x="28" y="10"/>
                </a:lnTo>
                <a:lnTo>
                  <a:pt x="30" y="9"/>
                </a:lnTo>
                <a:lnTo>
                  <a:pt x="32" y="7"/>
                </a:lnTo>
                <a:lnTo>
                  <a:pt x="31" y="6"/>
                </a:lnTo>
                <a:lnTo>
                  <a:pt x="32" y="6"/>
                </a:lnTo>
                <a:lnTo>
                  <a:pt x="35" y="9"/>
                </a:lnTo>
                <a:lnTo>
                  <a:pt x="33" y="10"/>
                </a:lnTo>
                <a:lnTo>
                  <a:pt x="33" y="11"/>
                </a:lnTo>
                <a:lnTo>
                  <a:pt x="35" y="11"/>
                </a:lnTo>
                <a:lnTo>
                  <a:pt x="36" y="14"/>
                </a:lnTo>
                <a:lnTo>
                  <a:pt x="39" y="16"/>
                </a:lnTo>
                <a:lnTo>
                  <a:pt x="40" y="18"/>
                </a:lnTo>
                <a:lnTo>
                  <a:pt x="42" y="18"/>
                </a:lnTo>
                <a:lnTo>
                  <a:pt x="42" y="17"/>
                </a:lnTo>
                <a:lnTo>
                  <a:pt x="43" y="16"/>
                </a:lnTo>
                <a:lnTo>
                  <a:pt x="43" y="15"/>
                </a:lnTo>
                <a:lnTo>
                  <a:pt x="44" y="15"/>
                </a:lnTo>
                <a:lnTo>
                  <a:pt x="44" y="14"/>
                </a:lnTo>
                <a:lnTo>
                  <a:pt x="46" y="15"/>
                </a:lnTo>
                <a:lnTo>
                  <a:pt x="47" y="16"/>
                </a:lnTo>
                <a:lnTo>
                  <a:pt x="48" y="17"/>
                </a:lnTo>
                <a:lnTo>
                  <a:pt x="48" y="18"/>
                </a:lnTo>
                <a:lnTo>
                  <a:pt x="49" y="18"/>
                </a:lnTo>
                <a:lnTo>
                  <a:pt x="49" y="19"/>
                </a:lnTo>
                <a:lnTo>
                  <a:pt x="49" y="20"/>
                </a:lnTo>
                <a:lnTo>
                  <a:pt x="51" y="20"/>
                </a:lnTo>
                <a:lnTo>
                  <a:pt x="51" y="19"/>
                </a:lnTo>
                <a:lnTo>
                  <a:pt x="52" y="18"/>
                </a:lnTo>
                <a:lnTo>
                  <a:pt x="55" y="15"/>
                </a:lnTo>
                <a:lnTo>
                  <a:pt x="55" y="14"/>
                </a:lnTo>
                <a:lnTo>
                  <a:pt x="54" y="13"/>
                </a:lnTo>
                <a:lnTo>
                  <a:pt x="46" y="9"/>
                </a:lnTo>
                <a:lnTo>
                  <a:pt x="46" y="8"/>
                </a:lnTo>
                <a:lnTo>
                  <a:pt x="47" y="7"/>
                </a:lnTo>
                <a:lnTo>
                  <a:pt x="48" y="7"/>
                </a:lnTo>
                <a:lnTo>
                  <a:pt x="49" y="6"/>
                </a:lnTo>
                <a:lnTo>
                  <a:pt x="49" y="5"/>
                </a:lnTo>
                <a:lnTo>
                  <a:pt x="50" y="5"/>
                </a:lnTo>
                <a:lnTo>
                  <a:pt x="50" y="4"/>
                </a:lnTo>
                <a:lnTo>
                  <a:pt x="51" y="5"/>
                </a:lnTo>
                <a:lnTo>
                  <a:pt x="52" y="5"/>
                </a:lnTo>
                <a:lnTo>
                  <a:pt x="51" y="6"/>
                </a:lnTo>
                <a:lnTo>
                  <a:pt x="55" y="9"/>
                </a:lnTo>
                <a:lnTo>
                  <a:pt x="56" y="9"/>
                </a:lnTo>
                <a:lnTo>
                  <a:pt x="58" y="9"/>
                </a:lnTo>
                <a:lnTo>
                  <a:pt x="59" y="8"/>
                </a:lnTo>
                <a:lnTo>
                  <a:pt x="63" y="13"/>
                </a:lnTo>
                <a:lnTo>
                  <a:pt x="63" y="14"/>
                </a:lnTo>
                <a:lnTo>
                  <a:pt x="70" y="15"/>
                </a:lnTo>
                <a:lnTo>
                  <a:pt x="70" y="16"/>
                </a:lnTo>
                <a:lnTo>
                  <a:pt x="71" y="17"/>
                </a:lnTo>
                <a:lnTo>
                  <a:pt x="70" y="17"/>
                </a:lnTo>
                <a:lnTo>
                  <a:pt x="72" y="18"/>
                </a:lnTo>
                <a:lnTo>
                  <a:pt x="74" y="19"/>
                </a:lnTo>
                <a:lnTo>
                  <a:pt x="75" y="19"/>
                </a:lnTo>
                <a:lnTo>
                  <a:pt x="77" y="20"/>
                </a:lnTo>
                <a:lnTo>
                  <a:pt x="78" y="21"/>
                </a:lnTo>
                <a:lnTo>
                  <a:pt x="78" y="22"/>
                </a:lnTo>
                <a:lnTo>
                  <a:pt x="79" y="23"/>
                </a:lnTo>
                <a:lnTo>
                  <a:pt x="80" y="23"/>
                </a:lnTo>
                <a:lnTo>
                  <a:pt x="80" y="28"/>
                </a:lnTo>
                <a:lnTo>
                  <a:pt x="81" y="28"/>
                </a:lnTo>
                <a:lnTo>
                  <a:pt x="82" y="28"/>
                </a:lnTo>
                <a:lnTo>
                  <a:pt x="86" y="29"/>
                </a:lnTo>
                <a:lnTo>
                  <a:pt x="90" y="30"/>
                </a:lnTo>
                <a:lnTo>
                  <a:pt x="92" y="31"/>
                </a:lnTo>
                <a:lnTo>
                  <a:pt x="95" y="32"/>
                </a:lnTo>
                <a:lnTo>
                  <a:pt x="97" y="33"/>
                </a:lnTo>
                <a:lnTo>
                  <a:pt x="101" y="35"/>
                </a:lnTo>
                <a:lnTo>
                  <a:pt x="100" y="37"/>
                </a:lnTo>
                <a:lnTo>
                  <a:pt x="98" y="40"/>
                </a:lnTo>
                <a:lnTo>
                  <a:pt x="97" y="42"/>
                </a:lnTo>
                <a:lnTo>
                  <a:pt x="95" y="4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5013234" y="2082569"/>
            <a:ext cx="762684" cy="877169"/>
          </a:xfrm>
          <a:custGeom>
            <a:avLst/>
            <a:gdLst>
              <a:gd name="T0" fmla="*/ 2147483647 w 130"/>
              <a:gd name="T1" fmla="*/ 2147483647 h 156"/>
              <a:gd name="T2" fmla="*/ 2147483647 w 130"/>
              <a:gd name="T3" fmla="*/ 2147483647 h 156"/>
              <a:gd name="T4" fmla="*/ 2147483647 w 130"/>
              <a:gd name="T5" fmla="*/ 2147483647 h 156"/>
              <a:gd name="T6" fmla="*/ 2147483647 w 130"/>
              <a:gd name="T7" fmla="*/ 2147483647 h 156"/>
              <a:gd name="T8" fmla="*/ 2147483647 w 130"/>
              <a:gd name="T9" fmla="*/ 2147483647 h 156"/>
              <a:gd name="T10" fmla="*/ 2147483647 w 130"/>
              <a:gd name="T11" fmla="*/ 2147483647 h 156"/>
              <a:gd name="T12" fmla="*/ 2147483647 w 130"/>
              <a:gd name="T13" fmla="*/ 2147483647 h 156"/>
              <a:gd name="T14" fmla="*/ 2147483647 w 130"/>
              <a:gd name="T15" fmla="*/ 2147483647 h 156"/>
              <a:gd name="T16" fmla="*/ 2147483647 w 130"/>
              <a:gd name="T17" fmla="*/ 2147483647 h 156"/>
              <a:gd name="T18" fmla="*/ 2147483647 w 130"/>
              <a:gd name="T19" fmla="*/ 2147483647 h 156"/>
              <a:gd name="T20" fmla="*/ 2147483647 w 130"/>
              <a:gd name="T21" fmla="*/ 2147483647 h 156"/>
              <a:gd name="T22" fmla="*/ 2147483647 w 130"/>
              <a:gd name="T23" fmla="*/ 2147483647 h 156"/>
              <a:gd name="T24" fmla="*/ 2147483647 w 130"/>
              <a:gd name="T25" fmla="*/ 2147483647 h 156"/>
              <a:gd name="T26" fmla="*/ 2147483647 w 130"/>
              <a:gd name="T27" fmla="*/ 2147483647 h 156"/>
              <a:gd name="T28" fmla="*/ 2147483647 w 130"/>
              <a:gd name="T29" fmla="*/ 2147483647 h 156"/>
              <a:gd name="T30" fmla="*/ 2147483647 w 130"/>
              <a:gd name="T31" fmla="*/ 2147483647 h 156"/>
              <a:gd name="T32" fmla="*/ 2147483647 w 130"/>
              <a:gd name="T33" fmla="*/ 2147483647 h 156"/>
              <a:gd name="T34" fmla="*/ 2147483647 w 130"/>
              <a:gd name="T35" fmla="*/ 2147483647 h 156"/>
              <a:gd name="T36" fmla="*/ 2147483647 w 130"/>
              <a:gd name="T37" fmla="*/ 2147483647 h 156"/>
              <a:gd name="T38" fmla="*/ 2147483647 w 130"/>
              <a:gd name="T39" fmla="*/ 2147483647 h 156"/>
              <a:gd name="T40" fmla="*/ 2147483647 w 130"/>
              <a:gd name="T41" fmla="*/ 2147483647 h 156"/>
              <a:gd name="T42" fmla="*/ 2147483647 w 130"/>
              <a:gd name="T43" fmla="*/ 2147483647 h 156"/>
              <a:gd name="T44" fmla="*/ 2147483647 w 130"/>
              <a:gd name="T45" fmla="*/ 2147483647 h 156"/>
              <a:gd name="T46" fmla="*/ 2147483647 w 130"/>
              <a:gd name="T47" fmla="*/ 2147483647 h 156"/>
              <a:gd name="T48" fmla="*/ 2147483647 w 130"/>
              <a:gd name="T49" fmla="*/ 2147483647 h 156"/>
              <a:gd name="T50" fmla="*/ 2147483647 w 130"/>
              <a:gd name="T51" fmla="*/ 2147483647 h 156"/>
              <a:gd name="T52" fmla="*/ 2147483647 w 130"/>
              <a:gd name="T53" fmla="*/ 2147483647 h 156"/>
              <a:gd name="T54" fmla="*/ 2147483647 w 130"/>
              <a:gd name="T55" fmla="*/ 2147483647 h 156"/>
              <a:gd name="T56" fmla="*/ 2147483647 w 130"/>
              <a:gd name="T57" fmla="*/ 2147483647 h 156"/>
              <a:gd name="T58" fmla="*/ 2147483647 w 130"/>
              <a:gd name="T59" fmla="*/ 2147483647 h 156"/>
              <a:gd name="T60" fmla="*/ 2147483647 w 130"/>
              <a:gd name="T61" fmla="*/ 2147483647 h 156"/>
              <a:gd name="T62" fmla="*/ 2147483647 w 130"/>
              <a:gd name="T63" fmla="*/ 2147483647 h 156"/>
              <a:gd name="T64" fmla="*/ 2147483647 w 130"/>
              <a:gd name="T65" fmla="*/ 2147483647 h 156"/>
              <a:gd name="T66" fmla="*/ 2147483647 w 130"/>
              <a:gd name="T67" fmla="*/ 2147483647 h 156"/>
              <a:gd name="T68" fmla="*/ 2147483647 w 130"/>
              <a:gd name="T69" fmla="*/ 2147483647 h 156"/>
              <a:gd name="T70" fmla="*/ 2147483647 w 130"/>
              <a:gd name="T71" fmla="*/ 2147483647 h 156"/>
              <a:gd name="T72" fmla="*/ 2147483647 w 130"/>
              <a:gd name="T73" fmla="*/ 2147483647 h 156"/>
              <a:gd name="T74" fmla="*/ 2147483647 w 130"/>
              <a:gd name="T75" fmla="*/ 2147483647 h 156"/>
              <a:gd name="T76" fmla="*/ 2147483647 w 130"/>
              <a:gd name="T77" fmla="*/ 2147483647 h 156"/>
              <a:gd name="T78" fmla="*/ 2147483647 w 130"/>
              <a:gd name="T79" fmla="*/ 2147483647 h 156"/>
              <a:gd name="T80" fmla="*/ 2147483647 w 130"/>
              <a:gd name="T81" fmla="*/ 2147483647 h 156"/>
              <a:gd name="T82" fmla="*/ 2147483647 w 130"/>
              <a:gd name="T83" fmla="*/ 2147483647 h 156"/>
              <a:gd name="T84" fmla="*/ 2147483647 w 130"/>
              <a:gd name="T85" fmla="*/ 2147483647 h 156"/>
              <a:gd name="T86" fmla="*/ 2147483647 w 130"/>
              <a:gd name="T87" fmla="*/ 2147483647 h 156"/>
              <a:gd name="T88" fmla="*/ 2147483647 w 130"/>
              <a:gd name="T89" fmla="*/ 2147483647 h 156"/>
              <a:gd name="T90" fmla="*/ 2147483647 w 130"/>
              <a:gd name="T91" fmla="*/ 2147483647 h 156"/>
              <a:gd name="T92" fmla="*/ 2147483647 w 130"/>
              <a:gd name="T93" fmla="*/ 2147483647 h 156"/>
              <a:gd name="T94" fmla="*/ 2147483647 w 130"/>
              <a:gd name="T95" fmla="*/ 2147483647 h 156"/>
              <a:gd name="T96" fmla="*/ 2147483647 w 130"/>
              <a:gd name="T97" fmla="*/ 2147483647 h 156"/>
              <a:gd name="T98" fmla="*/ 2147483647 w 130"/>
              <a:gd name="T99" fmla="*/ 2147483647 h 156"/>
              <a:gd name="T100" fmla="*/ 2147483647 w 130"/>
              <a:gd name="T101" fmla="*/ 2147483647 h 156"/>
              <a:gd name="T102" fmla="*/ 2147483647 w 130"/>
              <a:gd name="T103" fmla="*/ 2147483647 h 156"/>
              <a:gd name="T104" fmla="*/ 2147483647 w 130"/>
              <a:gd name="T105" fmla="*/ 2147483647 h 156"/>
              <a:gd name="T106" fmla="*/ 2147483647 w 130"/>
              <a:gd name="T107" fmla="*/ 2147483647 h 156"/>
              <a:gd name="T108" fmla="*/ 2147483647 w 130"/>
              <a:gd name="T109" fmla="*/ 2147483647 h 156"/>
              <a:gd name="T110" fmla="*/ 2147483647 w 130"/>
              <a:gd name="T111" fmla="*/ 2147483647 h 156"/>
              <a:gd name="T112" fmla="*/ 2147483647 w 130"/>
              <a:gd name="T113" fmla="*/ 2147483647 h 156"/>
              <a:gd name="T114" fmla="*/ 2147483647 w 130"/>
              <a:gd name="T115" fmla="*/ 2147483647 h 156"/>
              <a:gd name="T116" fmla="*/ 2147483647 w 130"/>
              <a:gd name="T117" fmla="*/ 2147483647 h 156"/>
              <a:gd name="T118" fmla="*/ 2147483647 w 130"/>
              <a:gd name="T119" fmla="*/ 2147483647 h 156"/>
              <a:gd name="T120" fmla="*/ 2147483647 w 130"/>
              <a:gd name="T121" fmla="*/ 2147483647 h 1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0"/>
              <a:gd name="T184" fmla="*/ 0 h 156"/>
              <a:gd name="T185" fmla="*/ 130 w 130"/>
              <a:gd name="T186" fmla="*/ 156 h 1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0" h="156">
                <a:moveTo>
                  <a:pt x="56" y="143"/>
                </a:moveTo>
                <a:lnTo>
                  <a:pt x="55" y="143"/>
                </a:lnTo>
                <a:lnTo>
                  <a:pt x="53" y="142"/>
                </a:lnTo>
                <a:lnTo>
                  <a:pt x="49" y="140"/>
                </a:lnTo>
                <a:lnTo>
                  <a:pt x="45" y="140"/>
                </a:lnTo>
                <a:lnTo>
                  <a:pt x="43" y="139"/>
                </a:lnTo>
                <a:lnTo>
                  <a:pt x="42" y="139"/>
                </a:lnTo>
                <a:lnTo>
                  <a:pt x="40" y="138"/>
                </a:lnTo>
                <a:lnTo>
                  <a:pt x="39" y="137"/>
                </a:lnTo>
                <a:lnTo>
                  <a:pt x="36" y="135"/>
                </a:lnTo>
                <a:lnTo>
                  <a:pt x="31" y="133"/>
                </a:lnTo>
                <a:lnTo>
                  <a:pt x="29" y="132"/>
                </a:lnTo>
                <a:lnTo>
                  <a:pt x="25" y="132"/>
                </a:lnTo>
                <a:lnTo>
                  <a:pt x="21" y="131"/>
                </a:lnTo>
                <a:lnTo>
                  <a:pt x="20" y="131"/>
                </a:lnTo>
                <a:lnTo>
                  <a:pt x="19" y="131"/>
                </a:lnTo>
                <a:lnTo>
                  <a:pt x="19" y="125"/>
                </a:lnTo>
                <a:lnTo>
                  <a:pt x="21" y="125"/>
                </a:lnTo>
                <a:lnTo>
                  <a:pt x="22" y="126"/>
                </a:lnTo>
                <a:lnTo>
                  <a:pt x="23" y="127"/>
                </a:lnTo>
                <a:lnTo>
                  <a:pt x="24" y="127"/>
                </a:lnTo>
                <a:lnTo>
                  <a:pt x="25" y="126"/>
                </a:lnTo>
                <a:lnTo>
                  <a:pt x="26" y="127"/>
                </a:lnTo>
                <a:lnTo>
                  <a:pt x="26" y="128"/>
                </a:lnTo>
                <a:lnTo>
                  <a:pt x="27" y="128"/>
                </a:lnTo>
                <a:lnTo>
                  <a:pt x="27" y="127"/>
                </a:lnTo>
                <a:lnTo>
                  <a:pt x="28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5"/>
                </a:lnTo>
                <a:lnTo>
                  <a:pt x="26" y="125"/>
                </a:lnTo>
                <a:lnTo>
                  <a:pt x="26" y="124"/>
                </a:lnTo>
                <a:lnTo>
                  <a:pt x="25" y="124"/>
                </a:lnTo>
                <a:lnTo>
                  <a:pt x="25" y="123"/>
                </a:lnTo>
                <a:lnTo>
                  <a:pt x="25" y="122"/>
                </a:lnTo>
                <a:lnTo>
                  <a:pt x="27" y="121"/>
                </a:lnTo>
                <a:lnTo>
                  <a:pt x="26" y="120"/>
                </a:lnTo>
                <a:lnTo>
                  <a:pt x="26" y="118"/>
                </a:lnTo>
                <a:lnTo>
                  <a:pt x="26" y="115"/>
                </a:lnTo>
                <a:lnTo>
                  <a:pt x="26" y="113"/>
                </a:lnTo>
                <a:lnTo>
                  <a:pt x="26" y="112"/>
                </a:lnTo>
                <a:lnTo>
                  <a:pt x="26" y="111"/>
                </a:lnTo>
                <a:lnTo>
                  <a:pt x="27" y="110"/>
                </a:lnTo>
                <a:lnTo>
                  <a:pt x="25" y="108"/>
                </a:lnTo>
                <a:lnTo>
                  <a:pt x="23" y="105"/>
                </a:lnTo>
                <a:lnTo>
                  <a:pt x="24" y="104"/>
                </a:lnTo>
                <a:lnTo>
                  <a:pt x="25" y="105"/>
                </a:lnTo>
                <a:lnTo>
                  <a:pt x="25" y="102"/>
                </a:lnTo>
                <a:lnTo>
                  <a:pt x="21" y="101"/>
                </a:lnTo>
                <a:lnTo>
                  <a:pt x="23" y="98"/>
                </a:lnTo>
                <a:lnTo>
                  <a:pt x="20" y="95"/>
                </a:lnTo>
                <a:lnTo>
                  <a:pt x="21" y="95"/>
                </a:lnTo>
                <a:lnTo>
                  <a:pt x="23" y="96"/>
                </a:lnTo>
                <a:lnTo>
                  <a:pt x="25" y="96"/>
                </a:lnTo>
                <a:lnTo>
                  <a:pt x="25" y="99"/>
                </a:lnTo>
                <a:lnTo>
                  <a:pt x="26" y="100"/>
                </a:lnTo>
                <a:lnTo>
                  <a:pt x="27" y="99"/>
                </a:lnTo>
                <a:lnTo>
                  <a:pt x="29" y="100"/>
                </a:lnTo>
                <a:lnTo>
                  <a:pt x="30" y="101"/>
                </a:lnTo>
                <a:lnTo>
                  <a:pt x="31" y="104"/>
                </a:lnTo>
                <a:lnTo>
                  <a:pt x="32" y="105"/>
                </a:lnTo>
                <a:lnTo>
                  <a:pt x="33" y="105"/>
                </a:lnTo>
                <a:lnTo>
                  <a:pt x="35" y="106"/>
                </a:lnTo>
                <a:lnTo>
                  <a:pt x="36" y="106"/>
                </a:lnTo>
                <a:lnTo>
                  <a:pt x="37" y="106"/>
                </a:lnTo>
                <a:lnTo>
                  <a:pt x="38" y="106"/>
                </a:lnTo>
                <a:lnTo>
                  <a:pt x="38" y="105"/>
                </a:lnTo>
                <a:lnTo>
                  <a:pt x="39" y="103"/>
                </a:lnTo>
                <a:lnTo>
                  <a:pt x="41" y="102"/>
                </a:lnTo>
                <a:lnTo>
                  <a:pt x="41" y="101"/>
                </a:lnTo>
                <a:lnTo>
                  <a:pt x="41" y="100"/>
                </a:lnTo>
                <a:lnTo>
                  <a:pt x="42" y="99"/>
                </a:lnTo>
                <a:lnTo>
                  <a:pt x="43" y="99"/>
                </a:lnTo>
                <a:lnTo>
                  <a:pt x="43" y="97"/>
                </a:lnTo>
                <a:lnTo>
                  <a:pt x="42" y="97"/>
                </a:lnTo>
                <a:lnTo>
                  <a:pt x="41" y="98"/>
                </a:lnTo>
                <a:lnTo>
                  <a:pt x="38" y="97"/>
                </a:lnTo>
                <a:lnTo>
                  <a:pt x="36" y="97"/>
                </a:lnTo>
                <a:lnTo>
                  <a:pt x="35" y="97"/>
                </a:lnTo>
                <a:lnTo>
                  <a:pt x="36" y="96"/>
                </a:lnTo>
                <a:lnTo>
                  <a:pt x="36" y="93"/>
                </a:lnTo>
                <a:lnTo>
                  <a:pt x="38" y="92"/>
                </a:lnTo>
                <a:lnTo>
                  <a:pt x="37" y="92"/>
                </a:lnTo>
                <a:lnTo>
                  <a:pt x="40" y="91"/>
                </a:lnTo>
                <a:lnTo>
                  <a:pt x="41" y="90"/>
                </a:lnTo>
                <a:lnTo>
                  <a:pt x="43" y="88"/>
                </a:lnTo>
                <a:lnTo>
                  <a:pt x="40" y="86"/>
                </a:lnTo>
                <a:lnTo>
                  <a:pt x="38" y="86"/>
                </a:lnTo>
                <a:lnTo>
                  <a:pt x="37" y="86"/>
                </a:lnTo>
                <a:lnTo>
                  <a:pt x="36" y="85"/>
                </a:lnTo>
                <a:lnTo>
                  <a:pt x="36" y="84"/>
                </a:lnTo>
                <a:lnTo>
                  <a:pt x="35" y="83"/>
                </a:lnTo>
                <a:lnTo>
                  <a:pt x="37" y="84"/>
                </a:lnTo>
                <a:lnTo>
                  <a:pt x="37" y="81"/>
                </a:lnTo>
                <a:lnTo>
                  <a:pt x="35" y="80"/>
                </a:lnTo>
                <a:lnTo>
                  <a:pt x="32" y="80"/>
                </a:lnTo>
                <a:lnTo>
                  <a:pt x="31" y="79"/>
                </a:lnTo>
                <a:lnTo>
                  <a:pt x="29" y="79"/>
                </a:lnTo>
                <a:lnTo>
                  <a:pt x="29" y="77"/>
                </a:lnTo>
                <a:lnTo>
                  <a:pt x="26" y="79"/>
                </a:lnTo>
                <a:lnTo>
                  <a:pt x="23" y="75"/>
                </a:lnTo>
                <a:lnTo>
                  <a:pt x="23" y="74"/>
                </a:lnTo>
                <a:lnTo>
                  <a:pt x="14" y="74"/>
                </a:lnTo>
                <a:lnTo>
                  <a:pt x="15" y="73"/>
                </a:lnTo>
                <a:lnTo>
                  <a:pt x="13" y="72"/>
                </a:lnTo>
                <a:lnTo>
                  <a:pt x="11" y="74"/>
                </a:lnTo>
                <a:lnTo>
                  <a:pt x="10" y="75"/>
                </a:lnTo>
                <a:lnTo>
                  <a:pt x="9" y="74"/>
                </a:lnTo>
                <a:lnTo>
                  <a:pt x="4" y="74"/>
                </a:lnTo>
                <a:lnTo>
                  <a:pt x="1" y="71"/>
                </a:lnTo>
                <a:lnTo>
                  <a:pt x="0" y="69"/>
                </a:lnTo>
                <a:lnTo>
                  <a:pt x="6" y="61"/>
                </a:lnTo>
                <a:lnTo>
                  <a:pt x="5" y="60"/>
                </a:lnTo>
                <a:lnTo>
                  <a:pt x="9" y="61"/>
                </a:lnTo>
                <a:lnTo>
                  <a:pt x="11" y="63"/>
                </a:lnTo>
                <a:lnTo>
                  <a:pt x="12" y="63"/>
                </a:lnTo>
                <a:lnTo>
                  <a:pt x="13" y="62"/>
                </a:lnTo>
                <a:lnTo>
                  <a:pt x="13" y="60"/>
                </a:lnTo>
                <a:lnTo>
                  <a:pt x="12" y="58"/>
                </a:lnTo>
                <a:lnTo>
                  <a:pt x="13" y="56"/>
                </a:lnTo>
                <a:lnTo>
                  <a:pt x="15" y="54"/>
                </a:lnTo>
                <a:lnTo>
                  <a:pt x="16" y="55"/>
                </a:lnTo>
                <a:lnTo>
                  <a:pt x="17" y="55"/>
                </a:lnTo>
                <a:lnTo>
                  <a:pt x="18" y="55"/>
                </a:lnTo>
                <a:lnTo>
                  <a:pt x="18" y="54"/>
                </a:lnTo>
                <a:lnTo>
                  <a:pt x="16" y="53"/>
                </a:lnTo>
                <a:lnTo>
                  <a:pt x="17" y="51"/>
                </a:lnTo>
                <a:lnTo>
                  <a:pt x="18" y="49"/>
                </a:lnTo>
                <a:lnTo>
                  <a:pt x="18" y="50"/>
                </a:lnTo>
                <a:lnTo>
                  <a:pt x="19" y="50"/>
                </a:lnTo>
                <a:lnTo>
                  <a:pt x="20" y="50"/>
                </a:lnTo>
                <a:lnTo>
                  <a:pt x="21" y="50"/>
                </a:lnTo>
                <a:lnTo>
                  <a:pt x="21" y="46"/>
                </a:lnTo>
                <a:lnTo>
                  <a:pt x="22" y="42"/>
                </a:lnTo>
                <a:lnTo>
                  <a:pt x="24" y="42"/>
                </a:lnTo>
                <a:lnTo>
                  <a:pt x="26" y="42"/>
                </a:lnTo>
                <a:lnTo>
                  <a:pt x="26" y="39"/>
                </a:lnTo>
                <a:lnTo>
                  <a:pt x="24" y="39"/>
                </a:lnTo>
                <a:lnTo>
                  <a:pt x="23" y="39"/>
                </a:lnTo>
                <a:lnTo>
                  <a:pt x="24" y="37"/>
                </a:lnTo>
                <a:lnTo>
                  <a:pt x="26" y="37"/>
                </a:lnTo>
                <a:lnTo>
                  <a:pt x="27" y="38"/>
                </a:lnTo>
                <a:lnTo>
                  <a:pt x="28" y="34"/>
                </a:lnTo>
                <a:lnTo>
                  <a:pt x="28" y="33"/>
                </a:lnTo>
                <a:lnTo>
                  <a:pt x="30" y="33"/>
                </a:lnTo>
                <a:lnTo>
                  <a:pt x="31" y="34"/>
                </a:lnTo>
                <a:lnTo>
                  <a:pt x="33" y="35"/>
                </a:lnTo>
                <a:lnTo>
                  <a:pt x="33" y="37"/>
                </a:lnTo>
                <a:lnTo>
                  <a:pt x="34" y="38"/>
                </a:lnTo>
                <a:lnTo>
                  <a:pt x="35" y="37"/>
                </a:lnTo>
                <a:lnTo>
                  <a:pt x="36" y="36"/>
                </a:lnTo>
                <a:lnTo>
                  <a:pt x="37" y="36"/>
                </a:lnTo>
                <a:lnTo>
                  <a:pt x="39" y="35"/>
                </a:lnTo>
                <a:lnTo>
                  <a:pt x="39" y="34"/>
                </a:lnTo>
                <a:lnTo>
                  <a:pt x="39" y="33"/>
                </a:lnTo>
                <a:lnTo>
                  <a:pt x="41" y="33"/>
                </a:lnTo>
                <a:lnTo>
                  <a:pt x="42" y="32"/>
                </a:lnTo>
                <a:lnTo>
                  <a:pt x="44" y="32"/>
                </a:lnTo>
                <a:lnTo>
                  <a:pt x="45" y="32"/>
                </a:lnTo>
                <a:lnTo>
                  <a:pt x="47" y="30"/>
                </a:lnTo>
                <a:lnTo>
                  <a:pt x="47" y="29"/>
                </a:lnTo>
                <a:lnTo>
                  <a:pt x="48" y="28"/>
                </a:lnTo>
                <a:lnTo>
                  <a:pt x="46" y="28"/>
                </a:lnTo>
                <a:lnTo>
                  <a:pt x="47" y="27"/>
                </a:lnTo>
                <a:lnTo>
                  <a:pt x="48" y="26"/>
                </a:lnTo>
                <a:lnTo>
                  <a:pt x="48" y="25"/>
                </a:lnTo>
                <a:lnTo>
                  <a:pt x="48" y="24"/>
                </a:lnTo>
                <a:lnTo>
                  <a:pt x="50" y="25"/>
                </a:lnTo>
                <a:lnTo>
                  <a:pt x="51" y="23"/>
                </a:lnTo>
                <a:lnTo>
                  <a:pt x="51" y="21"/>
                </a:lnTo>
                <a:lnTo>
                  <a:pt x="51" y="19"/>
                </a:lnTo>
                <a:lnTo>
                  <a:pt x="50" y="19"/>
                </a:lnTo>
                <a:lnTo>
                  <a:pt x="49" y="19"/>
                </a:lnTo>
                <a:lnTo>
                  <a:pt x="48" y="18"/>
                </a:lnTo>
                <a:lnTo>
                  <a:pt x="46" y="18"/>
                </a:lnTo>
                <a:lnTo>
                  <a:pt x="47" y="15"/>
                </a:lnTo>
                <a:lnTo>
                  <a:pt x="47" y="13"/>
                </a:lnTo>
                <a:lnTo>
                  <a:pt x="42" y="14"/>
                </a:lnTo>
                <a:lnTo>
                  <a:pt x="41" y="13"/>
                </a:lnTo>
                <a:lnTo>
                  <a:pt x="40" y="11"/>
                </a:lnTo>
                <a:lnTo>
                  <a:pt x="39" y="9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10"/>
                </a:lnTo>
                <a:lnTo>
                  <a:pt x="42" y="10"/>
                </a:lnTo>
                <a:lnTo>
                  <a:pt x="42" y="11"/>
                </a:lnTo>
                <a:lnTo>
                  <a:pt x="42" y="12"/>
                </a:lnTo>
                <a:lnTo>
                  <a:pt x="43" y="12"/>
                </a:lnTo>
                <a:lnTo>
                  <a:pt x="47" y="12"/>
                </a:lnTo>
                <a:lnTo>
                  <a:pt x="48" y="11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7"/>
                </a:lnTo>
                <a:lnTo>
                  <a:pt x="50" y="6"/>
                </a:lnTo>
                <a:lnTo>
                  <a:pt x="51" y="5"/>
                </a:lnTo>
                <a:lnTo>
                  <a:pt x="51" y="4"/>
                </a:lnTo>
                <a:lnTo>
                  <a:pt x="50" y="3"/>
                </a:lnTo>
                <a:lnTo>
                  <a:pt x="49" y="2"/>
                </a:lnTo>
                <a:lnTo>
                  <a:pt x="48" y="1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2" y="1"/>
                </a:lnTo>
                <a:lnTo>
                  <a:pt x="54" y="1"/>
                </a:lnTo>
                <a:lnTo>
                  <a:pt x="54" y="2"/>
                </a:lnTo>
                <a:lnTo>
                  <a:pt x="55" y="2"/>
                </a:lnTo>
                <a:lnTo>
                  <a:pt x="56" y="2"/>
                </a:lnTo>
                <a:lnTo>
                  <a:pt x="58" y="2"/>
                </a:lnTo>
                <a:lnTo>
                  <a:pt x="59" y="0"/>
                </a:lnTo>
                <a:lnTo>
                  <a:pt x="62" y="1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6" y="3"/>
                </a:lnTo>
                <a:lnTo>
                  <a:pt x="67" y="6"/>
                </a:lnTo>
                <a:lnTo>
                  <a:pt x="69" y="4"/>
                </a:lnTo>
                <a:lnTo>
                  <a:pt x="68" y="3"/>
                </a:lnTo>
                <a:lnTo>
                  <a:pt x="70" y="3"/>
                </a:lnTo>
                <a:lnTo>
                  <a:pt x="73" y="4"/>
                </a:lnTo>
                <a:lnTo>
                  <a:pt x="71" y="6"/>
                </a:lnTo>
                <a:lnTo>
                  <a:pt x="71" y="7"/>
                </a:lnTo>
                <a:lnTo>
                  <a:pt x="71" y="9"/>
                </a:lnTo>
                <a:lnTo>
                  <a:pt x="69" y="8"/>
                </a:lnTo>
                <a:lnTo>
                  <a:pt x="68" y="6"/>
                </a:lnTo>
                <a:lnTo>
                  <a:pt x="66" y="7"/>
                </a:lnTo>
                <a:lnTo>
                  <a:pt x="66" y="8"/>
                </a:lnTo>
                <a:lnTo>
                  <a:pt x="67" y="9"/>
                </a:lnTo>
                <a:lnTo>
                  <a:pt x="67" y="10"/>
                </a:lnTo>
                <a:lnTo>
                  <a:pt x="67" y="14"/>
                </a:lnTo>
                <a:lnTo>
                  <a:pt x="67" y="16"/>
                </a:lnTo>
                <a:lnTo>
                  <a:pt x="66" y="17"/>
                </a:lnTo>
                <a:lnTo>
                  <a:pt x="65" y="20"/>
                </a:lnTo>
                <a:lnTo>
                  <a:pt x="64" y="20"/>
                </a:lnTo>
                <a:lnTo>
                  <a:pt x="61" y="20"/>
                </a:lnTo>
                <a:lnTo>
                  <a:pt x="58" y="21"/>
                </a:lnTo>
                <a:lnTo>
                  <a:pt x="58" y="22"/>
                </a:lnTo>
                <a:lnTo>
                  <a:pt x="58" y="23"/>
                </a:lnTo>
                <a:lnTo>
                  <a:pt x="57" y="24"/>
                </a:lnTo>
                <a:lnTo>
                  <a:pt x="56" y="25"/>
                </a:lnTo>
                <a:lnTo>
                  <a:pt x="56" y="26"/>
                </a:lnTo>
                <a:lnTo>
                  <a:pt x="57" y="26"/>
                </a:lnTo>
                <a:lnTo>
                  <a:pt x="57" y="28"/>
                </a:lnTo>
                <a:lnTo>
                  <a:pt x="57" y="27"/>
                </a:lnTo>
                <a:lnTo>
                  <a:pt x="56" y="30"/>
                </a:lnTo>
                <a:lnTo>
                  <a:pt x="56" y="33"/>
                </a:lnTo>
                <a:lnTo>
                  <a:pt x="56" y="34"/>
                </a:lnTo>
                <a:lnTo>
                  <a:pt x="54" y="35"/>
                </a:lnTo>
                <a:lnTo>
                  <a:pt x="53" y="36"/>
                </a:lnTo>
                <a:lnTo>
                  <a:pt x="54" y="37"/>
                </a:lnTo>
                <a:lnTo>
                  <a:pt x="54" y="38"/>
                </a:lnTo>
                <a:lnTo>
                  <a:pt x="54" y="39"/>
                </a:lnTo>
                <a:lnTo>
                  <a:pt x="55" y="39"/>
                </a:lnTo>
                <a:lnTo>
                  <a:pt x="54" y="40"/>
                </a:lnTo>
                <a:lnTo>
                  <a:pt x="52" y="41"/>
                </a:lnTo>
                <a:lnTo>
                  <a:pt x="52" y="43"/>
                </a:lnTo>
                <a:lnTo>
                  <a:pt x="51" y="43"/>
                </a:lnTo>
                <a:lnTo>
                  <a:pt x="51" y="44"/>
                </a:lnTo>
                <a:lnTo>
                  <a:pt x="52" y="44"/>
                </a:lnTo>
                <a:lnTo>
                  <a:pt x="52" y="45"/>
                </a:lnTo>
                <a:lnTo>
                  <a:pt x="51" y="45"/>
                </a:lnTo>
                <a:lnTo>
                  <a:pt x="51" y="46"/>
                </a:lnTo>
                <a:lnTo>
                  <a:pt x="51" y="47"/>
                </a:lnTo>
                <a:lnTo>
                  <a:pt x="52" y="48"/>
                </a:lnTo>
                <a:lnTo>
                  <a:pt x="53" y="48"/>
                </a:lnTo>
                <a:lnTo>
                  <a:pt x="53" y="49"/>
                </a:lnTo>
                <a:lnTo>
                  <a:pt x="54" y="49"/>
                </a:lnTo>
                <a:lnTo>
                  <a:pt x="54" y="50"/>
                </a:lnTo>
                <a:lnTo>
                  <a:pt x="54" y="51"/>
                </a:lnTo>
                <a:lnTo>
                  <a:pt x="53" y="51"/>
                </a:lnTo>
                <a:lnTo>
                  <a:pt x="52" y="51"/>
                </a:lnTo>
                <a:lnTo>
                  <a:pt x="53" y="52"/>
                </a:lnTo>
                <a:lnTo>
                  <a:pt x="52" y="53"/>
                </a:lnTo>
                <a:lnTo>
                  <a:pt x="52" y="54"/>
                </a:lnTo>
                <a:lnTo>
                  <a:pt x="51" y="54"/>
                </a:lnTo>
                <a:lnTo>
                  <a:pt x="51" y="55"/>
                </a:lnTo>
                <a:lnTo>
                  <a:pt x="51" y="56"/>
                </a:lnTo>
                <a:lnTo>
                  <a:pt x="50" y="56"/>
                </a:lnTo>
                <a:lnTo>
                  <a:pt x="50" y="57"/>
                </a:lnTo>
                <a:lnTo>
                  <a:pt x="49" y="59"/>
                </a:lnTo>
                <a:lnTo>
                  <a:pt x="50" y="59"/>
                </a:lnTo>
                <a:lnTo>
                  <a:pt x="55" y="58"/>
                </a:lnTo>
                <a:lnTo>
                  <a:pt x="56" y="64"/>
                </a:lnTo>
                <a:lnTo>
                  <a:pt x="56" y="65"/>
                </a:lnTo>
                <a:lnTo>
                  <a:pt x="54" y="59"/>
                </a:lnTo>
                <a:lnTo>
                  <a:pt x="52" y="60"/>
                </a:lnTo>
                <a:lnTo>
                  <a:pt x="52" y="66"/>
                </a:lnTo>
                <a:lnTo>
                  <a:pt x="53" y="66"/>
                </a:lnTo>
                <a:lnTo>
                  <a:pt x="53" y="68"/>
                </a:lnTo>
                <a:lnTo>
                  <a:pt x="51" y="68"/>
                </a:lnTo>
                <a:lnTo>
                  <a:pt x="52" y="69"/>
                </a:lnTo>
                <a:lnTo>
                  <a:pt x="52" y="70"/>
                </a:lnTo>
                <a:lnTo>
                  <a:pt x="53" y="70"/>
                </a:lnTo>
                <a:lnTo>
                  <a:pt x="53" y="72"/>
                </a:lnTo>
                <a:lnTo>
                  <a:pt x="55" y="73"/>
                </a:lnTo>
                <a:lnTo>
                  <a:pt x="55" y="76"/>
                </a:lnTo>
                <a:lnTo>
                  <a:pt x="56" y="75"/>
                </a:lnTo>
                <a:lnTo>
                  <a:pt x="57" y="76"/>
                </a:lnTo>
                <a:lnTo>
                  <a:pt x="58" y="74"/>
                </a:lnTo>
                <a:lnTo>
                  <a:pt x="58" y="76"/>
                </a:lnTo>
                <a:lnTo>
                  <a:pt x="59" y="77"/>
                </a:lnTo>
                <a:lnTo>
                  <a:pt x="58" y="78"/>
                </a:lnTo>
                <a:lnTo>
                  <a:pt x="57" y="78"/>
                </a:lnTo>
                <a:lnTo>
                  <a:pt x="57" y="79"/>
                </a:lnTo>
                <a:lnTo>
                  <a:pt x="57" y="81"/>
                </a:lnTo>
                <a:lnTo>
                  <a:pt x="58" y="82"/>
                </a:lnTo>
                <a:lnTo>
                  <a:pt x="57" y="82"/>
                </a:lnTo>
                <a:lnTo>
                  <a:pt x="57" y="83"/>
                </a:lnTo>
                <a:lnTo>
                  <a:pt x="59" y="83"/>
                </a:lnTo>
                <a:lnTo>
                  <a:pt x="60" y="84"/>
                </a:lnTo>
                <a:lnTo>
                  <a:pt x="62" y="85"/>
                </a:lnTo>
                <a:lnTo>
                  <a:pt x="62" y="84"/>
                </a:lnTo>
                <a:lnTo>
                  <a:pt x="60" y="79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2" y="77"/>
                </a:lnTo>
                <a:lnTo>
                  <a:pt x="65" y="75"/>
                </a:lnTo>
                <a:lnTo>
                  <a:pt x="64" y="74"/>
                </a:lnTo>
                <a:lnTo>
                  <a:pt x="64" y="75"/>
                </a:lnTo>
                <a:lnTo>
                  <a:pt x="62" y="75"/>
                </a:lnTo>
                <a:lnTo>
                  <a:pt x="62" y="74"/>
                </a:lnTo>
                <a:lnTo>
                  <a:pt x="61" y="74"/>
                </a:lnTo>
                <a:lnTo>
                  <a:pt x="60" y="75"/>
                </a:lnTo>
                <a:lnTo>
                  <a:pt x="59" y="74"/>
                </a:lnTo>
                <a:lnTo>
                  <a:pt x="60" y="74"/>
                </a:lnTo>
                <a:lnTo>
                  <a:pt x="61" y="72"/>
                </a:lnTo>
                <a:lnTo>
                  <a:pt x="63" y="73"/>
                </a:lnTo>
                <a:lnTo>
                  <a:pt x="64" y="74"/>
                </a:lnTo>
                <a:lnTo>
                  <a:pt x="65" y="75"/>
                </a:lnTo>
                <a:lnTo>
                  <a:pt x="64" y="76"/>
                </a:lnTo>
                <a:lnTo>
                  <a:pt x="64" y="77"/>
                </a:lnTo>
                <a:lnTo>
                  <a:pt x="63" y="78"/>
                </a:lnTo>
                <a:lnTo>
                  <a:pt x="62" y="78"/>
                </a:lnTo>
                <a:lnTo>
                  <a:pt x="63" y="79"/>
                </a:lnTo>
                <a:lnTo>
                  <a:pt x="63" y="80"/>
                </a:lnTo>
                <a:lnTo>
                  <a:pt x="63" y="81"/>
                </a:lnTo>
                <a:lnTo>
                  <a:pt x="65" y="83"/>
                </a:lnTo>
                <a:lnTo>
                  <a:pt x="64" y="84"/>
                </a:lnTo>
                <a:lnTo>
                  <a:pt x="63" y="84"/>
                </a:lnTo>
                <a:lnTo>
                  <a:pt x="64" y="85"/>
                </a:lnTo>
                <a:lnTo>
                  <a:pt x="65" y="84"/>
                </a:lnTo>
                <a:lnTo>
                  <a:pt x="65" y="83"/>
                </a:lnTo>
                <a:lnTo>
                  <a:pt x="66" y="83"/>
                </a:lnTo>
                <a:lnTo>
                  <a:pt x="67" y="83"/>
                </a:lnTo>
                <a:lnTo>
                  <a:pt x="68" y="82"/>
                </a:lnTo>
                <a:lnTo>
                  <a:pt x="68" y="84"/>
                </a:lnTo>
                <a:lnTo>
                  <a:pt x="66" y="86"/>
                </a:lnTo>
                <a:lnTo>
                  <a:pt x="65" y="90"/>
                </a:lnTo>
                <a:lnTo>
                  <a:pt x="65" y="94"/>
                </a:lnTo>
                <a:lnTo>
                  <a:pt x="67" y="95"/>
                </a:lnTo>
                <a:lnTo>
                  <a:pt x="70" y="97"/>
                </a:lnTo>
                <a:lnTo>
                  <a:pt x="71" y="95"/>
                </a:lnTo>
                <a:lnTo>
                  <a:pt x="70" y="95"/>
                </a:lnTo>
                <a:lnTo>
                  <a:pt x="68" y="91"/>
                </a:lnTo>
                <a:lnTo>
                  <a:pt x="69" y="91"/>
                </a:lnTo>
                <a:lnTo>
                  <a:pt x="70" y="90"/>
                </a:lnTo>
                <a:lnTo>
                  <a:pt x="71" y="90"/>
                </a:lnTo>
                <a:lnTo>
                  <a:pt x="73" y="88"/>
                </a:lnTo>
                <a:lnTo>
                  <a:pt x="75" y="87"/>
                </a:lnTo>
                <a:lnTo>
                  <a:pt x="76" y="87"/>
                </a:lnTo>
                <a:lnTo>
                  <a:pt x="77" y="87"/>
                </a:lnTo>
                <a:lnTo>
                  <a:pt x="77" y="89"/>
                </a:lnTo>
                <a:lnTo>
                  <a:pt x="77" y="90"/>
                </a:lnTo>
                <a:lnTo>
                  <a:pt x="78" y="90"/>
                </a:lnTo>
                <a:lnTo>
                  <a:pt x="78" y="91"/>
                </a:lnTo>
                <a:lnTo>
                  <a:pt x="79" y="92"/>
                </a:lnTo>
                <a:lnTo>
                  <a:pt x="80" y="94"/>
                </a:lnTo>
                <a:lnTo>
                  <a:pt x="80" y="95"/>
                </a:lnTo>
                <a:lnTo>
                  <a:pt x="79" y="96"/>
                </a:lnTo>
                <a:lnTo>
                  <a:pt x="79" y="97"/>
                </a:lnTo>
                <a:lnTo>
                  <a:pt x="80" y="97"/>
                </a:lnTo>
                <a:lnTo>
                  <a:pt x="81" y="98"/>
                </a:lnTo>
                <a:lnTo>
                  <a:pt x="81" y="99"/>
                </a:lnTo>
                <a:lnTo>
                  <a:pt x="82" y="99"/>
                </a:lnTo>
                <a:lnTo>
                  <a:pt x="83" y="99"/>
                </a:lnTo>
                <a:lnTo>
                  <a:pt x="84" y="99"/>
                </a:lnTo>
                <a:lnTo>
                  <a:pt x="84" y="100"/>
                </a:lnTo>
                <a:lnTo>
                  <a:pt x="85" y="101"/>
                </a:lnTo>
                <a:lnTo>
                  <a:pt x="85" y="102"/>
                </a:lnTo>
                <a:lnTo>
                  <a:pt x="85" y="103"/>
                </a:lnTo>
                <a:lnTo>
                  <a:pt x="89" y="100"/>
                </a:lnTo>
                <a:lnTo>
                  <a:pt x="91" y="98"/>
                </a:lnTo>
                <a:lnTo>
                  <a:pt x="90" y="100"/>
                </a:lnTo>
                <a:lnTo>
                  <a:pt x="90" y="101"/>
                </a:lnTo>
                <a:lnTo>
                  <a:pt x="91" y="103"/>
                </a:lnTo>
                <a:lnTo>
                  <a:pt x="93" y="104"/>
                </a:lnTo>
                <a:lnTo>
                  <a:pt x="94" y="106"/>
                </a:lnTo>
                <a:lnTo>
                  <a:pt x="96" y="106"/>
                </a:lnTo>
                <a:lnTo>
                  <a:pt x="97" y="106"/>
                </a:lnTo>
                <a:lnTo>
                  <a:pt x="99" y="108"/>
                </a:lnTo>
                <a:lnTo>
                  <a:pt x="101" y="107"/>
                </a:lnTo>
                <a:lnTo>
                  <a:pt x="103" y="106"/>
                </a:lnTo>
                <a:lnTo>
                  <a:pt x="104" y="106"/>
                </a:lnTo>
                <a:lnTo>
                  <a:pt x="104" y="105"/>
                </a:lnTo>
                <a:lnTo>
                  <a:pt x="104" y="103"/>
                </a:lnTo>
                <a:lnTo>
                  <a:pt x="104" y="101"/>
                </a:lnTo>
                <a:lnTo>
                  <a:pt x="105" y="102"/>
                </a:lnTo>
                <a:lnTo>
                  <a:pt x="106" y="101"/>
                </a:lnTo>
                <a:lnTo>
                  <a:pt x="104" y="99"/>
                </a:lnTo>
                <a:lnTo>
                  <a:pt x="102" y="97"/>
                </a:lnTo>
                <a:lnTo>
                  <a:pt x="101" y="97"/>
                </a:lnTo>
                <a:lnTo>
                  <a:pt x="103" y="93"/>
                </a:lnTo>
                <a:lnTo>
                  <a:pt x="102" y="85"/>
                </a:lnTo>
                <a:lnTo>
                  <a:pt x="101" y="84"/>
                </a:lnTo>
                <a:lnTo>
                  <a:pt x="101" y="83"/>
                </a:lnTo>
                <a:lnTo>
                  <a:pt x="101" y="82"/>
                </a:lnTo>
                <a:lnTo>
                  <a:pt x="100" y="80"/>
                </a:lnTo>
                <a:lnTo>
                  <a:pt x="99" y="79"/>
                </a:lnTo>
                <a:lnTo>
                  <a:pt x="97" y="75"/>
                </a:lnTo>
                <a:lnTo>
                  <a:pt x="97" y="73"/>
                </a:lnTo>
                <a:lnTo>
                  <a:pt x="95" y="71"/>
                </a:lnTo>
                <a:lnTo>
                  <a:pt x="94" y="70"/>
                </a:lnTo>
                <a:lnTo>
                  <a:pt x="92" y="70"/>
                </a:lnTo>
                <a:lnTo>
                  <a:pt x="90" y="70"/>
                </a:lnTo>
                <a:lnTo>
                  <a:pt x="86" y="68"/>
                </a:lnTo>
                <a:lnTo>
                  <a:pt x="86" y="67"/>
                </a:lnTo>
                <a:lnTo>
                  <a:pt x="87" y="67"/>
                </a:lnTo>
                <a:lnTo>
                  <a:pt x="88" y="67"/>
                </a:lnTo>
                <a:lnTo>
                  <a:pt x="89" y="67"/>
                </a:lnTo>
                <a:lnTo>
                  <a:pt x="90" y="66"/>
                </a:lnTo>
                <a:lnTo>
                  <a:pt x="90" y="65"/>
                </a:lnTo>
                <a:lnTo>
                  <a:pt x="92" y="65"/>
                </a:lnTo>
                <a:lnTo>
                  <a:pt x="93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6" y="66"/>
                </a:lnTo>
                <a:lnTo>
                  <a:pt x="96" y="65"/>
                </a:lnTo>
                <a:lnTo>
                  <a:pt x="97" y="64"/>
                </a:lnTo>
                <a:lnTo>
                  <a:pt x="98" y="63"/>
                </a:lnTo>
                <a:lnTo>
                  <a:pt x="99" y="63"/>
                </a:lnTo>
                <a:lnTo>
                  <a:pt x="100" y="64"/>
                </a:lnTo>
                <a:lnTo>
                  <a:pt x="99" y="64"/>
                </a:lnTo>
                <a:lnTo>
                  <a:pt x="101" y="64"/>
                </a:lnTo>
                <a:lnTo>
                  <a:pt x="101" y="63"/>
                </a:lnTo>
                <a:lnTo>
                  <a:pt x="102" y="63"/>
                </a:lnTo>
                <a:lnTo>
                  <a:pt x="104" y="63"/>
                </a:lnTo>
                <a:lnTo>
                  <a:pt x="105" y="62"/>
                </a:lnTo>
                <a:lnTo>
                  <a:pt x="106" y="62"/>
                </a:lnTo>
                <a:lnTo>
                  <a:pt x="107" y="62"/>
                </a:lnTo>
                <a:lnTo>
                  <a:pt x="109" y="61"/>
                </a:lnTo>
                <a:lnTo>
                  <a:pt x="110" y="60"/>
                </a:lnTo>
                <a:lnTo>
                  <a:pt x="111" y="59"/>
                </a:lnTo>
                <a:lnTo>
                  <a:pt x="113" y="60"/>
                </a:lnTo>
                <a:lnTo>
                  <a:pt x="113" y="61"/>
                </a:lnTo>
                <a:lnTo>
                  <a:pt x="114" y="62"/>
                </a:lnTo>
                <a:lnTo>
                  <a:pt x="114" y="63"/>
                </a:lnTo>
                <a:lnTo>
                  <a:pt x="116" y="64"/>
                </a:lnTo>
                <a:lnTo>
                  <a:pt x="116" y="65"/>
                </a:lnTo>
                <a:lnTo>
                  <a:pt x="117" y="65"/>
                </a:lnTo>
                <a:lnTo>
                  <a:pt x="117" y="66"/>
                </a:lnTo>
                <a:lnTo>
                  <a:pt x="117" y="67"/>
                </a:lnTo>
                <a:lnTo>
                  <a:pt x="118" y="67"/>
                </a:lnTo>
                <a:lnTo>
                  <a:pt x="119" y="68"/>
                </a:lnTo>
                <a:lnTo>
                  <a:pt x="120" y="68"/>
                </a:lnTo>
                <a:lnTo>
                  <a:pt x="121" y="68"/>
                </a:lnTo>
                <a:lnTo>
                  <a:pt x="122" y="68"/>
                </a:lnTo>
                <a:lnTo>
                  <a:pt x="122" y="67"/>
                </a:lnTo>
                <a:lnTo>
                  <a:pt x="123" y="67"/>
                </a:lnTo>
                <a:lnTo>
                  <a:pt x="124" y="67"/>
                </a:lnTo>
                <a:lnTo>
                  <a:pt x="125" y="67"/>
                </a:lnTo>
                <a:lnTo>
                  <a:pt x="126" y="67"/>
                </a:lnTo>
                <a:lnTo>
                  <a:pt x="126" y="68"/>
                </a:lnTo>
                <a:lnTo>
                  <a:pt x="127" y="67"/>
                </a:lnTo>
                <a:lnTo>
                  <a:pt x="128" y="67"/>
                </a:lnTo>
                <a:lnTo>
                  <a:pt x="129" y="67"/>
                </a:lnTo>
                <a:lnTo>
                  <a:pt x="129" y="68"/>
                </a:lnTo>
                <a:lnTo>
                  <a:pt x="129" y="69"/>
                </a:lnTo>
                <a:lnTo>
                  <a:pt x="128" y="69"/>
                </a:lnTo>
                <a:lnTo>
                  <a:pt x="128" y="70"/>
                </a:lnTo>
                <a:lnTo>
                  <a:pt x="127" y="70"/>
                </a:lnTo>
                <a:lnTo>
                  <a:pt x="128" y="71"/>
                </a:lnTo>
                <a:lnTo>
                  <a:pt x="127" y="72"/>
                </a:lnTo>
                <a:lnTo>
                  <a:pt x="127" y="73"/>
                </a:lnTo>
                <a:lnTo>
                  <a:pt x="127" y="75"/>
                </a:lnTo>
                <a:lnTo>
                  <a:pt x="127" y="77"/>
                </a:lnTo>
                <a:lnTo>
                  <a:pt x="127" y="78"/>
                </a:lnTo>
                <a:lnTo>
                  <a:pt x="129" y="80"/>
                </a:lnTo>
                <a:lnTo>
                  <a:pt x="130" y="80"/>
                </a:lnTo>
                <a:lnTo>
                  <a:pt x="130" y="81"/>
                </a:lnTo>
                <a:lnTo>
                  <a:pt x="130" y="82"/>
                </a:lnTo>
                <a:lnTo>
                  <a:pt x="130" y="83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8"/>
                </a:lnTo>
                <a:lnTo>
                  <a:pt x="129" y="89"/>
                </a:lnTo>
                <a:lnTo>
                  <a:pt x="129" y="90"/>
                </a:lnTo>
                <a:lnTo>
                  <a:pt x="129" y="91"/>
                </a:lnTo>
                <a:lnTo>
                  <a:pt x="129" y="92"/>
                </a:lnTo>
                <a:lnTo>
                  <a:pt x="129" y="93"/>
                </a:lnTo>
                <a:lnTo>
                  <a:pt x="128" y="94"/>
                </a:lnTo>
                <a:lnTo>
                  <a:pt x="126" y="95"/>
                </a:lnTo>
                <a:lnTo>
                  <a:pt x="124" y="95"/>
                </a:lnTo>
                <a:lnTo>
                  <a:pt x="123" y="95"/>
                </a:lnTo>
                <a:lnTo>
                  <a:pt x="122" y="93"/>
                </a:lnTo>
                <a:lnTo>
                  <a:pt x="121" y="93"/>
                </a:lnTo>
                <a:lnTo>
                  <a:pt x="121" y="92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3"/>
                </a:lnTo>
                <a:lnTo>
                  <a:pt x="120" y="94"/>
                </a:lnTo>
                <a:lnTo>
                  <a:pt x="120" y="95"/>
                </a:lnTo>
                <a:lnTo>
                  <a:pt x="119" y="95"/>
                </a:lnTo>
                <a:lnTo>
                  <a:pt x="119" y="96"/>
                </a:lnTo>
                <a:lnTo>
                  <a:pt x="118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9"/>
                </a:lnTo>
                <a:lnTo>
                  <a:pt x="117" y="99"/>
                </a:lnTo>
                <a:lnTo>
                  <a:pt x="117" y="100"/>
                </a:lnTo>
                <a:lnTo>
                  <a:pt x="116" y="101"/>
                </a:lnTo>
                <a:lnTo>
                  <a:pt x="116" y="102"/>
                </a:lnTo>
                <a:lnTo>
                  <a:pt x="116" y="103"/>
                </a:lnTo>
                <a:lnTo>
                  <a:pt x="115" y="103"/>
                </a:lnTo>
                <a:lnTo>
                  <a:pt x="115" y="104"/>
                </a:lnTo>
                <a:lnTo>
                  <a:pt x="115" y="105"/>
                </a:lnTo>
                <a:lnTo>
                  <a:pt x="114" y="105"/>
                </a:lnTo>
                <a:lnTo>
                  <a:pt x="114" y="106"/>
                </a:lnTo>
                <a:lnTo>
                  <a:pt x="114" y="107"/>
                </a:lnTo>
                <a:lnTo>
                  <a:pt x="113" y="107"/>
                </a:lnTo>
                <a:lnTo>
                  <a:pt x="113" y="108"/>
                </a:lnTo>
                <a:lnTo>
                  <a:pt x="114" y="108"/>
                </a:lnTo>
                <a:lnTo>
                  <a:pt x="114" y="109"/>
                </a:lnTo>
                <a:lnTo>
                  <a:pt x="114" y="110"/>
                </a:lnTo>
                <a:lnTo>
                  <a:pt x="114" y="111"/>
                </a:lnTo>
                <a:lnTo>
                  <a:pt x="115" y="111"/>
                </a:lnTo>
                <a:lnTo>
                  <a:pt x="117" y="112"/>
                </a:lnTo>
                <a:lnTo>
                  <a:pt x="118" y="113"/>
                </a:lnTo>
                <a:lnTo>
                  <a:pt x="117" y="114"/>
                </a:lnTo>
                <a:lnTo>
                  <a:pt x="116" y="116"/>
                </a:lnTo>
                <a:lnTo>
                  <a:pt x="115" y="118"/>
                </a:lnTo>
                <a:lnTo>
                  <a:pt x="113" y="118"/>
                </a:lnTo>
                <a:lnTo>
                  <a:pt x="112" y="119"/>
                </a:lnTo>
                <a:lnTo>
                  <a:pt x="111" y="119"/>
                </a:lnTo>
                <a:lnTo>
                  <a:pt x="110" y="119"/>
                </a:lnTo>
                <a:lnTo>
                  <a:pt x="109" y="120"/>
                </a:lnTo>
                <a:lnTo>
                  <a:pt x="106" y="119"/>
                </a:lnTo>
                <a:lnTo>
                  <a:pt x="105" y="118"/>
                </a:lnTo>
                <a:lnTo>
                  <a:pt x="104" y="118"/>
                </a:lnTo>
                <a:lnTo>
                  <a:pt x="104" y="119"/>
                </a:lnTo>
                <a:lnTo>
                  <a:pt x="104" y="120"/>
                </a:lnTo>
                <a:lnTo>
                  <a:pt x="104" y="121"/>
                </a:lnTo>
                <a:lnTo>
                  <a:pt x="105" y="121"/>
                </a:lnTo>
                <a:lnTo>
                  <a:pt x="106" y="121"/>
                </a:lnTo>
                <a:lnTo>
                  <a:pt x="107" y="121"/>
                </a:lnTo>
                <a:lnTo>
                  <a:pt x="107" y="122"/>
                </a:lnTo>
                <a:lnTo>
                  <a:pt x="108" y="123"/>
                </a:lnTo>
                <a:lnTo>
                  <a:pt x="107" y="124"/>
                </a:lnTo>
                <a:lnTo>
                  <a:pt x="106" y="125"/>
                </a:lnTo>
                <a:lnTo>
                  <a:pt x="103" y="126"/>
                </a:lnTo>
                <a:lnTo>
                  <a:pt x="102" y="127"/>
                </a:lnTo>
                <a:lnTo>
                  <a:pt x="101" y="127"/>
                </a:lnTo>
                <a:lnTo>
                  <a:pt x="101" y="126"/>
                </a:lnTo>
                <a:lnTo>
                  <a:pt x="100" y="126"/>
                </a:lnTo>
                <a:lnTo>
                  <a:pt x="99" y="126"/>
                </a:lnTo>
                <a:lnTo>
                  <a:pt x="98" y="128"/>
                </a:lnTo>
                <a:lnTo>
                  <a:pt x="97" y="129"/>
                </a:lnTo>
                <a:lnTo>
                  <a:pt x="98" y="130"/>
                </a:lnTo>
                <a:lnTo>
                  <a:pt x="97" y="131"/>
                </a:lnTo>
                <a:lnTo>
                  <a:pt x="97" y="132"/>
                </a:lnTo>
                <a:lnTo>
                  <a:pt x="97" y="133"/>
                </a:lnTo>
                <a:lnTo>
                  <a:pt x="96" y="134"/>
                </a:lnTo>
                <a:lnTo>
                  <a:pt x="97" y="134"/>
                </a:lnTo>
                <a:lnTo>
                  <a:pt x="98" y="135"/>
                </a:lnTo>
                <a:lnTo>
                  <a:pt x="99" y="135"/>
                </a:lnTo>
                <a:lnTo>
                  <a:pt x="99" y="136"/>
                </a:lnTo>
                <a:lnTo>
                  <a:pt x="98" y="136"/>
                </a:lnTo>
                <a:lnTo>
                  <a:pt x="96" y="135"/>
                </a:lnTo>
                <a:lnTo>
                  <a:pt x="95" y="135"/>
                </a:lnTo>
                <a:lnTo>
                  <a:pt x="93" y="136"/>
                </a:lnTo>
                <a:lnTo>
                  <a:pt x="92" y="137"/>
                </a:lnTo>
                <a:lnTo>
                  <a:pt x="90" y="137"/>
                </a:lnTo>
                <a:lnTo>
                  <a:pt x="89" y="136"/>
                </a:lnTo>
                <a:lnTo>
                  <a:pt x="88" y="137"/>
                </a:lnTo>
                <a:lnTo>
                  <a:pt x="87" y="137"/>
                </a:lnTo>
                <a:lnTo>
                  <a:pt x="86" y="136"/>
                </a:lnTo>
                <a:lnTo>
                  <a:pt x="85" y="138"/>
                </a:lnTo>
                <a:lnTo>
                  <a:pt x="84" y="139"/>
                </a:lnTo>
                <a:lnTo>
                  <a:pt x="84" y="141"/>
                </a:lnTo>
                <a:lnTo>
                  <a:pt x="85" y="142"/>
                </a:lnTo>
                <a:lnTo>
                  <a:pt x="86" y="143"/>
                </a:lnTo>
                <a:lnTo>
                  <a:pt x="86" y="144"/>
                </a:lnTo>
                <a:lnTo>
                  <a:pt x="86" y="146"/>
                </a:lnTo>
                <a:lnTo>
                  <a:pt x="87" y="146"/>
                </a:lnTo>
                <a:lnTo>
                  <a:pt x="87" y="147"/>
                </a:lnTo>
                <a:lnTo>
                  <a:pt x="88" y="147"/>
                </a:lnTo>
                <a:lnTo>
                  <a:pt x="89" y="146"/>
                </a:lnTo>
                <a:lnTo>
                  <a:pt x="90" y="146"/>
                </a:lnTo>
                <a:lnTo>
                  <a:pt x="91" y="147"/>
                </a:lnTo>
                <a:lnTo>
                  <a:pt x="91" y="148"/>
                </a:lnTo>
                <a:lnTo>
                  <a:pt x="90" y="149"/>
                </a:lnTo>
                <a:lnTo>
                  <a:pt x="90" y="150"/>
                </a:lnTo>
                <a:lnTo>
                  <a:pt x="89" y="151"/>
                </a:lnTo>
                <a:lnTo>
                  <a:pt x="90" y="152"/>
                </a:lnTo>
                <a:lnTo>
                  <a:pt x="91" y="152"/>
                </a:lnTo>
                <a:lnTo>
                  <a:pt x="92" y="152"/>
                </a:lnTo>
                <a:lnTo>
                  <a:pt x="93" y="152"/>
                </a:lnTo>
                <a:lnTo>
                  <a:pt x="92" y="153"/>
                </a:lnTo>
                <a:lnTo>
                  <a:pt x="92" y="154"/>
                </a:lnTo>
                <a:lnTo>
                  <a:pt x="91" y="154"/>
                </a:lnTo>
                <a:lnTo>
                  <a:pt x="91" y="155"/>
                </a:lnTo>
                <a:lnTo>
                  <a:pt x="88" y="156"/>
                </a:lnTo>
                <a:lnTo>
                  <a:pt x="87" y="156"/>
                </a:lnTo>
                <a:lnTo>
                  <a:pt x="84" y="155"/>
                </a:lnTo>
                <a:lnTo>
                  <a:pt x="79" y="154"/>
                </a:lnTo>
                <a:lnTo>
                  <a:pt x="76" y="153"/>
                </a:lnTo>
                <a:lnTo>
                  <a:pt x="73" y="152"/>
                </a:lnTo>
                <a:lnTo>
                  <a:pt x="71" y="152"/>
                </a:lnTo>
                <a:lnTo>
                  <a:pt x="69" y="151"/>
                </a:lnTo>
                <a:lnTo>
                  <a:pt x="68" y="151"/>
                </a:lnTo>
                <a:lnTo>
                  <a:pt x="66" y="150"/>
                </a:lnTo>
                <a:lnTo>
                  <a:pt x="66" y="151"/>
                </a:lnTo>
                <a:lnTo>
                  <a:pt x="66" y="150"/>
                </a:lnTo>
                <a:lnTo>
                  <a:pt x="65" y="150"/>
                </a:lnTo>
                <a:lnTo>
                  <a:pt x="64" y="149"/>
                </a:lnTo>
                <a:lnTo>
                  <a:pt x="58" y="145"/>
                </a:lnTo>
                <a:lnTo>
                  <a:pt x="56" y="144"/>
                </a:lnTo>
                <a:lnTo>
                  <a:pt x="56" y="14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5289493" y="3412335"/>
            <a:ext cx="697683" cy="482703"/>
          </a:xfrm>
          <a:custGeom>
            <a:avLst/>
            <a:gdLst>
              <a:gd name="T0" fmla="*/ 2147483647 w 119"/>
              <a:gd name="T1" fmla="*/ 2147483647 h 86"/>
              <a:gd name="T2" fmla="*/ 2147483647 w 119"/>
              <a:gd name="T3" fmla="*/ 2147483647 h 86"/>
              <a:gd name="T4" fmla="*/ 2147483647 w 119"/>
              <a:gd name="T5" fmla="*/ 2147483647 h 86"/>
              <a:gd name="T6" fmla="*/ 2147483647 w 119"/>
              <a:gd name="T7" fmla="*/ 2147483647 h 86"/>
              <a:gd name="T8" fmla="*/ 2147483647 w 119"/>
              <a:gd name="T9" fmla="*/ 2147483647 h 86"/>
              <a:gd name="T10" fmla="*/ 2147483647 w 119"/>
              <a:gd name="T11" fmla="*/ 2147483647 h 86"/>
              <a:gd name="T12" fmla="*/ 2147483647 w 119"/>
              <a:gd name="T13" fmla="*/ 2147483647 h 86"/>
              <a:gd name="T14" fmla="*/ 2147483647 w 119"/>
              <a:gd name="T15" fmla="*/ 2147483647 h 86"/>
              <a:gd name="T16" fmla="*/ 2147483647 w 119"/>
              <a:gd name="T17" fmla="*/ 2147483647 h 86"/>
              <a:gd name="T18" fmla="*/ 2147483647 w 119"/>
              <a:gd name="T19" fmla="*/ 2147483647 h 86"/>
              <a:gd name="T20" fmla="*/ 2147483647 w 119"/>
              <a:gd name="T21" fmla="*/ 2147483647 h 86"/>
              <a:gd name="T22" fmla="*/ 2147483647 w 119"/>
              <a:gd name="T23" fmla="*/ 2147483647 h 86"/>
              <a:gd name="T24" fmla="*/ 2147483647 w 119"/>
              <a:gd name="T25" fmla="*/ 2147483647 h 86"/>
              <a:gd name="T26" fmla="*/ 2147483647 w 119"/>
              <a:gd name="T27" fmla="*/ 2147483647 h 86"/>
              <a:gd name="T28" fmla="*/ 2147483647 w 119"/>
              <a:gd name="T29" fmla="*/ 2147483647 h 86"/>
              <a:gd name="T30" fmla="*/ 2147483647 w 119"/>
              <a:gd name="T31" fmla="*/ 2147483647 h 86"/>
              <a:gd name="T32" fmla="*/ 2147483647 w 119"/>
              <a:gd name="T33" fmla="*/ 2147483647 h 86"/>
              <a:gd name="T34" fmla="*/ 2147483647 w 119"/>
              <a:gd name="T35" fmla="*/ 2147483647 h 86"/>
              <a:gd name="T36" fmla="*/ 2147483647 w 119"/>
              <a:gd name="T37" fmla="*/ 2147483647 h 86"/>
              <a:gd name="T38" fmla="*/ 2147483647 w 119"/>
              <a:gd name="T39" fmla="*/ 2147483647 h 86"/>
              <a:gd name="T40" fmla="*/ 2147483647 w 119"/>
              <a:gd name="T41" fmla="*/ 2147483647 h 86"/>
              <a:gd name="T42" fmla="*/ 2147483647 w 119"/>
              <a:gd name="T43" fmla="*/ 2147483647 h 86"/>
              <a:gd name="T44" fmla="*/ 2147483647 w 119"/>
              <a:gd name="T45" fmla="*/ 2147483647 h 86"/>
              <a:gd name="T46" fmla="*/ 2147483647 w 119"/>
              <a:gd name="T47" fmla="*/ 2147483647 h 86"/>
              <a:gd name="T48" fmla="*/ 2147483647 w 119"/>
              <a:gd name="T49" fmla="*/ 2147483647 h 86"/>
              <a:gd name="T50" fmla="*/ 2147483647 w 119"/>
              <a:gd name="T51" fmla="*/ 2147483647 h 86"/>
              <a:gd name="T52" fmla="*/ 2147483647 w 119"/>
              <a:gd name="T53" fmla="*/ 2147483647 h 86"/>
              <a:gd name="T54" fmla="*/ 2147483647 w 119"/>
              <a:gd name="T55" fmla="*/ 2147483647 h 86"/>
              <a:gd name="T56" fmla="*/ 2147483647 w 119"/>
              <a:gd name="T57" fmla="*/ 2147483647 h 86"/>
              <a:gd name="T58" fmla="*/ 2147483647 w 119"/>
              <a:gd name="T59" fmla="*/ 2147483647 h 86"/>
              <a:gd name="T60" fmla="*/ 2147483647 w 119"/>
              <a:gd name="T61" fmla="*/ 2147483647 h 86"/>
              <a:gd name="T62" fmla="*/ 2147483647 w 119"/>
              <a:gd name="T63" fmla="*/ 2147483647 h 86"/>
              <a:gd name="T64" fmla="*/ 2147483647 w 119"/>
              <a:gd name="T65" fmla="*/ 2147483647 h 86"/>
              <a:gd name="T66" fmla="*/ 2147483647 w 119"/>
              <a:gd name="T67" fmla="*/ 2147483647 h 86"/>
              <a:gd name="T68" fmla="*/ 2147483647 w 119"/>
              <a:gd name="T69" fmla="*/ 2147483647 h 86"/>
              <a:gd name="T70" fmla="*/ 2147483647 w 119"/>
              <a:gd name="T71" fmla="*/ 2147483647 h 86"/>
              <a:gd name="T72" fmla="*/ 2147483647 w 119"/>
              <a:gd name="T73" fmla="*/ 2147483647 h 86"/>
              <a:gd name="T74" fmla="*/ 2147483647 w 119"/>
              <a:gd name="T75" fmla="*/ 2147483647 h 86"/>
              <a:gd name="T76" fmla="*/ 2147483647 w 119"/>
              <a:gd name="T77" fmla="*/ 2147483647 h 86"/>
              <a:gd name="T78" fmla="*/ 2147483647 w 119"/>
              <a:gd name="T79" fmla="*/ 2147483647 h 86"/>
              <a:gd name="T80" fmla="*/ 2147483647 w 119"/>
              <a:gd name="T81" fmla="*/ 2147483647 h 86"/>
              <a:gd name="T82" fmla="*/ 2147483647 w 119"/>
              <a:gd name="T83" fmla="*/ 2147483647 h 86"/>
              <a:gd name="T84" fmla="*/ 2147483647 w 119"/>
              <a:gd name="T85" fmla="*/ 2147483647 h 86"/>
              <a:gd name="T86" fmla="*/ 2147483647 w 119"/>
              <a:gd name="T87" fmla="*/ 2147483647 h 86"/>
              <a:gd name="T88" fmla="*/ 2147483647 w 119"/>
              <a:gd name="T89" fmla="*/ 2147483647 h 86"/>
              <a:gd name="T90" fmla="*/ 2147483647 w 119"/>
              <a:gd name="T91" fmla="*/ 2147483647 h 86"/>
              <a:gd name="T92" fmla="*/ 2147483647 w 119"/>
              <a:gd name="T93" fmla="*/ 2147483647 h 86"/>
              <a:gd name="T94" fmla="*/ 2147483647 w 119"/>
              <a:gd name="T95" fmla="*/ 2147483647 h 86"/>
              <a:gd name="T96" fmla="*/ 2147483647 w 119"/>
              <a:gd name="T97" fmla="*/ 2147483647 h 86"/>
              <a:gd name="T98" fmla="*/ 2147483647 w 119"/>
              <a:gd name="T99" fmla="*/ 2147483647 h 86"/>
              <a:gd name="T100" fmla="*/ 2147483647 w 119"/>
              <a:gd name="T101" fmla="*/ 2147483647 h 86"/>
              <a:gd name="T102" fmla="*/ 2147483647 w 119"/>
              <a:gd name="T103" fmla="*/ 2147483647 h 86"/>
              <a:gd name="T104" fmla="*/ 2147483647 w 119"/>
              <a:gd name="T105" fmla="*/ 2147483647 h 86"/>
              <a:gd name="T106" fmla="*/ 2147483647 w 119"/>
              <a:gd name="T107" fmla="*/ 2147483647 h 86"/>
              <a:gd name="T108" fmla="*/ 2147483647 w 119"/>
              <a:gd name="T109" fmla="*/ 2147483647 h 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9"/>
              <a:gd name="T166" fmla="*/ 0 h 86"/>
              <a:gd name="T167" fmla="*/ 119 w 119"/>
              <a:gd name="T168" fmla="*/ 86 h 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9" h="86">
                <a:moveTo>
                  <a:pt x="105" y="42"/>
                </a:moveTo>
                <a:lnTo>
                  <a:pt x="106" y="42"/>
                </a:lnTo>
                <a:lnTo>
                  <a:pt x="106" y="37"/>
                </a:lnTo>
                <a:lnTo>
                  <a:pt x="108" y="37"/>
                </a:lnTo>
                <a:lnTo>
                  <a:pt x="109" y="38"/>
                </a:lnTo>
                <a:lnTo>
                  <a:pt x="111" y="38"/>
                </a:lnTo>
                <a:lnTo>
                  <a:pt x="112" y="37"/>
                </a:lnTo>
                <a:lnTo>
                  <a:pt x="113" y="36"/>
                </a:lnTo>
                <a:lnTo>
                  <a:pt x="115" y="35"/>
                </a:lnTo>
                <a:lnTo>
                  <a:pt x="115" y="34"/>
                </a:lnTo>
                <a:lnTo>
                  <a:pt x="116" y="33"/>
                </a:lnTo>
                <a:lnTo>
                  <a:pt x="118" y="32"/>
                </a:lnTo>
                <a:lnTo>
                  <a:pt x="118" y="31"/>
                </a:lnTo>
                <a:lnTo>
                  <a:pt x="118" y="30"/>
                </a:lnTo>
                <a:lnTo>
                  <a:pt x="119" y="29"/>
                </a:lnTo>
                <a:lnTo>
                  <a:pt x="118" y="27"/>
                </a:lnTo>
                <a:lnTo>
                  <a:pt x="116" y="24"/>
                </a:lnTo>
                <a:lnTo>
                  <a:pt x="115" y="23"/>
                </a:lnTo>
                <a:lnTo>
                  <a:pt x="114" y="22"/>
                </a:lnTo>
                <a:lnTo>
                  <a:pt x="113" y="22"/>
                </a:lnTo>
                <a:lnTo>
                  <a:pt x="111" y="21"/>
                </a:lnTo>
                <a:lnTo>
                  <a:pt x="109" y="21"/>
                </a:lnTo>
                <a:lnTo>
                  <a:pt x="107" y="22"/>
                </a:lnTo>
                <a:lnTo>
                  <a:pt x="104" y="21"/>
                </a:lnTo>
                <a:lnTo>
                  <a:pt x="102" y="19"/>
                </a:lnTo>
                <a:lnTo>
                  <a:pt x="102" y="16"/>
                </a:lnTo>
                <a:lnTo>
                  <a:pt x="103" y="14"/>
                </a:lnTo>
                <a:lnTo>
                  <a:pt x="104" y="12"/>
                </a:lnTo>
                <a:lnTo>
                  <a:pt x="104" y="11"/>
                </a:lnTo>
                <a:lnTo>
                  <a:pt x="102" y="9"/>
                </a:lnTo>
                <a:lnTo>
                  <a:pt x="99" y="8"/>
                </a:lnTo>
                <a:lnTo>
                  <a:pt x="97" y="8"/>
                </a:lnTo>
                <a:lnTo>
                  <a:pt x="93" y="9"/>
                </a:lnTo>
                <a:lnTo>
                  <a:pt x="92" y="9"/>
                </a:lnTo>
                <a:lnTo>
                  <a:pt x="91" y="6"/>
                </a:lnTo>
                <a:lnTo>
                  <a:pt x="93" y="4"/>
                </a:lnTo>
                <a:lnTo>
                  <a:pt x="94" y="4"/>
                </a:lnTo>
                <a:lnTo>
                  <a:pt x="96" y="2"/>
                </a:lnTo>
                <a:lnTo>
                  <a:pt x="95" y="0"/>
                </a:lnTo>
                <a:lnTo>
                  <a:pt x="94" y="0"/>
                </a:lnTo>
                <a:lnTo>
                  <a:pt x="91" y="1"/>
                </a:lnTo>
                <a:lnTo>
                  <a:pt x="90" y="2"/>
                </a:lnTo>
                <a:lnTo>
                  <a:pt x="85" y="5"/>
                </a:lnTo>
                <a:lnTo>
                  <a:pt x="82" y="8"/>
                </a:lnTo>
                <a:lnTo>
                  <a:pt x="81" y="11"/>
                </a:lnTo>
                <a:lnTo>
                  <a:pt x="80" y="12"/>
                </a:lnTo>
                <a:lnTo>
                  <a:pt x="78" y="12"/>
                </a:lnTo>
                <a:lnTo>
                  <a:pt x="77" y="14"/>
                </a:lnTo>
                <a:lnTo>
                  <a:pt x="76" y="15"/>
                </a:lnTo>
                <a:lnTo>
                  <a:pt x="75" y="16"/>
                </a:lnTo>
                <a:lnTo>
                  <a:pt x="74" y="15"/>
                </a:lnTo>
                <a:lnTo>
                  <a:pt x="73" y="15"/>
                </a:lnTo>
                <a:lnTo>
                  <a:pt x="72" y="15"/>
                </a:lnTo>
                <a:lnTo>
                  <a:pt x="67" y="12"/>
                </a:lnTo>
                <a:lnTo>
                  <a:pt x="65" y="13"/>
                </a:lnTo>
                <a:lnTo>
                  <a:pt x="65" y="14"/>
                </a:lnTo>
                <a:lnTo>
                  <a:pt x="63" y="15"/>
                </a:lnTo>
                <a:lnTo>
                  <a:pt x="63" y="17"/>
                </a:lnTo>
                <a:lnTo>
                  <a:pt x="61" y="20"/>
                </a:lnTo>
                <a:lnTo>
                  <a:pt x="60" y="22"/>
                </a:lnTo>
                <a:lnTo>
                  <a:pt x="60" y="23"/>
                </a:lnTo>
                <a:lnTo>
                  <a:pt x="58" y="24"/>
                </a:lnTo>
                <a:lnTo>
                  <a:pt x="56" y="25"/>
                </a:lnTo>
                <a:lnTo>
                  <a:pt x="55" y="24"/>
                </a:lnTo>
                <a:lnTo>
                  <a:pt x="54" y="24"/>
                </a:lnTo>
                <a:lnTo>
                  <a:pt x="54" y="23"/>
                </a:lnTo>
                <a:lnTo>
                  <a:pt x="53" y="22"/>
                </a:lnTo>
                <a:lnTo>
                  <a:pt x="53" y="21"/>
                </a:lnTo>
                <a:lnTo>
                  <a:pt x="53" y="20"/>
                </a:lnTo>
                <a:lnTo>
                  <a:pt x="52" y="19"/>
                </a:lnTo>
                <a:lnTo>
                  <a:pt x="53" y="18"/>
                </a:lnTo>
                <a:lnTo>
                  <a:pt x="53" y="17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1" y="14"/>
                </a:lnTo>
                <a:lnTo>
                  <a:pt x="49" y="14"/>
                </a:lnTo>
                <a:lnTo>
                  <a:pt x="48" y="13"/>
                </a:lnTo>
                <a:lnTo>
                  <a:pt x="46" y="12"/>
                </a:lnTo>
                <a:lnTo>
                  <a:pt x="45" y="12"/>
                </a:lnTo>
                <a:lnTo>
                  <a:pt x="43" y="12"/>
                </a:lnTo>
                <a:lnTo>
                  <a:pt x="40" y="12"/>
                </a:lnTo>
                <a:lnTo>
                  <a:pt x="39" y="12"/>
                </a:lnTo>
                <a:lnTo>
                  <a:pt x="40" y="11"/>
                </a:lnTo>
                <a:lnTo>
                  <a:pt x="43" y="11"/>
                </a:lnTo>
                <a:lnTo>
                  <a:pt x="42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5"/>
                </a:lnTo>
                <a:lnTo>
                  <a:pt x="39" y="5"/>
                </a:lnTo>
                <a:lnTo>
                  <a:pt x="38" y="7"/>
                </a:lnTo>
                <a:lnTo>
                  <a:pt x="36" y="7"/>
                </a:lnTo>
                <a:lnTo>
                  <a:pt x="36" y="8"/>
                </a:lnTo>
                <a:lnTo>
                  <a:pt x="36" y="9"/>
                </a:lnTo>
                <a:lnTo>
                  <a:pt x="35" y="10"/>
                </a:lnTo>
                <a:lnTo>
                  <a:pt x="35" y="11"/>
                </a:lnTo>
                <a:lnTo>
                  <a:pt x="33" y="13"/>
                </a:lnTo>
                <a:lnTo>
                  <a:pt x="32" y="13"/>
                </a:lnTo>
                <a:lnTo>
                  <a:pt x="31" y="13"/>
                </a:lnTo>
                <a:lnTo>
                  <a:pt x="30" y="14"/>
                </a:lnTo>
                <a:lnTo>
                  <a:pt x="31" y="15"/>
                </a:lnTo>
                <a:lnTo>
                  <a:pt x="29" y="18"/>
                </a:lnTo>
                <a:lnTo>
                  <a:pt x="27" y="21"/>
                </a:lnTo>
                <a:lnTo>
                  <a:pt x="26" y="21"/>
                </a:lnTo>
                <a:lnTo>
                  <a:pt x="24" y="21"/>
                </a:lnTo>
                <a:lnTo>
                  <a:pt x="22" y="20"/>
                </a:lnTo>
                <a:lnTo>
                  <a:pt x="22" y="19"/>
                </a:lnTo>
                <a:lnTo>
                  <a:pt x="23" y="18"/>
                </a:lnTo>
                <a:lnTo>
                  <a:pt x="22" y="18"/>
                </a:lnTo>
                <a:lnTo>
                  <a:pt x="20" y="19"/>
                </a:lnTo>
                <a:lnTo>
                  <a:pt x="17" y="22"/>
                </a:lnTo>
                <a:lnTo>
                  <a:pt x="16" y="21"/>
                </a:lnTo>
                <a:lnTo>
                  <a:pt x="15" y="19"/>
                </a:lnTo>
                <a:lnTo>
                  <a:pt x="13" y="17"/>
                </a:lnTo>
                <a:lnTo>
                  <a:pt x="13" y="15"/>
                </a:lnTo>
                <a:lnTo>
                  <a:pt x="17" y="13"/>
                </a:lnTo>
                <a:lnTo>
                  <a:pt x="15" y="10"/>
                </a:lnTo>
                <a:lnTo>
                  <a:pt x="12" y="11"/>
                </a:lnTo>
                <a:lnTo>
                  <a:pt x="12" y="10"/>
                </a:lnTo>
                <a:lnTo>
                  <a:pt x="10" y="8"/>
                </a:lnTo>
                <a:lnTo>
                  <a:pt x="4" y="12"/>
                </a:lnTo>
                <a:lnTo>
                  <a:pt x="4" y="14"/>
                </a:lnTo>
                <a:lnTo>
                  <a:pt x="6" y="16"/>
                </a:lnTo>
                <a:lnTo>
                  <a:pt x="5" y="17"/>
                </a:lnTo>
                <a:lnTo>
                  <a:pt x="6" y="19"/>
                </a:lnTo>
                <a:lnTo>
                  <a:pt x="4" y="22"/>
                </a:lnTo>
                <a:lnTo>
                  <a:pt x="3" y="23"/>
                </a:lnTo>
                <a:lnTo>
                  <a:pt x="4" y="27"/>
                </a:lnTo>
                <a:lnTo>
                  <a:pt x="3" y="30"/>
                </a:lnTo>
                <a:lnTo>
                  <a:pt x="3" y="31"/>
                </a:lnTo>
                <a:lnTo>
                  <a:pt x="3" y="32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4" y="37"/>
                </a:lnTo>
                <a:lnTo>
                  <a:pt x="4" y="38"/>
                </a:lnTo>
                <a:lnTo>
                  <a:pt x="4" y="39"/>
                </a:lnTo>
                <a:lnTo>
                  <a:pt x="5" y="41"/>
                </a:lnTo>
                <a:lnTo>
                  <a:pt x="6" y="42"/>
                </a:lnTo>
                <a:lnTo>
                  <a:pt x="4" y="43"/>
                </a:lnTo>
                <a:lnTo>
                  <a:pt x="3" y="46"/>
                </a:lnTo>
                <a:lnTo>
                  <a:pt x="1" y="47"/>
                </a:lnTo>
                <a:lnTo>
                  <a:pt x="2" y="48"/>
                </a:lnTo>
                <a:lnTo>
                  <a:pt x="3" y="49"/>
                </a:lnTo>
                <a:lnTo>
                  <a:pt x="3" y="50"/>
                </a:lnTo>
                <a:lnTo>
                  <a:pt x="1" y="52"/>
                </a:lnTo>
                <a:lnTo>
                  <a:pt x="1" y="53"/>
                </a:lnTo>
                <a:lnTo>
                  <a:pt x="1" y="54"/>
                </a:lnTo>
                <a:lnTo>
                  <a:pt x="2" y="54"/>
                </a:lnTo>
                <a:lnTo>
                  <a:pt x="2" y="55"/>
                </a:lnTo>
                <a:lnTo>
                  <a:pt x="3" y="56"/>
                </a:lnTo>
                <a:lnTo>
                  <a:pt x="3" y="57"/>
                </a:lnTo>
                <a:lnTo>
                  <a:pt x="3" y="58"/>
                </a:lnTo>
                <a:lnTo>
                  <a:pt x="3" y="59"/>
                </a:lnTo>
                <a:lnTo>
                  <a:pt x="3" y="60"/>
                </a:lnTo>
                <a:lnTo>
                  <a:pt x="4" y="61"/>
                </a:lnTo>
                <a:lnTo>
                  <a:pt x="5" y="63"/>
                </a:lnTo>
                <a:lnTo>
                  <a:pt x="5" y="64"/>
                </a:lnTo>
                <a:lnTo>
                  <a:pt x="4" y="64"/>
                </a:lnTo>
                <a:lnTo>
                  <a:pt x="4" y="65"/>
                </a:lnTo>
                <a:lnTo>
                  <a:pt x="3" y="67"/>
                </a:lnTo>
                <a:lnTo>
                  <a:pt x="2" y="67"/>
                </a:lnTo>
                <a:lnTo>
                  <a:pt x="1" y="68"/>
                </a:lnTo>
                <a:lnTo>
                  <a:pt x="0" y="70"/>
                </a:lnTo>
                <a:lnTo>
                  <a:pt x="0" y="71"/>
                </a:lnTo>
                <a:lnTo>
                  <a:pt x="0" y="72"/>
                </a:lnTo>
                <a:lnTo>
                  <a:pt x="1" y="72"/>
                </a:lnTo>
                <a:lnTo>
                  <a:pt x="1" y="73"/>
                </a:lnTo>
                <a:lnTo>
                  <a:pt x="0" y="74"/>
                </a:lnTo>
                <a:lnTo>
                  <a:pt x="0" y="75"/>
                </a:lnTo>
                <a:lnTo>
                  <a:pt x="1" y="76"/>
                </a:lnTo>
                <a:lnTo>
                  <a:pt x="0" y="77"/>
                </a:lnTo>
                <a:lnTo>
                  <a:pt x="0" y="78"/>
                </a:lnTo>
                <a:lnTo>
                  <a:pt x="1" y="78"/>
                </a:lnTo>
                <a:lnTo>
                  <a:pt x="3" y="79"/>
                </a:lnTo>
                <a:lnTo>
                  <a:pt x="7" y="79"/>
                </a:lnTo>
                <a:lnTo>
                  <a:pt x="10" y="79"/>
                </a:lnTo>
                <a:lnTo>
                  <a:pt x="10" y="78"/>
                </a:lnTo>
                <a:lnTo>
                  <a:pt x="10" y="76"/>
                </a:lnTo>
                <a:lnTo>
                  <a:pt x="12" y="75"/>
                </a:lnTo>
                <a:lnTo>
                  <a:pt x="15" y="76"/>
                </a:lnTo>
                <a:lnTo>
                  <a:pt x="16" y="77"/>
                </a:lnTo>
                <a:lnTo>
                  <a:pt x="17" y="77"/>
                </a:lnTo>
                <a:lnTo>
                  <a:pt x="18" y="75"/>
                </a:lnTo>
                <a:lnTo>
                  <a:pt x="20" y="74"/>
                </a:lnTo>
                <a:lnTo>
                  <a:pt x="21" y="73"/>
                </a:lnTo>
                <a:lnTo>
                  <a:pt x="24" y="73"/>
                </a:lnTo>
                <a:lnTo>
                  <a:pt x="25" y="74"/>
                </a:lnTo>
                <a:lnTo>
                  <a:pt x="26" y="76"/>
                </a:lnTo>
                <a:lnTo>
                  <a:pt x="28" y="79"/>
                </a:lnTo>
                <a:lnTo>
                  <a:pt x="31" y="82"/>
                </a:lnTo>
                <a:lnTo>
                  <a:pt x="34" y="84"/>
                </a:lnTo>
                <a:lnTo>
                  <a:pt x="37" y="86"/>
                </a:lnTo>
                <a:lnTo>
                  <a:pt x="38" y="86"/>
                </a:lnTo>
                <a:lnTo>
                  <a:pt x="38" y="84"/>
                </a:lnTo>
                <a:lnTo>
                  <a:pt x="38" y="82"/>
                </a:lnTo>
                <a:lnTo>
                  <a:pt x="38" y="79"/>
                </a:lnTo>
                <a:lnTo>
                  <a:pt x="38" y="77"/>
                </a:lnTo>
                <a:lnTo>
                  <a:pt x="40" y="77"/>
                </a:lnTo>
                <a:lnTo>
                  <a:pt x="43" y="78"/>
                </a:lnTo>
                <a:lnTo>
                  <a:pt x="44" y="78"/>
                </a:lnTo>
                <a:lnTo>
                  <a:pt x="46" y="77"/>
                </a:lnTo>
                <a:lnTo>
                  <a:pt x="49" y="75"/>
                </a:lnTo>
                <a:lnTo>
                  <a:pt x="49" y="74"/>
                </a:lnTo>
                <a:lnTo>
                  <a:pt x="51" y="74"/>
                </a:lnTo>
                <a:lnTo>
                  <a:pt x="54" y="74"/>
                </a:lnTo>
                <a:lnTo>
                  <a:pt x="56" y="76"/>
                </a:lnTo>
                <a:lnTo>
                  <a:pt x="58" y="77"/>
                </a:lnTo>
                <a:lnTo>
                  <a:pt x="59" y="77"/>
                </a:lnTo>
                <a:lnTo>
                  <a:pt x="62" y="75"/>
                </a:lnTo>
                <a:lnTo>
                  <a:pt x="65" y="73"/>
                </a:lnTo>
                <a:lnTo>
                  <a:pt x="66" y="75"/>
                </a:lnTo>
                <a:lnTo>
                  <a:pt x="68" y="72"/>
                </a:lnTo>
                <a:lnTo>
                  <a:pt x="69" y="70"/>
                </a:lnTo>
                <a:lnTo>
                  <a:pt x="68" y="70"/>
                </a:lnTo>
                <a:lnTo>
                  <a:pt x="66" y="69"/>
                </a:lnTo>
                <a:lnTo>
                  <a:pt x="64" y="69"/>
                </a:lnTo>
                <a:lnTo>
                  <a:pt x="64" y="68"/>
                </a:lnTo>
                <a:lnTo>
                  <a:pt x="69" y="65"/>
                </a:lnTo>
                <a:lnTo>
                  <a:pt x="69" y="64"/>
                </a:lnTo>
                <a:lnTo>
                  <a:pt x="71" y="62"/>
                </a:lnTo>
                <a:lnTo>
                  <a:pt x="72" y="62"/>
                </a:lnTo>
                <a:lnTo>
                  <a:pt x="73" y="62"/>
                </a:lnTo>
                <a:lnTo>
                  <a:pt x="74" y="61"/>
                </a:lnTo>
                <a:lnTo>
                  <a:pt x="75" y="61"/>
                </a:lnTo>
                <a:lnTo>
                  <a:pt x="77" y="61"/>
                </a:lnTo>
                <a:lnTo>
                  <a:pt x="79" y="62"/>
                </a:lnTo>
                <a:lnTo>
                  <a:pt x="80" y="64"/>
                </a:lnTo>
                <a:lnTo>
                  <a:pt x="83" y="63"/>
                </a:lnTo>
                <a:lnTo>
                  <a:pt x="84" y="64"/>
                </a:lnTo>
                <a:lnTo>
                  <a:pt x="85" y="65"/>
                </a:lnTo>
                <a:lnTo>
                  <a:pt x="87" y="65"/>
                </a:lnTo>
                <a:lnTo>
                  <a:pt x="89" y="65"/>
                </a:lnTo>
                <a:lnTo>
                  <a:pt x="93" y="65"/>
                </a:lnTo>
                <a:lnTo>
                  <a:pt x="94" y="64"/>
                </a:lnTo>
                <a:lnTo>
                  <a:pt x="97" y="65"/>
                </a:lnTo>
                <a:lnTo>
                  <a:pt x="99" y="61"/>
                </a:lnTo>
                <a:lnTo>
                  <a:pt x="98" y="60"/>
                </a:lnTo>
                <a:lnTo>
                  <a:pt x="97" y="58"/>
                </a:lnTo>
                <a:lnTo>
                  <a:pt x="95" y="53"/>
                </a:lnTo>
                <a:lnTo>
                  <a:pt x="99" y="50"/>
                </a:lnTo>
                <a:lnTo>
                  <a:pt x="104" y="47"/>
                </a:lnTo>
                <a:lnTo>
                  <a:pt x="106" y="49"/>
                </a:lnTo>
                <a:lnTo>
                  <a:pt x="105" y="47"/>
                </a:lnTo>
                <a:lnTo>
                  <a:pt x="105" y="46"/>
                </a:lnTo>
                <a:lnTo>
                  <a:pt x="106" y="45"/>
                </a:lnTo>
                <a:lnTo>
                  <a:pt x="106" y="42"/>
                </a:lnTo>
                <a:lnTo>
                  <a:pt x="105" y="4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4362136" y="3394688"/>
            <a:ext cx="615348" cy="636337"/>
          </a:xfrm>
          <a:custGeom>
            <a:avLst/>
            <a:gdLst>
              <a:gd name="T0" fmla="*/ 2147483647 w 105"/>
              <a:gd name="T1" fmla="*/ 2147483647 h 113"/>
              <a:gd name="T2" fmla="*/ 2147483647 w 105"/>
              <a:gd name="T3" fmla="*/ 2147483647 h 113"/>
              <a:gd name="T4" fmla="*/ 2147483647 w 105"/>
              <a:gd name="T5" fmla="*/ 2147483647 h 113"/>
              <a:gd name="T6" fmla="*/ 2147483647 w 105"/>
              <a:gd name="T7" fmla="*/ 2147483647 h 113"/>
              <a:gd name="T8" fmla="*/ 2147483647 w 105"/>
              <a:gd name="T9" fmla="*/ 2147483647 h 113"/>
              <a:gd name="T10" fmla="*/ 2147483647 w 105"/>
              <a:gd name="T11" fmla="*/ 2147483647 h 113"/>
              <a:gd name="T12" fmla="*/ 2147483647 w 105"/>
              <a:gd name="T13" fmla="*/ 2147483647 h 113"/>
              <a:gd name="T14" fmla="*/ 2147483647 w 105"/>
              <a:gd name="T15" fmla="*/ 2147483647 h 113"/>
              <a:gd name="T16" fmla="*/ 2147483647 w 105"/>
              <a:gd name="T17" fmla="*/ 2147483647 h 113"/>
              <a:gd name="T18" fmla="*/ 2147483647 w 105"/>
              <a:gd name="T19" fmla="*/ 2147483647 h 113"/>
              <a:gd name="T20" fmla="*/ 2147483647 w 105"/>
              <a:gd name="T21" fmla="*/ 2147483647 h 113"/>
              <a:gd name="T22" fmla="*/ 2147483647 w 105"/>
              <a:gd name="T23" fmla="*/ 2147483647 h 113"/>
              <a:gd name="T24" fmla="*/ 2147483647 w 105"/>
              <a:gd name="T25" fmla="*/ 2147483647 h 113"/>
              <a:gd name="T26" fmla="*/ 2147483647 w 105"/>
              <a:gd name="T27" fmla="*/ 2147483647 h 113"/>
              <a:gd name="T28" fmla="*/ 0 w 105"/>
              <a:gd name="T29" fmla="*/ 2147483647 h 113"/>
              <a:gd name="T30" fmla="*/ 2147483647 w 105"/>
              <a:gd name="T31" fmla="*/ 2147483647 h 113"/>
              <a:gd name="T32" fmla="*/ 2147483647 w 105"/>
              <a:gd name="T33" fmla="*/ 2147483647 h 113"/>
              <a:gd name="T34" fmla="*/ 2147483647 w 105"/>
              <a:gd name="T35" fmla="*/ 2147483647 h 113"/>
              <a:gd name="T36" fmla="*/ 2147483647 w 105"/>
              <a:gd name="T37" fmla="*/ 2147483647 h 113"/>
              <a:gd name="T38" fmla="*/ 2147483647 w 105"/>
              <a:gd name="T39" fmla="*/ 2147483647 h 113"/>
              <a:gd name="T40" fmla="*/ 2147483647 w 105"/>
              <a:gd name="T41" fmla="*/ 2147483647 h 113"/>
              <a:gd name="T42" fmla="*/ 2147483647 w 105"/>
              <a:gd name="T43" fmla="*/ 2147483647 h 113"/>
              <a:gd name="T44" fmla="*/ 2147483647 w 105"/>
              <a:gd name="T45" fmla="*/ 2147483647 h 113"/>
              <a:gd name="T46" fmla="*/ 2147483647 w 105"/>
              <a:gd name="T47" fmla="*/ 2147483647 h 113"/>
              <a:gd name="T48" fmla="*/ 2147483647 w 105"/>
              <a:gd name="T49" fmla="*/ 2147483647 h 113"/>
              <a:gd name="T50" fmla="*/ 2147483647 w 105"/>
              <a:gd name="T51" fmla="*/ 2147483647 h 113"/>
              <a:gd name="T52" fmla="*/ 2147483647 w 105"/>
              <a:gd name="T53" fmla="*/ 2147483647 h 113"/>
              <a:gd name="T54" fmla="*/ 2147483647 w 105"/>
              <a:gd name="T55" fmla="*/ 2147483647 h 113"/>
              <a:gd name="T56" fmla="*/ 2147483647 w 105"/>
              <a:gd name="T57" fmla="*/ 2147483647 h 113"/>
              <a:gd name="T58" fmla="*/ 2147483647 w 105"/>
              <a:gd name="T59" fmla="*/ 2147483647 h 113"/>
              <a:gd name="T60" fmla="*/ 2147483647 w 105"/>
              <a:gd name="T61" fmla="*/ 2147483647 h 113"/>
              <a:gd name="T62" fmla="*/ 2147483647 w 105"/>
              <a:gd name="T63" fmla="*/ 2147483647 h 113"/>
              <a:gd name="T64" fmla="*/ 2147483647 w 105"/>
              <a:gd name="T65" fmla="*/ 2147483647 h 113"/>
              <a:gd name="T66" fmla="*/ 2147483647 w 105"/>
              <a:gd name="T67" fmla="*/ 2147483647 h 113"/>
              <a:gd name="T68" fmla="*/ 2147483647 w 105"/>
              <a:gd name="T69" fmla="*/ 2147483647 h 113"/>
              <a:gd name="T70" fmla="*/ 2147483647 w 105"/>
              <a:gd name="T71" fmla="*/ 2147483647 h 113"/>
              <a:gd name="T72" fmla="*/ 2147483647 w 105"/>
              <a:gd name="T73" fmla="*/ 2147483647 h 113"/>
              <a:gd name="T74" fmla="*/ 2147483647 w 105"/>
              <a:gd name="T75" fmla="*/ 2147483647 h 113"/>
              <a:gd name="T76" fmla="*/ 2147483647 w 105"/>
              <a:gd name="T77" fmla="*/ 2147483647 h 113"/>
              <a:gd name="T78" fmla="*/ 2147483647 w 105"/>
              <a:gd name="T79" fmla="*/ 2147483647 h 113"/>
              <a:gd name="T80" fmla="*/ 2147483647 w 105"/>
              <a:gd name="T81" fmla="*/ 2147483647 h 113"/>
              <a:gd name="T82" fmla="*/ 2147483647 w 105"/>
              <a:gd name="T83" fmla="*/ 2147483647 h 113"/>
              <a:gd name="T84" fmla="*/ 2147483647 w 105"/>
              <a:gd name="T85" fmla="*/ 2147483647 h 113"/>
              <a:gd name="T86" fmla="*/ 2147483647 w 105"/>
              <a:gd name="T87" fmla="*/ 2147483647 h 113"/>
              <a:gd name="T88" fmla="*/ 2147483647 w 105"/>
              <a:gd name="T89" fmla="*/ 2147483647 h 113"/>
              <a:gd name="T90" fmla="*/ 2147483647 w 105"/>
              <a:gd name="T91" fmla="*/ 2147483647 h 113"/>
              <a:gd name="T92" fmla="*/ 2147483647 w 105"/>
              <a:gd name="T93" fmla="*/ 2147483647 h 113"/>
              <a:gd name="T94" fmla="*/ 2147483647 w 105"/>
              <a:gd name="T95" fmla="*/ 2147483647 h 113"/>
              <a:gd name="T96" fmla="*/ 2147483647 w 105"/>
              <a:gd name="T97" fmla="*/ 2147483647 h 113"/>
              <a:gd name="T98" fmla="*/ 2147483647 w 105"/>
              <a:gd name="T99" fmla="*/ 2147483647 h 113"/>
              <a:gd name="T100" fmla="*/ 2147483647 w 105"/>
              <a:gd name="T101" fmla="*/ 2147483647 h 113"/>
              <a:gd name="T102" fmla="*/ 2147483647 w 105"/>
              <a:gd name="T103" fmla="*/ 2147483647 h 113"/>
              <a:gd name="T104" fmla="*/ 2147483647 w 105"/>
              <a:gd name="T105" fmla="*/ 2147483647 h 113"/>
              <a:gd name="T106" fmla="*/ 2147483647 w 105"/>
              <a:gd name="T107" fmla="*/ 2147483647 h 113"/>
              <a:gd name="T108" fmla="*/ 2147483647 w 105"/>
              <a:gd name="T109" fmla="*/ 2147483647 h 113"/>
              <a:gd name="T110" fmla="*/ 2147483647 w 105"/>
              <a:gd name="T111" fmla="*/ 2147483647 h 113"/>
              <a:gd name="T112" fmla="*/ 2147483647 w 105"/>
              <a:gd name="T113" fmla="*/ 2147483647 h 113"/>
              <a:gd name="T114" fmla="*/ 2147483647 w 105"/>
              <a:gd name="T115" fmla="*/ 2147483647 h 1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"/>
              <a:gd name="T175" fmla="*/ 0 h 113"/>
              <a:gd name="T176" fmla="*/ 105 w 105"/>
              <a:gd name="T177" fmla="*/ 113 h 11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" h="113">
                <a:moveTo>
                  <a:pt x="37" y="7"/>
                </a:moveTo>
                <a:lnTo>
                  <a:pt x="36" y="7"/>
                </a:lnTo>
                <a:lnTo>
                  <a:pt x="36" y="6"/>
                </a:lnTo>
                <a:lnTo>
                  <a:pt x="36" y="5"/>
                </a:lnTo>
                <a:lnTo>
                  <a:pt x="36" y="4"/>
                </a:lnTo>
                <a:lnTo>
                  <a:pt x="35" y="4"/>
                </a:lnTo>
                <a:lnTo>
                  <a:pt x="33" y="4"/>
                </a:lnTo>
                <a:lnTo>
                  <a:pt x="32" y="4"/>
                </a:lnTo>
                <a:lnTo>
                  <a:pt x="31" y="4"/>
                </a:lnTo>
                <a:lnTo>
                  <a:pt x="30" y="4"/>
                </a:lnTo>
                <a:lnTo>
                  <a:pt x="29" y="4"/>
                </a:lnTo>
                <a:lnTo>
                  <a:pt x="29" y="6"/>
                </a:lnTo>
                <a:lnTo>
                  <a:pt x="29" y="7"/>
                </a:lnTo>
                <a:lnTo>
                  <a:pt x="30" y="9"/>
                </a:lnTo>
                <a:lnTo>
                  <a:pt x="30" y="10"/>
                </a:lnTo>
                <a:lnTo>
                  <a:pt x="30" y="11"/>
                </a:lnTo>
                <a:lnTo>
                  <a:pt x="30" y="12"/>
                </a:lnTo>
                <a:lnTo>
                  <a:pt x="31" y="13"/>
                </a:lnTo>
                <a:lnTo>
                  <a:pt x="31" y="14"/>
                </a:lnTo>
                <a:lnTo>
                  <a:pt x="30" y="15"/>
                </a:lnTo>
                <a:lnTo>
                  <a:pt x="29" y="15"/>
                </a:lnTo>
                <a:lnTo>
                  <a:pt x="29" y="16"/>
                </a:lnTo>
                <a:lnTo>
                  <a:pt x="28" y="16"/>
                </a:lnTo>
                <a:lnTo>
                  <a:pt x="27" y="16"/>
                </a:lnTo>
                <a:lnTo>
                  <a:pt x="26" y="17"/>
                </a:lnTo>
                <a:lnTo>
                  <a:pt x="26" y="18"/>
                </a:lnTo>
                <a:lnTo>
                  <a:pt x="27" y="18"/>
                </a:lnTo>
                <a:lnTo>
                  <a:pt x="27" y="19"/>
                </a:lnTo>
                <a:lnTo>
                  <a:pt x="27" y="20"/>
                </a:lnTo>
                <a:lnTo>
                  <a:pt x="28" y="21"/>
                </a:lnTo>
                <a:lnTo>
                  <a:pt x="27" y="22"/>
                </a:lnTo>
                <a:lnTo>
                  <a:pt x="28" y="25"/>
                </a:lnTo>
                <a:lnTo>
                  <a:pt x="28" y="27"/>
                </a:lnTo>
                <a:lnTo>
                  <a:pt x="28" y="28"/>
                </a:lnTo>
                <a:lnTo>
                  <a:pt x="28" y="30"/>
                </a:lnTo>
                <a:lnTo>
                  <a:pt x="27" y="31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3" y="34"/>
                </a:lnTo>
                <a:lnTo>
                  <a:pt x="23" y="35"/>
                </a:lnTo>
                <a:lnTo>
                  <a:pt x="22" y="36"/>
                </a:lnTo>
                <a:lnTo>
                  <a:pt x="21" y="38"/>
                </a:lnTo>
                <a:lnTo>
                  <a:pt x="21" y="41"/>
                </a:lnTo>
                <a:lnTo>
                  <a:pt x="20" y="40"/>
                </a:lnTo>
                <a:lnTo>
                  <a:pt x="18" y="40"/>
                </a:lnTo>
                <a:lnTo>
                  <a:pt x="15" y="42"/>
                </a:lnTo>
                <a:lnTo>
                  <a:pt x="16" y="43"/>
                </a:lnTo>
                <a:lnTo>
                  <a:pt x="16" y="44"/>
                </a:lnTo>
                <a:lnTo>
                  <a:pt x="16" y="47"/>
                </a:lnTo>
                <a:lnTo>
                  <a:pt x="16" y="49"/>
                </a:lnTo>
                <a:lnTo>
                  <a:pt x="14" y="50"/>
                </a:lnTo>
                <a:lnTo>
                  <a:pt x="10" y="49"/>
                </a:lnTo>
                <a:lnTo>
                  <a:pt x="7" y="48"/>
                </a:lnTo>
                <a:lnTo>
                  <a:pt x="7" y="49"/>
                </a:lnTo>
                <a:lnTo>
                  <a:pt x="8" y="50"/>
                </a:lnTo>
                <a:lnTo>
                  <a:pt x="8" y="52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9" y="57"/>
                </a:lnTo>
                <a:lnTo>
                  <a:pt x="8" y="58"/>
                </a:lnTo>
                <a:lnTo>
                  <a:pt x="8" y="59"/>
                </a:lnTo>
                <a:lnTo>
                  <a:pt x="9" y="59"/>
                </a:lnTo>
                <a:lnTo>
                  <a:pt x="11" y="56"/>
                </a:lnTo>
                <a:lnTo>
                  <a:pt x="14" y="56"/>
                </a:lnTo>
                <a:lnTo>
                  <a:pt x="16" y="59"/>
                </a:lnTo>
                <a:lnTo>
                  <a:pt x="17" y="61"/>
                </a:lnTo>
                <a:lnTo>
                  <a:pt x="17" y="62"/>
                </a:lnTo>
                <a:lnTo>
                  <a:pt x="16" y="65"/>
                </a:lnTo>
                <a:lnTo>
                  <a:pt x="14" y="66"/>
                </a:lnTo>
                <a:lnTo>
                  <a:pt x="12" y="66"/>
                </a:lnTo>
                <a:lnTo>
                  <a:pt x="11" y="67"/>
                </a:lnTo>
                <a:lnTo>
                  <a:pt x="10" y="69"/>
                </a:lnTo>
                <a:lnTo>
                  <a:pt x="9" y="70"/>
                </a:lnTo>
                <a:lnTo>
                  <a:pt x="9" y="69"/>
                </a:lnTo>
                <a:lnTo>
                  <a:pt x="8" y="68"/>
                </a:lnTo>
                <a:lnTo>
                  <a:pt x="7" y="68"/>
                </a:lnTo>
                <a:lnTo>
                  <a:pt x="6" y="71"/>
                </a:lnTo>
                <a:lnTo>
                  <a:pt x="5" y="74"/>
                </a:lnTo>
                <a:lnTo>
                  <a:pt x="6" y="75"/>
                </a:lnTo>
                <a:lnTo>
                  <a:pt x="6" y="77"/>
                </a:lnTo>
                <a:lnTo>
                  <a:pt x="6" y="78"/>
                </a:lnTo>
                <a:lnTo>
                  <a:pt x="6" y="79"/>
                </a:lnTo>
                <a:lnTo>
                  <a:pt x="5" y="80"/>
                </a:lnTo>
                <a:lnTo>
                  <a:pt x="6" y="81"/>
                </a:lnTo>
                <a:lnTo>
                  <a:pt x="5" y="81"/>
                </a:lnTo>
                <a:lnTo>
                  <a:pt x="4" y="82"/>
                </a:lnTo>
                <a:lnTo>
                  <a:pt x="2" y="82"/>
                </a:lnTo>
                <a:lnTo>
                  <a:pt x="0" y="82"/>
                </a:lnTo>
                <a:lnTo>
                  <a:pt x="0" y="84"/>
                </a:lnTo>
                <a:lnTo>
                  <a:pt x="0" y="87"/>
                </a:lnTo>
                <a:lnTo>
                  <a:pt x="0" y="88"/>
                </a:lnTo>
                <a:lnTo>
                  <a:pt x="0" y="89"/>
                </a:lnTo>
                <a:lnTo>
                  <a:pt x="0" y="90"/>
                </a:lnTo>
                <a:lnTo>
                  <a:pt x="2" y="89"/>
                </a:lnTo>
                <a:lnTo>
                  <a:pt x="3" y="90"/>
                </a:lnTo>
                <a:lnTo>
                  <a:pt x="4" y="92"/>
                </a:lnTo>
                <a:lnTo>
                  <a:pt x="3" y="94"/>
                </a:lnTo>
                <a:lnTo>
                  <a:pt x="2" y="97"/>
                </a:lnTo>
                <a:lnTo>
                  <a:pt x="2" y="98"/>
                </a:lnTo>
                <a:lnTo>
                  <a:pt x="4" y="99"/>
                </a:lnTo>
                <a:lnTo>
                  <a:pt x="5" y="100"/>
                </a:lnTo>
                <a:lnTo>
                  <a:pt x="5" y="101"/>
                </a:lnTo>
                <a:lnTo>
                  <a:pt x="6" y="101"/>
                </a:lnTo>
                <a:lnTo>
                  <a:pt x="6" y="102"/>
                </a:lnTo>
                <a:lnTo>
                  <a:pt x="6" y="103"/>
                </a:lnTo>
                <a:lnTo>
                  <a:pt x="8" y="103"/>
                </a:lnTo>
                <a:lnTo>
                  <a:pt x="9" y="103"/>
                </a:lnTo>
                <a:lnTo>
                  <a:pt x="9" y="104"/>
                </a:lnTo>
                <a:lnTo>
                  <a:pt x="10" y="106"/>
                </a:lnTo>
                <a:lnTo>
                  <a:pt x="11" y="107"/>
                </a:lnTo>
                <a:lnTo>
                  <a:pt x="12" y="106"/>
                </a:lnTo>
                <a:lnTo>
                  <a:pt x="13" y="105"/>
                </a:lnTo>
                <a:lnTo>
                  <a:pt x="14" y="107"/>
                </a:lnTo>
                <a:lnTo>
                  <a:pt x="16" y="108"/>
                </a:lnTo>
                <a:lnTo>
                  <a:pt x="16" y="107"/>
                </a:lnTo>
                <a:lnTo>
                  <a:pt x="19" y="105"/>
                </a:lnTo>
                <a:lnTo>
                  <a:pt x="20" y="105"/>
                </a:lnTo>
                <a:lnTo>
                  <a:pt x="21" y="105"/>
                </a:lnTo>
                <a:lnTo>
                  <a:pt x="22" y="105"/>
                </a:lnTo>
                <a:lnTo>
                  <a:pt x="23" y="105"/>
                </a:lnTo>
                <a:lnTo>
                  <a:pt x="25" y="105"/>
                </a:lnTo>
                <a:lnTo>
                  <a:pt x="26" y="105"/>
                </a:lnTo>
                <a:lnTo>
                  <a:pt x="28" y="103"/>
                </a:lnTo>
                <a:lnTo>
                  <a:pt x="30" y="103"/>
                </a:lnTo>
                <a:lnTo>
                  <a:pt x="31" y="102"/>
                </a:lnTo>
                <a:lnTo>
                  <a:pt x="30" y="100"/>
                </a:lnTo>
                <a:lnTo>
                  <a:pt x="30" y="99"/>
                </a:lnTo>
                <a:lnTo>
                  <a:pt x="32" y="99"/>
                </a:lnTo>
                <a:lnTo>
                  <a:pt x="32" y="100"/>
                </a:lnTo>
                <a:lnTo>
                  <a:pt x="32" y="101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5" y="108"/>
                </a:lnTo>
                <a:lnTo>
                  <a:pt x="36" y="109"/>
                </a:lnTo>
                <a:lnTo>
                  <a:pt x="37" y="109"/>
                </a:lnTo>
                <a:lnTo>
                  <a:pt x="38" y="109"/>
                </a:lnTo>
                <a:lnTo>
                  <a:pt x="40" y="108"/>
                </a:lnTo>
                <a:lnTo>
                  <a:pt x="41" y="110"/>
                </a:lnTo>
                <a:lnTo>
                  <a:pt x="43" y="109"/>
                </a:lnTo>
                <a:lnTo>
                  <a:pt x="45" y="108"/>
                </a:lnTo>
                <a:lnTo>
                  <a:pt x="45" y="107"/>
                </a:lnTo>
                <a:lnTo>
                  <a:pt x="46" y="108"/>
                </a:lnTo>
                <a:lnTo>
                  <a:pt x="46" y="111"/>
                </a:lnTo>
                <a:lnTo>
                  <a:pt x="46" y="112"/>
                </a:lnTo>
                <a:lnTo>
                  <a:pt x="47" y="112"/>
                </a:lnTo>
                <a:lnTo>
                  <a:pt x="48" y="112"/>
                </a:lnTo>
                <a:lnTo>
                  <a:pt x="50" y="110"/>
                </a:lnTo>
                <a:lnTo>
                  <a:pt x="51" y="110"/>
                </a:lnTo>
                <a:lnTo>
                  <a:pt x="53" y="109"/>
                </a:lnTo>
                <a:lnTo>
                  <a:pt x="54" y="108"/>
                </a:lnTo>
                <a:lnTo>
                  <a:pt x="55" y="106"/>
                </a:lnTo>
                <a:lnTo>
                  <a:pt x="56" y="104"/>
                </a:lnTo>
                <a:lnTo>
                  <a:pt x="58" y="103"/>
                </a:lnTo>
                <a:lnTo>
                  <a:pt x="59" y="102"/>
                </a:lnTo>
                <a:lnTo>
                  <a:pt x="61" y="102"/>
                </a:lnTo>
                <a:lnTo>
                  <a:pt x="62" y="102"/>
                </a:lnTo>
                <a:lnTo>
                  <a:pt x="62" y="101"/>
                </a:lnTo>
                <a:lnTo>
                  <a:pt x="61" y="101"/>
                </a:lnTo>
                <a:lnTo>
                  <a:pt x="61" y="100"/>
                </a:lnTo>
                <a:lnTo>
                  <a:pt x="61" y="99"/>
                </a:lnTo>
                <a:lnTo>
                  <a:pt x="61" y="97"/>
                </a:lnTo>
                <a:lnTo>
                  <a:pt x="61" y="95"/>
                </a:lnTo>
                <a:lnTo>
                  <a:pt x="62" y="95"/>
                </a:lnTo>
                <a:lnTo>
                  <a:pt x="63" y="95"/>
                </a:lnTo>
                <a:lnTo>
                  <a:pt x="63" y="97"/>
                </a:lnTo>
                <a:lnTo>
                  <a:pt x="64" y="98"/>
                </a:lnTo>
                <a:lnTo>
                  <a:pt x="64" y="97"/>
                </a:lnTo>
                <a:lnTo>
                  <a:pt x="65" y="95"/>
                </a:lnTo>
                <a:lnTo>
                  <a:pt x="66" y="96"/>
                </a:lnTo>
                <a:lnTo>
                  <a:pt x="67" y="97"/>
                </a:lnTo>
                <a:lnTo>
                  <a:pt x="66" y="98"/>
                </a:lnTo>
                <a:lnTo>
                  <a:pt x="66" y="100"/>
                </a:lnTo>
                <a:lnTo>
                  <a:pt x="66" y="101"/>
                </a:lnTo>
                <a:lnTo>
                  <a:pt x="66" y="102"/>
                </a:lnTo>
                <a:lnTo>
                  <a:pt x="66" y="104"/>
                </a:lnTo>
                <a:lnTo>
                  <a:pt x="66" y="105"/>
                </a:lnTo>
                <a:lnTo>
                  <a:pt x="66" y="106"/>
                </a:lnTo>
                <a:lnTo>
                  <a:pt x="66" y="107"/>
                </a:lnTo>
                <a:lnTo>
                  <a:pt x="66" y="108"/>
                </a:lnTo>
                <a:lnTo>
                  <a:pt x="67" y="110"/>
                </a:lnTo>
                <a:lnTo>
                  <a:pt x="68" y="110"/>
                </a:lnTo>
                <a:lnTo>
                  <a:pt x="67" y="112"/>
                </a:lnTo>
                <a:lnTo>
                  <a:pt x="68" y="112"/>
                </a:lnTo>
                <a:lnTo>
                  <a:pt x="69" y="112"/>
                </a:lnTo>
                <a:lnTo>
                  <a:pt x="70" y="112"/>
                </a:lnTo>
                <a:lnTo>
                  <a:pt x="71" y="112"/>
                </a:lnTo>
                <a:lnTo>
                  <a:pt x="72" y="112"/>
                </a:lnTo>
                <a:lnTo>
                  <a:pt x="74" y="113"/>
                </a:lnTo>
                <a:lnTo>
                  <a:pt x="75" y="112"/>
                </a:lnTo>
                <a:lnTo>
                  <a:pt x="76" y="112"/>
                </a:lnTo>
                <a:lnTo>
                  <a:pt x="76" y="111"/>
                </a:lnTo>
                <a:lnTo>
                  <a:pt x="77" y="107"/>
                </a:lnTo>
                <a:lnTo>
                  <a:pt x="78" y="107"/>
                </a:lnTo>
                <a:lnTo>
                  <a:pt x="79" y="106"/>
                </a:lnTo>
                <a:lnTo>
                  <a:pt x="83" y="104"/>
                </a:lnTo>
                <a:lnTo>
                  <a:pt x="86" y="103"/>
                </a:lnTo>
                <a:lnTo>
                  <a:pt x="87" y="102"/>
                </a:lnTo>
                <a:lnTo>
                  <a:pt x="88" y="102"/>
                </a:lnTo>
                <a:lnTo>
                  <a:pt x="90" y="102"/>
                </a:lnTo>
                <a:lnTo>
                  <a:pt x="92" y="102"/>
                </a:lnTo>
                <a:lnTo>
                  <a:pt x="93" y="101"/>
                </a:lnTo>
                <a:lnTo>
                  <a:pt x="94" y="100"/>
                </a:lnTo>
                <a:lnTo>
                  <a:pt x="93" y="99"/>
                </a:lnTo>
                <a:lnTo>
                  <a:pt x="93" y="98"/>
                </a:lnTo>
                <a:lnTo>
                  <a:pt x="96" y="98"/>
                </a:lnTo>
                <a:lnTo>
                  <a:pt x="97" y="96"/>
                </a:lnTo>
                <a:lnTo>
                  <a:pt x="96" y="93"/>
                </a:lnTo>
                <a:lnTo>
                  <a:pt x="96" y="91"/>
                </a:lnTo>
                <a:lnTo>
                  <a:pt x="95" y="89"/>
                </a:lnTo>
                <a:lnTo>
                  <a:pt x="94" y="88"/>
                </a:lnTo>
                <a:lnTo>
                  <a:pt x="93" y="88"/>
                </a:lnTo>
                <a:lnTo>
                  <a:pt x="93" y="87"/>
                </a:lnTo>
                <a:lnTo>
                  <a:pt x="94" y="85"/>
                </a:lnTo>
                <a:lnTo>
                  <a:pt x="93" y="85"/>
                </a:lnTo>
                <a:lnTo>
                  <a:pt x="92" y="84"/>
                </a:lnTo>
                <a:lnTo>
                  <a:pt x="92" y="83"/>
                </a:lnTo>
                <a:lnTo>
                  <a:pt x="93" y="83"/>
                </a:lnTo>
                <a:lnTo>
                  <a:pt x="95" y="83"/>
                </a:lnTo>
                <a:lnTo>
                  <a:pt x="96" y="84"/>
                </a:lnTo>
                <a:lnTo>
                  <a:pt x="98" y="82"/>
                </a:lnTo>
                <a:lnTo>
                  <a:pt x="98" y="80"/>
                </a:lnTo>
                <a:lnTo>
                  <a:pt x="98" y="79"/>
                </a:lnTo>
                <a:lnTo>
                  <a:pt x="99" y="77"/>
                </a:lnTo>
                <a:lnTo>
                  <a:pt x="99" y="75"/>
                </a:lnTo>
                <a:lnTo>
                  <a:pt x="99" y="74"/>
                </a:lnTo>
                <a:lnTo>
                  <a:pt x="100" y="71"/>
                </a:lnTo>
                <a:lnTo>
                  <a:pt x="100" y="70"/>
                </a:lnTo>
                <a:lnTo>
                  <a:pt x="100" y="68"/>
                </a:lnTo>
                <a:lnTo>
                  <a:pt x="100" y="67"/>
                </a:lnTo>
                <a:lnTo>
                  <a:pt x="99" y="65"/>
                </a:lnTo>
                <a:lnTo>
                  <a:pt x="98" y="62"/>
                </a:lnTo>
                <a:lnTo>
                  <a:pt x="95" y="60"/>
                </a:lnTo>
                <a:lnTo>
                  <a:pt x="94" y="58"/>
                </a:lnTo>
                <a:lnTo>
                  <a:pt x="93" y="57"/>
                </a:lnTo>
                <a:lnTo>
                  <a:pt x="92" y="56"/>
                </a:lnTo>
                <a:lnTo>
                  <a:pt x="92" y="55"/>
                </a:lnTo>
                <a:lnTo>
                  <a:pt x="91" y="55"/>
                </a:lnTo>
                <a:lnTo>
                  <a:pt x="90" y="54"/>
                </a:lnTo>
                <a:lnTo>
                  <a:pt x="89" y="53"/>
                </a:lnTo>
                <a:lnTo>
                  <a:pt x="90" y="52"/>
                </a:lnTo>
                <a:lnTo>
                  <a:pt x="90" y="51"/>
                </a:lnTo>
                <a:lnTo>
                  <a:pt x="89" y="50"/>
                </a:lnTo>
                <a:lnTo>
                  <a:pt x="89" y="49"/>
                </a:lnTo>
                <a:lnTo>
                  <a:pt x="91" y="49"/>
                </a:lnTo>
                <a:lnTo>
                  <a:pt x="91" y="48"/>
                </a:lnTo>
                <a:lnTo>
                  <a:pt x="89" y="46"/>
                </a:lnTo>
                <a:lnTo>
                  <a:pt x="90" y="45"/>
                </a:lnTo>
                <a:lnTo>
                  <a:pt x="92" y="43"/>
                </a:lnTo>
                <a:lnTo>
                  <a:pt x="93" y="40"/>
                </a:lnTo>
                <a:lnTo>
                  <a:pt x="93" y="37"/>
                </a:lnTo>
                <a:lnTo>
                  <a:pt x="93" y="35"/>
                </a:lnTo>
                <a:lnTo>
                  <a:pt x="92" y="35"/>
                </a:lnTo>
                <a:lnTo>
                  <a:pt x="93" y="35"/>
                </a:lnTo>
                <a:lnTo>
                  <a:pt x="94" y="34"/>
                </a:lnTo>
                <a:lnTo>
                  <a:pt x="94" y="33"/>
                </a:lnTo>
                <a:lnTo>
                  <a:pt x="94" y="32"/>
                </a:lnTo>
                <a:lnTo>
                  <a:pt x="95" y="30"/>
                </a:lnTo>
                <a:lnTo>
                  <a:pt x="96" y="30"/>
                </a:lnTo>
                <a:lnTo>
                  <a:pt x="98" y="31"/>
                </a:lnTo>
                <a:lnTo>
                  <a:pt x="99" y="31"/>
                </a:lnTo>
                <a:lnTo>
                  <a:pt x="100" y="29"/>
                </a:lnTo>
                <a:lnTo>
                  <a:pt x="101" y="27"/>
                </a:lnTo>
                <a:lnTo>
                  <a:pt x="101" y="26"/>
                </a:lnTo>
                <a:lnTo>
                  <a:pt x="97" y="26"/>
                </a:lnTo>
                <a:lnTo>
                  <a:pt x="95" y="26"/>
                </a:lnTo>
                <a:lnTo>
                  <a:pt x="95" y="25"/>
                </a:lnTo>
                <a:lnTo>
                  <a:pt x="96" y="24"/>
                </a:lnTo>
                <a:lnTo>
                  <a:pt x="97" y="23"/>
                </a:lnTo>
                <a:lnTo>
                  <a:pt x="97" y="22"/>
                </a:lnTo>
                <a:lnTo>
                  <a:pt x="97" y="21"/>
                </a:lnTo>
                <a:lnTo>
                  <a:pt x="97" y="20"/>
                </a:lnTo>
                <a:lnTo>
                  <a:pt x="99" y="19"/>
                </a:lnTo>
                <a:lnTo>
                  <a:pt x="100" y="18"/>
                </a:lnTo>
                <a:lnTo>
                  <a:pt x="102" y="18"/>
                </a:lnTo>
                <a:lnTo>
                  <a:pt x="104" y="17"/>
                </a:lnTo>
                <a:lnTo>
                  <a:pt x="105" y="17"/>
                </a:lnTo>
                <a:lnTo>
                  <a:pt x="105" y="16"/>
                </a:lnTo>
                <a:lnTo>
                  <a:pt x="102" y="15"/>
                </a:lnTo>
                <a:lnTo>
                  <a:pt x="101" y="13"/>
                </a:lnTo>
                <a:lnTo>
                  <a:pt x="100" y="13"/>
                </a:lnTo>
                <a:lnTo>
                  <a:pt x="99" y="13"/>
                </a:lnTo>
                <a:lnTo>
                  <a:pt x="98" y="12"/>
                </a:lnTo>
                <a:lnTo>
                  <a:pt x="97" y="11"/>
                </a:lnTo>
                <a:lnTo>
                  <a:pt x="97" y="10"/>
                </a:lnTo>
                <a:lnTo>
                  <a:pt x="97" y="9"/>
                </a:lnTo>
                <a:lnTo>
                  <a:pt x="96" y="9"/>
                </a:lnTo>
                <a:lnTo>
                  <a:pt x="96" y="10"/>
                </a:lnTo>
                <a:lnTo>
                  <a:pt x="96" y="11"/>
                </a:lnTo>
                <a:lnTo>
                  <a:pt x="95" y="11"/>
                </a:lnTo>
                <a:lnTo>
                  <a:pt x="94" y="11"/>
                </a:lnTo>
                <a:lnTo>
                  <a:pt x="93" y="11"/>
                </a:lnTo>
                <a:lnTo>
                  <a:pt x="91" y="9"/>
                </a:lnTo>
                <a:lnTo>
                  <a:pt x="90" y="9"/>
                </a:lnTo>
                <a:lnTo>
                  <a:pt x="88" y="9"/>
                </a:lnTo>
                <a:lnTo>
                  <a:pt x="86" y="8"/>
                </a:lnTo>
                <a:lnTo>
                  <a:pt x="85" y="8"/>
                </a:lnTo>
                <a:lnTo>
                  <a:pt x="84" y="7"/>
                </a:lnTo>
                <a:lnTo>
                  <a:pt x="82" y="7"/>
                </a:lnTo>
                <a:lnTo>
                  <a:pt x="79" y="6"/>
                </a:lnTo>
                <a:lnTo>
                  <a:pt x="75" y="6"/>
                </a:lnTo>
                <a:lnTo>
                  <a:pt x="74" y="7"/>
                </a:lnTo>
                <a:lnTo>
                  <a:pt x="72" y="7"/>
                </a:lnTo>
                <a:lnTo>
                  <a:pt x="70" y="7"/>
                </a:lnTo>
                <a:lnTo>
                  <a:pt x="69" y="8"/>
                </a:lnTo>
                <a:lnTo>
                  <a:pt x="68" y="8"/>
                </a:lnTo>
                <a:lnTo>
                  <a:pt x="67" y="7"/>
                </a:lnTo>
                <a:lnTo>
                  <a:pt x="66" y="7"/>
                </a:lnTo>
                <a:lnTo>
                  <a:pt x="65" y="6"/>
                </a:lnTo>
                <a:lnTo>
                  <a:pt x="66" y="4"/>
                </a:lnTo>
                <a:lnTo>
                  <a:pt x="65" y="4"/>
                </a:lnTo>
                <a:lnTo>
                  <a:pt x="64" y="4"/>
                </a:lnTo>
                <a:lnTo>
                  <a:pt x="64" y="6"/>
                </a:lnTo>
                <a:lnTo>
                  <a:pt x="63" y="7"/>
                </a:lnTo>
                <a:lnTo>
                  <a:pt x="62" y="7"/>
                </a:lnTo>
                <a:lnTo>
                  <a:pt x="62" y="6"/>
                </a:lnTo>
                <a:lnTo>
                  <a:pt x="62" y="5"/>
                </a:lnTo>
                <a:lnTo>
                  <a:pt x="61" y="4"/>
                </a:lnTo>
                <a:lnTo>
                  <a:pt x="61" y="3"/>
                </a:lnTo>
                <a:lnTo>
                  <a:pt x="61" y="2"/>
                </a:lnTo>
                <a:lnTo>
                  <a:pt x="62" y="1"/>
                </a:lnTo>
                <a:lnTo>
                  <a:pt x="63" y="1"/>
                </a:lnTo>
                <a:lnTo>
                  <a:pt x="63" y="0"/>
                </a:lnTo>
                <a:lnTo>
                  <a:pt x="62" y="0"/>
                </a:lnTo>
                <a:lnTo>
                  <a:pt x="60" y="0"/>
                </a:lnTo>
                <a:lnTo>
                  <a:pt x="59" y="2"/>
                </a:lnTo>
                <a:lnTo>
                  <a:pt x="59" y="3"/>
                </a:lnTo>
                <a:lnTo>
                  <a:pt x="57" y="3"/>
                </a:lnTo>
                <a:lnTo>
                  <a:pt x="56" y="2"/>
                </a:lnTo>
                <a:lnTo>
                  <a:pt x="55" y="2"/>
                </a:lnTo>
                <a:lnTo>
                  <a:pt x="54" y="4"/>
                </a:lnTo>
                <a:lnTo>
                  <a:pt x="53" y="4"/>
                </a:lnTo>
                <a:lnTo>
                  <a:pt x="52" y="5"/>
                </a:lnTo>
                <a:lnTo>
                  <a:pt x="51" y="5"/>
                </a:lnTo>
                <a:lnTo>
                  <a:pt x="50" y="5"/>
                </a:lnTo>
                <a:lnTo>
                  <a:pt x="50" y="6"/>
                </a:lnTo>
                <a:lnTo>
                  <a:pt x="50" y="7"/>
                </a:lnTo>
                <a:lnTo>
                  <a:pt x="49" y="7"/>
                </a:lnTo>
                <a:lnTo>
                  <a:pt x="49" y="6"/>
                </a:lnTo>
                <a:lnTo>
                  <a:pt x="48" y="6"/>
                </a:lnTo>
                <a:lnTo>
                  <a:pt x="47" y="5"/>
                </a:lnTo>
                <a:lnTo>
                  <a:pt x="47" y="4"/>
                </a:lnTo>
                <a:lnTo>
                  <a:pt x="47" y="3"/>
                </a:lnTo>
                <a:lnTo>
                  <a:pt x="46" y="4"/>
                </a:lnTo>
                <a:lnTo>
                  <a:pt x="45" y="4"/>
                </a:lnTo>
                <a:lnTo>
                  <a:pt x="44" y="4"/>
                </a:lnTo>
                <a:lnTo>
                  <a:pt x="43" y="4"/>
                </a:lnTo>
                <a:lnTo>
                  <a:pt x="42" y="3"/>
                </a:lnTo>
                <a:lnTo>
                  <a:pt x="40" y="4"/>
                </a:lnTo>
                <a:lnTo>
                  <a:pt x="39" y="4"/>
                </a:lnTo>
                <a:lnTo>
                  <a:pt x="38" y="5"/>
                </a:lnTo>
                <a:lnTo>
                  <a:pt x="38" y="6"/>
                </a:ln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4995901" y="4328949"/>
            <a:ext cx="539512" cy="674747"/>
          </a:xfrm>
          <a:custGeom>
            <a:avLst/>
            <a:gdLst>
              <a:gd name="T0" fmla="*/ 2147483647 w 92"/>
              <a:gd name="T1" fmla="*/ 2147483647 h 120"/>
              <a:gd name="T2" fmla="*/ 2147483647 w 92"/>
              <a:gd name="T3" fmla="*/ 2147483647 h 120"/>
              <a:gd name="T4" fmla="*/ 2147483647 w 92"/>
              <a:gd name="T5" fmla="*/ 2147483647 h 120"/>
              <a:gd name="T6" fmla="*/ 2147483647 w 92"/>
              <a:gd name="T7" fmla="*/ 2147483647 h 120"/>
              <a:gd name="T8" fmla="*/ 2147483647 w 92"/>
              <a:gd name="T9" fmla="*/ 2147483647 h 120"/>
              <a:gd name="T10" fmla="*/ 2147483647 w 92"/>
              <a:gd name="T11" fmla="*/ 2147483647 h 120"/>
              <a:gd name="T12" fmla="*/ 2147483647 w 92"/>
              <a:gd name="T13" fmla="*/ 2147483647 h 120"/>
              <a:gd name="T14" fmla="*/ 2147483647 w 92"/>
              <a:gd name="T15" fmla="*/ 2147483647 h 120"/>
              <a:gd name="T16" fmla="*/ 2147483647 w 92"/>
              <a:gd name="T17" fmla="*/ 2147483647 h 120"/>
              <a:gd name="T18" fmla="*/ 2147483647 w 92"/>
              <a:gd name="T19" fmla="*/ 2147483647 h 120"/>
              <a:gd name="T20" fmla="*/ 2147483647 w 92"/>
              <a:gd name="T21" fmla="*/ 2147483647 h 120"/>
              <a:gd name="T22" fmla="*/ 2147483647 w 92"/>
              <a:gd name="T23" fmla="*/ 2147483647 h 120"/>
              <a:gd name="T24" fmla="*/ 2147483647 w 92"/>
              <a:gd name="T25" fmla="*/ 2147483647 h 120"/>
              <a:gd name="T26" fmla="*/ 2147483647 w 92"/>
              <a:gd name="T27" fmla="*/ 2147483647 h 120"/>
              <a:gd name="T28" fmla="*/ 2147483647 w 92"/>
              <a:gd name="T29" fmla="*/ 0 h 120"/>
              <a:gd name="T30" fmla="*/ 2147483647 w 92"/>
              <a:gd name="T31" fmla="*/ 2147483647 h 120"/>
              <a:gd name="T32" fmla="*/ 2147483647 w 92"/>
              <a:gd name="T33" fmla="*/ 2147483647 h 120"/>
              <a:gd name="T34" fmla="*/ 2147483647 w 92"/>
              <a:gd name="T35" fmla="*/ 2147483647 h 120"/>
              <a:gd name="T36" fmla="*/ 2147483647 w 92"/>
              <a:gd name="T37" fmla="*/ 2147483647 h 120"/>
              <a:gd name="T38" fmla="*/ 2147483647 w 92"/>
              <a:gd name="T39" fmla="*/ 2147483647 h 120"/>
              <a:gd name="T40" fmla="*/ 2147483647 w 92"/>
              <a:gd name="T41" fmla="*/ 2147483647 h 120"/>
              <a:gd name="T42" fmla="*/ 2147483647 w 92"/>
              <a:gd name="T43" fmla="*/ 2147483647 h 120"/>
              <a:gd name="T44" fmla="*/ 2147483647 w 92"/>
              <a:gd name="T45" fmla="*/ 2147483647 h 120"/>
              <a:gd name="T46" fmla="*/ 2147483647 w 92"/>
              <a:gd name="T47" fmla="*/ 2147483647 h 120"/>
              <a:gd name="T48" fmla="*/ 2147483647 w 92"/>
              <a:gd name="T49" fmla="*/ 2147483647 h 120"/>
              <a:gd name="T50" fmla="*/ 2147483647 w 92"/>
              <a:gd name="T51" fmla="*/ 2147483647 h 120"/>
              <a:gd name="T52" fmla="*/ 2147483647 w 92"/>
              <a:gd name="T53" fmla="*/ 2147483647 h 120"/>
              <a:gd name="T54" fmla="*/ 2147483647 w 92"/>
              <a:gd name="T55" fmla="*/ 2147483647 h 120"/>
              <a:gd name="T56" fmla="*/ 2147483647 w 92"/>
              <a:gd name="T57" fmla="*/ 2147483647 h 120"/>
              <a:gd name="T58" fmla="*/ 2147483647 w 92"/>
              <a:gd name="T59" fmla="*/ 2147483647 h 120"/>
              <a:gd name="T60" fmla="*/ 2147483647 w 92"/>
              <a:gd name="T61" fmla="*/ 2147483647 h 120"/>
              <a:gd name="T62" fmla="*/ 2147483647 w 92"/>
              <a:gd name="T63" fmla="*/ 2147483647 h 120"/>
              <a:gd name="T64" fmla="*/ 2147483647 w 92"/>
              <a:gd name="T65" fmla="*/ 2147483647 h 120"/>
              <a:gd name="T66" fmla="*/ 2147483647 w 92"/>
              <a:gd name="T67" fmla="*/ 2147483647 h 120"/>
              <a:gd name="T68" fmla="*/ 2147483647 w 92"/>
              <a:gd name="T69" fmla="*/ 2147483647 h 120"/>
              <a:gd name="T70" fmla="*/ 2147483647 w 92"/>
              <a:gd name="T71" fmla="*/ 2147483647 h 120"/>
              <a:gd name="T72" fmla="*/ 2147483647 w 92"/>
              <a:gd name="T73" fmla="*/ 2147483647 h 120"/>
              <a:gd name="T74" fmla="*/ 2147483647 w 92"/>
              <a:gd name="T75" fmla="*/ 2147483647 h 120"/>
              <a:gd name="T76" fmla="*/ 2147483647 w 92"/>
              <a:gd name="T77" fmla="*/ 2147483647 h 120"/>
              <a:gd name="T78" fmla="*/ 2147483647 w 92"/>
              <a:gd name="T79" fmla="*/ 2147483647 h 120"/>
              <a:gd name="T80" fmla="*/ 2147483647 w 92"/>
              <a:gd name="T81" fmla="*/ 2147483647 h 120"/>
              <a:gd name="T82" fmla="*/ 2147483647 w 92"/>
              <a:gd name="T83" fmla="*/ 2147483647 h 120"/>
              <a:gd name="T84" fmla="*/ 2147483647 w 92"/>
              <a:gd name="T85" fmla="*/ 2147483647 h 120"/>
              <a:gd name="T86" fmla="*/ 2147483647 w 92"/>
              <a:gd name="T87" fmla="*/ 2147483647 h 120"/>
              <a:gd name="T88" fmla="*/ 2147483647 w 92"/>
              <a:gd name="T89" fmla="*/ 2147483647 h 120"/>
              <a:gd name="T90" fmla="*/ 2147483647 w 92"/>
              <a:gd name="T91" fmla="*/ 2147483647 h 120"/>
              <a:gd name="T92" fmla="*/ 2147483647 w 92"/>
              <a:gd name="T93" fmla="*/ 2147483647 h 120"/>
              <a:gd name="T94" fmla="*/ 2147483647 w 92"/>
              <a:gd name="T95" fmla="*/ 2147483647 h 120"/>
              <a:gd name="T96" fmla="*/ 2147483647 w 92"/>
              <a:gd name="T97" fmla="*/ 2147483647 h 120"/>
              <a:gd name="T98" fmla="*/ 2147483647 w 92"/>
              <a:gd name="T99" fmla="*/ 2147483647 h 120"/>
              <a:gd name="T100" fmla="*/ 2147483647 w 92"/>
              <a:gd name="T101" fmla="*/ 2147483647 h 120"/>
              <a:gd name="T102" fmla="*/ 2147483647 w 92"/>
              <a:gd name="T103" fmla="*/ 2147483647 h 120"/>
              <a:gd name="T104" fmla="*/ 2147483647 w 92"/>
              <a:gd name="T105" fmla="*/ 2147483647 h 120"/>
              <a:gd name="T106" fmla="*/ 2147483647 w 92"/>
              <a:gd name="T107" fmla="*/ 2147483647 h 120"/>
              <a:gd name="T108" fmla="*/ 2147483647 w 92"/>
              <a:gd name="T109" fmla="*/ 2147483647 h 120"/>
              <a:gd name="T110" fmla="*/ 2147483647 w 92"/>
              <a:gd name="T111" fmla="*/ 2147483647 h 120"/>
              <a:gd name="T112" fmla="*/ 2147483647 w 92"/>
              <a:gd name="T113" fmla="*/ 2147483647 h 120"/>
              <a:gd name="T114" fmla="*/ 2147483647 w 92"/>
              <a:gd name="T115" fmla="*/ 2147483647 h 120"/>
              <a:gd name="T116" fmla="*/ 2147483647 w 92"/>
              <a:gd name="T117" fmla="*/ 2147483647 h 120"/>
              <a:gd name="T118" fmla="*/ 2147483647 w 92"/>
              <a:gd name="T119" fmla="*/ 2147483647 h 120"/>
              <a:gd name="T120" fmla="*/ 2147483647 w 92"/>
              <a:gd name="T121" fmla="*/ 2147483647 h 12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2"/>
              <a:gd name="T184" fmla="*/ 0 h 120"/>
              <a:gd name="T185" fmla="*/ 92 w 92"/>
              <a:gd name="T186" fmla="*/ 120 h 12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2" h="120">
                <a:moveTo>
                  <a:pt x="26" y="74"/>
                </a:moveTo>
                <a:lnTo>
                  <a:pt x="26" y="73"/>
                </a:lnTo>
                <a:lnTo>
                  <a:pt x="22" y="70"/>
                </a:lnTo>
                <a:lnTo>
                  <a:pt x="21" y="69"/>
                </a:lnTo>
                <a:lnTo>
                  <a:pt x="21" y="66"/>
                </a:lnTo>
                <a:lnTo>
                  <a:pt x="21" y="65"/>
                </a:lnTo>
                <a:lnTo>
                  <a:pt x="22" y="64"/>
                </a:lnTo>
                <a:lnTo>
                  <a:pt x="22" y="63"/>
                </a:lnTo>
                <a:lnTo>
                  <a:pt x="25" y="61"/>
                </a:lnTo>
                <a:lnTo>
                  <a:pt x="27" y="60"/>
                </a:lnTo>
                <a:lnTo>
                  <a:pt x="29" y="59"/>
                </a:lnTo>
                <a:lnTo>
                  <a:pt x="30" y="58"/>
                </a:lnTo>
                <a:lnTo>
                  <a:pt x="31" y="59"/>
                </a:lnTo>
                <a:lnTo>
                  <a:pt x="32" y="59"/>
                </a:lnTo>
                <a:lnTo>
                  <a:pt x="33" y="59"/>
                </a:lnTo>
                <a:lnTo>
                  <a:pt x="33" y="58"/>
                </a:lnTo>
                <a:lnTo>
                  <a:pt x="32" y="57"/>
                </a:lnTo>
                <a:lnTo>
                  <a:pt x="31" y="57"/>
                </a:lnTo>
                <a:lnTo>
                  <a:pt x="32" y="56"/>
                </a:lnTo>
                <a:lnTo>
                  <a:pt x="32" y="55"/>
                </a:lnTo>
                <a:lnTo>
                  <a:pt x="31" y="54"/>
                </a:lnTo>
                <a:lnTo>
                  <a:pt x="30" y="53"/>
                </a:lnTo>
                <a:lnTo>
                  <a:pt x="28" y="53"/>
                </a:lnTo>
                <a:lnTo>
                  <a:pt x="26" y="52"/>
                </a:lnTo>
                <a:lnTo>
                  <a:pt x="26" y="51"/>
                </a:lnTo>
                <a:lnTo>
                  <a:pt x="27" y="50"/>
                </a:lnTo>
                <a:lnTo>
                  <a:pt x="26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4"/>
                </a:lnTo>
                <a:lnTo>
                  <a:pt x="26" y="44"/>
                </a:lnTo>
                <a:lnTo>
                  <a:pt x="27" y="42"/>
                </a:lnTo>
                <a:lnTo>
                  <a:pt x="26" y="42"/>
                </a:lnTo>
                <a:lnTo>
                  <a:pt x="24" y="42"/>
                </a:lnTo>
                <a:lnTo>
                  <a:pt x="21" y="42"/>
                </a:lnTo>
                <a:lnTo>
                  <a:pt x="19" y="42"/>
                </a:lnTo>
                <a:lnTo>
                  <a:pt x="19" y="40"/>
                </a:lnTo>
                <a:lnTo>
                  <a:pt x="18" y="39"/>
                </a:lnTo>
                <a:lnTo>
                  <a:pt x="18" y="38"/>
                </a:lnTo>
                <a:lnTo>
                  <a:pt x="17" y="37"/>
                </a:lnTo>
                <a:lnTo>
                  <a:pt x="17" y="36"/>
                </a:lnTo>
                <a:lnTo>
                  <a:pt x="18" y="36"/>
                </a:lnTo>
                <a:lnTo>
                  <a:pt x="19" y="35"/>
                </a:lnTo>
                <a:lnTo>
                  <a:pt x="18" y="34"/>
                </a:lnTo>
                <a:lnTo>
                  <a:pt x="17" y="34"/>
                </a:lnTo>
                <a:lnTo>
                  <a:pt x="17" y="33"/>
                </a:lnTo>
                <a:lnTo>
                  <a:pt x="16" y="33"/>
                </a:lnTo>
                <a:lnTo>
                  <a:pt x="15" y="34"/>
                </a:lnTo>
                <a:lnTo>
                  <a:pt x="14" y="34"/>
                </a:lnTo>
                <a:lnTo>
                  <a:pt x="13" y="34"/>
                </a:lnTo>
                <a:lnTo>
                  <a:pt x="13" y="33"/>
                </a:lnTo>
                <a:lnTo>
                  <a:pt x="12" y="32"/>
                </a:lnTo>
                <a:lnTo>
                  <a:pt x="11" y="32"/>
                </a:lnTo>
                <a:lnTo>
                  <a:pt x="10" y="32"/>
                </a:lnTo>
                <a:lnTo>
                  <a:pt x="9" y="30"/>
                </a:lnTo>
                <a:lnTo>
                  <a:pt x="8" y="29"/>
                </a:lnTo>
                <a:lnTo>
                  <a:pt x="4" y="30"/>
                </a:lnTo>
                <a:lnTo>
                  <a:pt x="2" y="30"/>
                </a:lnTo>
                <a:lnTo>
                  <a:pt x="1" y="30"/>
                </a:lnTo>
                <a:lnTo>
                  <a:pt x="1" y="29"/>
                </a:lnTo>
                <a:lnTo>
                  <a:pt x="1" y="27"/>
                </a:lnTo>
                <a:lnTo>
                  <a:pt x="2" y="26"/>
                </a:lnTo>
                <a:lnTo>
                  <a:pt x="3" y="24"/>
                </a:lnTo>
                <a:lnTo>
                  <a:pt x="4" y="23"/>
                </a:lnTo>
                <a:lnTo>
                  <a:pt x="3" y="23"/>
                </a:lnTo>
                <a:lnTo>
                  <a:pt x="3" y="22"/>
                </a:lnTo>
                <a:lnTo>
                  <a:pt x="3" y="21"/>
                </a:lnTo>
                <a:lnTo>
                  <a:pt x="2" y="20"/>
                </a:lnTo>
                <a:lnTo>
                  <a:pt x="1" y="20"/>
                </a:lnTo>
                <a:lnTo>
                  <a:pt x="0" y="19"/>
                </a:lnTo>
                <a:lnTo>
                  <a:pt x="1" y="19"/>
                </a:lnTo>
                <a:lnTo>
                  <a:pt x="2" y="19"/>
                </a:lnTo>
                <a:lnTo>
                  <a:pt x="3" y="18"/>
                </a:lnTo>
                <a:lnTo>
                  <a:pt x="3" y="16"/>
                </a:lnTo>
                <a:lnTo>
                  <a:pt x="5" y="15"/>
                </a:lnTo>
                <a:lnTo>
                  <a:pt x="8" y="13"/>
                </a:lnTo>
                <a:lnTo>
                  <a:pt x="9" y="14"/>
                </a:lnTo>
                <a:lnTo>
                  <a:pt x="11" y="16"/>
                </a:lnTo>
                <a:lnTo>
                  <a:pt x="12" y="15"/>
                </a:lnTo>
                <a:lnTo>
                  <a:pt x="12" y="14"/>
                </a:lnTo>
                <a:lnTo>
                  <a:pt x="12" y="12"/>
                </a:lnTo>
                <a:lnTo>
                  <a:pt x="11" y="11"/>
                </a:lnTo>
                <a:lnTo>
                  <a:pt x="12" y="11"/>
                </a:lnTo>
                <a:lnTo>
                  <a:pt x="13" y="10"/>
                </a:lnTo>
                <a:lnTo>
                  <a:pt x="14" y="6"/>
                </a:lnTo>
                <a:lnTo>
                  <a:pt x="15" y="3"/>
                </a:lnTo>
                <a:lnTo>
                  <a:pt x="16" y="4"/>
                </a:lnTo>
                <a:lnTo>
                  <a:pt x="17" y="4"/>
                </a:lnTo>
                <a:lnTo>
                  <a:pt x="17" y="5"/>
                </a:lnTo>
                <a:lnTo>
                  <a:pt x="18" y="5"/>
                </a:lnTo>
                <a:lnTo>
                  <a:pt x="18" y="4"/>
                </a:lnTo>
                <a:lnTo>
                  <a:pt x="18" y="3"/>
                </a:lnTo>
                <a:lnTo>
                  <a:pt x="16" y="3"/>
                </a:lnTo>
                <a:lnTo>
                  <a:pt x="16" y="2"/>
                </a:lnTo>
                <a:lnTo>
                  <a:pt x="17" y="1"/>
                </a:lnTo>
                <a:lnTo>
                  <a:pt x="18" y="1"/>
                </a:lnTo>
                <a:lnTo>
                  <a:pt x="20" y="1"/>
                </a:lnTo>
                <a:lnTo>
                  <a:pt x="21" y="1"/>
                </a:lnTo>
                <a:lnTo>
                  <a:pt x="21" y="0"/>
                </a:lnTo>
                <a:lnTo>
                  <a:pt x="22" y="0"/>
                </a:lnTo>
                <a:lnTo>
                  <a:pt x="23" y="1"/>
                </a:lnTo>
                <a:lnTo>
                  <a:pt x="23" y="0"/>
                </a:lnTo>
                <a:lnTo>
                  <a:pt x="24" y="0"/>
                </a:lnTo>
                <a:lnTo>
                  <a:pt x="25" y="0"/>
                </a:lnTo>
                <a:lnTo>
                  <a:pt x="25" y="1"/>
                </a:lnTo>
                <a:lnTo>
                  <a:pt x="23" y="3"/>
                </a:lnTo>
                <a:lnTo>
                  <a:pt x="24" y="4"/>
                </a:lnTo>
                <a:lnTo>
                  <a:pt x="25" y="5"/>
                </a:lnTo>
                <a:lnTo>
                  <a:pt x="25" y="6"/>
                </a:lnTo>
                <a:lnTo>
                  <a:pt x="25" y="7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9" y="8"/>
                </a:lnTo>
                <a:lnTo>
                  <a:pt x="29" y="9"/>
                </a:lnTo>
                <a:lnTo>
                  <a:pt x="29" y="11"/>
                </a:lnTo>
                <a:lnTo>
                  <a:pt x="30" y="11"/>
                </a:lnTo>
                <a:lnTo>
                  <a:pt x="30" y="13"/>
                </a:lnTo>
                <a:lnTo>
                  <a:pt x="31" y="14"/>
                </a:lnTo>
                <a:lnTo>
                  <a:pt x="31" y="15"/>
                </a:lnTo>
                <a:lnTo>
                  <a:pt x="31" y="16"/>
                </a:lnTo>
                <a:lnTo>
                  <a:pt x="31" y="17"/>
                </a:lnTo>
                <a:lnTo>
                  <a:pt x="30" y="19"/>
                </a:lnTo>
                <a:lnTo>
                  <a:pt x="30" y="20"/>
                </a:lnTo>
                <a:lnTo>
                  <a:pt x="31" y="20"/>
                </a:lnTo>
                <a:lnTo>
                  <a:pt x="32" y="20"/>
                </a:lnTo>
                <a:lnTo>
                  <a:pt x="33" y="20"/>
                </a:lnTo>
                <a:lnTo>
                  <a:pt x="32" y="20"/>
                </a:lnTo>
                <a:lnTo>
                  <a:pt x="33" y="20"/>
                </a:lnTo>
                <a:lnTo>
                  <a:pt x="34" y="19"/>
                </a:lnTo>
                <a:lnTo>
                  <a:pt x="36" y="20"/>
                </a:lnTo>
                <a:lnTo>
                  <a:pt x="36" y="22"/>
                </a:lnTo>
                <a:lnTo>
                  <a:pt x="35" y="25"/>
                </a:lnTo>
                <a:lnTo>
                  <a:pt x="34" y="27"/>
                </a:lnTo>
                <a:lnTo>
                  <a:pt x="32" y="29"/>
                </a:lnTo>
                <a:lnTo>
                  <a:pt x="32" y="30"/>
                </a:lnTo>
                <a:lnTo>
                  <a:pt x="32" y="31"/>
                </a:lnTo>
                <a:lnTo>
                  <a:pt x="33" y="30"/>
                </a:lnTo>
                <a:lnTo>
                  <a:pt x="33" y="31"/>
                </a:lnTo>
                <a:lnTo>
                  <a:pt x="34" y="32"/>
                </a:lnTo>
                <a:lnTo>
                  <a:pt x="35" y="31"/>
                </a:lnTo>
                <a:lnTo>
                  <a:pt x="36" y="31"/>
                </a:lnTo>
                <a:lnTo>
                  <a:pt x="36" y="32"/>
                </a:lnTo>
                <a:lnTo>
                  <a:pt x="37" y="32"/>
                </a:lnTo>
                <a:lnTo>
                  <a:pt x="38" y="32"/>
                </a:lnTo>
                <a:lnTo>
                  <a:pt x="39" y="33"/>
                </a:lnTo>
                <a:lnTo>
                  <a:pt x="39" y="32"/>
                </a:lnTo>
                <a:lnTo>
                  <a:pt x="40" y="31"/>
                </a:lnTo>
                <a:lnTo>
                  <a:pt x="41" y="30"/>
                </a:lnTo>
                <a:lnTo>
                  <a:pt x="43" y="30"/>
                </a:lnTo>
                <a:lnTo>
                  <a:pt x="45" y="29"/>
                </a:lnTo>
                <a:lnTo>
                  <a:pt x="50" y="25"/>
                </a:lnTo>
                <a:lnTo>
                  <a:pt x="52" y="23"/>
                </a:lnTo>
                <a:lnTo>
                  <a:pt x="53" y="22"/>
                </a:lnTo>
                <a:lnTo>
                  <a:pt x="52" y="22"/>
                </a:lnTo>
                <a:lnTo>
                  <a:pt x="52" y="21"/>
                </a:lnTo>
                <a:lnTo>
                  <a:pt x="52" y="20"/>
                </a:lnTo>
                <a:lnTo>
                  <a:pt x="53" y="20"/>
                </a:lnTo>
                <a:lnTo>
                  <a:pt x="53" y="19"/>
                </a:lnTo>
                <a:lnTo>
                  <a:pt x="53" y="18"/>
                </a:lnTo>
                <a:lnTo>
                  <a:pt x="54" y="17"/>
                </a:lnTo>
                <a:lnTo>
                  <a:pt x="55" y="17"/>
                </a:lnTo>
                <a:lnTo>
                  <a:pt x="55" y="16"/>
                </a:lnTo>
                <a:lnTo>
                  <a:pt x="56" y="15"/>
                </a:lnTo>
                <a:lnTo>
                  <a:pt x="56" y="14"/>
                </a:lnTo>
                <a:lnTo>
                  <a:pt x="57" y="13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60" y="11"/>
                </a:lnTo>
                <a:lnTo>
                  <a:pt x="61" y="11"/>
                </a:lnTo>
                <a:lnTo>
                  <a:pt x="62" y="11"/>
                </a:lnTo>
                <a:lnTo>
                  <a:pt x="63" y="12"/>
                </a:lnTo>
                <a:lnTo>
                  <a:pt x="63" y="13"/>
                </a:lnTo>
                <a:lnTo>
                  <a:pt x="62" y="13"/>
                </a:lnTo>
                <a:lnTo>
                  <a:pt x="61" y="14"/>
                </a:lnTo>
                <a:lnTo>
                  <a:pt x="61" y="15"/>
                </a:lnTo>
                <a:lnTo>
                  <a:pt x="62" y="15"/>
                </a:lnTo>
                <a:lnTo>
                  <a:pt x="62" y="16"/>
                </a:lnTo>
                <a:lnTo>
                  <a:pt x="61" y="17"/>
                </a:lnTo>
                <a:lnTo>
                  <a:pt x="61" y="18"/>
                </a:lnTo>
                <a:lnTo>
                  <a:pt x="62" y="19"/>
                </a:lnTo>
                <a:lnTo>
                  <a:pt x="63" y="19"/>
                </a:lnTo>
                <a:lnTo>
                  <a:pt x="64" y="20"/>
                </a:lnTo>
                <a:lnTo>
                  <a:pt x="65" y="20"/>
                </a:lnTo>
                <a:lnTo>
                  <a:pt x="67" y="19"/>
                </a:lnTo>
                <a:lnTo>
                  <a:pt x="69" y="19"/>
                </a:lnTo>
                <a:lnTo>
                  <a:pt x="71" y="19"/>
                </a:lnTo>
                <a:lnTo>
                  <a:pt x="73" y="18"/>
                </a:lnTo>
                <a:lnTo>
                  <a:pt x="75" y="17"/>
                </a:lnTo>
                <a:lnTo>
                  <a:pt x="77" y="16"/>
                </a:lnTo>
                <a:lnTo>
                  <a:pt x="78" y="15"/>
                </a:lnTo>
                <a:lnTo>
                  <a:pt x="78" y="16"/>
                </a:lnTo>
                <a:lnTo>
                  <a:pt x="80" y="14"/>
                </a:lnTo>
                <a:lnTo>
                  <a:pt x="81" y="12"/>
                </a:lnTo>
                <a:lnTo>
                  <a:pt x="82" y="12"/>
                </a:lnTo>
                <a:lnTo>
                  <a:pt x="83" y="12"/>
                </a:lnTo>
                <a:lnTo>
                  <a:pt x="84" y="12"/>
                </a:lnTo>
                <a:lnTo>
                  <a:pt x="85" y="12"/>
                </a:lnTo>
                <a:lnTo>
                  <a:pt x="85" y="13"/>
                </a:lnTo>
                <a:lnTo>
                  <a:pt x="86" y="13"/>
                </a:lnTo>
                <a:lnTo>
                  <a:pt x="87" y="13"/>
                </a:lnTo>
                <a:lnTo>
                  <a:pt x="87" y="14"/>
                </a:lnTo>
                <a:lnTo>
                  <a:pt x="86" y="14"/>
                </a:lnTo>
                <a:lnTo>
                  <a:pt x="85" y="16"/>
                </a:lnTo>
                <a:lnTo>
                  <a:pt x="85" y="17"/>
                </a:lnTo>
                <a:lnTo>
                  <a:pt x="86" y="19"/>
                </a:lnTo>
                <a:lnTo>
                  <a:pt x="87" y="21"/>
                </a:lnTo>
                <a:lnTo>
                  <a:pt x="87" y="22"/>
                </a:lnTo>
                <a:lnTo>
                  <a:pt x="86" y="23"/>
                </a:lnTo>
                <a:lnTo>
                  <a:pt x="85" y="22"/>
                </a:lnTo>
                <a:lnTo>
                  <a:pt x="84" y="22"/>
                </a:lnTo>
                <a:lnTo>
                  <a:pt x="83" y="22"/>
                </a:lnTo>
                <a:lnTo>
                  <a:pt x="82" y="22"/>
                </a:lnTo>
                <a:lnTo>
                  <a:pt x="82" y="23"/>
                </a:lnTo>
                <a:lnTo>
                  <a:pt x="81" y="23"/>
                </a:lnTo>
                <a:lnTo>
                  <a:pt x="80" y="23"/>
                </a:lnTo>
                <a:lnTo>
                  <a:pt x="79" y="22"/>
                </a:lnTo>
                <a:lnTo>
                  <a:pt x="78" y="23"/>
                </a:lnTo>
                <a:lnTo>
                  <a:pt x="77" y="24"/>
                </a:lnTo>
                <a:lnTo>
                  <a:pt x="76" y="25"/>
                </a:lnTo>
                <a:lnTo>
                  <a:pt x="76" y="26"/>
                </a:lnTo>
                <a:lnTo>
                  <a:pt x="77" y="26"/>
                </a:lnTo>
                <a:lnTo>
                  <a:pt x="79" y="26"/>
                </a:lnTo>
                <a:lnTo>
                  <a:pt x="80" y="27"/>
                </a:lnTo>
                <a:lnTo>
                  <a:pt x="79" y="28"/>
                </a:lnTo>
                <a:lnTo>
                  <a:pt x="79" y="29"/>
                </a:lnTo>
                <a:lnTo>
                  <a:pt x="81" y="30"/>
                </a:lnTo>
                <a:lnTo>
                  <a:pt x="83" y="31"/>
                </a:lnTo>
                <a:lnTo>
                  <a:pt x="84" y="31"/>
                </a:lnTo>
                <a:lnTo>
                  <a:pt x="85" y="33"/>
                </a:lnTo>
                <a:lnTo>
                  <a:pt x="85" y="34"/>
                </a:lnTo>
                <a:lnTo>
                  <a:pt x="85" y="37"/>
                </a:lnTo>
                <a:lnTo>
                  <a:pt x="85" y="40"/>
                </a:lnTo>
                <a:lnTo>
                  <a:pt x="85" y="41"/>
                </a:lnTo>
                <a:lnTo>
                  <a:pt x="85" y="42"/>
                </a:lnTo>
                <a:lnTo>
                  <a:pt x="86" y="42"/>
                </a:lnTo>
                <a:lnTo>
                  <a:pt x="87" y="43"/>
                </a:lnTo>
                <a:lnTo>
                  <a:pt x="87" y="44"/>
                </a:lnTo>
                <a:lnTo>
                  <a:pt x="87" y="45"/>
                </a:lnTo>
                <a:lnTo>
                  <a:pt x="87" y="46"/>
                </a:lnTo>
                <a:lnTo>
                  <a:pt x="87" y="47"/>
                </a:lnTo>
                <a:lnTo>
                  <a:pt x="89" y="48"/>
                </a:lnTo>
                <a:lnTo>
                  <a:pt x="90" y="49"/>
                </a:lnTo>
                <a:lnTo>
                  <a:pt x="91" y="50"/>
                </a:lnTo>
                <a:lnTo>
                  <a:pt x="92" y="50"/>
                </a:lnTo>
                <a:lnTo>
                  <a:pt x="92" y="51"/>
                </a:lnTo>
                <a:lnTo>
                  <a:pt x="91" y="52"/>
                </a:lnTo>
                <a:lnTo>
                  <a:pt x="91" y="53"/>
                </a:lnTo>
                <a:lnTo>
                  <a:pt x="89" y="53"/>
                </a:lnTo>
                <a:lnTo>
                  <a:pt x="88" y="53"/>
                </a:lnTo>
                <a:lnTo>
                  <a:pt x="86" y="52"/>
                </a:lnTo>
                <a:lnTo>
                  <a:pt x="84" y="51"/>
                </a:lnTo>
                <a:lnTo>
                  <a:pt x="81" y="50"/>
                </a:lnTo>
                <a:lnTo>
                  <a:pt x="79" y="51"/>
                </a:lnTo>
                <a:lnTo>
                  <a:pt x="78" y="53"/>
                </a:lnTo>
                <a:lnTo>
                  <a:pt x="78" y="54"/>
                </a:lnTo>
                <a:lnTo>
                  <a:pt x="77" y="56"/>
                </a:lnTo>
                <a:lnTo>
                  <a:pt x="76" y="58"/>
                </a:lnTo>
                <a:lnTo>
                  <a:pt x="76" y="59"/>
                </a:lnTo>
                <a:lnTo>
                  <a:pt x="76" y="60"/>
                </a:lnTo>
                <a:lnTo>
                  <a:pt x="75" y="61"/>
                </a:lnTo>
                <a:lnTo>
                  <a:pt x="74" y="62"/>
                </a:lnTo>
                <a:lnTo>
                  <a:pt x="75" y="63"/>
                </a:lnTo>
                <a:lnTo>
                  <a:pt x="74" y="64"/>
                </a:lnTo>
                <a:lnTo>
                  <a:pt x="73" y="66"/>
                </a:lnTo>
                <a:lnTo>
                  <a:pt x="72" y="67"/>
                </a:lnTo>
                <a:lnTo>
                  <a:pt x="72" y="68"/>
                </a:lnTo>
                <a:lnTo>
                  <a:pt x="73" y="68"/>
                </a:lnTo>
                <a:lnTo>
                  <a:pt x="74" y="67"/>
                </a:lnTo>
                <a:lnTo>
                  <a:pt x="75" y="66"/>
                </a:lnTo>
                <a:lnTo>
                  <a:pt x="76" y="66"/>
                </a:lnTo>
                <a:lnTo>
                  <a:pt x="76" y="67"/>
                </a:lnTo>
                <a:lnTo>
                  <a:pt x="77" y="67"/>
                </a:lnTo>
                <a:lnTo>
                  <a:pt x="77" y="68"/>
                </a:lnTo>
                <a:lnTo>
                  <a:pt x="77" y="69"/>
                </a:lnTo>
                <a:lnTo>
                  <a:pt x="78" y="69"/>
                </a:lnTo>
                <a:lnTo>
                  <a:pt x="78" y="70"/>
                </a:lnTo>
                <a:lnTo>
                  <a:pt x="79" y="71"/>
                </a:lnTo>
                <a:lnTo>
                  <a:pt x="79" y="70"/>
                </a:lnTo>
                <a:lnTo>
                  <a:pt x="80" y="70"/>
                </a:lnTo>
                <a:lnTo>
                  <a:pt x="81" y="71"/>
                </a:lnTo>
                <a:lnTo>
                  <a:pt x="81" y="72"/>
                </a:lnTo>
                <a:lnTo>
                  <a:pt x="81" y="73"/>
                </a:lnTo>
                <a:lnTo>
                  <a:pt x="81" y="75"/>
                </a:lnTo>
                <a:lnTo>
                  <a:pt x="82" y="75"/>
                </a:lnTo>
                <a:lnTo>
                  <a:pt x="83" y="76"/>
                </a:lnTo>
                <a:lnTo>
                  <a:pt x="84" y="78"/>
                </a:lnTo>
                <a:lnTo>
                  <a:pt x="85" y="81"/>
                </a:lnTo>
                <a:lnTo>
                  <a:pt x="85" y="82"/>
                </a:lnTo>
                <a:lnTo>
                  <a:pt x="87" y="82"/>
                </a:lnTo>
                <a:lnTo>
                  <a:pt x="88" y="82"/>
                </a:lnTo>
                <a:lnTo>
                  <a:pt x="89" y="82"/>
                </a:lnTo>
                <a:lnTo>
                  <a:pt x="91" y="83"/>
                </a:lnTo>
                <a:lnTo>
                  <a:pt x="91" y="84"/>
                </a:lnTo>
                <a:lnTo>
                  <a:pt x="90" y="85"/>
                </a:lnTo>
                <a:lnTo>
                  <a:pt x="89" y="87"/>
                </a:lnTo>
                <a:lnTo>
                  <a:pt x="90" y="87"/>
                </a:lnTo>
                <a:lnTo>
                  <a:pt x="90" y="88"/>
                </a:lnTo>
                <a:lnTo>
                  <a:pt x="88" y="88"/>
                </a:lnTo>
                <a:lnTo>
                  <a:pt x="87" y="90"/>
                </a:lnTo>
                <a:lnTo>
                  <a:pt x="88" y="91"/>
                </a:lnTo>
                <a:lnTo>
                  <a:pt x="89" y="91"/>
                </a:lnTo>
                <a:lnTo>
                  <a:pt x="90" y="91"/>
                </a:lnTo>
                <a:lnTo>
                  <a:pt x="91" y="91"/>
                </a:lnTo>
                <a:lnTo>
                  <a:pt x="91" y="92"/>
                </a:lnTo>
                <a:lnTo>
                  <a:pt x="91" y="93"/>
                </a:lnTo>
                <a:lnTo>
                  <a:pt x="92" y="93"/>
                </a:lnTo>
                <a:lnTo>
                  <a:pt x="91" y="94"/>
                </a:lnTo>
                <a:lnTo>
                  <a:pt x="91" y="95"/>
                </a:lnTo>
                <a:lnTo>
                  <a:pt x="89" y="97"/>
                </a:lnTo>
                <a:lnTo>
                  <a:pt x="88" y="98"/>
                </a:lnTo>
                <a:lnTo>
                  <a:pt x="88" y="100"/>
                </a:lnTo>
                <a:lnTo>
                  <a:pt x="88" y="104"/>
                </a:lnTo>
                <a:lnTo>
                  <a:pt x="88" y="106"/>
                </a:lnTo>
                <a:lnTo>
                  <a:pt x="87" y="107"/>
                </a:lnTo>
                <a:lnTo>
                  <a:pt x="84" y="107"/>
                </a:lnTo>
                <a:lnTo>
                  <a:pt x="83" y="108"/>
                </a:lnTo>
                <a:lnTo>
                  <a:pt x="84" y="109"/>
                </a:lnTo>
                <a:lnTo>
                  <a:pt x="84" y="110"/>
                </a:lnTo>
                <a:lnTo>
                  <a:pt x="83" y="108"/>
                </a:lnTo>
                <a:lnTo>
                  <a:pt x="81" y="104"/>
                </a:lnTo>
                <a:lnTo>
                  <a:pt x="81" y="103"/>
                </a:lnTo>
                <a:lnTo>
                  <a:pt x="79" y="101"/>
                </a:lnTo>
                <a:lnTo>
                  <a:pt x="78" y="102"/>
                </a:lnTo>
                <a:lnTo>
                  <a:pt x="76" y="104"/>
                </a:lnTo>
                <a:lnTo>
                  <a:pt x="74" y="105"/>
                </a:lnTo>
                <a:lnTo>
                  <a:pt x="74" y="107"/>
                </a:lnTo>
                <a:lnTo>
                  <a:pt x="74" y="108"/>
                </a:lnTo>
                <a:lnTo>
                  <a:pt x="73" y="108"/>
                </a:lnTo>
                <a:lnTo>
                  <a:pt x="72" y="108"/>
                </a:lnTo>
                <a:lnTo>
                  <a:pt x="71" y="109"/>
                </a:lnTo>
                <a:lnTo>
                  <a:pt x="74" y="111"/>
                </a:lnTo>
                <a:lnTo>
                  <a:pt x="75" y="113"/>
                </a:lnTo>
                <a:lnTo>
                  <a:pt x="76" y="114"/>
                </a:lnTo>
                <a:lnTo>
                  <a:pt x="76" y="115"/>
                </a:lnTo>
                <a:lnTo>
                  <a:pt x="73" y="116"/>
                </a:lnTo>
                <a:lnTo>
                  <a:pt x="69" y="116"/>
                </a:lnTo>
                <a:lnTo>
                  <a:pt x="69" y="118"/>
                </a:lnTo>
                <a:lnTo>
                  <a:pt x="70" y="120"/>
                </a:lnTo>
                <a:lnTo>
                  <a:pt x="69" y="120"/>
                </a:lnTo>
                <a:lnTo>
                  <a:pt x="68" y="120"/>
                </a:lnTo>
                <a:lnTo>
                  <a:pt x="67" y="120"/>
                </a:lnTo>
                <a:lnTo>
                  <a:pt x="66" y="120"/>
                </a:lnTo>
                <a:lnTo>
                  <a:pt x="64" y="120"/>
                </a:lnTo>
                <a:lnTo>
                  <a:pt x="64" y="118"/>
                </a:lnTo>
                <a:lnTo>
                  <a:pt x="62" y="120"/>
                </a:lnTo>
                <a:lnTo>
                  <a:pt x="59" y="120"/>
                </a:lnTo>
                <a:lnTo>
                  <a:pt x="58" y="119"/>
                </a:lnTo>
                <a:lnTo>
                  <a:pt x="59" y="119"/>
                </a:lnTo>
                <a:lnTo>
                  <a:pt x="59" y="116"/>
                </a:lnTo>
                <a:lnTo>
                  <a:pt x="60" y="116"/>
                </a:lnTo>
                <a:lnTo>
                  <a:pt x="61" y="116"/>
                </a:lnTo>
                <a:lnTo>
                  <a:pt x="63" y="115"/>
                </a:lnTo>
                <a:lnTo>
                  <a:pt x="63" y="116"/>
                </a:lnTo>
                <a:lnTo>
                  <a:pt x="64" y="115"/>
                </a:lnTo>
                <a:lnTo>
                  <a:pt x="64" y="114"/>
                </a:lnTo>
                <a:lnTo>
                  <a:pt x="63" y="114"/>
                </a:lnTo>
                <a:lnTo>
                  <a:pt x="64" y="113"/>
                </a:lnTo>
                <a:lnTo>
                  <a:pt x="65" y="113"/>
                </a:lnTo>
                <a:lnTo>
                  <a:pt x="66" y="112"/>
                </a:lnTo>
                <a:lnTo>
                  <a:pt x="64" y="111"/>
                </a:lnTo>
                <a:lnTo>
                  <a:pt x="63" y="112"/>
                </a:lnTo>
                <a:lnTo>
                  <a:pt x="62" y="110"/>
                </a:lnTo>
                <a:lnTo>
                  <a:pt x="61" y="109"/>
                </a:lnTo>
                <a:lnTo>
                  <a:pt x="60" y="109"/>
                </a:lnTo>
                <a:lnTo>
                  <a:pt x="59" y="109"/>
                </a:lnTo>
                <a:lnTo>
                  <a:pt x="59" y="108"/>
                </a:lnTo>
                <a:lnTo>
                  <a:pt x="59" y="109"/>
                </a:lnTo>
                <a:lnTo>
                  <a:pt x="58" y="108"/>
                </a:lnTo>
                <a:lnTo>
                  <a:pt x="57" y="108"/>
                </a:lnTo>
                <a:lnTo>
                  <a:pt x="57" y="109"/>
                </a:lnTo>
                <a:lnTo>
                  <a:pt x="56" y="108"/>
                </a:lnTo>
                <a:lnTo>
                  <a:pt x="54" y="108"/>
                </a:lnTo>
                <a:lnTo>
                  <a:pt x="53" y="108"/>
                </a:lnTo>
                <a:lnTo>
                  <a:pt x="52" y="110"/>
                </a:lnTo>
                <a:lnTo>
                  <a:pt x="51" y="110"/>
                </a:lnTo>
                <a:lnTo>
                  <a:pt x="50" y="110"/>
                </a:lnTo>
                <a:lnTo>
                  <a:pt x="49" y="109"/>
                </a:lnTo>
                <a:lnTo>
                  <a:pt x="48" y="107"/>
                </a:lnTo>
                <a:lnTo>
                  <a:pt x="46" y="106"/>
                </a:lnTo>
                <a:lnTo>
                  <a:pt x="43" y="104"/>
                </a:lnTo>
                <a:lnTo>
                  <a:pt x="41" y="104"/>
                </a:lnTo>
                <a:lnTo>
                  <a:pt x="39" y="103"/>
                </a:lnTo>
                <a:lnTo>
                  <a:pt x="36" y="102"/>
                </a:lnTo>
                <a:lnTo>
                  <a:pt x="35" y="102"/>
                </a:lnTo>
                <a:lnTo>
                  <a:pt x="34" y="102"/>
                </a:lnTo>
                <a:lnTo>
                  <a:pt x="33" y="101"/>
                </a:lnTo>
                <a:lnTo>
                  <a:pt x="33" y="102"/>
                </a:lnTo>
                <a:lnTo>
                  <a:pt x="32" y="100"/>
                </a:lnTo>
                <a:lnTo>
                  <a:pt x="31" y="100"/>
                </a:lnTo>
                <a:lnTo>
                  <a:pt x="30" y="101"/>
                </a:lnTo>
                <a:lnTo>
                  <a:pt x="30" y="100"/>
                </a:lnTo>
                <a:lnTo>
                  <a:pt x="28" y="101"/>
                </a:lnTo>
                <a:lnTo>
                  <a:pt x="26" y="104"/>
                </a:lnTo>
                <a:lnTo>
                  <a:pt x="25" y="105"/>
                </a:lnTo>
                <a:lnTo>
                  <a:pt x="24" y="106"/>
                </a:lnTo>
                <a:lnTo>
                  <a:pt x="23" y="105"/>
                </a:lnTo>
                <a:lnTo>
                  <a:pt x="22" y="104"/>
                </a:lnTo>
                <a:lnTo>
                  <a:pt x="22" y="102"/>
                </a:lnTo>
                <a:lnTo>
                  <a:pt x="20" y="100"/>
                </a:lnTo>
                <a:lnTo>
                  <a:pt x="18" y="99"/>
                </a:lnTo>
                <a:lnTo>
                  <a:pt x="18" y="100"/>
                </a:lnTo>
                <a:lnTo>
                  <a:pt x="16" y="102"/>
                </a:lnTo>
                <a:lnTo>
                  <a:pt x="15" y="103"/>
                </a:lnTo>
                <a:lnTo>
                  <a:pt x="15" y="104"/>
                </a:lnTo>
                <a:lnTo>
                  <a:pt x="15" y="106"/>
                </a:lnTo>
                <a:lnTo>
                  <a:pt x="12" y="103"/>
                </a:lnTo>
                <a:lnTo>
                  <a:pt x="9" y="100"/>
                </a:lnTo>
                <a:lnTo>
                  <a:pt x="6" y="98"/>
                </a:lnTo>
                <a:lnTo>
                  <a:pt x="5" y="97"/>
                </a:lnTo>
                <a:lnTo>
                  <a:pt x="3" y="94"/>
                </a:lnTo>
                <a:lnTo>
                  <a:pt x="5" y="94"/>
                </a:lnTo>
                <a:lnTo>
                  <a:pt x="5" y="93"/>
                </a:lnTo>
                <a:lnTo>
                  <a:pt x="5" y="92"/>
                </a:lnTo>
                <a:lnTo>
                  <a:pt x="5" y="91"/>
                </a:lnTo>
                <a:lnTo>
                  <a:pt x="5" y="90"/>
                </a:lnTo>
                <a:lnTo>
                  <a:pt x="5" y="89"/>
                </a:lnTo>
                <a:lnTo>
                  <a:pt x="6" y="90"/>
                </a:lnTo>
                <a:lnTo>
                  <a:pt x="15" y="87"/>
                </a:lnTo>
                <a:lnTo>
                  <a:pt x="22" y="78"/>
                </a:lnTo>
                <a:lnTo>
                  <a:pt x="26" y="7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5441163" y="4289504"/>
            <a:ext cx="458261" cy="438067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0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2147483647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2147483647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2147483647 w 78"/>
              <a:gd name="T53" fmla="*/ 2147483647 h 78"/>
              <a:gd name="T54" fmla="*/ 2147483647 w 78"/>
              <a:gd name="T55" fmla="*/ 2147483647 h 78"/>
              <a:gd name="T56" fmla="*/ 2147483647 w 78"/>
              <a:gd name="T57" fmla="*/ 2147483647 h 78"/>
              <a:gd name="T58" fmla="*/ 2147483647 w 78"/>
              <a:gd name="T59" fmla="*/ 2147483647 h 78"/>
              <a:gd name="T60" fmla="*/ 2147483647 w 78"/>
              <a:gd name="T61" fmla="*/ 2147483647 h 78"/>
              <a:gd name="T62" fmla="*/ 2147483647 w 78"/>
              <a:gd name="T63" fmla="*/ 2147483647 h 78"/>
              <a:gd name="T64" fmla="*/ 2147483647 w 78"/>
              <a:gd name="T65" fmla="*/ 2147483647 h 78"/>
              <a:gd name="T66" fmla="*/ 2147483647 w 78"/>
              <a:gd name="T67" fmla="*/ 2147483647 h 78"/>
              <a:gd name="T68" fmla="*/ 2147483647 w 78"/>
              <a:gd name="T69" fmla="*/ 2147483647 h 78"/>
              <a:gd name="T70" fmla="*/ 2147483647 w 78"/>
              <a:gd name="T71" fmla="*/ 2147483647 h 78"/>
              <a:gd name="T72" fmla="*/ 2147483647 w 78"/>
              <a:gd name="T73" fmla="*/ 2147483647 h 78"/>
              <a:gd name="T74" fmla="*/ 2147483647 w 78"/>
              <a:gd name="T75" fmla="*/ 2147483647 h 78"/>
              <a:gd name="T76" fmla="*/ 2147483647 w 78"/>
              <a:gd name="T77" fmla="*/ 2147483647 h 78"/>
              <a:gd name="T78" fmla="*/ 2147483647 w 78"/>
              <a:gd name="T79" fmla="*/ 2147483647 h 78"/>
              <a:gd name="T80" fmla="*/ 2147483647 w 78"/>
              <a:gd name="T81" fmla="*/ 2147483647 h 78"/>
              <a:gd name="T82" fmla="*/ 2147483647 w 78"/>
              <a:gd name="T83" fmla="*/ 2147483647 h 78"/>
              <a:gd name="T84" fmla="*/ 2147483647 w 78"/>
              <a:gd name="T85" fmla="*/ 2147483647 h 78"/>
              <a:gd name="T86" fmla="*/ 2147483647 w 78"/>
              <a:gd name="T87" fmla="*/ 2147483647 h 78"/>
              <a:gd name="T88" fmla="*/ 2147483647 w 78"/>
              <a:gd name="T89" fmla="*/ 2147483647 h 78"/>
              <a:gd name="T90" fmla="*/ 2147483647 w 78"/>
              <a:gd name="T91" fmla="*/ 2147483647 h 78"/>
              <a:gd name="T92" fmla="*/ 2147483647 w 78"/>
              <a:gd name="T93" fmla="*/ 2147483647 h 78"/>
              <a:gd name="T94" fmla="*/ 2147483647 w 78"/>
              <a:gd name="T95" fmla="*/ 2147483647 h 78"/>
              <a:gd name="T96" fmla="*/ 2147483647 w 78"/>
              <a:gd name="T97" fmla="*/ 2147483647 h 78"/>
              <a:gd name="T98" fmla="*/ 2147483647 w 78"/>
              <a:gd name="T99" fmla="*/ 2147483647 h 78"/>
              <a:gd name="T100" fmla="*/ 2147483647 w 78"/>
              <a:gd name="T101" fmla="*/ 2147483647 h 78"/>
              <a:gd name="T102" fmla="*/ 2147483647 w 78"/>
              <a:gd name="T103" fmla="*/ 0 h 78"/>
              <a:gd name="T104" fmla="*/ 2147483647 w 78"/>
              <a:gd name="T105" fmla="*/ 2147483647 h 78"/>
              <a:gd name="T106" fmla="*/ 2147483647 w 78"/>
              <a:gd name="T107" fmla="*/ 2147483647 h 78"/>
              <a:gd name="T108" fmla="*/ 2147483647 w 78"/>
              <a:gd name="T109" fmla="*/ 2147483647 h 78"/>
              <a:gd name="T110" fmla="*/ 2147483647 w 78"/>
              <a:gd name="T111" fmla="*/ 2147483647 h 78"/>
              <a:gd name="T112" fmla="*/ 2147483647 w 78"/>
              <a:gd name="T113" fmla="*/ 2147483647 h 78"/>
              <a:gd name="T114" fmla="*/ 2147483647 w 78"/>
              <a:gd name="T115" fmla="*/ 2147483647 h 78"/>
              <a:gd name="T116" fmla="*/ 2147483647 w 78"/>
              <a:gd name="T117" fmla="*/ 2147483647 h 78"/>
              <a:gd name="T118" fmla="*/ 2147483647 w 78"/>
              <a:gd name="T119" fmla="*/ 2147483647 h 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78"/>
              <a:gd name="T182" fmla="*/ 78 w 78"/>
              <a:gd name="T183" fmla="*/ 78 h 7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78">
                <a:moveTo>
                  <a:pt x="12" y="22"/>
                </a:moveTo>
                <a:lnTo>
                  <a:pt x="11" y="22"/>
                </a:lnTo>
                <a:lnTo>
                  <a:pt x="11" y="21"/>
                </a:lnTo>
                <a:lnTo>
                  <a:pt x="10" y="21"/>
                </a:lnTo>
                <a:lnTo>
                  <a:pt x="9" y="23"/>
                </a:lnTo>
                <a:lnTo>
                  <a:pt x="9" y="24"/>
                </a:lnTo>
                <a:lnTo>
                  <a:pt x="10" y="26"/>
                </a:lnTo>
                <a:lnTo>
                  <a:pt x="11" y="28"/>
                </a:lnTo>
                <a:lnTo>
                  <a:pt x="11" y="29"/>
                </a:lnTo>
                <a:lnTo>
                  <a:pt x="10" y="30"/>
                </a:lnTo>
                <a:lnTo>
                  <a:pt x="9" y="29"/>
                </a:lnTo>
                <a:lnTo>
                  <a:pt x="8" y="29"/>
                </a:lnTo>
                <a:lnTo>
                  <a:pt x="7" y="29"/>
                </a:lnTo>
                <a:lnTo>
                  <a:pt x="6" y="29"/>
                </a:lnTo>
                <a:lnTo>
                  <a:pt x="6" y="30"/>
                </a:lnTo>
                <a:lnTo>
                  <a:pt x="5" y="30"/>
                </a:lnTo>
                <a:lnTo>
                  <a:pt x="4" y="30"/>
                </a:lnTo>
                <a:lnTo>
                  <a:pt x="3" y="29"/>
                </a:lnTo>
                <a:lnTo>
                  <a:pt x="2" y="30"/>
                </a:lnTo>
                <a:lnTo>
                  <a:pt x="1" y="31"/>
                </a:lnTo>
                <a:lnTo>
                  <a:pt x="0" y="32"/>
                </a:lnTo>
                <a:lnTo>
                  <a:pt x="0" y="33"/>
                </a:lnTo>
                <a:lnTo>
                  <a:pt x="1" y="33"/>
                </a:lnTo>
                <a:lnTo>
                  <a:pt x="3" y="33"/>
                </a:lnTo>
                <a:lnTo>
                  <a:pt x="4" y="34"/>
                </a:lnTo>
                <a:lnTo>
                  <a:pt x="3" y="35"/>
                </a:lnTo>
                <a:lnTo>
                  <a:pt x="3" y="36"/>
                </a:lnTo>
                <a:lnTo>
                  <a:pt x="5" y="37"/>
                </a:lnTo>
                <a:lnTo>
                  <a:pt x="7" y="38"/>
                </a:lnTo>
                <a:lnTo>
                  <a:pt x="8" y="38"/>
                </a:lnTo>
                <a:lnTo>
                  <a:pt x="9" y="40"/>
                </a:lnTo>
                <a:lnTo>
                  <a:pt x="9" y="41"/>
                </a:lnTo>
                <a:lnTo>
                  <a:pt x="9" y="44"/>
                </a:lnTo>
                <a:lnTo>
                  <a:pt x="9" y="47"/>
                </a:lnTo>
                <a:lnTo>
                  <a:pt x="9" y="48"/>
                </a:lnTo>
                <a:lnTo>
                  <a:pt x="9" y="49"/>
                </a:lnTo>
                <a:lnTo>
                  <a:pt x="10" y="49"/>
                </a:lnTo>
                <a:lnTo>
                  <a:pt x="11" y="50"/>
                </a:lnTo>
                <a:lnTo>
                  <a:pt x="11" y="51"/>
                </a:lnTo>
                <a:lnTo>
                  <a:pt x="11" y="52"/>
                </a:lnTo>
                <a:lnTo>
                  <a:pt x="11" y="53"/>
                </a:lnTo>
                <a:lnTo>
                  <a:pt x="11" y="54"/>
                </a:lnTo>
                <a:lnTo>
                  <a:pt x="13" y="55"/>
                </a:lnTo>
                <a:lnTo>
                  <a:pt x="14" y="56"/>
                </a:lnTo>
                <a:lnTo>
                  <a:pt x="15" y="57"/>
                </a:lnTo>
                <a:lnTo>
                  <a:pt x="16" y="57"/>
                </a:lnTo>
                <a:lnTo>
                  <a:pt x="16" y="58"/>
                </a:lnTo>
                <a:lnTo>
                  <a:pt x="15" y="59"/>
                </a:lnTo>
                <a:lnTo>
                  <a:pt x="15" y="60"/>
                </a:lnTo>
                <a:lnTo>
                  <a:pt x="14" y="61"/>
                </a:lnTo>
                <a:lnTo>
                  <a:pt x="13" y="62"/>
                </a:lnTo>
                <a:lnTo>
                  <a:pt x="12" y="64"/>
                </a:lnTo>
                <a:lnTo>
                  <a:pt x="13" y="65"/>
                </a:lnTo>
                <a:lnTo>
                  <a:pt x="14" y="65"/>
                </a:lnTo>
                <a:lnTo>
                  <a:pt x="14" y="66"/>
                </a:lnTo>
                <a:lnTo>
                  <a:pt x="14" y="67"/>
                </a:lnTo>
                <a:lnTo>
                  <a:pt x="14" y="69"/>
                </a:lnTo>
                <a:lnTo>
                  <a:pt x="15" y="69"/>
                </a:lnTo>
                <a:lnTo>
                  <a:pt x="17" y="68"/>
                </a:lnTo>
                <a:lnTo>
                  <a:pt x="18" y="68"/>
                </a:lnTo>
                <a:lnTo>
                  <a:pt x="19" y="68"/>
                </a:lnTo>
                <a:lnTo>
                  <a:pt x="20" y="69"/>
                </a:lnTo>
                <a:lnTo>
                  <a:pt x="20" y="70"/>
                </a:lnTo>
                <a:lnTo>
                  <a:pt x="21" y="70"/>
                </a:lnTo>
                <a:lnTo>
                  <a:pt x="22" y="70"/>
                </a:lnTo>
                <a:lnTo>
                  <a:pt x="23" y="70"/>
                </a:lnTo>
                <a:lnTo>
                  <a:pt x="24" y="70"/>
                </a:lnTo>
                <a:lnTo>
                  <a:pt x="25" y="70"/>
                </a:lnTo>
                <a:lnTo>
                  <a:pt x="26" y="70"/>
                </a:lnTo>
                <a:lnTo>
                  <a:pt x="27" y="70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1" y="71"/>
                </a:lnTo>
                <a:lnTo>
                  <a:pt x="32" y="71"/>
                </a:lnTo>
                <a:lnTo>
                  <a:pt x="33" y="71"/>
                </a:lnTo>
                <a:lnTo>
                  <a:pt x="33" y="72"/>
                </a:lnTo>
                <a:lnTo>
                  <a:pt x="34" y="71"/>
                </a:lnTo>
                <a:lnTo>
                  <a:pt x="35" y="71"/>
                </a:lnTo>
                <a:lnTo>
                  <a:pt x="36" y="71"/>
                </a:lnTo>
                <a:lnTo>
                  <a:pt x="36" y="72"/>
                </a:lnTo>
                <a:lnTo>
                  <a:pt x="37" y="71"/>
                </a:lnTo>
                <a:lnTo>
                  <a:pt x="38" y="71"/>
                </a:lnTo>
                <a:lnTo>
                  <a:pt x="38" y="72"/>
                </a:lnTo>
                <a:lnTo>
                  <a:pt x="38" y="76"/>
                </a:lnTo>
                <a:lnTo>
                  <a:pt x="38" y="77"/>
                </a:lnTo>
                <a:lnTo>
                  <a:pt x="38" y="78"/>
                </a:lnTo>
                <a:lnTo>
                  <a:pt x="39" y="78"/>
                </a:lnTo>
                <a:lnTo>
                  <a:pt x="40" y="77"/>
                </a:lnTo>
                <a:lnTo>
                  <a:pt x="42" y="77"/>
                </a:lnTo>
                <a:lnTo>
                  <a:pt x="42" y="78"/>
                </a:lnTo>
                <a:lnTo>
                  <a:pt x="42" y="77"/>
                </a:lnTo>
                <a:lnTo>
                  <a:pt x="43" y="77"/>
                </a:lnTo>
                <a:lnTo>
                  <a:pt x="44" y="77"/>
                </a:lnTo>
                <a:lnTo>
                  <a:pt x="46" y="76"/>
                </a:lnTo>
                <a:lnTo>
                  <a:pt x="46" y="75"/>
                </a:lnTo>
                <a:lnTo>
                  <a:pt x="46" y="73"/>
                </a:lnTo>
                <a:lnTo>
                  <a:pt x="46" y="72"/>
                </a:lnTo>
                <a:lnTo>
                  <a:pt x="47" y="72"/>
                </a:lnTo>
                <a:lnTo>
                  <a:pt x="47" y="71"/>
                </a:lnTo>
                <a:lnTo>
                  <a:pt x="48" y="70"/>
                </a:lnTo>
                <a:lnTo>
                  <a:pt x="49" y="71"/>
                </a:lnTo>
                <a:lnTo>
                  <a:pt x="51" y="71"/>
                </a:lnTo>
                <a:lnTo>
                  <a:pt x="51" y="70"/>
                </a:lnTo>
                <a:lnTo>
                  <a:pt x="52" y="70"/>
                </a:lnTo>
                <a:lnTo>
                  <a:pt x="52" y="68"/>
                </a:lnTo>
                <a:lnTo>
                  <a:pt x="51" y="66"/>
                </a:lnTo>
                <a:lnTo>
                  <a:pt x="51" y="65"/>
                </a:lnTo>
                <a:lnTo>
                  <a:pt x="52" y="65"/>
                </a:lnTo>
                <a:lnTo>
                  <a:pt x="53" y="64"/>
                </a:lnTo>
                <a:lnTo>
                  <a:pt x="53" y="62"/>
                </a:lnTo>
                <a:lnTo>
                  <a:pt x="52" y="61"/>
                </a:lnTo>
                <a:lnTo>
                  <a:pt x="53" y="60"/>
                </a:lnTo>
                <a:lnTo>
                  <a:pt x="52" y="59"/>
                </a:lnTo>
                <a:lnTo>
                  <a:pt x="52" y="58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3" y="56"/>
                </a:lnTo>
                <a:lnTo>
                  <a:pt x="54" y="57"/>
                </a:lnTo>
                <a:lnTo>
                  <a:pt x="55" y="57"/>
                </a:lnTo>
                <a:lnTo>
                  <a:pt x="56" y="57"/>
                </a:lnTo>
                <a:lnTo>
                  <a:pt x="57" y="56"/>
                </a:lnTo>
                <a:lnTo>
                  <a:pt x="57" y="55"/>
                </a:lnTo>
                <a:lnTo>
                  <a:pt x="58" y="55"/>
                </a:lnTo>
                <a:lnTo>
                  <a:pt x="59" y="54"/>
                </a:lnTo>
                <a:lnTo>
                  <a:pt x="58" y="54"/>
                </a:lnTo>
                <a:lnTo>
                  <a:pt x="57" y="54"/>
                </a:lnTo>
                <a:lnTo>
                  <a:pt x="56" y="55"/>
                </a:lnTo>
                <a:lnTo>
                  <a:pt x="56" y="54"/>
                </a:lnTo>
                <a:lnTo>
                  <a:pt x="56" y="53"/>
                </a:lnTo>
                <a:lnTo>
                  <a:pt x="57" y="53"/>
                </a:lnTo>
                <a:lnTo>
                  <a:pt x="56" y="53"/>
                </a:lnTo>
                <a:lnTo>
                  <a:pt x="57" y="52"/>
                </a:lnTo>
                <a:lnTo>
                  <a:pt x="59" y="52"/>
                </a:lnTo>
                <a:lnTo>
                  <a:pt x="59" y="51"/>
                </a:lnTo>
                <a:lnTo>
                  <a:pt x="60" y="51"/>
                </a:lnTo>
                <a:lnTo>
                  <a:pt x="59" y="50"/>
                </a:lnTo>
                <a:lnTo>
                  <a:pt x="59" y="49"/>
                </a:lnTo>
                <a:lnTo>
                  <a:pt x="60" y="49"/>
                </a:lnTo>
                <a:lnTo>
                  <a:pt x="60" y="48"/>
                </a:lnTo>
                <a:lnTo>
                  <a:pt x="61" y="48"/>
                </a:lnTo>
                <a:lnTo>
                  <a:pt x="62" y="47"/>
                </a:lnTo>
                <a:lnTo>
                  <a:pt x="62" y="46"/>
                </a:lnTo>
                <a:lnTo>
                  <a:pt x="62" y="45"/>
                </a:lnTo>
                <a:lnTo>
                  <a:pt x="63" y="46"/>
                </a:lnTo>
                <a:lnTo>
                  <a:pt x="65" y="43"/>
                </a:lnTo>
                <a:lnTo>
                  <a:pt x="66" y="41"/>
                </a:lnTo>
                <a:lnTo>
                  <a:pt x="67" y="40"/>
                </a:lnTo>
                <a:lnTo>
                  <a:pt x="68" y="40"/>
                </a:lnTo>
                <a:lnTo>
                  <a:pt x="69" y="40"/>
                </a:lnTo>
                <a:lnTo>
                  <a:pt x="70" y="39"/>
                </a:lnTo>
                <a:lnTo>
                  <a:pt x="70" y="38"/>
                </a:lnTo>
                <a:lnTo>
                  <a:pt x="70" y="37"/>
                </a:lnTo>
                <a:lnTo>
                  <a:pt x="70" y="36"/>
                </a:lnTo>
                <a:lnTo>
                  <a:pt x="69" y="36"/>
                </a:lnTo>
                <a:lnTo>
                  <a:pt x="69" y="35"/>
                </a:lnTo>
                <a:lnTo>
                  <a:pt x="70" y="35"/>
                </a:lnTo>
                <a:lnTo>
                  <a:pt x="70" y="34"/>
                </a:lnTo>
                <a:lnTo>
                  <a:pt x="71" y="33"/>
                </a:lnTo>
                <a:lnTo>
                  <a:pt x="72" y="32"/>
                </a:lnTo>
                <a:lnTo>
                  <a:pt x="74" y="32"/>
                </a:lnTo>
                <a:lnTo>
                  <a:pt x="74" y="33"/>
                </a:lnTo>
                <a:lnTo>
                  <a:pt x="75" y="33"/>
                </a:lnTo>
                <a:lnTo>
                  <a:pt x="75" y="32"/>
                </a:lnTo>
                <a:lnTo>
                  <a:pt x="73" y="32"/>
                </a:lnTo>
                <a:lnTo>
                  <a:pt x="72" y="31"/>
                </a:lnTo>
                <a:lnTo>
                  <a:pt x="71" y="31"/>
                </a:lnTo>
                <a:lnTo>
                  <a:pt x="72" y="31"/>
                </a:lnTo>
                <a:lnTo>
                  <a:pt x="72" y="30"/>
                </a:lnTo>
                <a:lnTo>
                  <a:pt x="73" y="30"/>
                </a:lnTo>
                <a:lnTo>
                  <a:pt x="74" y="29"/>
                </a:lnTo>
                <a:lnTo>
                  <a:pt x="74" y="28"/>
                </a:lnTo>
                <a:lnTo>
                  <a:pt x="74" y="27"/>
                </a:lnTo>
                <a:lnTo>
                  <a:pt x="75" y="27"/>
                </a:lnTo>
                <a:lnTo>
                  <a:pt x="76" y="26"/>
                </a:lnTo>
                <a:lnTo>
                  <a:pt x="76" y="25"/>
                </a:lnTo>
                <a:lnTo>
                  <a:pt x="76" y="24"/>
                </a:lnTo>
                <a:lnTo>
                  <a:pt x="76" y="23"/>
                </a:lnTo>
                <a:lnTo>
                  <a:pt x="77" y="23"/>
                </a:lnTo>
                <a:lnTo>
                  <a:pt x="77" y="22"/>
                </a:lnTo>
                <a:lnTo>
                  <a:pt x="78" y="21"/>
                </a:lnTo>
                <a:lnTo>
                  <a:pt x="77" y="21"/>
                </a:lnTo>
                <a:lnTo>
                  <a:pt x="77" y="20"/>
                </a:lnTo>
                <a:lnTo>
                  <a:pt x="78" y="20"/>
                </a:lnTo>
                <a:lnTo>
                  <a:pt x="77" y="19"/>
                </a:lnTo>
                <a:lnTo>
                  <a:pt x="78" y="19"/>
                </a:lnTo>
                <a:lnTo>
                  <a:pt x="77" y="19"/>
                </a:lnTo>
                <a:lnTo>
                  <a:pt x="77" y="18"/>
                </a:lnTo>
                <a:lnTo>
                  <a:pt x="77" y="17"/>
                </a:lnTo>
                <a:lnTo>
                  <a:pt x="77" y="16"/>
                </a:lnTo>
                <a:lnTo>
                  <a:pt x="78" y="17"/>
                </a:lnTo>
                <a:lnTo>
                  <a:pt x="78" y="16"/>
                </a:lnTo>
                <a:lnTo>
                  <a:pt x="77" y="15"/>
                </a:lnTo>
                <a:lnTo>
                  <a:pt x="77" y="14"/>
                </a:lnTo>
                <a:lnTo>
                  <a:pt x="76" y="13"/>
                </a:lnTo>
                <a:lnTo>
                  <a:pt x="76" y="12"/>
                </a:lnTo>
                <a:lnTo>
                  <a:pt x="75" y="11"/>
                </a:lnTo>
                <a:lnTo>
                  <a:pt x="75" y="10"/>
                </a:lnTo>
                <a:lnTo>
                  <a:pt x="75" y="8"/>
                </a:lnTo>
                <a:lnTo>
                  <a:pt x="74" y="7"/>
                </a:lnTo>
                <a:lnTo>
                  <a:pt x="74" y="6"/>
                </a:lnTo>
                <a:lnTo>
                  <a:pt x="74" y="5"/>
                </a:lnTo>
                <a:lnTo>
                  <a:pt x="74" y="4"/>
                </a:lnTo>
                <a:lnTo>
                  <a:pt x="76" y="4"/>
                </a:lnTo>
                <a:lnTo>
                  <a:pt x="77" y="3"/>
                </a:lnTo>
                <a:lnTo>
                  <a:pt x="76" y="2"/>
                </a:lnTo>
                <a:lnTo>
                  <a:pt x="76" y="1"/>
                </a:lnTo>
                <a:lnTo>
                  <a:pt x="77" y="1"/>
                </a:lnTo>
                <a:lnTo>
                  <a:pt x="76" y="1"/>
                </a:lnTo>
                <a:lnTo>
                  <a:pt x="75" y="1"/>
                </a:lnTo>
                <a:lnTo>
                  <a:pt x="75" y="0"/>
                </a:lnTo>
                <a:lnTo>
                  <a:pt x="74" y="1"/>
                </a:lnTo>
                <a:lnTo>
                  <a:pt x="72" y="1"/>
                </a:lnTo>
                <a:lnTo>
                  <a:pt x="72" y="0"/>
                </a:lnTo>
                <a:lnTo>
                  <a:pt x="71" y="1"/>
                </a:lnTo>
                <a:lnTo>
                  <a:pt x="70" y="2"/>
                </a:lnTo>
                <a:lnTo>
                  <a:pt x="68" y="3"/>
                </a:lnTo>
                <a:lnTo>
                  <a:pt x="67" y="4"/>
                </a:lnTo>
                <a:lnTo>
                  <a:pt x="66" y="4"/>
                </a:lnTo>
                <a:lnTo>
                  <a:pt x="65" y="5"/>
                </a:lnTo>
                <a:lnTo>
                  <a:pt x="63" y="6"/>
                </a:lnTo>
                <a:lnTo>
                  <a:pt x="62" y="8"/>
                </a:lnTo>
                <a:lnTo>
                  <a:pt x="60" y="9"/>
                </a:lnTo>
                <a:lnTo>
                  <a:pt x="59" y="9"/>
                </a:lnTo>
                <a:lnTo>
                  <a:pt x="58" y="10"/>
                </a:lnTo>
                <a:lnTo>
                  <a:pt x="56" y="11"/>
                </a:lnTo>
                <a:lnTo>
                  <a:pt x="55" y="10"/>
                </a:lnTo>
                <a:lnTo>
                  <a:pt x="53" y="9"/>
                </a:lnTo>
                <a:lnTo>
                  <a:pt x="53" y="8"/>
                </a:lnTo>
                <a:lnTo>
                  <a:pt x="51" y="8"/>
                </a:lnTo>
                <a:lnTo>
                  <a:pt x="50" y="7"/>
                </a:lnTo>
                <a:lnTo>
                  <a:pt x="49" y="7"/>
                </a:lnTo>
                <a:lnTo>
                  <a:pt x="48" y="8"/>
                </a:lnTo>
                <a:lnTo>
                  <a:pt x="46" y="9"/>
                </a:lnTo>
                <a:lnTo>
                  <a:pt x="45" y="10"/>
                </a:lnTo>
                <a:lnTo>
                  <a:pt x="46" y="10"/>
                </a:lnTo>
                <a:lnTo>
                  <a:pt x="48" y="9"/>
                </a:lnTo>
                <a:lnTo>
                  <a:pt x="49" y="10"/>
                </a:lnTo>
                <a:lnTo>
                  <a:pt x="49" y="11"/>
                </a:lnTo>
                <a:lnTo>
                  <a:pt x="49" y="12"/>
                </a:lnTo>
                <a:lnTo>
                  <a:pt x="47" y="14"/>
                </a:lnTo>
                <a:lnTo>
                  <a:pt x="44" y="17"/>
                </a:lnTo>
                <a:lnTo>
                  <a:pt x="42" y="18"/>
                </a:lnTo>
                <a:lnTo>
                  <a:pt x="40" y="20"/>
                </a:lnTo>
                <a:lnTo>
                  <a:pt x="40" y="21"/>
                </a:lnTo>
                <a:lnTo>
                  <a:pt x="38" y="22"/>
                </a:lnTo>
                <a:lnTo>
                  <a:pt x="36" y="22"/>
                </a:lnTo>
                <a:lnTo>
                  <a:pt x="35" y="22"/>
                </a:lnTo>
                <a:lnTo>
                  <a:pt x="33" y="22"/>
                </a:lnTo>
                <a:lnTo>
                  <a:pt x="32" y="22"/>
                </a:lnTo>
                <a:lnTo>
                  <a:pt x="30" y="22"/>
                </a:lnTo>
                <a:lnTo>
                  <a:pt x="29" y="22"/>
                </a:lnTo>
                <a:lnTo>
                  <a:pt x="28" y="21"/>
                </a:lnTo>
                <a:lnTo>
                  <a:pt x="27" y="22"/>
                </a:lnTo>
                <a:lnTo>
                  <a:pt x="25" y="22"/>
                </a:lnTo>
                <a:lnTo>
                  <a:pt x="23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7" y="22"/>
                </a:lnTo>
                <a:lnTo>
                  <a:pt x="15" y="22"/>
                </a:lnTo>
                <a:lnTo>
                  <a:pt x="13" y="22"/>
                </a:lnTo>
                <a:lnTo>
                  <a:pt x="12" y="2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4173631" y="3771507"/>
            <a:ext cx="1045442" cy="692393"/>
          </a:xfrm>
          <a:custGeom>
            <a:avLst/>
            <a:gdLst>
              <a:gd name="T0" fmla="*/ 2147483647 w 178"/>
              <a:gd name="T1" fmla="*/ 2147483647 h 123"/>
              <a:gd name="T2" fmla="*/ 2147483647 w 178"/>
              <a:gd name="T3" fmla="*/ 2147483647 h 123"/>
              <a:gd name="T4" fmla="*/ 2147483647 w 178"/>
              <a:gd name="T5" fmla="*/ 2147483647 h 123"/>
              <a:gd name="T6" fmla="*/ 2147483647 w 178"/>
              <a:gd name="T7" fmla="*/ 2147483647 h 123"/>
              <a:gd name="T8" fmla="*/ 2147483647 w 178"/>
              <a:gd name="T9" fmla="*/ 2147483647 h 123"/>
              <a:gd name="T10" fmla="*/ 2147483647 w 178"/>
              <a:gd name="T11" fmla="*/ 2147483647 h 123"/>
              <a:gd name="T12" fmla="*/ 2147483647 w 178"/>
              <a:gd name="T13" fmla="*/ 2147483647 h 123"/>
              <a:gd name="T14" fmla="*/ 2147483647 w 178"/>
              <a:gd name="T15" fmla="*/ 2147483647 h 123"/>
              <a:gd name="T16" fmla="*/ 2147483647 w 178"/>
              <a:gd name="T17" fmla="*/ 2147483647 h 123"/>
              <a:gd name="T18" fmla="*/ 2147483647 w 178"/>
              <a:gd name="T19" fmla="*/ 2147483647 h 123"/>
              <a:gd name="T20" fmla="*/ 2147483647 w 178"/>
              <a:gd name="T21" fmla="*/ 2147483647 h 123"/>
              <a:gd name="T22" fmla="*/ 2147483647 w 178"/>
              <a:gd name="T23" fmla="*/ 2147483647 h 123"/>
              <a:gd name="T24" fmla="*/ 2147483647 w 178"/>
              <a:gd name="T25" fmla="*/ 2147483647 h 123"/>
              <a:gd name="T26" fmla="*/ 2147483647 w 178"/>
              <a:gd name="T27" fmla="*/ 2147483647 h 123"/>
              <a:gd name="T28" fmla="*/ 2147483647 w 178"/>
              <a:gd name="T29" fmla="*/ 2147483647 h 123"/>
              <a:gd name="T30" fmla="*/ 2147483647 w 178"/>
              <a:gd name="T31" fmla="*/ 2147483647 h 123"/>
              <a:gd name="T32" fmla="*/ 2147483647 w 178"/>
              <a:gd name="T33" fmla="*/ 2147483647 h 123"/>
              <a:gd name="T34" fmla="*/ 2147483647 w 178"/>
              <a:gd name="T35" fmla="*/ 2147483647 h 123"/>
              <a:gd name="T36" fmla="*/ 2147483647 w 178"/>
              <a:gd name="T37" fmla="*/ 2147483647 h 123"/>
              <a:gd name="T38" fmla="*/ 2147483647 w 178"/>
              <a:gd name="T39" fmla="*/ 2147483647 h 123"/>
              <a:gd name="T40" fmla="*/ 2147483647 w 178"/>
              <a:gd name="T41" fmla="*/ 2147483647 h 123"/>
              <a:gd name="T42" fmla="*/ 2147483647 w 178"/>
              <a:gd name="T43" fmla="*/ 2147483647 h 123"/>
              <a:gd name="T44" fmla="*/ 2147483647 w 178"/>
              <a:gd name="T45" fmla="*/ 2147483647 h 123"/>
              <a:gd name="T46" fmla="*/ 2147483647 w 178"/>
              <a:gd name="T47" fmla="*/ 2147483647 h 123"/>
              <a:gd name="T48" fmla="*/ 2147483647 w 178"/>
              <a:gd name="T49" fmla="*/ 2147483647 h 123"/>
              <a:gd name="T50" fmla="*/ 2147483647 w 178"/>
              <a:gd name="T51" fmla="*/ 2147483647 h 123"/>
              <a:gd name="T52" fmla="*/ 2147483647 w 178"/>
              <a:gd name="T53" fmla="*/ 2147483647 h 123"/>
              <a:gd name="T54" fmla="*/ 2147483647 w 178"/>
              <a:gd name="T55" fmla="*/ 2147483647 h 123"/>
              <a:gd name="T56" fmla="*/ 2147483647 w 178"/>
              <a:gd name="T57" fmla="*/ 2147483647 h 123"/>
              <a:gd name="T58" fmla="*/ 2147483647 w 178"/>
              <a:gd name="T59" fmla="*/ 2147483647 h 123"/>
              <a:gd name="T60" fmla="*/ 2147483647 w 178"/>
              <a:gd name="T61" fmla="*/ 2147483647 h 123"/>
              <a:gd name="T62" fmla="*/ 2147483647 w 178"/>
              <a:gd name="T63" fmla="*/ 2147483647 h 123"/>
              <a:gd name="T64" fmla="*/ 2147483647 w 178"/>
              <a:gd name="T65" fmla="*/ 2147483647 h 123"/>
              <a:gd name="T66" fmla="*/ 2147483647 w 178"/>
              <a:gd name="T67" fmla="*/ 2147483647 h 123"/>
              <a:gd name="T68" fmla="*/ 2147483647 w 178"/>
              <a:gd name="T69" fmla="*/ 2147483647 h 123"/>
              <a:gd name="T70" fmla="*/ 2147483647 w 178"/>
              <a:gd name="T71" fmla="*/ 2147483647 h 123"/>
              <a:gd name="T72" fmla="*/ 2147483647 w 178"/>
              <a:gd name="T73" fmla="*/ 2147483647 h 123"/>
              <a:gd name="T74" fmla="*/ 2147483647 w 178"/>
              <a:gd name="T75" fmla="*/ 2147483647 h 123"/>
              <a:gd name="T76" fmla="*/ 2147483647 w 178"/>
              <a:gd name="T77" fmla="*/ 2147483647 h 123"/>
              <a:gd name="T78" fmla="*/ 2147483647 w 178"/>
              <a:gd name="T79" fmla="*/ 2147483647 h 123"/>
              <a:gd name="T80" fmla="*/ 2147483647 w 178"/>
              <a:gd name="T81" fmla="*/ 2147483647 h 123"/>
              <a:gd name="T82" fmla="*/ 2147483647 w 178"/>
              <a:gd name="T83" fmla="*/ 2147483647 h 123"/>
              <a:gd name="T84" fmla="*/ 2147483647 w 178"/>
              <a:gd name="T85" fmla="*/ 2147483647 h 123"/>
              <a:gd name="T86" fmla="*/ 2147483647 w 178"/>
              <a:gd name="T87" fmla="*/ 2147483647 h 123"/>
              <a:gd name="T88" fmla="*/ 2147483647 w 178"/>
              <a:gd name="T89" fmla="*/ 2147483647 h 123"/>
              <a:gd name="T90" fmla="*/ 2147483647 w 178"/>
              <a:gd name="T91" fmla="*/ 2147483647 h 123"/>
              <a:gd name="T92" fmla="*/ 2147483647 w 178"/>
              <a:gd name="T93" fmla="*/ 2147483647 h 123"/>
              <a:gd name="T94" fmla="*/ 2147483647 w 178"/>
              <a:gd name="T95" fmla="*/ 2147483647 h 123"/>
              <a:gd name="T96" fmla="*/ 2147483647 w 178"/>
              <a:gd name="T97" fmla="*/ 2147483647 h 123"/>
              <a:gd name="T98" fmla="*/ 2147483647 w 178"/>
              <a:gd name="T99" fmla="*/ 2147483647 h 123"/>
              <a:gd name="T100" fmla="*/ 2147483647 w 178"/>
              <a:gd name="T101" fmla="*/ 2147483647 h 123"/>
              <a:gd name="T102" fmla="*/ 2147483647 w 178"/>
              <a:gd name="T103" fmla="*/ 2147483647 h 123"/>
              <a:gd name="T104" fmla="*/ 2147483647 w 178"/>
              <a:gd name="T105" fmla="*/ 2147483647 h 123"/>
              <a:gd name="T106" fmla="*/ 2147483647 w 178"/>
              <a:gd name="T107" fmla="*/ 2147483647 h 123"/>
              <a:gd name="T108" fmla="*/ 2147483647 w 178"/>
              <a:gd name="T109" fmla="*/ 2147483647 h 123"/>
              <a:gd name="T110" fmla="*/ 2147483647 w 178"/>
              <a:gd name="T111" fmla="*/ 2147483647 h 123"/>
              <a:gd name="T112" fmla="*/ 2147483647 w 178"/>
              <a:gd name="T113" fmla="*/ 2147483647 h 123"/>
              <a:gd name="T114" fmla="*/ 2147483647 w 178"/>
              <a:gd name="T115" fmla="*/ 2147483647 h 123"/>
              <a:gd name="T116" fmla="*/ 2147483647 w 178"/>
              <a:gd name="T117" fmla="*/ 2147483647 h 123"/>
              <a:gd name="T118" fmla="*/ 2147483647 w 178"/>
              <a:gd name="T119" fmla="*/ 2147483647 h 123"/>
              <a:gd name="T120" fmla="*/ 2147483647 w 178"/>
              <a:gd name="T121" fmla="*/ 2147483647 h 123"/>
              <a:gd name="T122" fmla="*/ 2147483647 w 178"/>
              <a:gd name="T123" fmla="*/ 2147483647 h 12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78"/>
              <a:gd name="T187" fmla="*/ 0 h 123"/>
              <a:gd name="T188" fmla="*/ 178 w 178"/>
              <a:gd name="T189" fmla="*/ 123 h 12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78" h="123">
                <a:moveTo>
                  <a:pt x="83" y="110"/>
                </a:moveTo>
                <a:lnTo>
                  <a:pt x="82" y="108"/>
                </a:lnTo>
                <a:lnTo>
                  <a:pt x="81" y="107"/>
                </a:lnTo>
                <a:lnTo>
                  <a:pt x="81" y="106"/>
                </a:lnTo>
                <a:lnTo>
                  <a:pt x="82" y="105"/>
                </a:lnTo>
                <a:lnTo>
                  <a:pt x="82" y="104"/>
                </a:lnTo>
                <a:lnTo>
                  <a:pt x="82" y="102"/>
                </a:lnTo>
                <a:lnTo>
                  <a:pt x="82" y="101"/>
                </a:lnTo>
                <a:lnTo>
                  <a:pt x="82" y="100"/>
                </a:lnTo>
                <a:lnTo>
                  <a:pt x="81" y="101"/>
                </a:lnTo>
                <a:lnTo>
                  <a:pt x="80" y="102"/>
                </a:lnTo>
                <a:lnTo>
                  <a:pt x="80" y="104"/>
                </a:lnTo>
                <a:lnTo>
                  <a:pt x="80" y="105"/>
                </a:lnTo>
                <a:lnTo>
                  <a:pt x="78" y="105"/>
                </a:lnTo>
                <a:lnTo>
                  <a:pt x="78" y="106"/>
                </a:lnTo>
                <a:lnTo>
                  <a:pt x="77" y="106"/>
                </a:lnTo>
                <a:lnTo>
                  <a:pt x="76" y="106"/>
                </a:lnTo>
                <a:lnTo>
                  <a:pt x="76" y="105"/>
                </a:lnTo>
                <a:lnTo>
                  <a:pt x="77" y="102"/>
                </a:lnTo>
                <a:lnTo>
                  <a:pt x="75" y="102"/>
                </a:lnTo>
                <a:lnTo>
                  <a:pt x="75" y="101"/>
                </a:lnTo>
                <a:lnTo>
                  <a:pt x="75" y="100"/>
                </a:lnTo>
                <a:lnTo>
                  <a:pt x="76" y="99"/>
                </a:lnTo>
                <a:lnTo>
                  <a:pt x="77" y="99"/>
                </a:lnTo>
                <a:lnTo>
                  <a:pt x="78" y="98"/>
                </a:lnTo>
                <a:lnTo>
                  <a:pt x="78" y="97"/>
                </a:lnTo>
                <a:lnTo>
                  <a:pt x="76" y="98"/>
                </a:lnTo>
                <a:lnTo>
                  <a:pt x="75" y="97"/>
                </a:lnTo>
                <a:lnTo>
                  <a:pt x="73" y="95"/>
                </a:lnTo>
                <a:lnTo>
                  <a:pt x="74" y="94"/>
                </a:lnTo>
                <a:lnTo>
                  <a:pt x="73" y="93"/>
                </a:lnTo>
                <a:lnTo>
                  <a:pt x="73" y="92"/>
                </a:lnTo>
                <a:lnTo>
                  <a:pt x="72" y="90"/>
                </a:lnTo>
                <a:lnTo>
                  <a:pt x="71" y="91"/>
                </a:lnTo>
                <a:lnTo>
                  <a:pt x="69" y="93"/>
                </a:lnTo>
                <a:lnTo>
                  <a:pt x="69" y="94"/>
                </a:lnTo>
                <a:lnTo>
                  <a:pt x="68" y="94"/>
                </a:lnTo>
                <a:lnTo>
                  <a:pt x="68" y="95"/>
                </a:lnTo>
                <a:lnTo>
                  <a:pt x="67" y="96"/>
                </a:lnTo>
                <a:lnTo>
                  <a:pt x="65" y="96"/>
                </a:lnTo>
                <a:lnTo>
                  <a:pt x="65" y="95"/>
                </a:lnTo>
                <a:lnTo>
                  <a:pt x="65" y="94"/>
                </a:lnTo>
                <a:lnTo>
                  <a:pt x="65" y="93"/>
                </a:lnTo>
                <a:lnTo>
                  <a:pt x="64" y="93"/>
                </a:lnTo>
                <a:lnTo>
                  <a:pt x="63" y="94"/>
                </a:lnTo>
                <a:lnTo>
                  <a:pt x="62" y="95"/>
                </a:lnTo>
                <a:lnTo>
                  <a:pt x="61" y="95"/>
                </a:lnTo>
                <a:lnTo>
                  <a:pt x="59" y="95"/>
                </a:lnTo>
                <a:lnTo>
                  <a:pt x="58" y="95"/>
                </a:lnTo>
                <a:lnTo>
                  <a:pt x="57" y="95"/>
                </a:lnTo>
                <a:lnTo>
                  <a:pt x="56" y="95"/>
                </a:lnTo>
                <a:lnTo>
                  <a:pt x="56" y="94"/>
                </a:lnTo>
                <a:lnTo>
                  <a:pt x="55" y="94"/>
                </a:lnTo>
                <a:lnTo>
                  <a:pt x="54" y="94"/>
                </a:lnTo>
                <a:lnTo>
                  <a:pt x="53" y="93"/>
                </a:lnTo>
                <a:lnTo>
                  <a:pt x="52" y="94"/>
                </a:lnTo>
                <a:lnTo>
                  <a:pt x="51" y="93"/>
                </a:lnTo>
                <a:lnTo>
                  <a:pt x="48" y="92"/>
                </a:lnTo>
                <a:lnTo>
                  <a:pt x="43" y="91"/>
                </a:lnTo>
                <a:lnTo>
                  <a:pt x="42" y="92"/>
                </a:lnTo>
                <a:lnTo>
                  <a:pt x="41" y="92"/>
                </a:lnTo>
                <a:lnTo>
                  <a:pt x="41" y="91"/>
                </a:lnTo>
                <a:lnTo>
                  <a:pt x="40" y="90"/>
                </a:lnTo>
                <a:lnTo>
                  <a:pt x="38" y="90"/>
                </a:lnTo>
                <a:lnTo>
                  <a:pt x="36" y="90"/>
                </a:lnTo>
                <a:lnTo>
                  <a:pt x="33" y="90"/>
                </a:lnTo>
                <a:lnTo>
                  <a:pt x="31" y="91"/>
                </a:lnTo>
                <a:lnTo>
                  <a:pt x="29" y="91"/>
                </a:lnTo>
                <a:lnTo>
                  <a:pt x="28" y="92"/>
                </a:lnTo>
                <a:lnTo>
                  <a:pt x="27" y="93"/>
                </a:lnTo>
                <a:lnTo>
                  <a:pt x="26" y="94"/>
                </a:lnTo>
                <a:lnTo>
                  <a:pt x="25" y="94"/>
                </a:lnTo>
                <a:lnTo>
                  <a:pt x="24" y="93"/>
                </a:lnTo>
                <a:lnTo>
                  <a:pt x="24" y="92"/>
                </a:lnTo>
                <a:lnTo>
                  <a:pt x="25" y="91"/>
                </a:lnTo>
                <a:lnTo>
                  <a:pt x="25" y="89"/>
                </a:lnTo>
                <a:lnTo>
                  <a:pt x="23" y="88"/>
                </a:lnTo>
                <a:lnTo>
                  <a:pt x="21" y="89"/>
                </a:lnTo>
                <a:lnTo>
                  <a:pt x="19" y="90"/>
                </a:lnTo>
                <a:lnTo>
                  <a:pt x="17" y="90"/>
                </a:lnTo>
                <a:lnTo>
                  <a:pt x="16" y="89"/>
                </a:lnTo>
                <a:lnTo>
                  <a:pt x="14" y="89"/>
                </a:lnTo>
                <a:lnTo>
                  <a:pt x="13" y="88"/>
                </a:lnTo>
                <a:lnTo>
                  <a:pt x="12" y="87"/>
                </a:lnTo>
                <a:lnTo>
                  <a:pt x="11" y="88"/>
                </a:lnTo>
                <a:lnTo>
                  <a:pt x="10" y="88"/>
                </a:lnTo>
                <a:lnTo>
                  <a:pt x="10" y="87"/>
                </a:lnTo>
                <a:lnTo>
                  <a:pt x="9" y="86"/>
                </a:lnTo>
                <a:lnTo>
                  <a:pt x="8" y="84"/>
                </a:lnTo>
                <a:lnTo>
                  <a:pt x="9" y="83"/>
                </a:lnTo>
                <a:lnTo>
                  <a:pt x="10" y="82"/>
                </a:lnTo>
                <a:lnTo>
                  <a:pt x="10" y="81"/>
                </a:lnTo>
                <a:lnTo>
                  <a:pt x="11" y="80"/>
                </a:lnTo>
                <a:lnTo>
                  <a:pt x="12" y="80"/>
                </a:lnTo>
                <a:lnTo>
                  <a:pt x="13" y="79"/>
                </a:lnTo>
                <a:lnTo>
                  <a:pt x="13" y="77"/>
                </a:lnTo>
                <a:lnTo>
                  <a:pt x="12" y="74"/>
                </a:lnTo>
                <a:lnTo>
                  <a:pt x="12" y="73"/>
                </a:lnTo>
                <a:lnTo>
                  <a:pt x="12" y="72"/>
                </a:lnTo>
                <a:lnTo>
                  <a:pt x="12" y="71"/>
                </a:lnTo>
                <a:lnTo>
                  <a:pt x="13" y="71"/>
                </a:lnTo>
                <a:lnTo>
                  <a:pt x="14" y="70"/>
                </a:lnTo>
                <a:lnTo>
                  <a:pt x="15" y="69"/>
                </a:lnTo>
                <a:lnTo>
                  <a:pt x="13" y="67"/>
                </a:lnTo>
                <a:lnTo>
                  <a:pt x="13" y="66"/>
                </a:lnTo>
                <a:lnTo>
                  <a:pt x="13" y="65"/>
                </a:lnTo>
                <a:lnTo>
                  <a:pt x="13" y="64"/>
                </a:lnTo>
                <a:lnTo>
                  <a:pt x="13" y="63"/>
                </a:lnTo>
                <a:lnTo>
                  <a:pt x="12" y="63"/>
                </a:lnTo>
                <a:lnTo>
                  <a:pt x="11" y="62"/>
                </a:lnTo>
                <a:lnTo>
                  <a:pt x="11" y="61"/>
                </a:lnTo>
                <a:lnTo>
                  <a:pt x="11" y="60"/>
                </a:lnTo>
                <a:lnTo>
                  <a:pt x="10" y="60"/>
                </a:lnTo>
                <a:lnTo>
                  <a:pt x="10" y="58"/>
                </a:lnTo>
                <a:lnTo>
                  <a:pt x="9" y="59"/>
                </a:lnTo>
                <a:lnTo>
                  <a:pt x="8" y="58"/>
                </a:lnTo>
                <a:lnTo>
                  <a:pt x="7" y="57"/>
                </a:lnTo>
                <a:lnTo>
                  <a:pt x="2" y="61"/>
                </a:lnTo>
                <a:lnTo>
                  <a:pt x="0" y="58"/>
                </a:lnTo>
                <a:lnTo>
                  <a:pt x="3" y="55"/>
                </a:lnTo>
                <a:lnTo>
                  <a:pt x="4" y="54"/>
                </a:lnTo>
                <a:lnTo>
                  <a:pt x="3" y="52"/>
                </a:lnTo>
                <a:lnTo>
                  <a:pt x="3" y="51"/>
                </a:lnTo>
                <a:lnTo>
                  <a:pt x="2" y="50"/>
                </a:lnTo>
                <a:lnTo>
                  <a:pt x="3" y="50"/>
                </a:lnTo>
                <a:lnTo>
                  <a:pt x="3" y="49"/>
                </a:lnTo>
                <a:lnTo>
                  <a:pt x="2" y="48"/>
                </a:lnTo>
                <a:lnTo>
                  <a:pt x="2" y="47"/>
                </a:lnTo>
                <a:lnTo>
                  <a:pt x="2" y="44"/>
                </a:lnTo>
                <a:lnTo>
                  <a:pt x="2" y="43"/>
                </a:lnTo>
                <a:lnTo>
                  <a:pt x="3" y="43"/>
                </a:lnTo>
                <a:lnTo>
                  <a:pt x="4" y="42"/>
                </a:lnTo>
                <a:lnTo>
                  <a:pt x="4" y="44"/>
                </a:lnTo>
                <a:lnTo>
                  <a:pt x="7" y="44"/>
                </a:lnTo>
                <a:lnTo>
                  <a:pt x="8" y="43"/>
                </a:lnTo>
                <a:lnTo>
                  <a:pt x="9" y="43"/>
                </a:lnTo>
                <a:lnTo>
                  <a:pt x="9" y="42"/>
                </a:lnTo>
                <a:lnTo>
                  <a:pt x="8" y="41"/>
                </a:lnTo>
                <a:lnTo>
                  <a:pt x="8" y="40"/>
                </a:lnTo>
                <a:lnTo>
                  <a:pt x="8" y="39"/>
                </a:lnTo>
                <a:lnTo>
                  <a:pt x="9" y="38"/>
                </a:lnTo>
                <a:lnTo>
                  <a:pt x="9" y="37"/>
                </a:lnTo>
                <a:lnTo>
                  <a:pt x="10" y="34"/>
                </a:lnTo>
                <a:lnTo>
                  <a:pt x="10" y="33"/>
                </a:lnTo>
                <a:lnTo>
                  <a:pt x="10" y="32"/>
                </a:lnTo>
                <a:lnTo>
                  <a:pt x="8" y="30"/>
                </a:lnTo>
                <a:lnTo>
                  <a:pt x="7" y="30"/>
                </a:lnTo>
                <a:lnTo>
                  <a:pt x="8" y="27"/>
                </a:lnTo>
                <a:lnTo>
                  <a:pt x="9" y="27"/>
                </a:lnTo>
                <a:lnTo>
                  <a:pt x="9" y="25"/>
                </a:lnTo>
                <a:lnTo>
                  <a:pt x="9" y="24"/>
                </a:lnTo>
                <a:lnTo>
                  <a:pt x="9" y="23"/>
                </a:lnTo>
                <a:lnTo>
                  <a:pt x="10" y="23"/>
                </a:lnTo>
                <a:lnTo>
                  <a:pt x="10" y="24"/>
                </a:lnTo>
                <a:lnTo>
                  <a:pt x="12" y="25"/>
                </a:lnTo>
                <a:lnTo>
                  <a:pt x="14" y="26"/>
                </a:lnTo>
                <a:lnTo>
                  <a:pt x="16" y="26"/>
                </a:lnTo>
                <a:lnTo>
                  <a:pt x="17" y="24"/>
                </a:lnTo>
                <a:lnTo>
                  <a:pt x="18" y="24"/>
                </a:lnTo>
                <a:lnTo>
                  <a:pt x="18" y="23"/>
                </a:lnTo>
                <a:lnTo>
                  <a:pt x="19" y="23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1" y="21"/>
                </a:lnTo>
                <a:lnTo>
                  <a:pt x="22" y="21"/>
                </a:lnTo>
                <a:lnTo>
                  <a:pt x="23" y="20"/>
                </a:lnTo>
                <a:lnTo>
                  <a:pt x="25" y="19"/>
                </a:lnTo>
                <a:lnTo>
                  <a:pt x="26" y="17"/>
                </a:lnTo>
                <a:lnTo>
                  <a:pt x="28" y="13"/>
                </a:lnTo>
                <a:lnTo>
                  <a:pt x="28" y="12"/>
                </a:lnTo>
                <a:lnTo>
                  <a:pt x="29" y="10"/>
                </a:lnTo>
                <a:lnTo>
                  <a:pt x="29" y="9"/>
                </a:lnTo>
                <a:lnTo>
                  <a:pt x="29" y="8"/>
                </a:lnTo>
                <a:lnTo>
                  <a:pt x="30" y="7"/>
                </a:lnTo>
                <a:lnTo>
                  <a:pt x="31" y="5"/>
                </a:lnTo>
                <a:lnTo>
                  <a:pt x="32" y="4"/>
                </a:lnTo>
                <a:lnTo>
                  <a:pt x="32" y="3"/>
                </a:lnTo>
                <a:lnTo>
                  <a:pt x="32" y="2"/>
                </a:lnTo>
                <a:lnTo>
                  <a:pt x="34" y="2"/>
                </a:lnTo>
                <a:lnTo>
                  <a:pt x="37" y="0"/>
                </a:lnTo>
                <a:lnTo>
                  <a:pt x="38" y="1"/>
                </a:lnTo>
                <a:lnTo>
                  <a:pt x="39" y="1"/>
                </a:lnTo>
                <a:lnTo>
                  <a:pt x="38" y="4"/>
                </a:lnTo>
                <a:lnTo>
                  <a:pt x="37" y="7"/>
                </a:lnTo>
                <a:lnTo>
                  <a:pt x="38" y="8"/>
                </a:lnTo>
                <a:lnTo>
                  <a:pt x="38" y="11"/>
                </a:lnTo>
                <a:lnTo>
                  <a:pt x="38" y="12"/>
                </a:lnTo>
                <a:lnTo>
                  <a:pt x="37" y="13"/>
                </a:lnTo>
                <a:lnTo>
                  <a:pt x="38" y="14"/>
                </a:lnTo>
                <a:lnTo>
                  <a:pt x="37" y="14"/>
                </a:lnTo>
                <a:lnTo>
                  <a:pt x="36" y="15"/>
                </a:lnTo>
                <a:lnTo>
                  <a:pt x="34" y="15"/>
                </a:lnTo>
                <a:lnTo>
                  <a:pt x="32" y="15"/>
                </a:lnTo>
                <a:lnTo>
                  <a:pt x="32" y="17"/>
                </a:lnTo>
                <a:lnTo>
                  <a:pt x="32" y="20"/>
                </a:lnTo>
                <a:lnTo>
                  <a:pt x="32" y="21"/>
                </a:lnTo>
                <a:lnTo>
                  <a:pt x="32" y="22"/>
                </a:lnTo>
                <a:lnTo>
                  <a:pt x="32" y="23"/>
                </a:lnTo>
                <a:lnTo>
                  <a:pt x="34" y="22"/>
                </a:lnTo>
                <a:lnTo>
                  <a:pt x="35" y="23"/>
                </a:lnTo>
                <a:lnTo>
                  <a:pt x="36" y="25"/>
                </a:lnTo>
                <a:lnTo>
                  <a:pt x="35" y="27"/>
                </a:lnTo>
                <a:lnTo>
                  <a:pt x="34" y="30"/>
                </a:lnTo>
                <a:lnTo>
                  <a:pt x="34" y="31"/>
                </a:lnTo>
                <a:lnTo>
                  <a:pt x="36" y="32"/>
                </a:lnTo>
                <a:lnTo>
                  <a:pt x="37" y="33"/>
                </a:lnTo>
                <a:lnTo>
                  <a:pt x="37" y="34"/>
                </a:lnTo>
                <a:lnTo>
                  <a:pt x="38" y="34"/>
                </a:lnTo>
                <a:lnTo>
                  <a:pt x="38" y="35"/>
                </a:lnTo>
                <a:lnTo>
                  <a:pt x="38" y="36"/>
                </a:lnTo>
                <a:lnTo>
                  <a:pt x="40" y="36"/>
                </a:lnTo>
                <a:lnTo>
                  <a:pt x="41" y="36"/>
                </a:lnTo>
                <a:lnTo>
                  <a:pt x="41" y="37"/>
                </a:lnTo>
                <a:lnTo>
                  <a:pt x="42" y="39"/>
                </a:lnTo>
                <a:lnTo>
                  <a:pt x="43" y="40"/>
                </a:lnTo>
                <a:lnTo>
                  <a:pt x="44" y="39"/>
                </a:lnTo>
                <a:lnTo>
                  <a:pt x="45" y="38"/>
                </a:lnTo>
                <a:lnTo>
                  <a:pt x="46" y="40"/>
                </a:lnTo>
                <a:lnTo>
                  <a:pt x="48" y="41"/>
                </a:lnTo>
                <a:lnTo>
                  <a:pt x="48" y="40"/>
                </a:lnTo>
                <a:lnTo>
                  <a:pt x="51" y="38"/>
                </a:lnTo>
                <a:lnTo>
                  <a:pt x="52" y="38"/>
                </a:lnTo>
                <a:lnTo>
                  <a:pt x="53" y="38"/>
                </a:lnTo>
                <a:lnTo>
                  <a:pt x="54" y="38"/>
                </a:lnTo>
                <a:lnTo>
                  <a:pt x="55" y="38"/>
                </a:lnTo>
                <a:lnTo>
                  <a:pt x="57" y="38"/>
                </a:lnTo>
                <a:lnTo>
                  <a:pt x="58" y="38"/>
                </a:lnTo>
                <a:lnTo>
                  <a:pt x="60" y="36"/>
                </a:lnTo>
                <a:lnTo>
                  <a:pt x="62" y="36"/>
                </a:lnTo>
                <a:lnTo>
                  <a:pt x="63" y="35"/>
                </a:lnTo>
                <a:lnTo>
                  <a:pt x="62" y="33"/>
                </a:lnTo>
                <a:lnTo>
                  <a:pt x="62" y="32"/>
                </a:lnTo>
                <a:lnTo>
                  <a:pt x="64" y="32"/>
                </a:lnTo>
                <a:lnTo>
                  <a:pt x="64" y="33"/>
                </a:lnTo>
                <a:lnTo>
                  <a:pt x="64" y="34"/>
                </a:lnTo>
                <a:lnTo>
                  <a:pt x="65" y="36"/>
                </a:lnTo>
                <a:lnTo>
                  <a:pt x="66" y="37"/>
                </a:lnTo>
                <a:lnTo>
                  <a:pt x="67" y="39"/>
                </a:lnTo>
                <a:lnTo>
                  <a:pt x="67" y="41"/>
                </a:lnTo>
                <a:lnTo>
                  <a:pt x="68" y="42"/>
                </a:lnTo>
                <a:lnTo>
                  <a:pt x="69" y="42"/>
                </a:lnTo>
                <a:lnTo>
                  <a:pt x="70" y="42"/>
                </a:lnTo>
                <a:lnTo>
                  <a:pt x="72" y="41"/>
                </a:lnTo>
                <a:lnTo>
                  <a:pt x="73" y="43"/>
                </a:lnTo>
                <a:lnTo>
                  <a:pt x="75" y="42"/>
                </a:lnTo>
                <a:lnTo>
                  <a:pt x="77" y="41"/>
                </a:lnTo>
                <a:lnTo>
                  <a:pt x="77" y="40"/>
                </a:lnTo>
                <a:lnTo>
                  <a:pt x="78" y="41"/>
                </a:lnTo>
                <a:lnTo>
                  <a:pt x="78" y="44"/>
                </a:lnTo>
                <a:lnTo>
                  <a:pt x="78" y="45"/>
                </a:lnTo>
                <a:lnTo>
                  <a:pt x="79" y="45"/>
                </a:lnTo>
                <a:lnTo>
                  <a:pt x="80" y="45"/>
                </a:lnTo>
                <a:lnTo>
                  <a:pt x="82" y="43"/>
                </a:lnTo>
                <a:lnTo>
                  <a:pt x="83" y="43"/>
                </a:lnTo>
                <a:lnTo>
                  <a:pt x="85" y="42"/>
                </a:lnTo>
                <a:lnTo>
                  <a:pt x="86" y="41"/>
                </a:lnTo>
                <a:lnTo>
                  <a:pt x="87" y="39"/>
                </a:lnTo>
                <a:lnTo>
                  <a:pt x="88" y="37"/>
                </a:lnTo>
                <a:lnTo>
                  <a:pt x="90" y="36"/>
                </a:lnTo>
                <a:lnTo>
                  <a:pt x="91" y="35"/>
                </a:lnTo>
                <a:lnTo>
                  <a:pt x="93" y="35"/>
                </a:lnTo>
                <a:lnTo>
                  <a:pt x="94" y="35"/>
                </a:lnTo>
                <a:lnTo>
                  <a:pt x="94" y="34"/>
                </a:lnTo>
                <a:lnTo>
                  <a:pt x="93" y="34"/>
                </a:lnTo>
                <a:lnTo>
                  <a:pt x="93" y="33"/>
                </a:lnTo>
                <a:lnTo>
                  <a:pt x="93" y="32"/>
                </a:lnTo>
                <a:lnTo>
                  <a:pt x="93" y="30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30"/>
                </a:lnTo>
                <a:lnTo>
                  <a:pt x="96" y="31"/>
                </a:lnTo>
                <a:lnTo>
                  <a:pt x="96" y="30"/>
                </a:lnTo>
                <a:lnTo>
                  <a:pt x="97" y="28"/>
                </a:lnTo>
                <a:lnTo>
                  <a:pt x="98" y="29"/>
                </a:lnTo>
                <a:lnTo>
                  <a:pt x="99" y="30"/>
                </a:lnTo>
                <a:lnTo>
                  <a:pt x="98" y="31"/>
                </a:lnTo>
                <a:lnTo>
                  <a:pt x="98" y="33"/>
                </a:lnTo>
                <a:lnTo>
                  <a:pt x="98" y="34"/>
                </a:lnTo>
                <a:lnTo>
                  <a:pt x="98" y="35"/>
                </a:lnTo>
                <a:lnTo>
                  <a:pt x="98" y="37"/>
                </a:lnTo>
                <a:lnTo>
                  <a:pt x="98" y="38"/>
                </a:lnTo>
                <a:lnTo>
                  <a:pt x="98" y="39"/>
                </a:lnTo>
                <a:lnTo>
                  <a:pt x="98" y="40"/>
                </a:lnTo>
                <a:lnTo>
                  <a:pt x="98" y="41"/>
                </a:lnTo>
                <a:lnTo>
                  <a:pt x="99" y="43"/>
                </a:lnTo>
                <a:lnTo>
                  <a:pt x="100" y="43"/>
                </a:lnTo>
                <a:lnTo>
                  <a:pt x="99" y="45"/>
                </a:lnTo>
                <a:lnTo>
                  <a:pt x="100" y="45"/>
                </a:lnTo>
                <a:lnTo>
                  <a:pt x="101" y="45"/>
                </a:lnTo>
                <a:lnTo>
                  <a:pt x="102" y="45"/>
                </a:lnTo>
                <a:lnTo>
                  <a:pt x="103" y="45"/>
                </a:lnTo>
                <a:lnTo>
                  <a:pt x="104" y="45"/>
                </a:lnTo>
                <a:lnTo>
                  <a:pt x="106" y="46"/>
                </a:lnTo>
                <a:lnTo>
                  <a:pt x="107" y="45"/>
                </a:lnTo>
                <a:lnTo>
                  <a:pt x="108" y="45"/>
                </a:lnTo>
                <a:lnTo>
                  <a:pt x="108" y="44"/>
                </a:lnTo>
                <a:lnTo>
                  <a:pt x="109" y="40"/>
                </a:lnTo>
                <a:lnTo>
                  <a:pt x="110" y="40"/>
                </a:lnTo>
                <a:lnTo>
                  <a:pt x="111" y="39"/>
                </a:lnTo>
                <a:lnTo>
                  <a:pt x="115" y="37"/>
                </a:lnTo>
                <a:lnTo>
                  <a:pt x="118" y="36"/>
                </a:lnTo>
                <a:lnTo>
                  <a:pt x="119" y="35"/>
                </a:lnTo>
                <a:lnTo>
                  <a:pt x="120" y="35"/>
                </a:lnTo>
                <a:lnTo>
                  <a:pt x="122" y="35"/>
                </a:lnTo>
                <a:lnTo>
                  <a:pt x="124" y="35"/>
                </a:lnTo>
                <a:lnTo>
                  <a:pt x="125" y="34"/>
                </a:lnTo>
                <a:lnTo>
                  <a:pt x="126" y="33"/>
                </a:lnTo>
                <a:lnTo>
                  <a:pt x="125" y="32"/>
                </a:lnTo>
                <a:lnTo>
                  <a:pt x="125" y="31"/>
                </a:lnTo>
                <a:lnTo>
                  <a:pt x="128" y="31"/>
                </a:lnTo>
                <a:lnTo>
                  <a:pt x="129" y="29"/>
                </a:lnTo>
                <a:lnTo>
                  <a:pt x="130" y="30"/>
                </a:lnTo>
                <a:lnTo>
                  <a:pt x="131" y="31"/>
                </a:lnTo>
                <a:lnTo>
                  <a:pt x="132" y="31"/>
                </a:lnTo>
                <a:lnTo>
                  <a:pt x="132" y="33"/>
                </a:lnTo>
                <a:lnTo>
                  <a:pt x="142" y="39"/>
                </a:lnTo>
                <a:lnTo>
                  <a:pt x="147" y="37"/>
                </a:lnTo>
                <a:lnTo>
                  <a:pt x="145" y="34"/>
                </a:lnTo>
                <a:lnTo>
                  <a:pt x="146" y="34"/>
                </a:lnTo>
                <a:lnTo>
                  <a:pt x="149" y="34"/>
                </a:lnTo>
                <a:lnTo>
                  <a:pt x="151" y="34"/>
                </a:lnTo>
                <a:lnTo>
                  <a:pt x="154" y="47"/>
                </a:lnTo>
                <a:lnTo>
                  <a:pt x="154" y="48"/>
                </a:lnTo>
                <a:lnTo>
                  <a:pt x="159" y="53"/>
                </a:lnTo>
                <a:lnTo>
                  <a:pt x="161" y="52"/>
                </a:lnTo>
                <a:lnTo>
                  <a:pt x="163" y="52"/>
                </a:lnTo>
                <a:lnTo>
                  <a:pt x="165" y="51"/>
                </a:lnTo>
                <a:lnTo>
                  <a:pt x="167" y="51"/>
                </a:lnTo>
                <a:lnTo>
                  <a:pt x="169" y="52"/>
                </a:lnTo>
                <a:lnTo>
                  <a:pt x="171" y="53"/>
                </a:lnTo>
                <a:lnTo>
                  <a:pt x="170" y="54"/>
                </a:lnTo>
                <a:lnTo>
                  <a:pt x="171" y="54"/>
                </a:lnTo>
                <a:lnTo>
                  <a:pt x="172" y="56"/>
                </a:lnTo>
                <a:lnTo>
                  <a:pt x="172" y="57"/>
                </a:lnTo>
                <a:lnTo>
                  <a:pt x="172" y="56"/>
                </a:lnTo>
                <a:lnTo>
                  <a:pt x="173" y="58"/>
                </a:lnTo>
                <a:lnTo>
                  <a:pt x="173" y="59"/>
                </a:lnTo>
                <a:lnTo>
                  <a:pt x="172" y="60"/>
                </a:lnTo>
                <a:lnTo>
                  <a:pt x="171" y="61"/>
                </a:lnTo>
                <a:lnTo>
                  <a:pt x="171" y="63"/>
                </a:lnTo>
                <a:lnTo>
                  <a:pt x="169" y="63"/>
                </a:lnTo>
                <a:lnTo>
                  <a:pt x="169" y="64"/>
                </a:lnTo>
                <a:lnTo>
                  <a:pt x="169" y="65"/>
                </a:lnTo>
                <a:lnTo>
                  <a:pt x="168" y="66"/>
                </a:lnTo>
                <a:lnTo>
                  <a:pt x="167" y="67"/>
                </a:lnTo>
                <a:lnTo>
                  <a:pt x="167" y="68"/>
                </a:lnTo>
                <a:lnTo>
                  <a:pt x="166" y="69"/>
                </a:lnTo>
                <a:lnTo>
                  <a:pt x="168" y="70"/>
                </a:lnTo>
                <a:lnTo>
                  <a:pt x="167" y="71"/>
                </a:lnTo>
                <a:lnTo>
                  <a:pt x="167" y="72"/>
                </a:lnTo>
                <a:lnTo>
                  <a:pt x="167" y="73"/>
                </a:lnTo>
                <a:lnTo>
                  <a:pt x="167" y="74"/>
                </a:lnTo>
                <a:lnTo>
                  <a:pt x="167" y="75"/>
                </a:lnTo>
                <a:lnTo>
                  <a:pt x="169" y="77"/>
                </a:lnTo>
                <a:lnTo>
                  <a:pt x="168" y="81"/>
                </a:lnTo>
                <a:lnTo>
                  <a:pt x="169" y="86"/>
                </a:lnTo>
                <a:lnTo>
                  <a:pt x="168" y="87"/>
                </a:lnTo>
                <a:lnTo>
                  <a:pt x="168" y="88"/>
                </a:lnTo>
                <a:lnTo>
                  <a:pt x="169" y="88"/>
                </a:lnTo>
                <a:lnTo>
                  <a:pt x="170" y="89"/>
                </a:lnTo>
                <a:lnTo>
                  <a:pt x="170" y="90"/>
                </a:lnTo>
                <a:lnTo>
                  <a:pt x="170" y="91"/>
                </a:lnTo>
                <a:lnTo>
                  <a:pt x="170" y="92"/>
                </a:lnTo>
                <a:lnTo>
                  <a:pt x="170" y="93"/>
                </a:lnTo>
                <a:lnTo>
                  <a:pt x="171" y="93"/>
                </a:lnTo>
                <a:lnTo>
                  <a:pt x="171" y="92"/>
                </a:lnTo>
                <a:lnTo>
                  <a:pt x="171" y="91"/>
                </a:lnTo>
                <a:lnTo>
                  <a:pt x="171" y="90"/>
                </a:lnTo>
                <a:lnTo>
                  <a:pt x="171" y="89"/>
                </a:lnTo>
                <a:lnTo>
                  <a:pt x="172" y="89"/>
                </a:lnTo>
                <a:lnTo>
                  <a:pt x="173" y="90"/>
                </a:lnTo>
                <a:lnTo>
                  <a:pt x="174" y="90"/>
                </a:lnTo>
                <a:lnTo>
                  <a:pt x="174" y="88"/>
                </a:lnTo>
                <a:lnTo>
                  <a:pt x="174" y="87"/>
                </a:lnTo>
                <a:lnTo>
                  <a:pt x="174" y="86"/>
                </a:lnTo>
                <a:lnTo>
                  <a:pt x="175" y="86"/>
                </a:lnTo>
                <a:lnTo>
                  <a:pt x="175" y="87"/>
                </a:lnTo>
                <a:lnTo>
                  <a:pt x="176" y="87"/>
                </a:lnTo>
                <a:lnTo>
                  <a:pt x="177" y="88"/>
                </a:lnTo>
                <a:lnTo>
                  <a:pt x="178" y="88"/>
                </a:lnTo>
                <a:lnTo>
                  <a:pt x="178" y="90"/>
                </a:lnTo>
                <a:lnTo>
                  <a:pt x="177" y="90"/>
                </a:lnTo>
                <a:lnTo>
                  <a:pt x="176" y="90"/>
                </a:lnTo>
                <a:lnTo>
                  <a:pt x="175" y="90"/>
                </a:lnTo>
                <a:lnTo>
                  <a:pt x="174" y="91"/>
                </a:lnTo>
                <a:lnTo>
                  <a:pt x="174" y="92"/>
                </a:lnTo>
                <a:lnTo>
                  <a:pt x="173" y="92"/>
                </a:lnTo>
                <a:lnTo>
                  <a:pt x="172" y="92"/>
                </a:lnTo>
                <a:lnTo>
                  <a:pt x="172" y="93"/>
                </a:lnTo>
                <a:lnTo>
                  <a:pt x="173" y="93"/>
                </a:lnTo>
                <a:lnTo>
                  <a:pt x="174" y="94"/>
                </a:lnTo>
                <a:lnTo>
                  <a:pt x="174" y="95"/>
                </a:lnTo>
                <a:lnTo>
                  <a:pt x="173" y="96"/>
                </a:lnTo>
                <a:lnTo>
                  <a:pt x="172" y="96"/>
                </a:lnTo>
                <a:lnTo>
                  <a:pt x="173" y="96"/>
                </a:lnTo>
                <a:lnTo>
                  <a:pt x="172" y="96"/>
                </a:lnTo>
                <a:lnTo>
                  <a:pt x="171" y="95"/>
                </a:lnTo>
                <a:lnTo>
                  <a:pt x="170" y="95"/>
                </a:lnTo>
                <a:lnTo>
                  <a:pt x="169" y="96"/>
                </a:lnTo>
                <a:lnTo>
                  <a:pt x="169" y="97"/>
                </a:lnTo>
                <a:lnTo>
                  <a:pt x="168" y="97"/>
                </a:lnTo>
                <a:lnTo>
                  <a:pt x="168" y="98"/>
                </a:lnTo>
                <a:lnTo>
                  <a:pt x="169" y="99"/>
                </a:lnTo>
                <a:lnTo>
                  <a:pt x="169" y="100"/>
                </a:lnTo>
                <a:lnTo>
                  <a:pt x="168" y="102"/>
                </a:lnTo>
                <a:lnTo>
                  <a:pt x="169" y="102"/>
                </a:lnTo>
                <a:lnTo>
                  <a:pt x="170" y="101"/>
                </a:lnTo>
                <a:lnTo>
                  <a:pt x="171" y="101"/>
                </a:lnTo>
                <a:lnTo>
                  <a:pt x="171" y="100"/>
                </a:lnTo>
                <a:lnTo>
                  <a:pt x="171" y="101"/>
                </a:lnTo>
                <a:lnTo>
                  <a:pt x="171" y="102"/>
                </a:lnTo>
                <a:lnTo>
                  <a:pt x="171" y="103"/>
                </a:lnTo>
                <a:lnTo>
                  <a:pt x="171" y="104"/>
                </a:lnTo>
                <a:lnTo>
                  <a:pt x="172" y="105"/>
                </a:lnTo>
                <a:lnTo>
                  <a:pt x="172" y="106"/>
                </a:lnTo>
                <a:lnTo>
                  <a:pt x="171" y="106"/>
                </a:lnTo>
                <a:lnTo>
                  <a:pt x="171" y="105"/>
                </a:lnTo>
                <a:lnTo>
                  <a:pt x="170" y="104"/>
                </a:lnTo>
                <a:lnTo>
                  <a:pt x="169" y="104"/>
                </a:lnTo>
                <a:lnTo>
                  <a:pt x="169" y="105"/>
                </a:lnTo>
                <a:lnTo>
                  <a:pt x="169" y="106"/>
                </a:lnTo>
                <a:lnTo>
                  <a:pt x="169" y="107"/>
                </a:lnTo>
                <a:lnTo>
                  <a:pt x="168" y="107"/>
                </a:lnTo>
                <a:lnTo>
                  <a:pt x="169" y="107"/>
                </a:lnTo>
                <a:lnTo>
                  <a:pt x="168" y="107"/>
                </a:lnTo>
                <a:lnTo>
                  <a:pt x="167" y="107"/>
                </a:lnTo>
                <a:lnTo>
                  <a:pt x="166" y="107"/>
                </a:lnTo>
                <a:lnTo>
                  <a:pt x="165" y="107"/>
                </a:lnTo>
                <a:lnTo>
                  <a:pt x="165" y="106"/>
                </a:lnTo>
                <a:lnTo>
                  <a:pt x="165" y="105"/>
                </a:lnTo>
                <a:lnTo>
                  <a:pt x="165" y="104"/>
                </a:lnTo>
                <a:lnTo>
                  <a:pt x="164" y="103"/>
                </a:lnTo>
                <a:lnTo>
                  <a:pt x="163" y="102"/>
                </a:lnTo>
                <a:lnTo>
                  <a:pt x="165" y="100"/>
                </a:lnTo>
                <a:lnTo>
                  <a:pt x="165" y="99"/>
                </a:lnTo>
                <a:lnTo>
                  <a:pt x="164" y="99"/>
                </a:lnTo>
                <a:lnTo>
                  <a:pt x="163" y="99"/>
                </a:lnTo>
                <a:lnTo>
                  <a:pt x="163" y="100"/>
                </a:lnTo>
                <a:lnTo>
                  <a:pt x="162" y="99"/>
                </a:lnTo>
                <a:lnTo>
                  <a:pt x="161" y="99"/>
                </a:lnTo>
                <a:lnTo>
                  <a:pt x="161" y="100"/>
                </a:lnTo>
                <a:lnTo>
                  <a:pt x="160" y="100"/>
                </a:lnTo>
                <a:lnTo>
                  <a:pt x="158" y="100"/>
                </a:lnTo>
                <a:lnTo>
                  <a:pt x="157" y="100"/>
                </a:lnTo>
                <a:lnTo>
                  <a:pt x="156" y="101"/>
                </a:lnTo>
                <a:lnTo>
                  <a:pt x="156" y="102"/>
                </a:lnTo>
                <a:lnTo>
                  <a:pt x="158" y="102"/>
                </a:lnTo>
                <a:lnTo>
                  <a:pt x="158" y="103"/>
                </a:lnTo>
                <a:lnTo>
                  <a:pt x="158" y="104"/>
                </a:lnTo>
                <a:lnTo>
                  <a:pt x="157" y="104"/>
                </a:lnTo>
                <a:lnTo>
                  <a:pt x="157" y="103"/>
                </a:lnTo>
                <a:lnTo>
                  <a:pt x="156" y="103"/>
                </a:lnTo>
                <a:lnTo>
                  <a:pt x="155" y="102"/>
                </a:lnTo>
                <a:lnTo>
                  <a:pt x="154" y="105"/>
                </a:lnTo>
                <a:lnTo>
                  <a:pt x="153" y="109"/>
                </a:lnTo>
                <a:lnTo>
                  <a:pt x="152" y="110"/>
                </a:lnTo>
                <a:lnTo>
                  <a:pt x="151" y="110"/>
                </a:lnTo>
                <a:lnTo>
                  <a:pt x="152" y="111"/>
                </a:lnTo>
                <a:lnTo>
                  <a:pt x="152" y="113"/>
                </a:lnTo>
                <a:lnTo>
                  <a:pt x="152" y="114"/>
                </a:lnTo>
                <a:lnTo>
                  <a:pt x="151" y="115"/>
                </a:lnTo>
                <a:lnTo>
                  <a:pt x="149" y="113"/>
                </a:lnTo>
                <a:lnTo>
                  <a:pt x="148" y="112"/>
                </a:lnTo>
                <a:lnTo>
                  <a:pt x="145" y="114"/>
                </a:lnTo>
                <a:lnTo>
                  <a:pt x="143" y="115"/>
                </a:lnTo>
                <a:lnTo>
                  <a:pt x="143" y="117"/>
                </a:lnTo>
                <a:lnTo>
                  <a:pt x="142" y="118"/>
                </a:lnTo>
                <a:lnTo>
                  <a:pt x="141" y="118"/>
                </a:lnTo>
                <a:lnTo>
                  <a:pt x="140" y="118"/>
                </a:lnTo>
                <a:lnTo>
                  <a:pt x="139" y="117"/>
                </a:lnTo>
                <a:lnTo>
                  <a:pt x="139" y="116"/>
                </a:lnTo>
                <a:lnTo>
                  <a:pt x="138" y="115"/>
                </a:lnTo>
                <a:lnTo>
                  <a:pt x="137" y="115"/>
                </a:lnTo>
                <a:lnTo>
                  <a:pt x="136" y="118"/>
                </a:lnTo>
                <a:lnTo>
                  <a:pt x="135" y="118"/>
                </a:lnTo>
                <a:lnTo>
                  <a:pt x="134" y="120"/>
                </a:lnTo>
                <a:lnTo>
                  <a:pt x="133" y="120"/>
                </a:lnTo>
                <a:lnTo>
                  <a:pt x="131" y="119"/>
                </a:lnTo>
                <a:lnTo>
                  <a:pt x="131" y="118"/>
                </a:lnTo>
                <a:lnTo>
                  <a:pt x="130" y="115"/>
                </a:lnTo>
                <a:lnTo>
                  <a:pt x="129" y="114"/>
                </a:lnTo>
                <a:lnTo>
                  <a:pt x="127" y="115"/>
                </a:lnTo>
                <a:lnTo>
                  <a:pt x="125" y="115"/>
                </a:lnTo>
                <a:lnTo>
                  <a:pt x="124" y="114"/>
                </a:lnTo>
                <a:lnTo>
                  <a:pt x="124" y="113"/>
                </a:lnTo>
                <a:lnTo>
                  <a:pt x="124" y="112"/>
                </a:lnTo>
                <a:lnTo>
                  <a:pt x="122" y="113"/>
                </a:lnTo>
                <a:lnTo>
                  <a:pt x="119" y="113"/>
                </a:lnTo>
                <a:lnTo>
                  <a:pt x="118" y="113"/>
                </a:lnTo>
                <a:lnTo>
                  <a:pt x="117" y="114"/>
                </a:lnTo>
                <a:lnTo>
                  <a:pt x="116" y="114"/>
                </a:lnTo>
                <a:lnTo>
                  <a:pt x="115" y="114"/>
                </a:lnTo>
                <a:lnTo>
                  <a:pt x="115" y="115"/>
                </a:lnTo>
                <a:lnTo>
                  <a:pt x="116" y="116"/>
                </a:lnTo>
                <a:lnTo>
                  <a:pt x="117" y="116"/>
                </a:lnTo>
                <a:lnTo>
                  <a:pt x="117" y="117"/>
                </a:lnTo>
                <a:lnTo>
                  <a:pt x="116" y="117"/>
                </a:lnTo>
                <a:lnTo>
                  <a:pt x="115" y="117"/>
                </a:lnTo>
                <a:lnTo>
                  <a:pt x="114" y="116"/>
                </a:lnTo>
                <a:lnTo>
                  <a:pt x="112" y="116"/>
                </a:lnTo>
                <a:lnTo>
                  <a:pt x="112" y="117"/>
                </a:lnTo>
                <a:lnTo>
                  <a:pt x="111" y="117"/>
                </a:lnTo>
                <a:lnTo>
                  <a:pt x="112" y="118"/>
                </a:lnTo>
                <a:lnTo>
                  <a:pt x="112" y="119"/>
                </a:lnTo>
                <a:lnTo>
                  <a:pt x="112" y="120"/>
                </a:lnTo>
                <a:lnTo>
                  <a:pt x="111" y="121"/>
                </a:lnTo>
                <a:lnTo>
                  <a:pt x="110" y="120"/>
                </a:lnTo>
                <a:lnTo>
                  <a:pt x="108" y="120"/>
                </a:lnTo>
                <a:lnTo>
                  <a:pt x="107" y="121"/>
                </a:lnTo>
                <a:lnTo>
                  <a:pt x="106" y="121"/>
                </a:lnTo>
                <a:lnTo>
                  <a:pt x="105" y="122"/>
                </a:lnTo>
                <a:lnTo>
                  <a:pt x="104" y="123"/>
                </a:lnTo>
                <a:lnTo>
                  <a:pt x="104" y="122"/>
                </a:lnTo>
                <a:lnTo>
                  <a:pt x="103" y="121"/>
                </a:lnTo>
                <a:lnTo>
                  <a:pt x="103" y="120"/>
                </a:lnTo>
                <a:lnTo>
                  <a:pt x="104" y="117"/>
                </a:lnTo>
                <a:lnTo>
                  <a:pt x="104" y="115"/>
                </a:lnTo>
                <a:lnTo>
                  <a:pt x="103" y="114"/>
                </a:lnTo>
                <a:lnTo>
                  <a:pt x="103" y="113"/>
                </a:lnTo>
                <a:lnTo>
                  <a:pt x="103" y="112"/>
                </a:lnTo>
                <a:lnTo>
                  <a:pt x="104" y="111"/>
                </a:lnTo>
                <a:lnTo>
                  <a:pt x="104" y="110"/>
                </a:lnTo>
                <a:lnTo>
                  <a:pt x="104" y="109"/>
                </a:lnTo>
                <a:lnTo>
                  <a:pt x="103" y="110"/>
                </a:lnTo>
                <a:lnTo>
                  <a:pt x="102" y="110"/>
                </a:lnTo>
                <a:lnTo>
                  <a:pt x="102" y="111"/>
                </a:lnTo>
                <a:lnTo>
                  <a:pt x="102" y="112"/>
                </a:lnTo>
                <a:lnTo>
                  <a:pt x="102" y="113"/>
                </a:lnTo>
                <a:lnTo>
                  <a:pt x="101" y="114"/>
                </a:lnTo>
                <a:lnTo>
                  <a:pt x="101" y="113"/>
                </a:lnTo>
                <a:lnTo>
                  <a:pt x="100" y="112"/>
                </a:lnTo>
                <a:lnTo>
                  <a:pt x="101" y="111"/>
                </a:lnTo>
                <a:lnTo>
                  <a:pt x="101" y="110"/>
                </a:lnTo>
                <a:lnTo>
                  <a:pt x="100" y="111"/>
                </a:lnTo>
                <a:lnTo>
                  <a:pt x="99" y="111"/>
                </a:lnTo>
                <a:lnTo>
                  <a:pt x="98" y="110"/>
                </a:lnTo>
                <a:lnTo>
                  <a:pt x="97" y="110"/>
                </a:lnTo>
                <a:lnTo>
                  <a:pt x="97" y="111"/>
                </a:lnTo>
                <a:lnTo>
                  <a:pt x="96" y="111"/>
                </a:lnTo>
                <a:lnTo>
                  <a:pt x="95" y="110"/>
                </a:lnTo>
                <a:lnTo>
                  <a:pt x="93" y="110"/>
                </a:lnTo>
                <a:lnTo>
                  <a:pt x="93" y="109"/>
                </a:lnTo>
                <a:lnTo>
                  <a:pt x="91" y="109"/>
                </a:lnTo>
                <a:lnTo>
                  <a:pt x="90" y="109"/>
                </a:lnTo>
                <a:lnTo>
                  <a:pt x="89" y="110"/>
                </a:lnTo>
                <a:lnTo>
                  <a:pt x="89" y="109"/>
                </a:lnTo>
                <a:lnTo>
                  <a:pt x="89" y="108"/>
                </a:lnTo>
                <a:lnTo>
                  <a:pt x="88" y="108"/>
                </a:lnTo>
                <a:lnTo>
                  <a:pt x="87" y="108"/>
                </a:lnTo>
                <a:lnTo>
                  <a:pt x="86" y="108"/>
                </a:lnTo>
                <a:lnTo>
                  <a:pt x="85" y="108"/>
                </a:lnTo>
                <a:lnTo>
                  <a:pt x="84" y="107"/>
                </a:lnTo>
                <a:lnTo>
                  <a:pt x="83" y="107"/>
                </a:lnTo>
                <a:lnTo>
                  <a:pt x="83" y="108"/>
                </a:lnTo>
                <a:lnTo>
                  <a:pt x="83" y="109"/>
                </a:lnTo>
                <a:lnTo>
                  <a:pt x="84" y="109"/>
                </a:lnTo>
                <a:lnTo>
                  <a:pt x="85" y="109"/>
                </a:lnTo>
                <a:lnTo>
                  <a:pt x="85" y="110"/>
                </a:lnTo>
                <a:lnTo>
                  <a:pt x="86" y="110"/>
                </a:lnTo>
                <a:lnTo>
                  <a:pt x="85" y="110"/>
                </a:lnTo>
                <a:lnTo>
                  <a:pt x="84" y="111"/>
                </a:lnTo>
                <a:lnTo>
                  <a:pt x="83" y="112"/>
                </a:lnTo>
                <a:lnTo>
                  <a:pt x="82" y="112"/>
                </a:lnTo>
                <a:lnTo>
                  <a:pt x="81" y="112"/>
                </a:lnTo>
                <a:lnTo>
                  <a:pt x="80" y="111"/>
                </a:lnTo>
                <a:lnTo>
                  <a:pt x="80" y="110"/>
                </a:lnTo>
                <a:lnTo>
                  <a:pt x="81" y="110"/>
                </a:lnTo>
                <a:lnTo>
                  <a:pt x="82" y="110"/>
                </a:lnTo>
                <a:lnTo>
                  <a:pt x="83" y="11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3434780" y="3991578"/>
            <a:ext cx="604514" cy="573015"/>
          </a:xfrm>
          <a:custGeom>
            <a:avLst/>
            <a:gdLst>
              <a:gd name="T0" fmla="*/ 2147483647 w 103"/>
              <a:gd name="T1" fmla="*/ 2147483647 h 102"/>
              <a:gd name="T2" fmla="*/ 2147483647 w 103"/>
              <a:gd name="T3" fmla="*/ 2147483647 h 102"/>
              <a:gd name="T4" fmla="*/ 2147483647 w 103"/>
              <a:gd name="T5" fmla="*/ 2147483647 h 102"/>
              <a:gd name="T6" fmla="*/ 2147483647 w 103"/>
              <a:gd name="T7" fmla="*/ 2147483647 h 102"/>
              <a:gd name="T8" fmla="*/ 2147483647 w 103"/>
              <a:gd name="T9" fmla="*/ 2147483647 h 102"/>
              <a:gd name="T10" fmla="*/ 2147483647 w 103"/>
              <a:gd name="T11" fmla="*/ 2147483647 h 102"/>
              <a:gd name="T12" fmla="*/ 2147483647 w 103"/>
              <a:gd name="T13" fmla="*/ 2147483647 h 102"/>
              <a:gd name="T14" fmla="*/ 2147483647 w 103"/>
              <a:gd name="T15" fmla="*/ 2147483647 h 102"/>
              <a:gd name="T16" fmla="*/ 2147483647 w 103"/>
              <a:gd name="T17" fmla="*/ 2147483647 h 102"/>
              <a:gd name="T18" fmla="*/ 2147483647 w 103"/>
              <a:gd name="T19" fmla="*/ 2147483647 h 102"/>
              <a:gd name="T20" fmla="*/ 2147483647 w 103"/>
              <a:gd name="T21" fmla="*/ 2147483647 h 102"/>
              <a:gd name="T22" fmla="*/ 2147483647 w 103"/>
              <a:gd name="T23" fmla="*/ 2147483647 h 102"/>
              <a:gd name="T24" fmla="*/ 2147483647 w 103"/>
              <a:gd name="T25" fmla="*/ 2147483647 h 102"/>
              <a:gd name="T26" fmla="*/ 2147483647 w 103"/>
              <a:gd name="T27" fmla="*/ 2147483647 h 102"/>
              <a:gd name="T28" fmla="*/ 2147483647 w 103"/>
              <a:gd name="T29" fmla="*/ 2147483647 h 102"/>
              <a:gd name="T30" fmla="*/ 2147483647 w 103"/>
              <a:gd name="T31" fmla="*/ 2147483647 h 102"/>
              <a:gd name="T32" fmla="*/ 2147483647 w 103"/>
              <a:gd name="T33" fmla="*/ 2147483647 h 102"/>
              <a:gd name="T34" fmla="*/ 2147483647 w 103"/>
              <a:gd name="T35" fmla="*/ 2147483647 h 102"/>
              <a:gd name="T36" fmla="*/ 2147483647 w 103"/>
              <a:gd name="T37" fmla="*/ 2147483647 h 102"/>
              <a:gd name="T38" fmla="*/ 2147483647 w 103"/>
              <a:gd name="T39" fmla="*/ 2147483647 h 102"/>
              <a:gd name="T40" fmla="*/ 2147483647 w 103"/>
              <a:gd name="T41" fmla="*/ 2147483647 h 102"/>
              <a:gd name="T42" fmla="*/ 2147483647 w 103"/>
              <a:gd name="T43" fmla="*/ 2147483647 h 102"/>
              <a:gd name="T44" fmla="*/ 2147483647 w 103"/>
              <a:gd name="T45" fmla="*/ 2147483647 h 102"/>
              <a:gd name="T46" fmla="*/ 2147483647 w 103"/>
              <a:gd name="T47" fmla="*/ 2147483647 h 102"/>
              <a:gd name="T48" fmla="*/ 2147483647 w 103"/>
              <a:gd name="T49" fmla="*/ 2147483647 h 102"/>
              <a:gd name="T50" fmla="*/ 2147483647 w 103"/>
              <a:gd name="T51" fmla="*/ 2147483647 h 102"/>
              <a:gd name="T52" fmla="*/ 2147483647 w 103"/>
              <a:gd name="T53" fmla="*/ 2147483647 h 102"/>
              <a:gd name="T54" fmla="*/ 2147483647 w 103"/>
              <a:gd name="T55" fmla="*/ 2147483647 h 102"/>
              <a:gd name="T56" fmla="*/ 2147483647 w 103"/>
              <a:gd name="T57" fmla="*/ 2147483647 h 102"/>
              <a:gd name="T58" fmla="*/ 2147483647 w 103"/>
              <a:gd name="T59" fmla="*/ 2147483647 h 102"/>
              <a:gd name="T60" fmla="*/ 2147483647 w 103"/>
              <a:gd name="T61" fmla="*/ 2147483647 h 102"/>
              <a:gd name="T62" fmla="*/ 2147483647 w 103"/>
              <a:gd name="T63" fmla="*/ 2147483647 h 102"/>
              <a:gd name="T64" fmla="*/ 2147483647 w 103"/>
              <a:gd name="T65" fmla="*/ 2147483647 h 102"/>
              <a:gd name="T66" fmla="*/ 2147483647 w 103"/>
              <a:gd name="T67" fmla="*/ 2147483647 h 102"/>
              <a:gd name="T68" fmla="*/ 2147483647 w 103"/>
              <a:gd name="T69" fmla="*/ 0 h 102"/>
              <a:gd name="T70" fmla="*/ 2147483647 w 103"/>
              <a:gd name="T71" fmla="*/ 2147483647 h 102"/>
              <a:gd name="T72" fmla="*/ 2147483647 w 103"/>
              <a:gd name="T73" fmla="*/ 2147483647 h 102"/>
              <a:gd name="T74" fmla="*/ 2147483647 w 103"/>
              <a:gd name="T75" fmla="*/ 2147483647 h 102"/>
              <a:gd name="T76" fmla="*/ 2147483647 w 103"/>
              <a:gd name="T77" fmla="*/ 2147483647 h 102"/>
              <a:gd name="T78" fmla="*/ 2147483647 w 103"/>
              <a:gd name="T79" fmla="*/ 2147483647 h 102"/>
              <a:gd name="T80" fmla="*/ 2147483647 w 103"/>
              <a:gd name="T81" fmla="*/ 2147483647 h 102"/>
              <a:gd name="T82" fmla="*/ 2147483647 w 103"/>
              <a:gd name="T83" fmla="*/ 2147483647 h 102"/>
              <a:gd name="T84" fmla="*/ 2147483647 w 103"/>
              <a:gd name="T85" fmla="*/ 2147483647 h 102"/>
              <a:gd name="T86" fmla="*/ 2147483647 w 103"/>
              <a:gd name="T87" fmla="*/ 2147483647 h 102"/>
              <a:gd name="T88" fmla="*/ 2147483647 w 103"/>
              <a:gd name="T89" fmla="*/ 2147483647 h 102"/>
              <a:gd name="T90" fmla="*/ 2147483647 w 103"/>
              <a:gd name="T91" fmla="*/ 2147483647 h 102"/>
              <a:gd name="T92" fmla="*/ 2147483647 w 103"/>
              <a:gd name="T93" fmla="*/ 2147483647 h 102"/>
              <a:gd name="T94" fmla="*/ 2147483647 w 103"/>
              <a:gd name="T95" fmla="*/ 2147483647 h 102"/>
              <a:gd name="T96" fmla="*/ 2147483647 w 103"/>
              <a:gd name="T97" fmla="*/ 2147483647 h 102"/>
              <a:gd name="T98" fmla="*/ 2147483647 w 103"/>
              <a:gd name="T99" fmla="*/ 2147483647 h 102"/>
              <a:gd name="T100" fmla="*/ 2147483647 w 103"/>
              <a:gd name="T101" fmla="*/ 2147483647 h 102"/>
              <a:gd name="T102" fmla="*/ 2147483647 w 103"/>
              <a:gd name="T103" fmla="*/ 2147483647 h 102"/>
              <a:gd name="T104" fmla="*/ 2147483647 w 103"/>
              <a:gd name="T105" fmla="*/ 2147483647 h 102"/>
              <a:gd name="T106" fmla="*/ 2147483647 w 103"/>
              <a:gd name="T107" fmla="*/ 2147483647 h 102"/>
              <a:gd name="T108" fmla="*/ 2147483647 w 103"/>
              <a:gd name="T109" fmla="*/ 2147483647 h 102"/>
              <a:gd name="T110" fmla="*/ 2147483647 w 103"/>
              <a:gd name="T111" fmla="*/ 2147483647 h 102"/>
              <a:gd name="T112" fmla="*/ 2147483647 w 103"/>
              <a:gd name="T113" fmla="*/ 2147483647 h 1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3"/>
              <a:gd name="T172" fmla="*/ 0 h 102"/>
              <a:gd name="T173" fmla="*/ 103 w 103"/>
              <a:gd name="T174" fmla="*/ 102 h 1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3" h="102">
                <a:moveTo>
                  <a:pt x="10" y="71"/>
                </a:moveTo>
                <a:lnTo>
                  <a:pt x="12" y="73"/>
                </a:lnTo>
                <a:lnTo>
                  <a:pt x="12" y="74"/>
                </a:lnTo>
                <a:lnTo>
                  <a:pt x="13" y="75"/>
                </a:lnTo>
                <a:lnTo>
                  <a:pt x="14" y="76"/>
                </a:lnTo>
                <a:lnTo>
                  <a:pt x="15" y="76"/>
                </a:lnTo>
                <a:lnTo>
                  <a:pt x="15" y="77"/>
                </a:lnTo>
                <a:lnTo>
                  <a:pt x="16" y="79"/>
                </a:lnTo>
                <a:lnTo>
                  <a:pt x="16" y="80"/>
                </a:lnTo>
                <a:lnTo>
                  <a:pt x="15" y="83"/>
                </a:lnTo>
                <a:lnTo>
                  <a:pt x="14" y="85"/>
                </a:lnTo>
                <a:lnTo>
                  <a:pt x="15" y="87"/>
                </a:lnTo>
                <a:lnTo>
                  <a:pt x="17" y="87"/>
                </a:lnTo>
                <a:lnTo>
                  <a:pt x="19" y="87"/>
                </a:lnTo>
                <a:lnTo>
                  <a:pt x="20" y="89"/>
                </a:lnTo>
                <a:lnTo>
                  <a:pt x="21" y="89"/>
                </a:lnTo>
                <a:lnTo>
                  <a:pt x="21" y="90"/>
                </a:lnTo>
                <a:lnTo>
                  <a:pt x="20" y="91"/>
                </a:lnTo>
                <a:lnTo>
                  <a:pt x="20" y="92"/>
                </a:lnTo>
                <a:lnTo>
                  <a:pt x="21" y="93"/>
                </a:lnTo>
                <a:lnTo>
                  <a:pt x="22" y="94"/>
                </a:lnTo>
                <a:lnTo>
                  <a:pt x="22" y="95"/>
                </a:lnTo>
                <a:lnTo>
                  <a:pt x="22" y="96"/>
                </a:lnTo>
                <a:lnTo>
                  <a:pt x="23" y="97"/>
                </a:lnTo>
                <a:lnTo>
                  <a:pt x="25" y="97"/>
                </a:lnTo>
                <a:lnTo>
                  <a:pt x="27" y="97"/>
                </a:lnTo>
                <a:lnTo>
                  <a:pt x="28" y="98"/>
                </a:lnTo>
                <a:lnTo>
                  <a:pt x="31" y="99"/>
                </a:lnTo>
                <a:lnTo>
                  <a:pt x="30" y="97"/>
                </a:lnTo>
                <a:lnTo>
                  <a:pt x="30" y="94"/>
                </a:lnTo>
                <a:lnTo>
                  <a:pt x="29" y="93"/>
                </a:lnTo>
                <a:lnTo>
                  <a:pt x="31" y="92"/>
                </a:lnTo>
                <a:lnTo>
                  <a:pt x="32" y="91"/>
                </a:lnTo>
                <a:lnTo>
                  <a:pt x="33" y="93"/>
                </a:lnTo>
                <a:lnTo>
                  <a:pt x="34" y="94"/>
                </a:lnTo>
                <a:lnTo>
                  <a:pt x="35" y="95"/>
                </a:lnTo>
                <a:lnTo>
                  <a:pt x="35" y="96"/>
                </a:lnTo>
                <a:lnTo>
                  <a:pt x="36" y="96"/>
                </a:lnTo>
                <a:lnTo>
                  <a:pt x="36" y="99"/>
                </a:lnTo>
                <a:lnTo>
                  <a:pt x="36" y="101"/>
                </a:lnTo>
                <a:lnTo>
                  <a:pt x="37" y="102"/>
                </a:lnTo>
                <a:lnTo>
                  <a:pt x="38" y="102"/>
                </a:lnTo>
                <a:lnTo>
                  <a:pt x="39" y="101"/>
                </a:lnTo>
                <a:lnTo>
                  <a:pt x="39" y="100"/>
                </a:lnTo>
                <a:lnTo>
                  <a:pt x="38" y="100"/>
                </a:lnTo>
                <a:lnTo>
                  <a:pt x="38" y="99"/>
                </a:lnTo>
                <a:lnTo>
                  <a:pt x="38" y="98"/>
                </a:lnTo>
                <a:lnTo>
                  <a:pt x="38" y="97"/>
                </a:lnTo>
                <a:lnTo>
                  <a:pt x="38" y="96"/>
                </a:lnTo>
                <a:lnTo>
                  <a:pt x="38" y="95"/>
                </a:lnTo>
                <a:lnTo>
                  <a:pt x="39" y="95"/>
                </a:lnTo>
                <a:lnTo>
                  <a:pt x="39" y="96"/>
                </a:lnTo>
                <a:lnTo>
                  <a:pt x="40" y="96"/>
                </a:lnTo>
                <a:lnTo>
                  <a:pt x="40" y="97"/>
                </a:lnTo>
                <a:lnTo>
                  <a:pt x="40" y="98"/>
                </a:lnTo>
                <a:lnTo>
                  <a:pt x="40" y="99"/>
                </a:lnTo>
                <a:lnTo>
                  <a:pt x="40" y="100"/>
                </a:lnTo>
                <a:lnTo>
                  <a:pt x="40" y="101"/>
                </a:lnTo>
                <a:lnTo>
                  <a:pt x="41" y="101"/>
                </a:lnTo>
                <a:lnTo>
                  <a:pt x="41" y="100"/>
                </a:lnTo>
                <a:lnTo>
                  <a:pt x="41" y="99"/>
                </a:lnTo>
                <a:lnTo>
                  <a:pt x="42" y="99"/>
                </a:lnTo>
                <a:lnTo>
                  <a:pt x="43" y="100"/>
                </a:lnTo>
                <a:lnTo>
                  <a:pt x="45" y="100"/>
                </a:lnTo>
                <a:lnTo>
                  <a:pt x="46" y="99"/>
                </a:lnTo>
                <a:lnTo>
                  <a:pt x="48" y="99"/>
                </a:lnTo>
                <a:lnTo>
                  <a:pt x="49" y="98"/>
                </a:lnTo>
                <a:lnTo>
                  <a:pt x="50" y="98"/>
                </a:lnTo>
                <a:lnTo>
                  <a:pt x="51" y="99"/>
                </a:lnTo>
                <a:lnTo>
                  <a:pt x="51" y="100"/>
                </a:lnTo>
                <a:lnTo>
                  <a:pt x="52" y="102"/>
                </a:lnTo>
                <a:lnTo>
                  <a:pt x="52" y="101"/>
                </a:lnTo>
                <a:lnTo>
                  <a:pt x="52" y="99"/>
                </a:lnTo>
                <a:lnTo>
                  <a:pt x="53" y="98"/>
                </a:lnTo>
                <a:lnTo>
                  <a:pt x="52" y="97"/>
                </a:lnTo>
                <a:lnTo>
                  <a:pt x="51" y="97"/>
                </a:lnTo>
                <a:lnTo>
                  <a:pt x="51" y="96"/>
                </a:lnTo>
                <a:lnTo>
                  <a:pt x="51" y="95"/>
                </a:lnTo>
                <a:lnTo>
                  <a:pt x="52" y="95"/>
                </a:lnTo>
                <a:lnTo>
                  <a:pt x="53" y="94"/>
                </a:lnTo>
                <a:lnTo>
                  <a:pt x="54" y="94"/>
                </a:lnTo>
                <a:lnTo>
                  <a:pt x="54" y="95"/>
                </a:lnTo>
                <a:lnTo>
                  <a:pt x="55" y="96"/>
                </a:lnTo>
                <a:lnTo>
                  <a:pt x="56" y="96"/>
                </a:lnTo>
                <a:lnTo>
                  <a:pt x="57" y="96"/>
                </a:lnTo>
                <a:lnTo>
                  <a:pt x="57" y="95"/>
                </a:lnTo>
                <a:lnTo>
                  <a:pt x="56" y="94"/>
                </a:lnTo>
                <a:lnTo>
                  <a:pt x="56" y="92"/>
                </a:lnTo>
                <a:lnTo>
                  <a:pt x="56" y="91"/>
                </a:lnTo>
                <a:lnTo>
                  <a:pt x="57" y="91"/>
                </a:lnTo>
                <a:lnTo>
                  <a:pt x="58" y="91"/>
                </a:lnTo>
                <a:lnTo>
                  <a:pt x="58" y="92"/>
                </a:lnTo>
                <a:lnTo>
                  <a:pt x="59" y="93"/>
                </a:lnTo>
                <a:lnTo>
                  <a:pt x="59" y="92"/>
                </a:lnTo>
                <a:lnTo>
                  <a:pt x="59" y="91"/>
                </a:lnTo>
                <a:lnTo>
                  <a:pt x="60" y="90"/>
                </a:lnTo>
                <a:lnTo>
                  <a:pt x="61" y="91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2" y="90"/>
                </a:lnTo>
                <a:lnTo>
                  <a:pt x="62" y="89"/>
                </a:lnTo>
                <a:lnTo>
                  <a:pt x="63" y="88"/>
                </a:lnTo>
                <a:lnTo>
                  <a:pt x="64" y="88"/>
                </a:lnTo>
                <a:lnTo>
                  <a:pt x="64" y="89"/>
                </a:lnTo>
                <a:lnTo>
                  <a:pt x="64" y="90"/>
                </a:lnTo>
                <a:lnTo>
                  <a:pt x="66" y="90"/>
                </a:lnTo>
                <a:lnTo>
                  <a:pt x="66" y="91"/>
                </a:lnTo>
                <a:lnTo>
                  <a:pt x="65" y="92"/>
                </a:lnTo>
                <a:lnTo>
                  <a:pt x="67" y="93"/>
                </a:lnTo>
                <a:lnTo>
                  <a:pt x="67" y="92"/>
                </a:lnTo>
                <a:lnTo>
                  <a:pt x="68" y="92"/>
                </a:lnTo>
                <a:lnTo>
                  <a:pt x="69" y="91"/>
                </a:lnTo>
                <a:lnTo>
                  <a:pt x="69" y="92"/>
                </a:lnTo>
                <a:lnTo>
                  <a:pt x="70" y="93"/>
                </a:lnTo>
                <a:lnTo>
                  <a:pt x="71" y="93"/>
                </a:lnTo>
                <a:lnTo>
                  <a:pt x="73" y="92"/>
                </a:lnTo>
                <a:lnTo>
                  <a:pt x="74" y="92"/>
                </a:lnTo>
                <a:lnTo>
                  <a:pt x="75" y="89"/>
                </a:lnTo>
                <a:lnTo>
                  <a:pt x="75" y="88"/>
                </a:lnTo>
                <a:lnTo>
                  <a:pt x="76" y="85"/>
                </a:lnTo>
                <a:lnTo>
                  <a:pt x="77" y="84"/>
                </a:lnTo>
                <a:lnTo>
                  <a:pt x="79" y="82"/>
                </a:lnTo>
                <a:lnTo>
                  <a:pt x="81" y="81"/>
                </a:lnTo>
                <a:lnTo>
                  <a:pt x="83" y="80"/>
                </a:lnTo>
                <a:lnTo>
                  <a:pt x="85" y="79"/>
                </a:lnTo>
                <a:lnTo>
                  <a:pt x="86" y="77"/>
                </a:lnTo>
                <a:lnTo>
                  <a:pt x="87" y="76"/>
                </a:lnTo>
                <a:lnTo>
                  <a:pt x="87" y="74"/>
                </a:lnTo>
                <a:lnTo>
                  <a:pt x="86" y="73"/>
                </a:lnTo>
                <a:lnTo>
                  <a:pt x="86" y="72"/>
                </a:lnTo>
                <a:lnTo>
                  <a:pt x="85" y="72"/>
                </a:lnTo>
                <a:lnTo>
                  <a:pt x="84" y="71"/>
                </a:lnTo>
                <a:lnTo>
                  <a:pt x="84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68"/>
                </a:lnTo>
                <a:lnTo>
                  <a:pt x="80" y="67"/>
                </a:lnTo>
                <a:lnTo>
                  <a:pt x="80" y="66"/>
                </a:lnTo>
                <a:lnTo>
                  <a:pt x="79" y="66"/>
                </a:lnTo>
                <a:lnTo>
                  <a:pt x="78" y="66"/>
                </a:lnTo>
                <a:lnTo>
                  <a:pt x="77" y="66"/>
                </a:lnTo>
                <a:lnTo>
                  <a:pt x="77" y="64"/>
                </a:lnTo>
                <a:lnTo>
                  <a:pt x="76" y="61"/>
                </a:lnTo>
                <a:lnTo>
                  <a:pt x="75" y="61"/>
                </a:lnTo>
                <a:lnTo>
                  <a:pt x="73" y="60"/>
                </a:lnTo>
                <a:lnTo>
                  <a:pt x="72" y="60"/>
                </a:lnTo>
                <a:lnTo>
                  <a:pt x="71" y="59"/>
                </a:lnTo>
                <a:lnTo>
                  <a:pt x="71" y="58"/>
                </a:lnTo>
                <a:lnTo>
                  <a:pt x="70" y="57"/>
                </a:lnTo>
                <a:lnTo>
                  <a:pt x="71" y="56"/>
                </a:lnTo>
                <a:lnTo>
                  <a:pt x="72" y="57"/>
                </a:lnTo>
                <a:lnTo>
                  <a:pt x="72" y="59"/>
                </a:lnTo>
                <a:lnTo>
                  <a:pt x="76" y="59"/>
                </a:lnTo>
                <a:lnTo>
                  <a:pt x="80" y="58"/>
                </a:lnTo>
                <a:lnTo>
                  <a:pt x="81" y="59"/>
                </a:lnTo>
                <a:lnTo>
                  <a:pt x="81" y="61"/>
                </a:lnTo>
                <a:lnTo>
                  <a:pt x="83" y="62"/>
                </a:lnTo>
                <a:lnTo>
                  <a:pt x="84" y="58"/>
                </a:lnTo>
                <a:lnTo>
                  <a:pt x="84" y="56"/>
                </a:lnTo>
                <a:lnTo>
                  <a:pt x="85" y="55"/>
                </a:lnTo>
                <a:lnTo>
                  <a:pt x="87" y="57"/>
                </a:lnTo>
                <a:lnTo>
                  <a:pt x="89" y="57"/>
                </a:lnTo>
                <a:lnTo>
                  <a:pt x="91" y="56"/>
                </a:lnTo>
                <a:lnTo>
                  <a:pt x="92" y="56"/>
                </a:lnTo>
                <a:lnTo>
                  <a:pt x="94" y="57"/>
                </a:lnTo>
                <a:lnTo>
                  <a:pt x="94" y="53"/>
                </a:lnTo>
                <a:lnTo>
                  <a:pt x="96" y="53"/>
                </a:lnTo>
                <a:lnTo>
                  <a:pt x="98" y="53"/>
                </a:lnTo>
                <a:lnTo>
                  <a:pt x="99" y="51"/>
                </a:lnTo>
                <a:lnTo>
                  <a:pt x="98" y="50"/>
                </a:lnTo>
                <a:lnTo>
                  <a:pt x="97" y="49"/>
                </a:lnTo>
                <a:lnTo>
                  <a:pt x="98" y="48"/>
                </a:lnTo>
                <a:lnTo>
                  <a:pt x="99" y="48"/>
                </a:lnTo>
                <a:lnTo>
                  <a:pt x="99" y="47"/>
                </a:lnTo>
                <a:lnTo>
                  <a:pt x="100" y="47"/>
                </a:lnTo>
                <a:lnTo>
                  <a:pt x="101" y="46"/>
                </a:lnTo>
                <a:lnTo>
                  <a:pt x="103" y="44"/>
                </a:lnTo>
                <a:lnTo>
                  <a:pt x="102" y="43"/>
                </a:lnTo>
                <a:lnTo>
                  <a:pt x="101" y="41"/>
                </a:lnTo>
                <a:lnTo>
                  <a:pt x="100" y="40"/>
                </a:lnTo>
                <a:lnTo>
                  <a:pt x="98" y="40"/>
                </a:lnTo>
                <a:lnTo>
                  <a:pt x="97" y="41"/>
                </a:lnTo>
                <a:lnTo>
                  <a:pt x="96" y="41"/>
                </a:lnTo>
                <a:lnTo>
                  <a:pt x="94" y="41"/>
                </a:lnTo>
                <a:lnTo>
                  <a:pt x="92" y="41"/>
                </a:lnTo>
                <a:lnTo>
                  <a:pt x="91" y="41"/>
                </a:lnTo>
                <a:lnTo>
                  <a:pt x="90" y="40"/>
                </a:lnTo>
                <a:lnTo>
                  <a:pt x="89" y="40"/>
                </a:lnTo>
                <a:lnTo>
                  <a:pt x="88" y="40"/>
                </a:lnTo>
                <a:lnTo>
                  <a:pt x="86" y="42"/>
                </a:lnTo>
                <a:lnTo>
                  <a:pt x="84" y="41"/>
                </a:lnTo>
                <a:lnTo>
                  <a:pt x="83" y="41"/>
                </a:lnTo>
                <a:lnTo>
                  <a:pt x="82" y="41"/>
                </a:lnTo>
                <a:lnTo>
                  <a:pt x="82" y="40"/>
                </a:lnTo>
                <a:lnTo>
                  <a:pt x="82" y="39"/>
                </a:lnTo>
                <a:lnTo>
                  <a:pt x="81" y="37"/>
                </a:lnTo>
                <a:lnTo>
                  <a:pt x="80" y="37"/>
                </a:lnTo>
                <a:lnTo>
                  <a:pt x="79" y="37"/>
                </a:lnTo>
                <a:lnTo>
                  <a:pt x="78" y="37"/>
                </a:lnTo>
                <a:lnTo>
                  <a:pt x="79" y="35"/>
                </a:lnTo>
                <a:lnTo>
                  <a:pt x="78" y="34"/>
                </a:lnTo>
                <a:lnTo>
                  <a:pt x="75" y="34"/>
                </a:lnTo>
                <a:lnTo>
                  <a:pt x="75" y="32"/>
                </a:lnTo>
                <a:lnTo>
                  <a:pt x="75" y="31"/>
                </a:lnTo>
                <a:lnTo>
                  <a:pt x="76" y="30"/>
                </a:lnTo>
                <a:lnTo>
                  <a:pt x="77" y="30"/>
                </a:lnTo>
                <a:lnTo>
                  <a:pt x="79" y="28"/>
                </a:lnTo>
                <a:lnTo>
                  <a:pt x="79" y="27"/>
                </a:lnTo>
                <a:lnTo>
                  <a:pt x="78" y="27"/>
                </a:lnTo>
                <a:lnTo>
                  <a:pt x="75" y="27"/>
                </a:lnTo>
                <a:lnTo>
                  <a:pt x="76" y="25"/>
                </a:lnTo>
                <a:lnTo>
                  <a:pt x="68" y="24"/>
                </a:lnTo>
                <a:lnTo>
                  <a:pt x="68" y="23"/>
                </a:lnTo>
                <a:lnTo>
                  <a:pt x="68" y="21"/>
                </a:lnTo>
                <a:lnTo>
                  <a:pt x="69" y="18"/>
                </a:lnTo>
                <a:lnTo>
                  <a:pt x="68" y="18"/>
                </a:lnTo>
                <a:lnTo>
                  <a:pt x="68" y="19"/>
                </a:lnTo>
                <a:lnTo>
                  <a:pt x="67" y="21"/>
                </a:lnTo>
                <a:lnTo>
                  <a:pt x="66" y="22"/>
                </a:lnTo>
                <a:lnTo>
                  <a:pt x="64" y="22"/>
                </a:lnTo>
                <a:lnTo>
                  <a:pt x="64" y="21"/>
                </a:lnTo>
                <a:lnTo>
                  <a:pt x="64" y="20"/>
                </a:lnTo>
                <a:lnTo>
                  <a:pt x="66" y="19"/>
                </a:lnTo>
                <a:lnTo>
                  <a:pt x="66" y="18"/>
                </a:lnTo>
                <a:lnTo>
                  <a:pt x="65" y="18"/>
                </a:lnTo>
                <a:lnTo>
                  <a:pt x="64" y="18"/>
                </a:lnTo>
                <a:lnTo>
                  <a:pt x="63" y="18"/>
                </a:lnTo>
                <a:lnTo>
                  <a:pt x="63" y="17"/>
                </a:lnTo>
                <a:lnTo>
                  <a:pt x="62" y="16"/>
                </a:lnTo>
                <a:lnTo>
                  <a:pt x="61" y="16"/>
                </a:lnTo>
                <a:lnTo>
                  <a:pt x="60" y="15"/>
                </a:lnTo>
                <a:lnTo>
                  <a:pt x="60" y="13"/>
                </a:lnTo>
                <a:lnTo>
                  <a:pt x="61" y="12"/>
                </a:lnTo>
                <a:lnTo>
                  <a:pt x="62" y="12"/>
                </a:lnTo>
                <a:lnTo>
                  <a:pt x="63" y="13"/>
                </a:lnTo>
                <a:lnTo>
                  <a:pt x="63" y="12"/>
                </a:lnTo>
                <a:lnTo>
                  <a:pt x="64" y="11"/>
                </a:lnTo>
                <a:lnTo>
                  <a:pt x="64" y="10"/>
                </a:lnTo>
                <a:lnTo>
                  <a:pt x="63" y="9"/>
                </a:lnTo>
                <a:lnTo>
                  <a:pt x="62" y="10"/>
                </a:lnTo>
                <a:lnTo>
                  <a:pt x="61" y="10"/>
                </a:lnTo>
                <a:lnTo>
                  <a:pt x="60" y="9"/>
                </a:lnTo>
                <a:lnTo>
                  <a:pt x="59" y="11"/>
                </a:lnTo>
                <a:lnTo>
                  <a:pt x="58" y="11"/>
                </a:lnTo>
                <a:lnTo>
                  <a:pt x="56" y="10"/>
                </a:lnTo>
                <a:lnTo>
                  <a:pt x="53" y="7"/>
                </a:lnTo>
                <a:lnTo>
                  <a:pt x="51" y="8"/>
                </a:lnTo>
                <a:lnTo>
                  <a:pt x="49" y="7"/>
                </a:lnTo>
                <a:lnTo>
                  <a:pt x="47" y="6"/>
                </a:lnTo>
                <a:lnTo>
                  <a:pt x="45" y="6"/>
                </a:lnTo>
                <a:lnTo>
                  <a:pt x="44" y="8"/>
                </a:lnTo>
                <a:lnTo>
                  <a:pt x="42" y="6"/>
                </a:lnTo>
                <a:lnTo>
                  <a:pt x="40" y="7"/>
                </a:lnTo>
                <a:lnTo>
                  <a:pt x="39" y="7"/>
                </a:lnTo>
                <a:lnTo>
                  <a:pt x="38" y="7"/>
                </a:lnTo>
                <a:lnTo>
                  <a:pt x="38" y="9"/>
                </a:lnTo>
                <a:lnTo>
                  <a:pt x="37" y="9"/>
                </a:lnTo>
                <a:lnTo>
                  <a:pt x="35" y="9"/>
                </a:lnTo>
                <a:lnTo>
                  <a:pt x="34" y="7"/>
                </a:lnTo>
                <a:lnTo>
                  <a:pt x="32" y="4"/>
                </a:lnTo>
                <a:lnTo>
                  <a:pt x="32" y="2"/>
                </a:lnTo>
                <a:lnTo>
                  <a:pt x="32" y="1"/>
                </a:lnTo>
                <a:lnTo>
                  <a:pt x="31" y="0"/>
                </a:lnTo>
                <a:lnTo>
                  <a:pt x="30" y="1"/>
                </a:lnTo>
                <a:lnTo>
                  <a:pt x="28" y="1"/>
                </a:lnTo>
                <a:lnTo>
                  <a:pt x="27" y="1"/>
                </a:lnTo>
                <a:lnTo>
                  <a:pt x="25" y="0"/>
                </a:lnTo>
                <a:lnTo>
                  <a:pt x="24" y="0"/>
                </a:lnTo>
                <a:lnTo>
                  <a:pt x="23" y="1"/>
                </a:lnTo>
                <a:lnTo>
                  <a:pt x="22" y="1"/>
                </a:lnTo>
                <a:lnTo>
                  <a:pt x="22" y="2"/>
                </a:lnTo>
                <a:lnTo>
                  <a:pt x="21" y="2"/>
                </a:lnTo>
                <a:lnTo>
                  <a:pt x="20" y="3"/>
                </a:lnTo>
                <a:lnTo>
                  <a:pt x="20" y="4"/>
                </a:lnTo>
                <a:lnTo>
                  <a:pt x="19" y="4"/>
                </a:lnTo>
                <a:lnTo>
                  <a:pt x="18" y="4"/>
                </a:lnTo>
                <a:lnTo>
                  <a:pt x="17" y="5"/>
                </a:lnTo>
                <a:lnTo>
                  <a:pt x="16" y="5"/>
                </a:lnTo>
                <a:lnTo>
                  <a:pt x="15" y="4"/>
                </a:lnTo>
                <a:lnTo>
                  <a:pt x="14" y="3"/>
                </a:lnTo>
                <a:lnTo>
                  <a:pt x="13" y="3"/>
                </a:lnTo>
                <a:lnTo>
                  <a:pt x="12" y="2"/>
                </a:lnTo>
                <a:lnTo>
                  <a:pt x="12" y="3"/>
                </a:lnTo>
                <a:lnTo>
                  <a:pt x="11" y="3"/>
                </a:lnTo>
                <a:lnTo>
                  <a:pt x="11" y="4"/>
                </a:lnTo>
                <a:lnTo>
                  <a:pt x="11" y="5"/>
                </a:lnTo>
                <a:lnTo>
                  <a:pt x="10" y="5"/>
                </a:lnTo>
                <a:lnTo>
                  <a:pt x="9" y="5"/>
                </a:lnTo>
                <a:lnTo>
                  <a:pt x="8" y="6"/>
                </a:lnTo>
                <a:lnTo>
                  <a:pt x="7" y="5"/>
                </a:lnTo>
                <a:lnTo>
                  <a:pt x="6" y="5"/>
                </a:lnTo>
                <a:lnTo>
                  <a:pt x="6" y="7"/>
                </a:lnTo>
                <a:lnTo>
                  <a:pt x="6" y="8"/>
                </a:lnTo>
                <a:lnTo>
                  <a:pt x="5" y="9"/>
                </a:lnTo>
                <a:lnTo>
                  <a:pt x="4" y="8"/>
                </a:lnTo>
                <a:lnTo>
                  <a:pt x="3" y="9"/>
                </a:lnTo>
                <a:lnTo>
                  <a:pt x="3" y="10"/>
                </a:lnTo>
                <a:lnTo>
                  <a:pt x="3" y="11"/>
                </a:lnTo>
                <a:lnTo>
                  <a:pt x="0" y="11"/>
                </a:lnTo>
                <a:lnTo>
                  <a:pt x="1" y="14"/>
                </a:lnTo>
                <a:lnTo>
                  <a:pt x="3" y="16"/>
                </a:lnTo>
                <a:lnTo>
                  <a:pt x="5" y="19"/>
                </a:lnTo>
                <a:lnTo>
                  <a:pt x="6" y="22"/>
                </a:lnTo>
                <a:lnTo>
                  <a:pt x="6" y="24"/>
                </a:lnTo>
                <a:lnTo>
                  <a:pt x="7" y="24"/>
                </a:lnTo>
                <a:lnTo>
                  <a:pt x="7" y="25"/>
                </a:lnTo>
                <a:lnTo>
                  <a:pt x="7" y="26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3" y="29"/>
                </a:lnTo>
                <a:lnTo>
                  <a:pt x="3" y="31"/>
                </a:lnTo>
                <a:lnTo>
                  <a:pt x="2" y="32"/>
                </a:lnTo>
                <a:lnTo>
                  <a:pt x="2" y="33"/>
                </a:lnTo>
                <a:lnTo>
                  <a:pt x="3" y="33"/>
                </a:lnTo>
                <a:lnTo>
                  <a:pt x="4" y="32"/>
                </a:lnTo>
                <a:lnTo>
                  <a:pt x="4" y="31"/>
                </a:lnTo>
                <a:lnTo>
                  <a:pt x="5" y="31"/>
                </a:lnTo>
                <a:lnTo>
                  <a:pt x="6" y="31"/>
                </a:lnTo>
                <a:lnTo>
                  <a:pt x="7" y="32"/>
                </a:lnTo>
                <a:lnTo>
                  <a:pt x="6" y="33"/>
                </a:lnTo>
                <a:lnTo>
                  <a:pt x="6" y="34"/>
                </a:lnTo>
                <a:lnTo>
                  <a:pt x="7" y="35"/>
                </a:lnTo>
                <a:lnTo>
                  <a:pt x="8" y="35"/>
                </a:lnTo>
                <a:lnTo>
                  <a:pt x="7" y="36"/>
                </a:lnTo>
                <a:lnTo>
                  <a:pt x="5" y="39"/>
                </a:lnTo>
                <a:lnTo>
                  <a:pt x="5" y="40"/>
                </a:lnTo>
                <a:lnTo>
                  <a:pt x="5" y="42"/>
                </a:lnTo>
                <a:lnTo>
                  <a:pt x="5" y="43"/>
                </a:lnTo>
                <a:lnTo>
                  <a:pt x="6" y="44"/>
                </a:lnTo>
                <a:lnTo>
                  <a:pt x="7" y="43"/>
                </a:lnTo>
                <a:lnTo>
                  <a:pt x="8" y="43"/>
                </a:lnTo>
                <a:lnTo>
                  <a:pt x="9" y="42"/>
                </a:lnTo>
                <a:lnTo>
                  <a:pt x="9" y="43"/>
                </a:lnTo>
                <a:lnTo>
                  <a:pt x="10" y="44"/>
                </a:lnTo>
                <a:lnTo>
                  <a:pt x="16" y="44"/>
                </a:lnTo>
                <a:lnTo>
                  <a:pt x="17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2" y="49"/>
                </a:lnTo>
                <a:lnTo>
                  <a:pt x="24" y="48"/>
                </a:lnTo>
                <a:lnTo>
                  <a:pt x="26" y="48"/>
                </a:lnTo>
                <a:lnTo>
                  <a:pt x="28" y="49"/>
                </a:lnTo>
                <a:lnTo>
                  <a:pt x="28" y="50"/>
                </a:lnTo>
                <a:lnTo>
                  <a:pt x="27" y="51"/>
                </a:lnTo>
                <a:lnTo>
                  <a:pt x="26" y="52"/>
                </a:lnTo>
                <a:lnTo>
                  <a:pt x="26" y="53"/>
                </a:lnTo>
                <a:lnTo>
                  <a:pt x="25" y="53"/>
                </a:lnTo>
                <a:lnTo>
                  <a:pt x="24" y="53"/>
                </a:lnTo>
                <a:lnTo>
                  <a:pt x="24" y="55"/>
                </a:lnTo>
                <a:lnTo>
                  <a:pt x="24" y="56"/>
                </a:lnTo>
                <a:lnTo>
                  <a:pt x="25" y="56"/>
                </a:lnTo>
                <a:lnTo>
                  <a:pt x="27" y="56"/>
                </a:lnTo>
                <a:lnTo>
                  <a:pt x="26" y="57"/>
                </a:lnTo>
                <a:lnTo>
                  <a:pt x="25" y="58"/>
                </a:lnTo>
                <a:lnTo>
                  <a:pt x="24" y="59"/>
                </a:lnTo>
                <a:lnTo>
                  <a:pt x="24" y="58"/>
                </a:lnTo>
                <a:lnTo>
                  <a:pt x="23" y="58"/>
                </a:lnTo>
                <a:lnTo>
                  <a:pt x="22" y="57"/>
                </a:lnTo>
                <a:lnTo>
                  <a:pt x="21" y="57"/>
                </a:lnTo>
                <a:lnTo>
                  <a:pt x="20" y="56"/>
                </a:lnTo>
                <a:lnTo>
                  <a:pt x="21" y="57"/>
                </a:lnTo>
                <a:lnTo>
                  <a:pt x="20" y="56"/>
                </a:lnTo>
                <a:lnTo>
                  <a:pt x="21" y="55"/>
                </a:lnTo>
                <a:lnTo>
                  <a:pt x="21" y="54"/>
                </a:lnTo>
                <a:lnTo>
                  <a:pt x="21" y="53"/>
                </a:lnTo>
                <a:lnTo>
                  <a:pt x="20" y="52"/>
                </a:lnTo>
                <a:lnTo>
                  <a:pt x="19" y="52"/>
                </a:lnTo>
                <a:lnTo>
                  <a:pt x="18" y="52"/>
                </a:lnTo>
                <a:lnTo>
                  <a:pt x="18" y="51"/>
                </a:lnTo>
                <a:lnTo>
                  <a:pt x="18" y="50"/>
                </a:lnTo>
                <a:lnTo>
                  <a:pt x="17" y="49"/>
                </a:lnTo>
                <a:lnTo>
                  <a:pt x="16" y="51"/>
                </a:lnTo>
                <a:lnTo>
                  <a:pt x="15" y="52"/>
                </a:lnTo>
                <a:lnTo>
                  <a:pt x="14" y="52"/>
                </a:lnTo>
                <a:lnTo>
                  <a:pt x="14" y="53"/>
                </a:lnTo>
                <a:lnTo>
                  <a:pt x="15" y="53"/>
                </a:lnTo>
                <a:lnTo>
                  <a:pt x="16" y="54"/>
                </a:lnTo>
                <a:lnTo>
                  <a:pt x="16" y="55"/>
                </a:lnTo>
                <a:lnTo>
                  <a:pt x="15" y="55"/>
                </a:lnTo>
                <a:lnTo>
                  <a:pt x="15" y="56"/>
                </a:lnTo>
                <a:lnTo>
                  <a:pt x="15" y="57"/>
                </a:lnTo>
                <a:lnTo>
                  <a:pt x="14" y="58"/>
                </a:lnTo>
                <a:lnTo>
                  <a:pt x="13" y="58"/>
                </a:lnTo>
                <a:lnTo>
                  <a:pt x="12" y="59"/>
                </a:lnTo>
                <a:lnTo>
                  <a:pt x="13" y="60"/>
                </a:lnTo>
                <a:lnTo>
                  <a:pt x="14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8" y="61"/>
                </a:lnTo>
                <a:lnTo>
                  <a:pt x="17" y="62"/>
                </a:lnTo>
                <a:lnTo>
                  <a:pt x="17" y="63"/>
                </a:lnTo>
                <a:lnTo>
                  <a:pt x="16" y="63"/>
                </a:lnTo>
                <a:lnTo>
                  <a:pt x="15" y="63"/>
                </a:lnTo>
                <a:lnTo>
                  <a:pt x="14" y="63"/>
                </a:lnTo>
                <a:lnTo>
                  <a:pt x="13" y="63"/>
                </a:lnTo>
                <a:lnTo>
                  <a:pt x="13" y="65"/>
                </a:lnTo>
                <a:lnTo>
                  <a:pt x="13" y="66"/>
                </a:lnTo>
                <a:lnTo>
                  <a:pt x="13" y="67"/>
                </a:lnTo>
                <a:lnTo>
                  <a:pt x="14" y="68"/>
                </a:lnTo>
                <a:lnTo>
                  <a:pt x="15" y="68"/>
                </a:lnTo>
                <a:lnTo>
                  <a:pt x="16" y="69"/>
                </a:lnTo>
                <a:lnTo>
                  <a:pt x="15" y="69"/>
                </a:lnTo>
                <a:lnTo>
                  <a:pt x="15" y="70"/>
                </a:lnTo>
                <a:lnTo>
                  <a:pt x="13" y="70"/>
                </a:lnTo>
                <a:lnTo>
                  <a:pt x="12" y="70"/>
                </a:lnTo>
                <a:lnTo>
                  <a:pt x="11" y="70"/>
                </a:lnTo>
                <a:lnTo>
                  <a:pt x="10" y="70"/>
                </a:lnTo>
                <a:lnTo>
                  <a:pt x="10" y="69"/>
                </a:lnTo>
                <a:lnTo>
                  <a:pt x="9" y="69"/>
                </a:lnTo>
                <a:lnTo>
                  <a:pt x="7" y="69"/>
                </a:lnTo>
                <a:lnTo>
                  <a:pt x="6" y="69"/>
                </a:lnTo>
                <a:lnTo>
                  <a:pt x="5" y="68"/>
                </a:lnTo>
                <a:lnTo>
                  <a:pt x="4" y="68"/>
                </a:lnTo>
                <a:lnTo>
                  <a:pt x="4" y="67"/>
                </a:lnTo>
                <a:lnTo>
                  <a:pt x="3" y="66"/>
                </a:lnTo>
                <a:lnTo>
                  <a:pt x="2" y="67"/>
                </a:lnTo>
                <a:lnTo>
                  <a:pt x="1" y="68"/>
                </a:lnTo>
                <a:lnTo>
                  <a:pt x="1" y="70"/>
                </a:lnTo>
                <a:lnTo>
                  <a:pt x="1" y="71"/>
                </a:lnTo>
                <a:lnTo>
                  <a:pt x="2" y="70"/>
                </a:lnTo>
                <a:lnTo>
                  <a:pt x="4" y="70"/>
                </a:lnTo>
                <a:lnTo>
                  <a:pt x="5" y="70"/>
                </a:lnTo>
                <a:lnTo>
                  <a:pt x="6" y="70"/>
                </a:lnTo>
                <a:lnTo>
                  <a:pt x="7" y="70"/>
                </a:lnTo>
                <a:lnTo>
                  <a:pt x="8" y="71"/>
                </a:lnTo>
                <a:lnTo>
                  <a:pt x="10" y="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3845374" y="4143137"/>
            <a:ext cx="716101" cy="511769"/>
          </a:xfrm>
          <a:custGeom>
            <a:avLst/>
            <a:gdLst>
              <a:gd name="T0" fmla="*/ 2147483647 w 122"/>
              <a:gd name="T1" fmla="*/ 2147483647 h 91"/>
              <a:gd name="T2" fmla="*/ 2147483647 w 122"/>
              <a:gd name="T3" fmla="*/ 2147483647 h 91"/>
              <a:gd name="T4" fmla="*/ 2147483647 w 122"/>
              <a:gd name="T5" fmla="*/ 2147483647 h 91"/>
              <a:gd name="T6" fmla="*/ 2147483647 w 122"/>
              <a:gd name="T7" fmla="*/ 2147483647 h 91"/>
              <a:gd name="T8" fmla="*/ 2147483647 w 122"/>
              <a:gd name="T9" fmla="*/ 2147483647 h 91"/>
              <a:gd name="T10" fmla="*/ 2147483647 w 122"/>
              <a:gd name="T11" fmla="*/ 2147483647 h 91"/>
              <a:gd name="T12" fmla="*/ 2147483647 w 122"/>
              <a:gd name="T13" fmla="*/ 2147483647 h 91"/>
              <a:gd name="T14" fmla="*/ 2147483647 w 122"/>
              <a:gd name="T15" fmla="*/ 2147483647 h 91"/>
              <a:gd name="T16" fmla="*/ 2147483647 w 122"/>
              <a:gd name="T17" fmla="*/ 2147483647 h 91"/>
              <a:gd name="T18" fmla="*/ 2147483647 w 122"/>
              <a:gd name="T19" fmla="*/ 2147483647 h 91"/>
              <a:gd name="T20" fmla="*/ 2147483647 w 122"/>
              <a:gd name="T21" fmla="*/ 2147483647 h 91"/>
              <a:gd name="T22" fmla="*/ 2147483647 w 122"/>
              <a:gd name="T23" fmla="*/ 2147483647 h 91"/>
              <a:gd name="T24" fmla="*/ 2147483647 w 122"/>
              <a:gd name="T25" fmla="*/ 2147483647 h 91"/>
              <a:gd name="T26" fmla="*/ 2147483647 w 122"/>
              <a:gd name="T27" fmla="*/ 2147483647 h 91"/>
              <a:gd name="T28" fmla="*/ 2147483647 w 122"/>
              <a:gd name="T29" fmla="*/ 2147483647 h 91"/>
              <a:gd name="T30" fmla="*/ 2147483647 w 122"/>
              <a:gd name="T31" fmla="*/ 2147483647 h 91"/>
              <a:gd name="T32" fmla="*/ 2147483647 w 122"/>
              <a:gd name="T33" fmla="*/ 2147483647 h 91"/>
              <a:gd name="T34" fmla="*/ 2147483647 w 122"/>
              <a:gd name="T35" fmla="*/ 2147483647 h 91"/>
              <a:gd name="T36" fmla="*/ 2147483647 w 122"/>
              <a:gd name="T37" fmla="*/ 2147483647 h 91"/>
              <a:gd name="T38" fmla="*/ 2147483647 w 122"/>
              <a:gd name="T39" fmla="*/ 2147483647 h 91"/>
              <a:gd name="T40" fmla="*/ 2147483647 w 122"/>
              <a:gd name="T41" fmla="*/ 2147483647 h 91"/>
              <a:gd name="T42" fmla="*/ 2147483647 w 122"/>
              <a:gd name="T43" fmla="*/ 2147483647 h 91"/>
              <a:gd name="T44" fmla="*/ 2147483647 w 122"/>
              <a:gd name="T45" fmla="*/ 2147483647 h 91"/>
              <a:gd name="T46" fmla="*/ 2147483647 w 122"/>
              <a:gd name="T47" fmla="*/ 2147483647 h 91"/>
              <a:gd name="T48" fmla="*/ 2147483647 w 122"/>
              <a:gd name="T49" fmla="*/ 2147483647 h 91"/>
              <a:gd name="T50" fmla="*/ 2147483647 w 122"/>
              <a:gd name="T51" fmla="*/ 2147483647 h 91"/>
              <a:gd name="T52" fmla="*/ 2147483647 w 122"/>
              <a:gd name="T53" fmla="*/ 2147483647 h 91"/>
              <a:gd name="T54" fmla="*/ 2147483647 w 122"/>
              <a:gd name="T55" fmla="*/ 2147483647 h 91"/>
              <a:gd name="T56" fmla="*/ 2147483647 w 122"/>
              <a:gd name="T57" fmla="*/ 2147483647 h 91"/>
              <a:gd name="T58" fmla="*/ 2147483647 w 122"/>
              <a:gd name="T59" fmla="*/ 2147483647 h 91"/>
              <a:gd name="T60" fmla="*/ 2147483647 w 122"/>
              <a:gd name="T61" fmla="*/ 2147483647 h 91"/>
              <a:gd name="T62" fmla="*/ 2147483647 w 122"/>
              <a:gd name="T63" fmla="*/ 2147483647 h 91"/>
              <a:gd name="T64" fmla="*/ 2147483647 w 122"/>
              <a:gd name="T65" fmla="*/ 2147483647 h 91"/>
              <a:gd name="T66" fmla="*/ 2147483647 w 122"/>
              <a:gd name="T67" fmla="*/ 2147483647 h 91"/>
              <a:gd name="T68" fmla="*/ 2147483647 w 122"/>
              <a:gd name="T69" fmla="*/ 2147483647 h 91"/>
              <a:gd name="T70" fmla="*/ 2147483647 w 122"/>
              <a:gd name="T71" fmla="*/ 2147483647 h 91"/>
              <a:gd name="T72" fmla="*/ 2147483647 w 122"/>
              <a:gd name="T73" fmla="*/ 2147483647 h 91"/>
              <a:gd name="T74" fmla="*/ 2147483647 w 122"/>
              <a:gd name="T75" fmla="*/ 2147483647 h 91"/>
              <a:gd name="T76" fmla="*/ 2147483647 w 122"/>
              <a:gd name="T77" fmla="*/ 2147483647 h 91"/>
              <a:gd name="T78" fmla="*/ 2147483647 w 122"/>
              <a:gd name="T79" fmla="*/ 2147483647 h 91"/>
              <a:gd name="T80" fmla="*/ 2147483647 w 122"/>
              <a:gd name="T81" fmla="*/ 2147483647 h 91"/>
              <a:gd name="T82" fmla="*/ 2147483647 w 122"/>
              <a:gd name="T83" fmla="*/ 2147483647 h 91"/>
              <a:gd name="T84" fmla="*/ 2147483647 w 122"/>
              <a:gd name="T85" fmla="*/ 2147483647 h 91"/>
              <a:gd name="T86" fmla="*/ 2147483647 w 122"/>
              <a:gd name="T87" fmla="*/ 2147483647 h 91"/>
              <a:gd name="T88" fmla="*/ 2147483647 w 122"/>
              <a:gd name="T89" fmla="*/ 2147483647 h 91"/>
              <a:gd name="T90" fmla="*/ 2147483647 w 122"/>
              <a:gd name="T91" fmla="*/ 2147483647 h 91"/>
              <a:gd name="T92" fmla="*/ 2147483647 w 122"/>
              <a:gd name="T93" fmla="*/ 2147483647 h 91"/>
              <a:gd name="T94" fmla="*/ 2147483647 w 122"/>
              <a:gd name="T95" fmla="*/ 2147483647 h 91"/>
              <a:gd name="T96" fmla="*/ 2147483647 w 122"/>
              <a:gd name="T97" fmla="*/ 2147483647 h 91"/>
              <a:gd name="T98" fmla="*/ 2147483647 w 122"/>
              <a:gd name="T99" fmla="*/ 2147483647 h 91"/>
              <a:gd name="T100" fmla="*/ 2147483647 w 122"/>
              <a:gd name="T101" fmla="*/ 2147483647 h 91"/>
              <a:gd name="T102" fmla="*/ 2147483647 w 122"/>
              <a:gd name="T103" fmla="*/ 2147483647 h 91"/>
              <a:gd name="T104" fmla="*/ 2147483647 w 122"/>
              <a:gd name="T105" fmla="*/ 2147483647 h 91"/>
              <a:gd name="T106" fmla="*/ 2147483647 w 122"/>
              <a:gd name="T107" fmla="*/ 2147483647 h 91"/>
              <a:gd name="T108" fmla="*/ 2147483647 w 122"/>
              <a:gd name="T109" fmla="*/ 2147483647 h 91"/>
              <a:gd name="T110" fmla="*/ 2147483647 w 122"/>
              <a:gd name="T111" fmla="*/ 2147483647 h 91"/>
              <a:gd name="T112" fmla="*/ 2147483647 w 122"/>
              <a:gd name="T113" fmla="*/ 2147483647 h 91"/>
              <a:gd name="T114" fmla="*/ 2147483647 w 122"/>
              <a:gd name="T115" fmla="*/ 2147483647 h 91"/>
              <a:gd name="T116" fmla="*/ 2147483647 w 122"/>
              <a:gd name="T117" fmla="*/ 2147483647 h 91"/>
              <a:gd name="T118" fmla="*/ 2147483647 w 122"/>
              <a:gd name="T119" fmla="*/ 2147483647 h 91"/>
              <a:gd name="T120" fmla="*/ 2147483647 w 122"/>
              <a:gd name="T121" fmla="*/ 2147483647 h 91"/>
              <a:gd name="T122" fmla="*/ 2147483647 w 122"/>
              <a:gd name="T123" fmla="*/ 2147483647 h 9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91"/>
              <a:gd name="T188" fmla="*/ 122 w 122"/>
              <a:gd name="T189" fmla="*/ 91 h 9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91">
                <a:moveTo>
                  <a:pt x="51" y="83"/>
                </a:moveTo>
                <a:lnTo>
                  <a:pt x="52" y="81"/>
                </a:lnTo>
                <a:lnTo>
                  <a:pt x="51" y="80"/>
                </a:lnTo>
                <a:lnTo>
                  <a:pt x="51" y="78"/>
                </a:lnTo>
                <a:lnTo>
                  <a:pt x="52" y="77"/>
                </a:lnTo>
                <a:lnTo>
                  <a:pt x="52" y="76"/>
                </a:lnTo>
                <a:lnTo>
                  <a:pt x="52" y="74"/>
                </a:lnTo>
                <a:lnTo>
                  <a:pt x="53" y="72"/>
                </a:lnTo>
                <a:lnTo>
                  <a:pt x="52" y="71"/>
                </a:lnTo>
                <a:lnTo>
                  <a:pt x="52" y="70"/>
                </a:lnTo>
                <a:lnTo>
                  <a:pt x="53" y="68"/>
                </a:lnTo>
                <a:lnTo>
                  <a:pt x="53" y="66"/>
                </a:lnTo>
                <a:lnTo>
                  <a:pt x="53" y="65"/>
                </a:lnTo>
                <a:lnTo>
                  <a:pt x="52" y="64"/>
                </a:lnTo>
                <a:lnTo>
                  <a:pt x="51" y="65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49" y="67"/>
                </a:lnTo>
                <a:lnTo>
                  <a:pt x="48" y="68"/>
                </a:lnTo>
                <a:lnTo>
                  <a:pt x="49" y="68"/>
                </a:lnTo>
                <a:lnTo>
                  <a:pt x="49" y="69"/>
                </a:lnTo>
                <a:lnTo>
                  <a:pt x="48" y="69"/>
                </a:lnTo>
                <a:lnTo>
                  <a:pt x="47" y="70"/>
                </a:lnTo>
                <a:lnTo>
                  <a:pt x="46" y="69"/>
                </a:lnTo>
                <a:lnTo>
                  <a:pt x="45" y="70"/>
                </a:lnTo>
                <a:lnTo>
                  <a:pt x="45" y="69"/>
                </a:lnTo>
                <a:lnTo>
                  <a:pt x="44" y="69"/>
                </a:lnTo>
                <a:lnTo>
                  <a:pt x="43" y="70"/>
                </a:lnTo>
                <a:lnTo>
                  <a:pt x="42" y="71"/>
                </a:lnTo>
                <a:lnTo>
                  <a:pt x="41" y="71"/>
                </a:lnTo>
                <a:lnTo>
                  <a:pt x="41" y="70"/>
                </a:lnTo>
                <a:lnTo>
                  <a:pt x="41" y="69"/>
                </a:lnTo>
                <a:lnTo>
                  <a:pt x="40" y="69"/>
                </a:lnTo>
                <a:lnTo>
                  <a:pt x="39" y="70"/>
                </a:lnTo>
                <a:lnTo>
                  <a:pt x="38" y="72"/>
                </a:lnTo>
                <a:lnTo>
                  <a:pt x="37" y="72"/>
                </a:lnTo>
                <a:lnTo>
                  <a:pt x="36" y="73"/>
                </a:lnTo>
                <a:lnTo>
                  <a:pt x="35" y="73"/>
                </a:lnTo>
                <a:lnTo>
                  <a:pt x="34" y="73"/>
                </a:lnTo>
                <a:lnTo>
                  <a:pt x="34" y="75"/>
                </a:lnTo>
                <a:lnTo>
                  <a:pt x="33" y="76"/>
                </a:lnTo>
                <a:lnTo>
                  <a:pt x="32" y="76"/>
                </a:lnTo>
                <a:lnTo>
                  <a:pt x="31" y="76"/>
                </a:lnTo>
                <a:lnTo>
                  <a:pt x="31" y="73"/>
                </a:lnTo>
                <a:lnTo>
                  <a:pt x="30" y="71"/>
                </a:lnTo>
                <a:lnTo>
                  <a:pt x="29" y="70"/>
                </a:lnTo>
                <a:lnTo>
                  <a:pt x="28" y="70"/>
                </a:lnTo>
                <a:lnTo>
                  <a:pt x="27" y="69"/>
                </a:lnTo>
                <a:lnTo>
                  <a:pt x="27" y="70"/>
                </a:lnTo>
                <a:lnTo>
                  <a:pt x="26" y="70"/>
                </a:lnTo>
                <a:lnTo>
                  <a:pt x="25" y="70"/>
                </a:lnTo>
                <a:lnTo>
                  <a:pt x="25" y="69"/>
                </a:lnTo>
                <a:lnTo>
                  <a:pt x="26" y="69"/>
                </a:lnTo>
                <a:lnTo>
                  <a:pt x="27" y="69"/>
                </a:lnTo>
                <a:lnTo>
                  <a:pt x="27" y="68"/>
                </a:lnTo>
                <a:lnTo>
                  <a:pt x="26" y="68"/>
                </a:lnTo>
                <a:lnTo>
                  <a:pt x="25" y="68"/>
                </a:lnTo>
                <a:lnTo>
                  <a:pt x="24" y="69"/>
                </a:lnTo>
                <a:lnTo>
                  <a:pt x="23" y="69"/>
                </a:lnTo>
                <a:lnTo>
                  <a:pt x="23" y="70"/>
                </a:lnTo>
                <a:lnTo>
                  <a:pt x="22" y="71"/>
                </a:lnTo>
                <a:lnTo>
                  <a:pt x="22" y="72"/>
                </a:lnTo>
                <a:lnTo>
                  <a:pt x="21" y="72"/>
                </a:lnTo>
                <a:lnTo>
                  <a:pt x="20" y="73"/>
                </a:lnTo>
                <a:lnTo>
                  <a:pt x="20" y="74"/>
                </a:lnTo>
                <a:lnTo>
                  <a:pt x="19" y="73"/>
                </a:lnTo>
                <a:lnTo>
                  <a:pt x="17" y="72"/>
                </a:lnTo>
                <a:lnTo>
                  <a:pt x="15" y="72"/>
                </a:lnTo>
                <a:lnTo>
                  <a:pt x="13" y="71"/>
                </a:lnTo>
                <a:lnTo>
                  <a:pt x="12" y="70"/>
                </a:lnTo>
                <a:lnTo>
                  <a:pt x="10" y="66"/>
                </a:lnTo>
                <a:lnTo>
                  <a:pt x="9" y="64"/>
                </a:lnTo>
                <a:lnTo>
                  <a:pt x="8" y="64"/>
                </a:lnTo>
                <a:lnTo>
                  <a:pt x="6" y="63"/>
                </a:lnTo>
                <a:lnTo>
                  <a:pt x="4" y="64"/>
                </a:lnTo>
                <a:lnTo>
                  <a:pt x="5" y="63"/>
                </a:lnTo>
                <a:lnTo>
                  <a:pt x="5" y="61"/>
                </a:lnTo>
                <a:lnTo>
                  <a:pt x="6" y="58"/>
                </a:lnTo>
                <a:lnTo>
                  <a:pt x="7" y="57"/>
                </a:lnTo>
                <a:lnTo>
                  <a:pt x="9" y="55"/>
                </a:lnTo>
                <a:lnTo>
                  <a:pt x="11" y="54"/>
                </a:lnTo>
                <a:lnTo>
                  <a:pt x="13" y="53"/>
                </a:lnTo>
                <a:lnTo>
                  <a:pt x="15" y="52"/>
                </a:lnTo>
                <a:lnTo>
                  <a:pt x="16" y="50"/>
                </a:lnTo>
                <a:lnTo>
                  <a:pt x="17" y="49"/>
                </a:lnTo>
                <a:lnTo>
                  <a:pt x="17" y="47"/>
                </a:lnTo>
                <a:lnTo>
                  <a:pt x="16" y="46"/>
                </a:lnTo>
                <a:lnTo>
                  <a:pt x="16" y="45"/>
                </a:lnTo>
                <a:lnTo>
                  <a:pt x="15" y="45"/>
                </a:lnTo>
                <a:lnTo>
                  <a:pt x="14" y="44"/>
                </a:lnTo>
                <a:lnTo>
                  <a:pt x="14" y="42"/>
                </a:lnTo>
                <a:lnTo>
                  <a:pt x="12" y="42"/>
                </a:lnTo>
                <a:lnTo>
                  <a:pt x="11" y="43"/>
                </a:lnTo>
                <a:lnTo>
                  <a:pt x="10" y="43"/>
                </a:lnTo>
                <a:lnTo>
                  <a:pt x="10" y="41"/>
                </a:lnTo>
                <a:lnTo>
                  <a:pt x="10" y="40"/>
                </a:lnTo>
                <a:lnTo>
                  <a:pt x="10" y="39"/>
                </a:lnTo>
                <a:lnTo>
                  <a:pt x="9" y="39"/>
                </a:lnTo>
                <a:lnTo>
                  <a:pt x="8" y="39"/>
                </a:lnTo>
                <a:lnTo>
                  <a:pt x="7" y="39"/>
                </a:lnTo>
                <a:lnTo>
                  <a:pt x="7" y="37"/>
                </a:lnTo>
                <a:lnTo>
                  <a:pt x="6" y="34"/>
                </a:lnTo>
                <a:lnTo>
                  <a:pt x="5" y="34"/>
                </a:lnTo>
                <a:lnTo>
                  <a:pt x="3" y="33"/>
                </a:lnTo>
                <a:lnTo>
                  <a:pt x="2" y="33"/>
                </a:lnTo>
                <a:lnTo>
                  <a:pt x="1" y="32"/>
                </a:lnTo>
                <a:lnTo>
                  <a:pt x="1" y="31"/>
                </a:lnTo>
                <a:lnTo>
                  <a:pt x="0" y="30"/>
                </a:lnTo>
                <a:lnTo>
                  <a:pt x="1" y="29"/>
                </a:lnTo>
                <a:lnTo>
                  <a:pt x="2" y="30"/>
                </a:lnTo>
                <a:lnTo>
                  <a:pt x="2" y="32"/>
                </a:lnTo>
                <a:lnTo>
                  <a:pt x="6" y="32"/>
                </a:lnTo>
                <a:lnTo>
                  <a:pt x="10" y="31"/>
                </a:lnTo>
                <a:lnTo>
                  <a:pt x="11" y="32"/>
                </a:lnTo>
                <a:lnTo>
                  <a:pt x="11" y="34"/>
                </a:lnTo>
                <a:lnTo>
                  <a:pt x="13" y="35"/>
                </a:lnTo>
                <a:lnTo>
                  <a:pt x="14" y="31"/>
                </a:lnTo>
                <a:lnTo>
                  <a:pt x="14" y="29"/>
                </a:lnTo>
                <a:lnTo>
                  <a:pt x="15" y="28"/>
                </a:lnTo>
                <a:lnTo>
                  <a:pt x="17" y="30"/>
                </a:lnTo>
                <a:lnTo>
                  <a:pt x="19" y="30"/>
                </a:lnTo>
                <a:lnTo>
                  <a:pt x="21" y="29"/>
                </a:lnTo>
                <a:lnTo>
                  <a:pt x="22" y="29"/>
                </a:lnTo>
                <a:lnTo>
                  <a:pt x="24" y="30"/>
                </a:lnTo>
                <a:lnTo>
                  <a:pt x="24" y="26"/>
                </a:lnTo>
                <a:lnTo>
                  <a:pt x="26" y="26"/>
                </a:lnTo>
                <a:lnTo>
                  <a:pt x="28" y="26"/>
                </a:lnTo>
                <a:lnTo>
                  <a:pt x="29" y="24"/>
                </a:lnTo>
                <a:lnTo>
                  <a:pt x="28" y="23"/>
                </a:lnTo>
                <a:lnTo>
                  <a:pt x="27" y="22"/>
                </a:lnTo>
                <a:lnTo>
                  <a:pt x="28" y="21"/>
                </a:lnTo>
                <a:lnTo>
                  <a:pt x="29" y="21"/>
                </a:lnTo>
                <a:lnTo>
                  <a:pt x="29" y="20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0" y="23"/>
                </a:lnTo>
                <a:lnTo>
                  <a:pt x="31" y="24"/>
                </a:lnTo>
                <a:lnTo>
                  <a:pt x="32" y="24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1"/>
                </a:lnTo>
                <a:lnTo>
                  <a:pt x="35" y="21"/>
                </a:lnTo>
                <a:lnTo>
                  <a:pt x="36" y="20"/>
                </a:lnTo>
                <a:lnTo>
                  <a:pt x="36" y="19"/>
                </a:lnTo>
                <a:lnTo>
                  <a:pt x="35" y="17"/>
                </a:lnTo>
                <a:lnTo>
                  <a:pt x="37" y="16"/>
                </a:lnTo>
                <a:lnTo>
                  <a:pt x="38" y="14"/>
                </a:lnTo>
                <a:lnTo>
                  <a:pt x="38" y="13"/>
                </a:lnTo>
                <a:lnTo>
                  <a:pt x="39" y="14"/>
                </a:lnTo>
                <a:lnTo>
                  <a:pt x="41" y="15"/>
                </a:lnTo>
                <a:lnTo>
                  <a:pt x="41" y="14"/>
                </a:lnTo>
                <a:lnTo>
                  <a:pt x="42" y="13"/>
                </a:lnTo>
                <a:lnTo>
                  <a:pt x="43" y="9"/>
                </a:lnTo>
                <a:lnTo>
                  <a:pt x="45" y="7"/>
                </a:lnTo>
                <a:lnTo>
                  <a:pt x="47" y="2"/>
                </a:lnTo>
                <a:lnTo>
                  <a:pt x="49" y="3"/>
                </a:lnTo>
                <a:lnTo>
                  <a:pt x="50" y="3"/>
                </a:lnTo>
                <a:lnTo>
                  <a:pt x="51" y="2"/>
                </a:lnTo>
                <a:lnTo>
                  <a:pt x="54" y="2"/>
                </a:lnTo>
                <a:lnTo>
                  <a:pt x="54" y="1"/>
                </a:lnTo>
                <a:lnTo>
                  <a:pt x="55" y="0"/>
                </a:lnTo>
                <a:lnTo>
                  <a:pt x="58" y="0"/>
                </a:lnTo>
                <a:lnTo>
                  <a:pt x="57" y="1"/>
                </a:lnTo>
                <a:lnTo>
                  <a:pt x="61" y="1"/>
                </a:lnTo>
                <a:lnTo>
                  <a:pt x="65" y="1"/>
                </a:lnTo>
                <a:lnTo>
                  <a:pt x="67" y="2"/>
                </a:lnTo>
                <a:lnTo>
                  <a:pt x="68" y="2"/>
                </a:lnTo>
                <a:lnTo>
                  <a:pt x="67" y="3"/>
                </a:lnTo>
                <a:lnTo>
                  <a:pt x="68" y="5"/>
                </a:lnTo>
                <a:lnTo>
                  <a:pt x="68" y="6"/>
                </a:lnTo>
                <a:lnTo>
                  <a:pt x="68" y="7"/>
                </a:lnTo>
                <a:lnTo>
                  <a:pt x="68" y="8"/>
                </a:lnTo>
                <a:lnTo>
                  <a:pt x="69" y="11"/>
                </a:lnTo>
                <a:lnTo>
                  <a:pt x="69" y="13"/>
                </a:lnTo>
                <a:lnTo>
                  <a:pt x="68" y="14"/>
                </a:lnTo>
                <a:lnTo>
                  <a:pt x="67" y="14"/>
                </a:lnTo>
                <a:lnTo>
                  <a:pt x="66" y="15"/>
                </a:lnTo>
                <a:lnTo>
                  <a:pt x="66" y="16"/>
                </a:lnTo>
                <a:lnTo>
                  <a:pt x="65" y="17"/>
                </a:lnTo>
                <a:lnTo>
                  <a:pt x="64" y="18"/>
                </a:lnTo>
                <a:lnTo>
                  <a:pt x="65" y="20"/>
                </a:lnTo>
                <a:lnTo>
                  <a:pt x="66" y="21"/>
                </a:lnTo>
                <a:lnTo>
                  <a:pt x="66" y="22"/>
                </a:lnTo>
                <a:lnTo>
                  <a:pt x="67" y="22"/>
                </a:lnTo>
                <a:lnTo>
                  <a:pt x="68" y="21"/>
                </a:lnTo>
                <a:lnTo>
                  <a:pt x="69" y="22"/>
                </a:lnTo>
                <a:lnTo>
                  <a:pt x="70" y="23"/>
                </a:lnTo>
                <a:lnTo>
                  <a:pt x="72" y="23"/>
                </a:lnTo>
                <a:lnTo>
                  <a:pt x="73" y="24"/>
                </a:lnTo>
                <a:lnTo>
                  <a:pt x="75" y="24"/>
                </a:lnTo>
                <a:lnTo>
                  <a:pt x="77" y="23"/>
                </a:lnTo>
                <a:lnTo>
                  <a:pt x="79" y="22"/>
                </a:lnTo>
                <a:lnTo>
                  <a:pt x="81" y="23"/>
                </a:lnTo>
                <a:lnTo>
                  <a:pt x="81" y="25"/>
                </a:lnTo>
                <a:lnTo>
                  <a:pt x="80" y="26"/>
                </a:lnTo>
                <a:lnTo>
                  <a:pt x="80" y="27"/>
                </a:lnTo>
                <a:lnTo>
                  <a:pt x="81" y="28"/>
                </a:lnTo>
                <a:lnTo>
                  <a:pt x="82" y="28"/>
                </a:lnTo>
                <a:lnTo>
                  <a:pt x="83" y="27"/>
                </a:lnTo>
                <a:lnTo>
                  <a:pt x="84" y="26"/>
                </a:lnTo>
                <a:lnTo>
                  <a:pt x="85" y="25"/>
                </a:lnTo>
                <a:lnTo>
                  <a:pt x="87" y="25"/>
                </a:lnTo>
                <a:lnTo>
                  <a:pt x="89" y="24"/>
                </a:lnTo>
                <a:lnTo>
                  <a:pt x="92" y="24"/>
                </a:lnTo>
                <a:lnTo>
                  <a:pt x="94" y="24"/>
                </a:lnTo>
                <a:lnTo>
                  <a:pt x="96" y="24"/>
                </a:lnTo>
                <a:lnTo>
                  <a:pt x="97" y="25"/>
                </a:lnTo>
                <a:lnTo>
                  <a:pt x="97" y="26"/>
                </a:lnTo>
                <a:lnTo>
                  <a:pt x="98" y="26"/>
                </a:lnTo>
                <a:lnTo>
                  <a:pt x="99" y="25"/>
                </a:lnTo>
                <a:lnTo>
                  <a:pt x="104" y="26"/>
                </a:lnTo>
                <a:lnTo>
                  <a:pt x="107" y="27"/>
                </a:lnTo>
                <a:lnTo>
                  <a:pt x="108" y="28"/>
                </a:lnTo>
                <a:lnTo>
                  <a:pt x="109" y="27"/>
                </a:lnTo>
                <a:lnTo>
                  <a:pt x="110" y="28"/>
                </a:lnTo>
                <a:lnTo>
                  <a:pt x="111" y="28"/>
                </a:lnTo>
                <a:lnTo>
                  <a:pt x="112" y="28"/>
                </a:lnTo>
                <a:lnTo>
                  <a:pt x="112" y="29"/>
                </a:lnTo>
                <a:lnTo>
                  <a:pt x="113" y="29"/>
                </a:lnTo>
                <a:lnTo>
                  <a:pt x="114" y="29"/>
                </a:lnTo>
                <a:lnTo>
                  <a:pt x="115" y="29"/>
                </a:lnTo>
                <a:lnTo>
                  <a:pt x="117" y="29"/>
                </a:lnTo>
                <a:lnTo>
                  <a:pt x="118" y="29"/>
                </a:lnTo>
                <a:lnTo>
                  <a:pt x="119" y="28"/>
                </a:lnTo>
                <a:lnTo>
                  <a:pt x="120" y="27"/>
                </a:lnTo>
                <a:lnTo>
                  <a:pt x="121" y="27"/>
                </a:lnTo>
                <a:lnTo>
                  <a:pt x="121" y="28"/>
                </a:lnTo>
                <a:lnTo>
                  <a:pt x="121" y="29"/>
                </a:lnTo>
                <a:lnTo>
                  <a:pt x="121" y="30"/>
                </a:lnTo>
                <a:lnTo>
                  <a:pt x="120" y="30"/>
                </a:lnTo>
                <a:lnTo>
                  <a:pt x="121" y="30"/>
                </a:lnTo>
                <a:lnTo>
                  <a:pt x="121" y="31"/>
                </a:lnTo>
                <a:lnTo>
                  <a:pt x="120" y="32"/>
                </a:lnTo>
                <a:lnTo>
                  <a:pt x="121" y="32"/>
                </a:lnTo>
                <a:lnTo>
                  <a:pt x="122" y="32"/>
                </a:lnTo>
                <a:lnTo>
                  <a:pt x="121" y="33"/>
                </a:lnTo>
                <a:lnTo>
                  <a:pt x="119" y="34"/>
                </a:lnTo>
                <a:lnTo>
                  <a:pt x="118" y="35"/>
                </a:lnTo>
                <a:lnTo>
                  <a:pt x="117" y="34"/>
                </a:lnTo>
                <a:lnTo>
                  <a:pt x="116" y="34"/>
                </a:lnTo>
                <a:lnTo>
                  <a:pt x="115" y="36"/>
                </a:lnTo>
                <a:lnTo>
                  <a:pt x="113" y="39"/>
                </a:lnTo>
                <a:lnTo>
                  <a:pt x="113" y="40"/>
                </a:lnTo>
                <a:lnTo>
                  <a:pt x="114" y="41"/>
                </a:lnTo>
                <a:lnTo>
                  <a:pt x="115" y="41"/>
                </a:lnTo>
                <a:lnTo>
                  <a:pt x="115" y="42"/>
                </a:lnTo>
                <a:lnTo>
                  <a:pt x="114" y="44"/>
                </a:lnTo>
                <a:lnTo>
                  <a:pt x="112" y="47"/>
                </a:lnTo>
                <a:lnTo>
                  <a:pt x="112" y="49"/>
                </a:lnTo>
                <a:lnTo>
                  <a:pt x="112" y="50"/>
                </a:lnTo>
                <a:lnTo>
                  <a:pt x="113" y="51"/>
                </a:lnTo>
                <a:lnTo>
                  <a:pt x="113" y="52"/>
                </a:lnTo>
                <a:lnTo>
                  <a:pt x="114" y="52"/>
                </a:lnTo>
                <a:lnTo>
                  <a:pt x="115" y="50"/>
                </a:lnTo>
                <a:lnTo>
                  <a:pt x="116" y="49"/>
                </a:lnTo>
                <a:lnTo>
                  <a:pt x="117" y="48"/>
                </a:lnTo>
                <a:lnTo>
                  <a:pt x="118" y="48"/>
                </a:lnTo>
                <a:lnTo>
                  <a:pt x="119" y="49"/>
                </a:lnTo>
                <a:lnTo>
                  <a:pt x="118" y="50"/>
                </a:lnTo>
                <a:lnTo>
                  <a:pt x="117" y="52"/>
                </a:lnTo>
                <a:lnTo>
                  <a:pt x="116" y="53"/>
                </a:lnTo>
                <a:lnTo>
                  <a:pt x="115" y="53"/>
                </a:lnTo>
                <a:lnTo>
                  <a:pt x="115" y="54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1" y="56"/>
                </a:lnTo>
                <a:lnTo>
                  <a:pt x="109" y="56"/>
                </a:lnTo>
                <a:lnTo>
                  <a:pt x="108" y="57"/>
                </a:lnTo>
                <a:lnTo>
                  <a:pt x="108" y="58"/>
                </a:lnTo>
                <a:lnTo>
                  <a:pt x="107" y="59"/>
                </a:lnTo>
                <a:lnTo>
                  <a:pt x="107" y="60"/>
                </a:lnTo>
                <a:lnTo>
                  <a:pt x="106" y="62"/>
                </a:lnTo>
                <a:lnTo>
                  <a:pt x="106" y="64"/>
                </a:lnTo>
                <a:lnTo>
                  <a:pt x="105" y="65"/>
                </a:lnTo>
                <a:lnTo>
                  <a:pt x="104" y="65"/>
                </a:lnTo>
                <a:lnTo>
                  <a:pt x="104" y="66"/>
                </a:lnTo>
                <a:lnTo>
                  <a:pt x="104" y="68"/>
                </a:lnTo>
                <a:lnTo>
                  <a:pt x="104" y="69"/>
                </a:lnTo>
                <a:lnTo>
                  <a:pt x="104" y="71"/>
                </a:lnTo>
                <a:lnTo>
                  <a:pt x="104" y="72"/>
                </a:lnTo>
                <a:lnTo>
                  <a:pt x="103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5"/>
                </a:lnTo>
                <a:lnTo>
                  <a:pt x="102" y="76"/>
                </a:lnTo>
                <a:lnTo>
                  <a:pt x="102" y="77"/>
                </a:lnTo>
                <a:lnTo>
                  <a:pt x="102" y="78"/>
                </a:lnTo>
                <a:lnTo>
                  <a:pt x="102" y="79"/>
                </a:lnTo>
                <a:lnTo>
                  <a:pt x="101" y="80"/>
                </a:lnTo>
                <a:lnTo>
                  <a:pt x="100" y="80"/>
                </a:lnTo>
                <a:lnTo>
                  <a:pt x="100" y="82"/>
                </a:lnTo>
                <a:lnTo>
                  <a:pt x="100" y="83"/>
                </a:lnTo>
                <a:lnTo>
                  <a:pt x="99" y="84"/>
                </a:lnTo>
                <a:lnTo>
                  <a:pt x="98" y="84"/>
                </a:lnTo>
                <a:lnTo>
                  <a:pt x="97" y="84"/>
                </a:lnTo>
                <a:lnTo>
                  <a:pt x="97" y="86"/>
                </a:lnTo>
                <a:lnTo>
                  <a:pt x="96" y="86"/>
                </a:lnTo>
                <a:lnTo>
                  <a:pt x="95" y="85"/>
                </a:lnTo>
                <a:lnTo>
                  <a:pt x="95" y="86"/>
                </a:lnTo>
                <a:lnTo>
                  <a:pt x="94" y="87"/>
                </a:lnTo>
                <a:lnTo>
                  <a:pt x="95" y="88"/>
                </a:lnTo>
                <a:lnTo>
                  <a:pt x="94" y="89"/>
                </a:lnTo>
                <a:lnTo>
                  <a:pt x="94" y="90"/>
                </a:lnTo>
                <a:lnTo>
                  <a:pt x="94" y="91"/>
                </a:lnTo>
                <a:lnTo>
                  <a:pt x="93" y="91"/>
                </a:lnTo>
                <a:lnTo>
                  <a:pt x="92" y="91"/>
                </a:lnTo>
                <a:lnTo>
                  <a:pt x="90" y="89"/>
                </a:lnTo>
                <a:lnTo>
                  <a:pt x="89" y="88"/>
                </a:lnTo>
                <a:lnTo>
                  <a:pt x="88" y="88"/>
                </a:lnTo>
                <a:lnTo>
                  <a:pt x="88" y="89"/>
                </a:lnTo>
                <a:lnTo>
                  <a:pt x="87" y="89"/>
                </a:lnTo>
                <a:lnTo>
                  <a:pt x="86" y="89"/>
                </a:lnTo>
                <a:lnTo>
                  <a:pt x="85" y="89"/>
                </a:lnTo>
                <a:lnTo>
                  <a:pt x="84" y="89"/>
                </a:lnTo>
                <a:lnTo>
                  <a:pt x="84" y="88"/>
                </a:lnTo>
                <a:lnTo>
                  <a:pt x="83" y="87"/>
                </a:lnTo>
                <a:lnTo>
                  <a:pt x="83" y="86"/>
                </a:lnTo>
                <a:lnTo>
                  <a:pt x="82" y="86"/>
                </a:lnTo>
                <a:lnTo>
                  <a:pt x="82" y="85"/>
                </a:lnTo>
                <a:lnTo>
                  <a:pt x="81" y="84"/>
                </a:lnTo>
                <a:lnTo>
                  <a:pt x="80" y="82"/>
                </a:lnTo>
                <a:lnTo>
                  <a:pt x="81" y="82"/>
                </a:lnTo>
                <a:lnTo>
                  <a:pt x="80" y="81"/>
                </a:lnTo>
                <a:lnTo>
                  <a:pt x="79" y="80"/>
                </a:lnTo>
                <a:lnTo>
                  <a:pt x="78" y="79"/>
                </a:lnTo>
                <a:lnTo>
                  <a:pt x="78" y="78"/>
                </a:lnTo>
                <a:lnTo>
                  <a:pt x="78" y="77"/>
                </a:lnTo>
                <a:lnTo>
                  <a:pt x="77" y="77"/>
                </a:lnTo>
                <a:lnTo>
                  <a:pt x="77" y="75"/>
                </a:lnTo>
                <a:lnTo>
                  <a:pt x="76" y="76"/>
                </a:lnTo>
                <a:lnTo>
                  <a:pt x="75" y="75"/>
                </a:lnTo>
                <a:lnTo>
                  <a:pt x="75" y="74"/>
                </a:lnTo>
                <a:lnTo>
                  <a:pt x="74" y="74"/>
                </a:lnTo>
                <a:lnTo>
                  <a:pt x="74" y="73"/>
                </a:lnTo>
                <a:lnTo>
                  <a:pt x="74" y="72"/>
                </a:lnTo>
                <a:lnTo>
                  <a:pt x="73" y="72"/>
                </a:lnTo>
                <a:lnTo>
                  <a:pt x="72" y="72"/>
                </a:lnTo>
                <a:lnTo>
                  <a:pt x="72" y="71"/>
                </a:lnTo>
                <a:lnTo>
                  <a:pt x="73" y="71"/>
                </a:lnTo>
                <a:lnTo>
                  <a:pt x="73" y="70"/>
                </a:lnTo>
                <a:lnTo>
                  <a:pt x="72" y="70"/>
                </a:lnTo>
                <a:lnTo>
                  <a:pt x="71" y="70"/>
                </a:lnTo>
                <a:lnTo>
                  <a:pt x="69" y="70"/>
                </a:lnTo>
                <a:lnTo>
                  <a:pt x="69" y="73"/>
                </a:lnTo>
                <a:lnTo>
                  <a:pt x="69" y="77"/>
                </a:lnTo>
                <a:lnTo>
                  <a:pt x="68" y="83"/>
                </a:lnTo>
                <a:lnTo>
                  <a:pt x="67" y="83"/>
                </a:lnTo>
                <a:lnTo>
                  <a:pt x="65" y="82"/>
                </a:lnTo>
                <a:lnTo>
                  <a:pt x="64" y="82"/>
                </a:lnTo>
                <a:lnTo>
                  <a:pt x="62" y="83"/>
                </a:lnTo>
                <a:lnTo>
                  <a:pt x="61" y="83"/>
                </a:lnTo>
                <a:lnTo>
                  <a:pt x="59" y="83"/>
                </a:lnTo>
                <a:lnTo>
                  <a:pt x="53" y="84"/>
                </a:lnTo>
                <a:lnTo>
                  <a:pt x="51" y="84"/>
                </a:lnTo>
                <a:lnTo>
                  <a:pt x="51" y="83"/>
                </a:lnTo>
                <a:lnTo>
                  <a:pt x="52" y="82"/>
                </a:lnTo>
                <a:lnTo>
                  <a:pt x="51" y="8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3869208" y="3131018"/>
            <a:ext cx="797352" cy="793087"/>
          </a:xfrm>
          <a:custGeom>
            <a:avLst/>
            <a:gdLst>
              <a:gd name="T0" fmla="*/ 2147483647 w 136"/>
              <a:gd name="T1" fmla="*/ 2147483647 h 141"/>
              <a:gd name="T2" fmla="*/ 2147483647 w 136"/>
              <a:gd name="T3" fmla="*/ 2147483647 h 141"/>
              <a:gd name="T4" fmla="*/ 2147483647 w 136"/>
              <a:gd name="T5" fmla="*/ 2147483647 h 141"/>
              <a:gd name="T6" fmla="*/ 2147483647 w 136"/>
              <a:gd name="T7" fmla="*/ 2147483647 h 141"/>
              <a:gd name="T8" fmla="*/ 2147483647 w 136"/>
              <a:gd name="T9" fmla="*/ 2147483647 h 141"/>
              <a:gd name="T10" fmla="*/ 2147483647 w 136"/>
              <a:gd name="T11" fmla="*/ 2147483647 h 141"/>
              <a:gd name="T12" fmla="*/ 2147483647 w 136"/>
              <a:gd name="T13" fmla="*/ 2147483647 h 141"/>
              <a:gd name="T14" fmla="*/ 2147483647 w 136"/>
              <a:gd name="T15" fmla="*/ 2147483647 h 141"/>
              <a:gd name="T16" fmla="*/ 2147483647 w 136"/>
              <a:gd name="T17" fmla="*/ 2147483647 h 141"/>
              <a:gd name="T18" fmla="*/ 2147483647 w 136"/>
              <a:gd name="T19" fmla="*/ 2147483647 h 141"/>
              <a:gd name="T20" fmla="*/ 2147483647 w 136"/>
              <a:gd name="T21" fmla="*/ 2147483647 h 141"/>
              <a:gd name="T22" fmla="*/ 2147483647 w 136"/>
              <a:gd name="T23" fmla="*/ 2147483647 h 141"/>
              <a:gd name="T24" fmla="*/ 2147483647 w 136"/>
              <a:gd name="T25" fmla="*/ 2147483647 h 141"/>
              <a:gd name="T26" fmla="*/ 2147483647 w 136"/>
              <a:gd name="T27" fmla="*/ 2147483647 h 141"/>
              <a:gd name="T28" fmla="*/ 2147483647 w 136"/>
              <a:gd name="T29" fmla="*/ 2147483647 h 141"/>
              <a:gd name="T30" fmla="*/ 2147483647 w 136"/>
              <a:gd name="T31" fmla="*/ 2147483647 h 141"/>
              <a:gd name="T32" fmla="*/ 2147483647 w 136"/>
              <a:gd name="T33" fmla="*/ 2147483647 h 141"/>
              <a:gd name="T34" fmla="*/ 2147483647 w 136"/>
              <a:gd name="T35" fmla="*/ 2147483647 h 141"/>
              <a:gd name="T36" fmla="*/ 2147483647 w 136"/>
              <a:gd name="T37" fmla="*/ 2147483647 h 141"/>
              <a:gd name="T38" fmla="*/ 2147483647 w 136"/>
              <a:gd name="T39" fmla="*/ 2147483647 h 141"/>
              <a:gd name="T40" fmla="*/ 0 w 136"/>
              <a:gd name="T41" fmla="*/ 2147483647 h 141"/>
              <a:gd name="T42" fmla="*/ 2147483647 w 136"/>
              <a:gd name="T43" fmla="*/ 2147483647 h 141"/>
              <a:gd name="T44" fmla="*/ 2147483647 w 136"/>
              <a:gd name="T45" fmla="*/ 2147483647 h 141"/>
              <a:gd name="T46" fmla="*/ 2147483647 w 136"/>
              <a:gd name="T47" fmla="*/ 2147483647 h 141"/>
              <a:gd name="T48" fmla="*/ 2147483647 w 136"/>
              <a:gd name="T49" fmla="*/ 2147483647 h 141"/>
              <a:gd name="T50" fmla="*/ 2147483647 w 136"/>
              <a:gd name="T51" fmla="*/ 2147483647 h 141"/>
              <a:gd name="T52" fmla="*/ 2147483647 w 136"/>
              <a:gd name="T53" fmla="*/ 2147483647 h 141"/>
              <a:gd name="T54" fmla="*/ 2147483647 w 136"/>
              <a:gd name="T55" fmla="*/ 2147483647 h 141"/>
              <a:gd name="T56" fmla="*/ 2147483647 w 136"/>
              <a:gd name="T57" fmla="*/ 2147483647 h 141"/>
              <a:gd name="T58" fmla="*/ 2147483647 w 136"/>
              <a:gd name="T59" fmla="*/ 2147483647 h 141"/>
              <a:gd name="T60" fmla="*/ 2147483647 w 136"/>
              <a:gd name="T61" fmla="*/ 2147483647 h 141"/>
              <a:gd name="T62" fmla="*/ 2147483647 w 136"/>
              <a:gd name="T63" fmla="*/ 2147483647 h 141"/>
              <a:gd name="T64" fmla="*/ 2147483647 w 136"/>
              <a:gd name="T65" fmla="*/ 2147483647 h 141"/>
              <a:gd name="T66" fmla="*/ 2147483647 w 136"/>
              <a:gd name="T67" fmla="*/ 2147483647 h 141"/>
              <a:gd name="T68" fmla="*/ 2147483647 w 136"/>
              <a:gd name="T69" fmla="*/ 2147483647 h 141"/>
              <a:gd name="T70" fmla="*/ 2147483647 w 136"/>
              <a:gd name="T71" fmla="*/ 2147483647 h 141"/>
              <a:gd name="T72" fmla="*/ 2147483647 w 136"/>
              <a:gd name="T73" fmla="*/ 2147483647 h 141"/>
              <a:gd name="T74" fmla="*/ 2147483647 w 136"/>
              <a:gd name="T75" fmla="*/ 0 h 141"/>
              <a:gd name="T76" fmla="*/ 2147483647 w 136"/>
              <a:gd name="T77" fmla="*/ 2147483647 h 141"/>
              <a:gd name="T78" fmla="*/ 2147483647 w 136"/>
              <a:gd name="T79" fmla="*/ 2147483647 h 141"/>
              <a:gd name="T80" fmla="*/ 2147483647 w 136"/>
              <a:gd name="T81" fmla="*/ 2147483647 h 141"/>
              <a:gd name="T82" fmla="*/ 2147483647 w 136"/>
              <a:gd name="T83" fmla="*/ 2147483647 h 141"/>
              <a:gd name="T84" fmla="*/ 2147483647 w 136"/>
              <a:gd name="T85" fmla="*/ 2147483647 h 141"/>
              <a:gd name="T86" fmla="*/ 2147483647 w 136"/>
              <a:gd name="T87" fmla="*/ 2147483647 h 141"/>
              <a:gd name="T88" fmla="*/ 2147483647 w 136"/>
              <a:gd name="T89" fmla="*/ 2147483647 h 141"/>
              <a:gd name="T90" fmla="*/ 2147483647 w 136"/>
              <a:gd name="T91" fmla="*/ 2147483647 h 141"/>
              <a:gd name="T92" fmla="*/ 2147483647 w 136"/>
              <a:gd name="T93" fmla="*/ 2147483647 h 141"/>
              <a:gd name="T94" fmla="*/ 2147483647 w 136"/>
              <a:gd name="T95" fmla="*/ 2147483647 h 141"/>
              <a:gd name="T96" fmla="*/ 2147483647 w 136"/>
              <a:gd name="T97" fmla="*/ 2147483647 h 141"/>
              <a:gd name="T98" fmla="*/ 2147483647 w 136"/>
              <a:gd name="T99" fmla="*/ 2147483647 h 141"/>
              <a:gd name="T100" fmla="*/ 2147483647 w 136"/>
              <a:gd name="T101" fmla="*/ 2147483647 h 141"/>
              <a:gd name="T102" fmla="*/ 2147483647 w 136"/>
              <a:gd name="T103" fmla="*/ 2147483647 h 141"/>
              <a:gd name="T104" fmla="*/ 2147483647 w 136"/>
              <a:gd name="T105" fmla="*/ 2147483647 h 141"/>
              <a:gd name="T106" fmla="*/ 2147483647 w 136"/>
              <a:gd name="T107" fmla="*/ 2147483647 h 141"/>
              <a:gd name="T108" fmla="*/ 2147483647 w 136"/>
              <a:gd name="T109" fmla="*/ 2147483647 h 141"/>
              <a:gd name="T110" fmla="*/ 2147483647 w 136"/>
              <a:gd name="T111" fmla="*/ 2147483647 h 141"/>
              <a:gd name="T112" fmla="*/ 2147483647 w 136"/>
              <a:gd name="T113" fmla="*/ 2147483647 h 141"/>
              <a:gd name="T114" fmla="*/ 2147483647 w 136"/>
              <a:gd name="T115" fmla="*/ 2147483647 h 141"/>
              <a:gd name="T116" fmla="*/ 2147483647 w 136"/>
              <a:gd name="T117" fmla="*/ 2147483647 h 14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6"/>
              <a:gd name="T178" fmla="*/ 0 h 141"/>
              <a:gd name="T179" fmla="*/ 136 w 136"/>
              <a:gd name="T180" fmla="*/ 141 h 14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6" h="141">
                <a:moveTo>
                  <a:pt x="107" y="82"/>
                </a:moveTo>
                <a:lnTo>
                  <a:pt x="107" y="82"/>
                </a:lnTo>
                <a:lnTo>
                  <a:pt x="106" y="83"/>
                </a:lnTo>
                <a:lnTo>
                  <a:pt x="105" y="85"/>
                </a:lnTo>
                <a:lnTo>
                  <a:pt x="105" y="88"/>
                </a:lnTo>
                <a:lnTo>
                  <a:pt x="104" y="87"/>
                </a:lnTo>
                <a:lnTo>
                  <a:pt x="102" y="87"/>
                </a:lnTo>
                <a:lnTo>
                  <a:pt x="99" y="89"/>
                </a:lnTo>
                <a:lnTo>
                  <a:pt x="100" y="90"/>
                </a:lnTo>
                <a:lnTo>
                  <a:pt x="100" y="91"/>
                </a:lnTo>
                <a:lnTo>
                  <a:pt x="100" y="94"/>
                </a:lnTo>
                <a:lnTo>
                  <a:pt x="100" y="96"/>
                </a:lnTo>
                <a:lnTo>
                  <a:pt x="98" y="97"/>
                </a:lnTo>
                <a:lnTo>
                  <a:pt x="94" y="96"/>
                </a:lnTo>
                <a:lnTo>
                  <a:pt x="91" y="95"/>
                </a:lnTo>
                <a:lnTo>
                  <a:pt x="91" y="96"/>
                </a:lnTo>
                <a:lnTo>
                  <a:pt x="92" y="97"/>
                </a:lnTo>
                <a:lnTo>
                  <a:pt x="92" y="99"/>
                </a:lnTo>
                <a:lnTo>
                  <a:pt x="93" y="100"/>
                </a:lnTo>
                <a:lnTo>
                  <a:pt x="93" y="101"/>
                </a:lnTo>
                <a:lnTo>
                  <a:pt x="93" y="102"/>
                </a:lnTo>
                <a:lnTo>
                  <a:pt x="93" y="104"/>
                </a:lnTo>
                <a:lnTo>
                  <a:pt x="92" y="105"/>
                </a:lnTo>
                <a:lnTo>
                  <a:pt x="92" y="106"/>
                </a:lnTo>
                <a:lnTo>
                  <a:pt x="93" y="106"/>
                </a:lnTo>
                <a:lnTo>
                  <a:pt x="95" y="103"/>
                </a:lnTo>
                <a:lnTo>
                  <a:pt x="98" y="103"/>
                </a:lnTo>
                <a:lnTo>
                  <a:pt x="100" y="106"/>
                </a:lnTo>
                <a:lnTo>
                  <a:pt x="101" y="108"/>
                </a:lnTo>
                <a:lnTo>
                  <a:pt x="101" y="109"/>
                </a:lnTo>
                <a:lnTo>
                  <a:pt x="100" y="112"/>
                </a:lnTo>
                <a:lnTo>
                  <a:pt x="98" y="113"/>
                </a:lnTo>
                <a:lnTo>
                  <a:pt x="96" y="113"/>
                </a:lnTo>
                <a:lnTo>
                  <a:pt x="95" y="114"/>
                </a:lnTo>
                <a:lnTo>
                  <a:pt x="94" y="116"/>
                </a:lnTo>
                <a:lnTo>
                  <a:pt x="93" y="117"/>
                </a:lnTo>
                <a:lnTo>
                  <a:pt x="93" y="116"/>
                </a:lnTo>
                <a:lnTo>
                  <a:pt x="92" y="115"/>
                </a:lnTo>
                <a:lnTo>
                  <a:pt x="91" y="115"/>
                </a:lnTo>
                <a:lnTo>
                  <a:pt x="90" y="115"/>
                </a:lnTo>
                <a:lnTo>
                  <a:pt x="89" y="114"/>
                </a:lnTo>
                <a:lnTo>
                  <a:pt x="86" y="116"/>
                </a:lnTo>
                <a:lnTo>
                  <a:pt x="84" y="116"/>
                </a:lnTo>
                <a:lnTo>
                  <a:pt x="84" y="117"/>
                </a:lnTo>
                <a:lnTo>
                  <a:pt x="84" y="118"/>
                </a:lnTo>
                <a:lnTo>
                  <a:pt x="83" y="119"/>
                </a:lnTo>
                <a:lnTo>
                  <a:pt x="82" y="121"/>
                </a:lnTo>
                <a:lnTo>
                  <a:pt x="81" y="122"/>
                </a:lnTo>
                <a:lnTo>
                  <a:pt x="81" y="123"/>
                </a:lnTo>
                <a:lnTo>
                  <a:pt x="81" y="124"/>
                </a:lnTo>
                <a:lnTo>
                  <a:pt x="80" y="126"/>
                </a:lnTo>
                <a:lnTo>
                  <a:pt x="80" y="127"/>
                </a:lnTo>
                <a:lnTo>
                  <a:pt x="78" y="131"/>
                </a:lnTo>
                <a:lnTo>
                  <a:pt x="77" y="133"/>
                </a:lnTo>
                <a:lnTo>
                  <a:pt x="75" y="134"/>
                </a:lnTo>
                <a:lnTo>
                  <a:pt x="74" y="135"/>
                </a:lnTo>
                <a:lnTo>
                  <a:pt x="73" y="135"/>
                </a:lnTo>
                <a:lnTo>
                  <a:pt x="73" y="136"/>
                </a:lnTo>
                <a:lnTo>
                  <a:pt x="73" y="137"/>
                </a:lnTo>
                <a:lnTo>
                  <a:pt x="73" y="138"/>
                </a:lnTo>
                <a:lnTo>
                  <a:pt x="72" y="138"/>
                </a:lnTo>
                <a:lnTo>
                  <a:pt x="71" y="137"/>
                </a:lnTo>
                <a:lnTo>
                  <a:pt x="70" y="137"/>
                </a:lnTo>
                <a:lnTo>
                  <a:pt x="70" y="138"/>
                </a:lnTo>
                <a:lnTo>
                  <a:pt x="69" y="138"/>
                </a:lnTo>
                <a:lnTo>
                  <a:pt x="68" y="140"/>
                </a:lnTo>
                <a:lnTo>
                  <a:pt x="66" y="140"/>
                </a:lnTo>
                <a:lnTo>
                  <a:pt x="64" y="139"/>
                </a:lnTo>
                <a:lnTo>
                  <a:pt x="62" y="138"/>
                </a:lnTo>
                <a:lnTo>
                  <a:pt x="62" y="137"/>
                </a:lnTo>
                <a:lnTo>
                  <a:pt x="61" y="137"/>
                </a:lnTo>
                <a:lnTo>
                  <a:pt x="59" y="136"/>
                </a:lnTo>
                <a:lnTo>
                  <a:pt x="58" y="136"/>
                </a:lnTo>
                <a:lnTo>
                  <a:pt x="55" y="138"/>
                </a:lnTo>
                <a:lnTo>
                  <a:pt x="54" y="141"/>
                </a:lnTo>
                <a:lnTo>
                  <a:pt x="52" y="140"/>
                </a:lnTo>
                <a:lnTo>
                  <a:pt x="53" y="137"/>
                </a:lnTo>
                <a:lnTo>
                  <a:pt x="54" y="135"/>
                </a:lnTo>
                <a:lnTo>
                  <a:pt x="56" y="132"/>
                </a:lnTo>
                <a:lnTo>
                  <a:pt x="57" y="128"/>
                </a:lnTo>
                <a:lnTo>
                  <a:pt x="61" y="127"/>
                </a:lnTo>
                <a:lnTo>
                  <a:pt x="59" y="129"/>
                </a:lnTo>
                <a:lnTo>
                  <a:pt x="60" y="130"/>
                </a:lnTo>
                <a:lnTo>
                  <a:pt x="61" y="131"/>
                </a:lnTo>
                <a:lnTo>
                  <a:pt x="62" y="129"/>
                </a:lnTo>
                <a:lnTo>
                  <a:pt x="63" y="127"/>
                </a:lnTo>
                <a:lnTo>
                  <a:pt x="66" y="125"/>
                </a:lnTo>
                <a:lnTo>
                  <a:pt x="67" y="124"/>
                </a:lnTo>
                <a:lnTo>
                  <a:pt x="66" y="123"/>
                </a:lnTo>
                <a:lnTo>
                  <a:pt x="66" y="122"/>
                </a:lnTo>
                <a:lnTo>
                  <a:pt x="65" y="120"/>
                </a:lnTo>
                <a:lnTo>
                  <a:pt x="71" y="115"/>
                </a:lnTo>
                <a:lnTo>
                  <a:pt x="72" y="113"/>
                </a:lnTo>
                <a:lnTo>
                  <a:pt x="62" y="113"/>
                </a:lnTo>
                <a:lnTo>
                  <a:pt x="63" y="112"/>
                </a:lnTo>
                <a:lnTo>
                  <a:pt x="65" y="112"/>
                </a:lnTo>
                <a:lnTo>
                  <a:pt x="66" y="111"/>
                </a:lnTo>
                <a:lnTo>
                  <a:pt x="64" y="111"/>
                </a:lnTo>
                <a:lnTo>
                  <a:pt x="62" y="112"/>
                </a:lnTo>
                <a:lnTo>
                  <a:pt x="61" y="111"/>
                </a:lnTo>
                <a:lnTo>
                  <a:pt x="60" y="110"/>
                </a:lnTo>
                <a:lnTo>
                  <a:pt x="59" y="110"/>
                </a:lnTo>
                <a:lnTo>
                  <a:pt x="58" y="109"/>
                </a:lnTo>
                <a:lnTo>
                  <a:pt x="56" y="110"/>
                </a:lnTo>
                <a:lnTo>
                  <a:pt x="55" y="110"/>
                </a:lnTo>
                <a:lnTo>
                  <a:pt x="50" y="109"/>
                </a:lnTo>
                <a:lnTo>
                  <a:pt x="34" y="106"/>
                </a:lnTo>
                <a:lnTo>
                  <a:pt x="35" y="107"/>
                </a:lnTo>
                <a:lnTo>
                  <a:pt x="36" y="108"/>
                </a:lnTo>
                <a:lnTo>
                  <a:pt x="36" y="109"/>
                </a:lnTo>
                <a:lnTo>
                  <a:pt x="36" y="110"/>
                </a:lnTo>
                <a:lnTo>
                  <a:pt x="36" y="111"/>
                </a:lnTo>
                <a:lnTo>
                  <a:pt x="35" y="111"/>
                </a:lnTo>
                <a:lnTo>
                  <a:pt x="34" y="111"/>
                </a:lnTo>
                <a:lnTo>
                  <a:pt x="33" y="111"/>
                </a:lnTo>
                <a:lnTo>
                  <a:pt x="31" y="111"/>
                </a:lnTo>
                <a:lnTo>
                  <a:pt x="30" y="110"/>
                </a:lnTo>
                <a:lnTo>
                  <a:pt x="29" y="110"/>
                </a:lnTo>
                <a:lnTo>
                  <a:pt x="27" y="109"/>
                </a:lnTo>
                <a:lnTo>
                  <a:pt x="24" y="111"/>
                </a:lnTo>
                <a:lnTo>
                  <a:pt x="22" y="112"/>
                </a:lnTo>
                <a:lnTo>
                  <a:pt x="20" y="113"/>
                </a:lnTo>
                <a:lnTo>
                  <a:pt x="19" y="115"/>
                </a:lnTo>
                <a:lnTo>
                  <a:pt x="18" y="115"/>
                </a:lnTo>
                <a:lnTo>
                  <a:pt x="16" y="118"/>
                </a:lnTo>
                <a:lnTo>
                  <a:pt x="13" y="121"/>
                </a:lnTo>
                <a:lnTo>
                  <a:pt x="8" y="113"/>
                </a:lnTo>
                <a:lnTo>
                  <a:pt x="6" y="113"/>
                </a:lnTo>
                <a:lnTo>
                  <a:pt x="5" y="114"/>
                </a:lnTo>
                <a:lnTo>
                  <a:pt x="4" y="114"/>
                </a:lnTo>
                <a:lnTo>
                  <a:pt x="3" y="112"/>
                </a:lnTo>
                <a:lnTo>
                  <a:pt x="2" y="112"/>
                </a:lnTo>
                <a:lnTo>
                  <a:pt x="1" y="112"/>
                </a:lnTo>
                <a:lnTo>
                  <a:pt x="0" y="109"/>
                </a:lnTo>
                <a:lnTo>
                  <a:pt x="0" y="107"/>
                </a:lnTo>
                <a:lnTo>
                  <a:pt x="2" y="105"/>
                </a:lnTo>
                <a:lnTo>
                  <a:pt x="2" y="103"/>
                </a:lnTo>
                <a:lnTo>
                  <a:pt x="7" y="101"/>
                </a:lnTo>
                <a:lnTo>
                  <a:pt x="6" y="99"/>
                </a:lnTo>
                <a:lnTo>
                  <a:pt x="13" y="93"/>
                </a:lnTo>
                <a:lnTo>
                  <a:pt x="10" y="91"/>
                </a:lnTo>
                <a:lnTo>
                  <a:pt x="12" y="88"/>
                </a:lnTo>
                <a:lnTo>
                  <a:pt x="13" y="87"/>
                </a:lnTo>
                <a:lnTo>
                  <a:pt x="14" y="87"/>
                </a:lnTo>
                <a:lnTo>
                  <a:pt x="15" y="87"/>
                </a:lnTo>
                <a:lnTo>
                  <a:pt x="16" y="87"/>
                </a:lnTo>
                <a:lnTo>
                  <a:pt x="18" y="87"/>
                </a:lnTo>
                <a:lnTo>
                  <a:pt x="19" y="87"/>
                </a:lnTo>
                <a:lnTo>
                  <a:pt x="21" y="86"/>
                </a:lnTo>
                <a:lnTo>
                  <a:pt x="23" y="85"/>
                </a:lnTo>
                <a:lnTo>
                  <a:pt x="25" y="84"/>
                </a:lnTo>
                <a:lnTo>
                  <a:pt x="27" y="82"/>
                </a:lnTo>
                <a:lnTo>
                  <a:pt x="28" y="79"/>
                </a:lnTo>
                <a:lnTo>
                  <a:pt x="28" y="77"/>
                </a:lnTo>
                <a:lnTo>
                  <a:pt x="28" y="74"/>
                </a:lnTo>
                <a:lnTo>
                  <a:pt x="27" y="72"/>
                </a:lnTo>
                <a:lnTo>
                  <a:pt x="27" y="71"/>
                </a:lnTo>
                <a:lnTo>
                  <a:pt x="27" y="70"/>
                </a:lnTo>
                <a:lnTo>
                  <a:pt x="28" y="68"/>
                </a:lnTo>
                <a:lnTo>
                  <a:pt x="29" y="67"/>
                </a:lnTo>
                <a:lnTo>
                  <a:pt x="30" y="66"/>
                </a:lnTo>
                <a:lnTo>
                  <a:pt x="31" y="65"/>
                </a:lnTo>
                <a:lnTo>
                  <a:pt x="32" y="63"/>
                </a:lnTo>
                <a:lnTo>
                  <a:pt x="34" y="62"/>
                </a:lnTo>
                <a:lnTo>
                  <a:pt x="35" y="61"/>
                </a:lnTo>
                <a:lnTo>
                  <a:pt x="37" y="61"/>
                </a:lnTo>
                <a:lnTo>
                  <a:pt x="38" y="61"/>
                </a:lnTo>
                <a:lnTo>
                  <a:pt x="41" y="62"/>
                </a:lnTo>
                <a:lnTo>
                  <a:pt x="45" y="63"/>
                </a:lnTo>
                <a:lnTo>
                  <a:pt x="47" y="63"/>
                </a:lnTo>
                <a:lnTo>
                  <a:pt x="50" y="63"/>
                </a:lnTo>
                <a:lnTo>
                  <a:pt x="54" y="62"/>
                </a:lnTo>
                <a:lnTo>
                  <a:pt x="56" y="60"/>
                </a:lnTo>
                <a:lnTo>
                  <a:pt x="57" y="59"/>
                </a:lnTo>
                <a:lnTo>
                  <a:pt x="58" y="57"/>
                </a:lnTo>
                <a:lnTo>
                  <a:pt x="59" y="56"/>
                </a:lnTo>
                <a:lnTo>
                  <a:pt x="60" y="55"/>
                </a:lnTo>
                <a:lnTo>
                  <a:pt x="61" y="55"/>
                </a:lnTo>
                <a:lnTo>
                  <a:pt x="64" y="55"/>
                </a:lnTo>
                <a:lnTo>
                  <a:pt x="65" y="54"/>
                </a:lnTo>
                <a:lnTo>
                  <a:pt x="66" y="54"/>
                </a:lnTo>
                <a:lnTo>
                  <a:pt x="67" y="53"/>
                </a:lnTo>
                <a:lnTo>
                  <a:pt x="68" y="51"/>
                </a:lnTo>
                <a:lnTo>
                  <a:pt x="71" y="52"/>
                </a:lnTo>
                <a:lnTo>
                  <a:pt x="71" y="51"/>
                </a:lnTo>
                <a:lnTo>
                  <a:pt x="72" y="50"/>
                </a:lnTo>
                <a:lnTo>
                  <a:pt x="71" y="50"/>
                </a:lnTo>
                <a:lnTo>
                  <a:pt x="70" y="49"/>
                </a:lnTo>
                <a:lnTo>
                  <a:pt x="69" y="47"/>
                </a:lnTo>
                <a:lnTo>
                  <a:pt x="70" y="46"/>
                </a:lnTo>
                <a:lnTo>
                  <a:pt x="70" y="45"/>
                </a:lnTo>
                <a:lnTo>
                  <a:pt x="71" y="44"/>
                </a:lnTo>
                <a:lnTo>
                  <a:pt x="71" y="43"/>
                </a:lnTo>
                <a:lnTo>
                  <a:pt x="72" y="41"/>
                </a:lnTo>
                <a:lnTo>
                  <a:pt x="73" y="40"/>
                </a:lnTo>
                <a:lnTo>
                  <a:pt x="73" y="39"/>
                </a:lnTo>
                <a:lnTo>
                  <a:pt x="73" y="38"/>
                </a:lnTo>
                <a:lnTo>
                  <a:pt x="73" y="37"/>
                </a:lnTo>
                <a:lnTo>
                  <a:pt x="73" y="36"/>
                </a:lnTo>
                <a:lnTo>
                  <a:pt x="75" y="34"/>
                </a:lnTo>
                <a:lnTo>
                  <a:pt x="77" y="33"/>
                </a:lnTo>
                <a:lnTo>
                  <a:pt x="78" y="31"/>
                </a:lnTo>
                <a:lnTo>
                  <a:pt x="79" y="31"/>
                </a:lnTo>
                <a:lnTo>
                  <a:pt x="81" y="32"/>
                </a:lnTo>
                <a:lnTo>
                  <a:pt x="83" y="34"/>
                </a:lnTo>
                <a:lnTo>
                  <a:pt x="85" y="35"/>
                </a:lnTo>
                <a:lnTo>
                  <a:pt x="87" y="33"/>
                </a:lnTo>
                <a:lnTo>
                  <a:pt x="89" y="31"/>
                </a:lnTo>
                <a:lnTo>
                  <a:pt x="90" y="30"/>
                </a:lnTo>
                <a:lnTo>
                  <a:pt x="89" y="29"/>
                </a:lnTo>
                <a:lnTo>
                  <a:pt x="89" y="28"/>
                </a:lnTo>
                <a:lnTo>
                  <a:pt x="87" y="26"/>
                </a:lnTo>
                <a:lnTo>
                  <a:pt x="86" y="24"/>
                </a:lnTo>
                <a:lnTo>
                  <a:pt x="86" y="23"/>
                </a:lnTo>
                <a:lnTo>
                  <a:pt x="87" y="21"/>
                </a:lnTo>
                <a:lnTo>
                  <a:pt x="87" y="20"/>
                </a:lnTo>
                <a:lnTo>
                  <a:pt x="89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4" y="19"/>
                </a:lnTo>
                <a:lnTo>
                  <a:pt x="95" y="17"/>
                </a:lnTo>
                <a:lnTo>
                  <a:pt x="95" y="15"/>
                </a:lnTo>
                <a:lnTo>
                  <a:pt x="96" y="14"/>
                </a:lnTo>
                <a:lnTo>
                  <a:pt x="97" y="13"/>
                </a:lnTo>
                <a:lnTo>
                  <a:pt x="99" y="13"/>
                </a:lnTo>
                <a:lnTo>
                  <a:pt x="100" y="12"/>
                </a:lnTo>
                <a:lnTo>
                  <a:pt x="101" y="11"/>
                </a:lnTo>
                <a:lnTo>
                  <a:pt x="102" y="11"/>
                </a:lnTo>
                <a:lnTo>
                  <a:pt x="103" y="11"/>
                </a:lnTo>
                <a:lnTo>
                  <a:pt x="104" y="12"/>
                </a:lnTo>
                <a:lnTo>
                  <a:pt x="106" y="13"/>
                </a:lnTo>
                <a:lnTo>
                  <a:pt x="109" y="13"/>
                </a:lnTo>
                <a:lnTo>
                  <a:pt x="114" y="13"/>
                </a:lnTo>
                <a:lnTo>
                  <a:pt x="115" y="13"/>
                </a:lnTo>
                <a:lnTo>
                  <a:pt x="117" y="12"/>
                </a:lnTo>
                <a:lnTo>
                  <a:pt x="121" y="6"/>
                </a:lnTo>
                <a:lnTo>
                  <a:pt x="122" y="4"/>
                </a:lnTo>
                <a:lnTo>
                  <a:pt x="123" y="3"/>
                </a:lnTo>
                <a:lnTo>
                  <a:pt x="125" y="1"/>
                </a:lnTo>
                <a:lnTo>
                  <a:pt x="126" y="0"/>
                </a:lnTo>
                <a:lnTo>
                  <a:pt x="128" y="0"/>
                </a:lnTo>
                <a:lnTo>
                  <a:pt x="129" y="0"/>
                </a:lnTo>
                <a:lnTo>
                  <a:pt x="130" y="1"/>
                </a:lnTo>
                <a:lnTo>
                  <a:pt x="131" y="3"/>
                </a:lnTo>
                <a:lnTo>
                  <a:pt x="132" y="4"/>
                </a:lnTo>
                <a:lnTo>
                  <a:pt x="132" y="5"/>
                </a:lnTo>
                <a:lnTo>
                  <a:pt x="130" y="5"/>
                </a:lnTo>
                <a:lnTo>
                  <a:pt x="129" y="5"/>
                </a:lnTo>
                <a:lnTo>
                  <a:pt x="127" y="4"/>
                </a:lnTo>
                <a:lnTo>
                  <a:pt x="126" y="4"/>
                </a:lnTo>
                <a:lnTo>
                  <a:pt x="125" y="5"/>
                </a:lnTo>
                <a:lnTo>
                  <a:pt x="124" y="5"/>
                </a:lnTo>
                <a:lnTo>
                  <a:pt x="125" y="6"/>
                </a:lnTo>
                <a:lnTo>
                  <a:pt x="126" y="6"/>
                </a:lnTo>
                <a:lnTo>
                  <a:pt x="126" y="7"/>
                </a:lnTo>
                <a:lnTo>
                  <a:pt x="125" y="7"/>
                </a:lnTo>
                <a:lnTo>
                  <a:pt x="124" y="7"/>
                </a:lnTo>
                <a:lnTo>
                  <a:pt x="123" y="7"/>
                </a:lnTo>
                <a:lnTo>
                  <a:pt x="123" y="8"/>
                </a:lnTo>
                <a:lnTo>
                  <a:pt x="122" y="10"/>
                </a:lnTo>
                <a:lnTo>
                  <a:pt x="124" y="10"/>
                </a:lnTo>
                <a:lnTo>
                  <a:pt x="125" y="11"/>
                </a:lnTo>
                <a:lnTo>
                  <a:pt x="126" y="12"/>
                </a:lnTo>
                <a:lnTo>
                  <a:pt x="125" y="13"/>
                </a:lnTo>
                <a:lnTo>
                  <a:pt x="126" y="14"/>
                </a:lnTo>
                <a:lnTo>
                  <a:pt x="127" y="14"/>
                </a:lnTo>
                <a:lnTo>
                  <a:pt x="127" y="15"/>
                </a:lnTo>
                <a:lnTo>
                  <a:pt x="127" y="16"/>
                </a:lnTo>
                <a:lnTo>
                  <a:pt x="128" y="16"/>
                </a:lnTo>
                <a:lnTo>
                  <a:pt x="129" y="16"/>
                </a:lnTo>
                <a:lnTo>
                  <a:pt x="130" y="17"/>
                </a:lnTo>
                <a:lnTo>
                  <a:pt x="131" y="18"/>
                </a:lnTo>
                <a:lnTo>
                  <a:pt x="132" y="18"/>
                </a:lnTo>
                <a:lnTo>
                  <a:pt x="132" y="19"/>
                </a:lnTo>
                <a:lnTo>
                  <a:pt x="134" y="20"/>
                </a:lnTo>
                <a:lnTo>
                  <a:pt x="132" y="22"/>
                </a:lnTo>
                <a:lnTo>
                  <a:pt x="131" y="23"/>
                </a:lnTo>
                <a:lnTo>
                  <a:pt x="130" y="24"/>
                </a:lnTo>
                <a:lnTo>
                  <a:pt x="130" y="25"/>
                </a:lnTo>
                <a:lnTo>
                  <a:pt x="130" y="27"/>
                </a:lnTo>
                <a:lnTo>
                  <a:pt x="131" y="28"/>
                </a:lnTo>
                <a:lnTo>
                  <a:pt x="132" y="28"/>
                </a:lnTo>
                <a:lnTo>
                  <a:pt x="133" y="28"/>
                </a:lnTo>
                <a:lnTo>
                  <a:pt x="134" y="28"/>
                </a:lnTo>
                <a:lnTo>
                  <a:pt x="134" y="27"/>
                </a:lnTo>
                <a:lnTo>
                  <a:pt x="135" y="28"/>
                </a:lnTo>
                <a:lnTo>
                  <a:pt x="135" y="29"/>
                </a:lnTo>
                <a:lnTo>
                  <a:pt x="134" y="29"/>
                </a:lnTo>
                <a:lnTo>
                  <a:pt x="133" y="29"/>
                </a:lnTo>
                <a:lnTo>
                  <a:pt x="132" y="29"/>
                </a:lnTo>
                <a:lnTo>
                  <a:pt x="132" y="30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1"/>
                </a:lnTo>
                <a:lnTo>
                  <a:pt x="136" y="32"/>
                </a:lnTo>
                <a:lnTo>
                  <a:pt x="135" y="33"/>
                </a:lnTo>
                <a:lnTo>
                  <a:pt x="135" y="35"/>
                </a:lnTo>
                <a:lnTo>
                  <a:pt x="133" y="36"/>
                </a:lnTo>
                <a:lnTo>
                  <a:pt x="133" y="37"/>
                </a:lnTo>
                <a:lnTo>
                  <a:pt x="132" y="38"/>
                </a:lnTo>
                <a:lnTo>
                  <a:pt x="131" y="39"/>
                </a:lnTo>
                <a:lnTo>
                  <a:pt x="130" y="39"/>
                </a:lnTo>
                <a:lnTo>
                  <a:pt x="129" y="39"/>
                </a:lnTo>
                <a:lnTo>
                  <a:pt x="129" y="40"/>
                </a:lnTo>
                <a:lnTo>
                  <a:pt x="129" y="41"/>
                </a:lnTo>
                <a:lnTo>
                  <a:pt x="128" y="41"/>
                </a:lnTo>
                <a:lnTo>
                  <a:pt x="127" y="42"/>
                </a:lnTo>
                <a:lnTo>
                  <a:pt x="126" y="41"/>
                </a:lnTo>
                <a:lnTo>
                  <a:pt x="125" y="40"/>
                </a:lnTo>
                <a:lnTo>
                  <a:pt x="124" y="40"/>
                </a:lnTo>
                <a:lnTo>
                  <a:pt x="123" y="40"/>
                </a:lnTo>
                <a:lnTo>
                  <a:pt x="123" y="39"/>
                </a:lnTo>
                <a:lnTo>
                  <a:pt x="124" y="39"/>
                </a:lnTo>
                <a:lnTo>
                  <a:pt x="124" y="38"/>
                </a:lnTo>
                <a:lnTo>
                  <a:pt x="126" y="37"/>
                </a:lnTo>
                <a:lnTo>
                  <a:pt x="126" y="36"/>
                </a:lnTo>
                <a:lnTo>
                  <a:pt x="127" y="36"/>
                </a:lnTo>
                <a:lnTo>
                  <a:pt x="126" y="35"/>
                </a:lnTo>
                <a:lnTo>
                  <a:pt x="124" y="37"/>
                </a:lnTo>
                <a:lnTo>
                  <a:pt x="123" y="38"/>
                </a:lnTo>
                <a:lnTo>
                  <a:pt x="122" y="39"/>
                </a:lnTo>
                <a:lnTo>
                  <a:pt x="121" y="39"/>
                </a:lnTo>
                <a:lnTo>
                  <a:pt x="120" y="40"/>
                </a:lnTo>
                <a:lnTo>
                  <a:pt x="119" y="40"/>
                </a:lnTo>
                <a:lnTo>
                  <a:pt x="119" y="42"/>
                </a:lnTo>
                <a:lnTo>
                  <a:pt x="120" y="43"/>
                </a:lnTo>
                <a:lnTo>
                  <a:pt x="120" y="44"/>
                </a:lnTo>
                <a:lnTo>
                  <a:pt x="119" y="44"/>
                </a:lnTo>
                <a:lnTo>
                  <a:pt x="118" y="44"/>
                </a:lnTo>
                <a:lnTo>
                  <a:pt x="117" y="44"/>
                </a:lnTo>
                <a:lnTo>
                  <a:pt x="117" y="45"/>
                </a:lnTo>
                <a:lnTo>
                  <a:pt x="118" y="46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5" y="51"/>
                </a:lnTo>
                <a:lnTo>
                  <a:pt x="114" y="51"/>
                </a:lnTo>
                <a:lnTo>
                  <a:pt x="113" y="51"/>
                </a:lnTo>
                <a:lnTo>
                  <a:pt x="113" y="53"/>
                </a:lnTo>
                <a:lnTo>
                  <a:pt x="113" y="54"/>
                </a:lnTo>
                <a:lnTo>
                  <a:pt x="114" y="56"/>
                </a:lnTo>
                <a:lnTo>
                  <a:pt x="114" y="57"/>
                </a:lnTo>
                <a:lnTo>
                  <a:pt x="114" y="58"/>
                </a:lnTo>
                <a:lnTo>
                  <a:pt x="114" y="59"/>
                </a:lnTo>
                <a:lnTo>
                  <a:pt x="115" y="60"/>
                </a:lnTo>
                <a:lnTo>
                  <a:pt x="115" y="61"/>
                </a:lnTo>
                <a:lnTo>
                  <a:pt x="114" y="62"/>
                </a:lnTo>
                <a:lnTo>
                  <a:pt x="113" y="62"/>
                </a:lnTo>
                <a:lnTo>
                  <a:pt x="113" y="63"/>
                </a:lnTo>
                <a:lnTo>
                  <a:pt x="112" y="63"/>
                </a:lnTo>
                <a:lnTo>
                  <a:pt x="111" y="63"/>
                </a:lnTo>
                <a:lnTo>
                  <a:pt x="110" y="64"/>
                </a:lnTo>
                <a:lnTo>
                  <a:pt x="110" y="65"/>
                </a:lnTo>
                <a:lnTo>
                  <a:pt x="111" y="65"/>
                </a:lnTo>
                <a:lnTo>
                  <a:pt x="111" y="66"/>
                </a:lnTo>
                <a:lnTo>
                  <a:pt x="111" y="67"/>
                </a:lnTo>
                <a:lnTo>
                  <a:pt x="112" y="68"/>
                </a:lnTo>
                <a:lnTo>
                  <a:pt x="111" y="69"/>
                </a:lnTo>
                <a:lnTo>
                  <a:pt x="112" y="72"/>
                </a:lnTo>
                <a:lnTo>
                  <a:pt x="112" y="74"/>
                </a:lnTo>
                <a:lnTo>
                  <a:pt x="112" y="75"/>
                </a:lnTo>
                <a:lnTo>
                  <a:pt x="112" y="77"/>
                </a:lnTo>
                <a:lnTo>
                  <a:pt x="111" y="78"/>
                </a:lnTo>
                <a:lnTo>
                  <a:pt x="110" y="79"/>
                </a:lnTo>
                <a:lnTo>
                  <a:pt x="109" y="80"/>
                </a:lnTo>
                <a:lnTo>
                  <a:pt x="108" y="80"/>
                </a:lnTo>
                <a:lnTo>
                  <a:pt x="107" y="81"/>
                </a:lnTo>
                <a:lnTo>
                  <a:pt x="107" y="82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Freeform 24"/>
          <p:cNvSpPr>
            <a:spLocks/>
          </p:cNvSpPr>
          <p:nvPr/>
        </p:nvSpPr>
        <p:spPr bwMode="auto">
          <a:xfrm>
            <a:off x="3551783" y="2698141"/>
            <a:ext cx="769184" cy="821115"/>
          </a:xfrm>
          <a:custGeom>
            <a:avLst/>
            <a:gdLst>
              <a:gd name="T0" fmla="*/ 2147483647 w 131"/>
              <a:gd name="T1" fmla="*/ 2147483647 h 146"/>
              <a:gd name="T2" fmla="*/ 2147483647 w 131"/>
              <a:gd name="T3" fmla="*/ 2147483647 h 146"/>
              <a:gd name="T4" fmla="*/ 2147483647 w 131"/>
              <a:gd name="T5" fmla="*/ 2147483647 h 146"/>
              <a:gd name="T6" fmla="*/ 2147483647 w 131"/>
              <a:gd name="T7" fmla="*/ 2147483647 h 146"/>
              <a:gd name="T8" fmla="*/ 2147483647 w 131"/>
              <a:gd name="T9" fmla="*/ 2147483647 h 146"/>
              <a:gd name="T10" fmla="*/ 2147483647 w 131"/>
              <a:gd name="T11" fmla="*/ 2147483647 h 146"/>
              <a:gd name="T12" fmla="*/ 2147483647 w 131"/>
              <a:gd name="T13" fmla="*/ 2147483647 h 146"/>
              <a:gd name="T14" fmla="*/ 2147483647 w 131"/>
              <a:gd name="T15" fmla="*/ 2147483647 h 146"/>
              <a:gd name="T16" fmla="*/ 2147483647 w 131"/>
              <a:gd name="T17" fmla="*/ 2147483647 h 146"/>
              <a:gd name="T18" fmla="*/ 2147483647 w 131"/>
              <a:gd name="T19" fmla="*/ 2147483647 h 146"/>
              <a:gd name="T20" fmla="*/ 2147483647 w 131"/>
              <a:gd name="T21" fmla="*/ 2147483647 h 146"/>
              <a:gd name="T22" fmla="*/ 2147483647 w 131"/>
              <a:gd name="T23" fmla="*/ 2147483647 h 146"/>
              <a:gd name="T24" fmla="*/ 2147483647 w 131"/>
              <a:gd name="T25" fmla="*/ 2147483647 h 146"/>
              <a:gd name="T26" fmla="*/ 2147483647 w 131"/>
              <a:gd name="T27" fmla="*/ 2147483647 h 146"/>
              <a:gd name="T28" fmla="*/ 2147483647 w 131"/>
              <a:gd name="T29" fmla="*/ 2147483647 h 146"/>
              <a:gd name="T30" fmla="*/ 2147483647 w 131"/>
              <a:gd name="T31" fmla="*/ 2147483647 h 146"/>
              <a:gd name="T32" fmla="*/ 2147483647 w 131"/>
              <a:gd name="T33" fmla="*/ 2147483647 h 146"/>
              <a:gd name="T34" fmla="*/ 2147483647 w 131"/>
              <a:gd name="T35" fmla="*/ 2147483647 h 146"/>
              <a:gd name="T36" fmla="*/ 2147483647 w 131"/>
              <a:gd name="T37" fmla="*/ 2147483647 h 146"/>
              <a:gd name="T38" fmla="*/ 2147483647 w 131"/>
              <a:gd name="T39" fmla="*/ 2147483647 h 146"/>
              <a:gd name="T40" fmla="*/ 2147483647 w 131"/>
              <a:gd name="T41" fmla="*/ 2147483647 h 146"/>
              <a:gd name="T42" fmla="*/ 2147483647 w 131"/>
              <a:gd name="T43" fmla="*/ 2147483647 h 146"/>
              <a:gd name="T44" fmla="*/ 2147483647 w 131"/>
              <a:gd name="T45" fmla="*/ 2147483647 h 146"/>
              <a:gd name="T46" fmla="*/ 2147483647 w 131"/>
              <a:gd name="T47" fmla="*/ 2147483647 h 146"/>
              <a:gd name="T48" fmla="*/ 2147483647 w 131"/>
              <a:gd name="T49" fmla="*/ 2147483647 h 146"/>
              <a:gd name="T50" fmla="*/ 2147483647 w 131"/>
              <a:gd name="T51" fmla="*/ 0 h 146"/>
              <a:gd name="T52" fmla="*/ 2147483647 w 131"/>
              <a:gd name="T53" fmla="*/ 2147483647 h 146"/>
              <a:gd name="T54" fmla="*/ 2147483647 w 131"/>
              <a:gd name="T55" fmla="*/ 2147483647 h 146"/>
              <a:gd name="T56" fmla="*/ 2147483647 w 131"/>
              <a:gd name="T57" fmla="*/ 2147483647 h 146"/>
              <a:gd name="T58" fmla="*/ 2147483647 w 131"/>
              <a:gd name="T59" fmla="*/ 2147483647 h 146"/>
              <a:gd name="T60" fmla="*/ 2147483647 w 131"/>
              <a:gd name="T61" fmla="*/ 2147483647 h 146"/>
              <a:gd name="T62" fmla="*/ 2147483647 w 131"/>
              <a:gd name="T63" fmla="*/ 2147483647 h 146"/>
              <a:gd name="T64" fmla="*/ 2147483647 w 131"/>
              <a:gd name="T65" fmla="*/ 2147483647 h 146"/>
              <a:gd name="T66" fmla="*/ 2147483647 w 131"/>
              <a:gd name="T67" fmla="*/ 2147483647 h 146"/>
              <a:gd name="T68" fmla="*/ 2147483647 w 131"/>
              <a:gd name="T69" fmla="*/ 2147483647 h 146"/>
              <a:gd name="T70" fmla="*/ 2147483647 w 131"/>
              <a:gd name="T71" fmla="*/ 2147483647 h 146"/>
              <a:gd name="T72" fmla="*/ 2147483647 w 131"/>
              <a:gd name="T73" fmla="*/ 2147483647 h 146"/>
              <a:gd name="T74" fmla="*/ 2147483647 w 131"/>
              <a:gd name="T75" fmla="*/ 2147483647 h 146"/>
              <a:gd name="T76" fmla="*/ 2147483647 w 131"/>
              <a:gd name="T77" fmla="*/ 2147483647 h 146"/>
              <a:gd name="T78" fmla="*/ 2147483647 w 131"/>
              <a:gd name="T79" fmla="*/ 2147483647 h 146"/>
              <a:gd name="T80" fmla="*/ 2147483647 w 131"/>
              <a:gd name="T81" fmla="*/ 2147483647 h 146"/>
              <a:gd name="T82" fmla="*/ 2147483647 w 131"/>
              <a:gd name="T83" fmla="*/ 2147483647 h 146"/>
              <a:gd name="T84" fmla="*/ 2147483647 w 131"/>
              <a:gd name="T85" fmla="*/ 2147483647 h 146"/>
              <a:gd name="T86" fmla="*/ 2147483647 w 131"/>
              <a:gd name="T87" fmla="*/ 2147483647 h 146"/>
              <a:gd name="T88" fmla="*/ 2147483647 w 131"/>
              <a:gd name="T89" fmla="*/ 2147483647 h 146"/>
              <a:gd name="T90" fmla="*/ 2147483647 w 131"/>
              <a:gd name="T91" fmla="*/ 2147483647 h 146"/>
              <a:gd name="T92" fmla="*/ 2147483647 w 131"/>
              <a:gd name="T93" fmla="*/ 2147483647 h 146"/>
              <a:gd name="T94" fmla="*/ 2147483647 w 131"/>
              <a:gd name="T95" fmla="*/ 2147483647 h 146"/>
              <a:gd name="T96" fmla="*/ 2147483647 w 131"/>
              <a:gd name="T97" fmla="*/ 2147483647 h 146"/>
              <a:gd name="T98" fmla="*/ 2147483647 w 131"/>
              <a:gd name="T99" fmla="*/ 2147483647 h 146"/>
              <a:gd name="T100" fmla="*/ 2147483647 w 131"/>
              <a:gd name="T101" fmla="*/ 2147483647 h 146"/>
              <a:gd name="T102" fmla="*/ 2147483647 w 131"/>
              <a:gd name="T103" fmla="*/ 2147483647 h 146"/>
              <a:gd name="T104" fmla="*/ 2147483647 w 131"/>
              <a:gd name="T105" fmla="*/ 2147483647 h 146"/>
              <a:gd name="T106" fmla="*/ 2147483647 w 131"/>
              <a:gd name="T107" fmla="*/ 2147483647 h 146"/>
              <a:gd name="T108" fmla="*/ 2147483647 w 131"/>
              <a:gd name="T109" fmla="*/ 2147483647 h 146"/>
              <a:gd name="T110" fmla="*/ 2147483647 w 131"/>
              <a:gd name="T111" fmla="*/ 2147483647 h 146"/>
              <a:gd name="T112" fmla="*/ 2147483647 w 131"/>
              <a:gd name="T113" fmla="*/ 2147483647 h 146"/>
              <a:gd name="T114" fmla="*/ 2147483647 w 131"/>
              <a:gd name="T115" fmla="*/ 2147483647 h 146"/>
              <a:gd name="T116" fmla="*/ 2147483647 w 131"/>
              <a:gd name="T117" fmla="*/ 2147483647 h 146"/>
              <a:gd name="T118" fmla="*/ 2147483647 w 131"/>
              <a:gd name="T119" fmla="*/ 2147483647 h 146"/>
              <a:gd name="T120" fmla="*/ 2147483647 w 131"/>
              <a:gd name="T121" fmla="*/ 2147483647 h 1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1"/>
              <a:gd name="T184" fmla="*/ 0 h 146"/>
              <a:gd name="T185" fmla="*/ 131 w 131"/>
              <a:gd name="T186" fmla="*/ 146 h 14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1" h="146">
                <a:moveTo>
                  <a:pt x="17" y="75"/>
                </a:moveTo>
                <a:lnTo>
                  <a:pt x="13" y="73"/>
                </a:lnTo>
                <a:lnTo>
                  <a:pt x="12" y="72"/>
                </a:lnTo>
                <a:lnTo>
                  <a:pt x="10" y="71"/>
                </a:lnTo>
                <a:lnTo>
                  <a:pt x="8" y="71"/>
                </a:lnTo>
                <a:lnTo>
                  <a:pt x="6" y="72"/>
                </a:lnTo>
                <a:lnTo>
                  <a:pt x="5" y="72"/>
                </a:lnTo>
                <a:lnTo>
                  <a:pt x="2" y="71"/>
                </a:lnTo>
                <a:lnTo>
                  <a:pt x="0" y="71"/>
                </a:lnTo>
                <a:lnTo>
                  <a:pt x="0" y="70"/>
                </a:lnTo>
                <a:lnTo>
                  <a:pt x="0" y="69"/>
                </a:lnTo>
                <a:lnTo>
                  <a:pt x="0" y="68"/>
                </a:lnTo>
                <a:lnTo>
                  <a:pt x="1" y="66"/>
                </a:lnTo>
                <a:lnTo>
                  <a:pt x="5" y="63"/>
                </a:lnTo>
                <a:lnTo>
                  <a:pt x="7" y="60"/>
                </a:lnTo>
                <a:lnTo>
                  <a:pt x="8" y="60"/>
                </a:lnTo>
                <a:lnTo>
                  <a:pt x="10" y="59"/>
                </a:lnTo>
                <a:lnTo>
                  <a:pt x="10" y="58"/>
                </a:lnTo>
                <a:lnTo>
                  <a:pt x="14" y="57"/>
                </a:lnTo>
                <a:lnTo>
                  <a:pt x="13" y="55"/>
                </a:lnTo>
                <a:lnTo>
                  <a:pt x="12" y="54"/>
                </a:lnTo>
                <a:lnTo>
                  <a:pt x="11" y="53"/>
                </a:lnTo>
                <a:lnTo>
                  <a:pt x="13" y="52"/>
                </a:lnTo>
                <a:lnTo>
                  <a:pt x="14" y="51"/>
                </a:lnTo>
                <a:lnTo>
                  <a:pt x="17" y="50"/>
                </a:lnTo>
                <a:lnTo>
                  <a:pt x="17" y="49"/>
                </a:lnTo>
                <a:lnTo>
                  <a:pt x="19" y="50"/>
                </a:lnTo>
                <a:lnTo>
                  <a:pt x="21" y="50"/>
                </a:lnTo>
                <a:lnTo>
                  <a:pt x="22" y="50"/>
                </a:lnTo>
                <a:lnTo>
                  <a:pt x="23" y="50"/>
                </a:lnTo>
                <a:lnTo>
                  <a:pt x="25" y="50"/>
                </a:lnTo>
                <a:lnTo>
                  <a:pt x="26" y="49"/>
                </a:lnTo>
                <a:lnTo>
                  <a:pt x="25" y="49"/>
                </a:lnTo>
                <a:lnTo>
                  <a:pt x="26" y="48"/>
                </a:lnTo>
                <a:lnTo>
                  <a:pt x="27" y="47"/>
                </a:lnTo>
                <a:lnTo>
                  <a:pt x="27" y="46"/>
                </a:lnTo>
                <a:lnTo>
                  <a:pt x="27" y="45"/>
                </a:lnTo>
                <a:lnTo>
                  <a:pt x="27" y="44"/>
                </a:lnTo>
                <a:lnTo>
                  <a:pt x="28" y="44"/>
                </a:lnTo>
                <a:lnTo>
                  <a:pt x="28" y="43"/>
                </a:lnTo>
                <a:lnTo>
                  <a:pt x="27" y="43"/>
                </a:lnTo>
                <a:lnTo>
                  <a:pt x="25" y="44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4" y="42"/>
                </a:lnTo>
                <a:lnTo>
                  <a:pt x="24" y="41"/>
                </a:lnTo>
                <a:lnTo>
                  <a:pt x="23" y="40"/>
                </a:lnTo>
                <a:lnTo>
                  <a:pt x="23" y="38"/>
                </a:lnTo>
                <a:lnTo>
                  <a:pt x="22" y="36"/>
                </a:lnTo>
                <a:lnTo>
                  <a:pt x="22" y="35"/>
                </a:lnTo>
                <a:lnTo>
                  <a:pt x="23" y="35"/>
                </a:lnTo>
                <a:lnTo>
                  <a:pt x="26" y="35"/>
                </a:lnTo>
                <a:lnTo>
                  <a:pt x="29" y="35"/>
                </a:lnTo>
                <a:lnTo>
                  <a:pt x="31" y="35"/>
                </a:lnTo>
                <a:lnTo>
                  <a:pt x="33" y="35"/>
                </a:lnTo>
                <a:lnTo>
                  <a:pt x="34" y="35"/>
                </a:lnTo>
                <a:lnTo>
                  <a:pt x="34" y="36"/>
                </a:lnTo>
                <a:lnTo>
                  <a:pt x="34" y="37"/>
                </a:lnTo>
                <a:lnTo>
                  <a:pt x="33" y="38"/>
                </a:lnTo>
                <a:lnTo>
                  <a:pt x="32" y="38"/>
                </a:lnTo>
                <a:lnTo>
                  <a:pt x="32" y="39"/>
                </a:lnTo>
                <a:lnTo>
                  <a:pt x="33" y="39"/>
                </a:lnTo>
                <a:lnTo>
                  <a:pt x="33" y="40"/>
                </a:lnTo>
                <a:lnTo>
                  <a:pt x="34" y="40"/>
                </a:lnTo>
                <a:lnTo>
                  <a:pt x="35" y="39"/>
                </a:lnTo>
                <a:lnTo>
                  <a:pt x="36" y="39"/>
                </a:lnTo>
                <a:lnTo>
                  <a:pt x="37" y="38"/>
                </a:lnTo>
                <a:lnTo>
                  <a:pt x="38" y="38"/>
                </a:lnTo>
                <a:lnTo>
                  <a:pt x="40" y="38"/>
                </a:lnTo>
                <a:lnTo>
                  <a:pt x="41" y="37"/>
                </a:lnTo>
                <a:lnTo>
                  <a:pt x="42" y="34"/>
                </a:lnTo>
                <a:lnTo>
                  <a:pt x="43" y="33"/>
                </a:lnTo>
                <a:lnTo>
                  <a:pt x="45" y="30"/>
                </a:lnTo>
                <a:lnTo>
                  <a:pt x="46" y="29"/>
                </a:lnTo>
                <a:lnTo>
                  <a:pt x="47" y="29"/>
                </a:lnTo>
                <a:lnTo>
                  <a:pt x="47" y="28"/>
                </a:lnTo>
                <a:lnTo>
                  <a:pt x="47" y="27"/>
                </a:lnTo>
                <a:lnTo>
                  <a:pt x="46" y="26"/>
                </a:lnTo>
                <a:lnTo>
                  <a:pt x="44" y="24"/>
                </a:lnTo>
                <a:lnTo>
                  <a:pt x="43" y="24"/>
                </a:lnTo>
                <a:lnTo>
                  <a:pt x="42" y="25"/>
                </a:lnTo>
                <a:lnTo>
                  <a:pt x="41" y="25"/>
                </a:lnTo>
                <a:lnTo>
                  <a:pt x="40" y="24"/>
                </a:lnTo>
                <a:lnTo>
                  <a:pt x="41" y="24"/>
                </a:lnTo>
                <a:lnTo>
                  <a:pt x="41" y="23"/>
                </a:lnTo>
                <a:lnTo>
                  <a:pt x="42" y="22"/>
                </a:lnTo>
                <a:lnTo>
                  <a:pt x="42" y="21"/>
                </a:lnTo>
                <a:lnTo>
                  <a:pt x="42" y="20"/>
                </a:lnTo>
                <a:lnTo>
                  <a:pt x="43" y="20"/>
                </a:lnTo>
                <a:lnTo>
                  <a:pt x="46" y="19"/>
                </a:lnTo>
                <a:lnTo>
                  <a:pt x="47" y="19"/>
                </a:lnTo>
                <a:lnTo>
                  <a:pt x="48" y="18"/>
                </a:lnTo>
                <a:lnTo>
                  <a:pt x="49" y="17"/>
                </a:lnTo>
                <a:lnTo>
                  <a:pt x="50" y="17"/>
                </a:lnTo>
                <a:lnTo>
                  <a:pt x="51" y="16"/>
                </a:lnTo>
                <a:lnTo>
                  <a:pt x="53" y="16"/>
                </a:lnTo>
                <a:lnTo>
                  <a:pt x="54" y="16"/>
                </a:lnTo>
                <a:lnTo>
                  <a:pt x="55" y="17"/>
                </a:lnTo>
                <a:lnTo>
                  <a:pt x="55" y="18"/>
                </a:lnTo>
                <a:lnTo>
                  <a:pt x="54" y="19"/>
                </a:lnTo>
                <a:lnTo>
                  <a:pt x="54" y="20"/>
                </a:lnTo>
                <a:lnTo>
                  <a:pt x="55" y="21"/>
                </a:lnTo>
                <a:lnTo>
                  <a:pt x="56" y="21"/>
                </a:lnTo>
                <a:lnTo>
                  <a:pt x="57" y="21"/>
                </a:lnTo>
                <a:lnTo>
                  <a:pt x="58" y="21"/>
                </a:lnTo>
                <a:lnTo>
                  <a:pt x="59" y="22"/>
                </a:lnTo>
                <a:lnTo>
                  <a:pt x="60" y="23"/>
                </a:lnTo>
                <a:lnTo>
                  <a:pt x="60" y="22"/>
                </a:lnTo>
                <a:lnTo>
                  <a:pt x="61" y="21"/>
                </a:lnTo>
                <a:lnTo>
                  <a:pt x="61" y="22"/>
                </a:lnTo>
                <a:lnTo>
                  <a:pt x="62" y="22"/>
                </a:lnTo>
                <a:lnTo>
                  <a:pt x="63" y="22"/>
                </a:lnTo>
                <a:lnTo>
                  <a:pt x="64" y="21"/>
                </a:lnTo>
                <a:lnTo>
                  <a:pt x="65" y="19"/>
                </a:lnTo>
                <a:lnTo>
                  <a:pt x="66" y="19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1" y="7"/>
                </a:lnTo>
                <a:lnTo>
                  <a:pt x="70" y="7"/>
                </a:lnTo>
                <a:lnTo>
                  <a:pt x="69" y="7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69" y="10"/>
                </a:lnTo>
                <a:lnTo>
                  <a:pt x="68" y="11"/>
                </a:lnTo>
                <a:lnTo>
                  <a:pt x="68" y="13"/>
                </a:lnTo>
                <a:lnTo>
                  <a:pt x="69" y="15"/>
                </a:lnTo>
                <a:lnTo>
                  <a:pt x="70" y="16"/>
                </a:lnTo>
                <a:lnTo>
                  <a:pt x="70" y="17"/>
                </a:lnTo>
                <a:lnTo>
                  <a:pt x="69" y="18"/>
                </a:lnTo>
                <a:lnTo>
                  <a:pt x="70" y="17"/>
                </a:lnTo>
                <a:lnTo>
                  <a:pt x="70" y="16"/>
                </a:lnTo>
                <a:lnTo>
                  <a:pt x="69" y="15"/>
                </a:lnTo>
                <a:lnTo>
                  <a:pt x="68" y="13"/>
                </a:lnTo>
                <a:lnTo>
                  <a:pt x="68" y="11"/>
                </a:lnTo>
                <a:lnTo>
                  <a:pt x="69" y="10"/>
                </a:lnTo>
                <a:lnTo>
                  <a:pt x="70" y="9"/>
                </a:lnTo>
                <a:lnTo>
                  <a:pt x="70" y="8"/>
                </a:lnTo>
                <a:lnTo>
                  <a:pt x="69" y="8"/>
                </a:lnTo>
                <a:lnTo>
                  <a:pt x="69" y="7"/>
                </a:lnTo>
                <a:lnTo>
                  <a:pt x="70" y="7"/>
                </a:lnTo>
                <a:lnTo>
                  <a:pt x="71" y="7"/>
                </a:lnTo>
                <a:lnTo>
                  <a:pt x="72" y="8"/>
                </a:lnTo>
                <a:lnTo>
                  <a:pt x="72" y="7"/>
                </a:lnTo>
                <a:lnTo>
                  <a:pt x="74" y="7"/>
                </a:lnTo>
                <a:lnTo>
                  <a:pt x="74" y="6"/>
                </a:lnTo>
                <a:lnTo>
                  <a:pt x="75" y="5"/>
                </a:lnTo>
                <a:lnTo>
                  <a:pt x="77" y="5"/>
                </a:lnTo>
                <a:lnTo>
                  <a:pt x="78" y="6"/>
                </a:lnTo>
                <a:lnTo>
                  <a:pt x="80" y="6"/>
                </a:lnTo>
                <a:lnTo>
                  <a:pt x="81" y="6"/>
                </a:lnTo>
                <a:lnTo>
                  <a:pt x="81" y="5"/>
                </a:lnTo>
                <a:lnTo>
                  <a:pt x="80" y="5"/>
                </a:lnTo>
                <a:lnTo>
                  <a:pt x="80" y="4"/>
                </a:lnTo>
                <a:lnTo>
                  <a:pt x="79" y="4"/>
                </a:lnTo>
                <a:lnTo>
                  <a:pt x="78" y="3"/>
                </a:lnTo>
                <a:lnTo>
                  <a:pt x="78" y="2"/>
                </a:lnTo>
                <a:lnTo>
                  <a:pt x="77" y="2"/>
                </a:lnTo>
                <a:lnTo>
                  <a:pt x="77" y="1"/>
                </a:lnTo>
                <a:lnTo>
                  <a:pt x="77" y="0"/>
                </a:lnTo>
                <a:lnTo>
                  <a:pt x="78" y="0"/>
                </a:lnTo>
                <a:lnTo>
                  <a:pt x="79" y="0"/>
                </a:lnTo>
                <a:lnTo>
                  <a:pt x="81" y="0"/>
                </a:lnTo>
                <a:lnTo>
                  <a:pt x="83" y="0"/>
                </a:lnTo>
                <a:lnTo>
                  <a:pt x="84" y="0"/>
                </a:lnTo>
                <a:lnTo>
                  <a:pt x="85" y="0"/>
                </a:lnTo>
                <a:lnTo>
                  <a:pt x="86" y="1"/>
                </a:lnTo>
                <a:lnTo>
                  <a:pt x="85" y="2"/>
                </a:lnTo>
                <a:lnTo>
                  <a:pt x="84" y="3"/>
                </a:lnTo>
                <a:lnTo>
                  <a:pt x="86" y="4"/>
                </a:lnTo>
                <a:lnTo>
                  <a:pt x="88" y="4"/>
                </a:lnTo>
                <a:lnTo>
                  <a:pt x="89" y="4"/>
                </a:lnTo>
                <a:lnTo>
                  <a:pt x="90" y="4"/>
                </a:lnTo>
                <a:lnTo>
                  <a:pt x="90" y="5"/>
                </a:lnTo>
                <a:lnTo>
                  <a:pt x="90" y="6"/>
                </a:lnTo>
                <a:lnTo>
                  <a:pt x="90" y="7"/>
                </a:lnTo>
                <a:lnTo>
                  <a:pt x="89" y="8"/>
                </a:lnTo>
                <a:lnTo>
                  <a:pt x="89" y="9"/>
                </a:lnTo>
                <a:lnTo>
                  <a:pt x="88" y="10"/>
                </a:lnTo>
                <a:lnTo>
                  <a:pt x="89" y="11"/>
                </a:lnTo>
                <a:lnTo>
                  <a:pt x="90" y="11"/>
                </a:lnTo>
                <a:lnTo>
                  <a:pt x="91" y="12"/>
                </a:lnTo>
                <a:lnTo>
                  <a:pt x="92" y="12"/>
                </a:lnTo>
                <a:lnTo>
                  <a:pt x="93" y="12"/>
                </a:lnTo>
                <a:lnTo>
                  <a:pt x="94" y="11"/>
                </a:lnTo>
                <a:lnTo>
                  <a:pt x="95" y="11"/>
                </a:lnTo>
                <a:lnTo>
                  <a:pt x="94" y="11"/>
                </a:lnTo>
                <a:lnTo>
                  <a:pt x="94" y="10"/>
                </a:lnTo>
                <a:lnTo>
                  <a:pt x="93" y="10"/>
                </a:lnTo>
                <a:lnTo>
                  <a:pt x="92" y="10"/>
                </a:lnTo>
                <a:lnTo>
                  <a:pt x="92" y="9"/>
                </a:lnTo>
                <a:lnTo>
                  <a:pt x="93" y="8"/>
                </a:lnTo>
                <a:lnTo>
                  <a:pt x="94" y="8"/>
                </a:lnTo>
                <a:lnTo>
                  <a:pt x="94" y="7"/>
                </a:lnTo>
                <a:lnTo>
                  <a:pt x="96" y="8"/>
                </a:lnTo>
                <a:lnTo>
                  <a:pt x="97" y="9"/>
                </a:lnTo>
                <a:lnTo>
                  <a:pt x="98" y="11"/>
                </a:lnTo>
                <a:lnTo>
                  <a:pt x="99" y="11"/>
                </a:lnTo>
                <a:lnTo>
                  <a:pt x="101" y="13"/>
                </a:lnTo>
                <a:lnTo>
                  <a:pt x="101" y="12"/>
                </a:lnTo>
                <a:lnTo>
                  <a:pt x="101" y="13"/>
                </a:lnTo>
                <a:lnTo>
                  <a:pt x="105" y="17"/>
                </a:lnTo>
                <a:lnTo>
                  <a:pt x="105" y="20"/>
                </a:lnTo>
                <a:lnTo>
                  <a:pt x="104" y="24"/>
                </a:lnTo>
                <a:lnTo>
                  <a:pt x="105" y="25"/>
                </a:lnTo>
                <a:lnTo>
                  <a:pt x="105" y="27"/>
                </a:lnTo>
                <a:lnTo>
                  <a:pt x="107" y="30"/>
                </a:lnTo>
                <a:lnTo>
                  <a:pt x="109" y="32"/>
                </a:lnTo>
                <a:lnTo>
                  <a:pt x="109" y="33"/>
                </a:lnTo>
                <a:lnTo>
                  <a:pt x="110" y="34"/>
                </a:lnTo>
                <a:lnTo>
                  <a:pt x="111" y="36"/>
                </a:lnTo>
                <a:lnTo>
                  <a:pt x="112" y="43"/>
                </a:lnTo>
                <a:lnTo>
                  <a:pt x="111" y="44"/>
                </a:lnTo>
                <a:lnTo>
                  <a:pt x="112" y="47"/>
                </a:lnTo>
                <a:lnTo>
                  <a:pt x="112" y="54"/>
                </a:lnTo>
                <a:lnTo>
                  <a:pt x="112" y="56"/>
                </a:lnTo>
                <a:lnTo>
                  <a:pt x="112" y="59"/>
                </a:lnTo>
                <a:lnTo>
                  <a:pt x="113" y="62"/>
                </a:lnTo>
                <a:lnTo>
                  <a:pt x="113" y="64"/>
                </a:lnTo>
                <a:lnTo>
                  <a:pt x="112" y="65"/>
                </a:lnTo>
                <a:lnTo>
                  <a:pt x="111" y="66"/>
                </a:lnTo>
                <a:lnTo>
                  <a:pt x="111" y="68"/>
                </a:lnTo>
                <a:lnTo>
                  <a:pt x="111" y="70"/>
                </a:lnTo>
                <a:lnTo>
                  <a:pt x="112" y="71"/>
                </a:lnTo>
                <a:lnTo>
                  <a:pt x="112" y="72"/>
                </a:lnTo>
                <a:lnTo>
                  <a:pt x="112" y="73"/>
                </a:lnTo>
                <a:lnTo>
                  <a:pt x="112" y="74"/>
                </a:lnTo>
                <a:lnTo>
                  <a:pt x="110" y="76"/>
                </a:lnTo>
                <a:lnTo>
                  <a:pt x="109" y="76"/>
                </a:lnTo>
                <a:lnTo>
                  <a:pt x="109" y="78"/>
                </a:lnTo>
                <a:lnTo>
                  <a:pt x="109" y="79"/>
                </a:lnTo>
                <a:lnTo>
                  <a:pt x="109" y="81"/>
                </a:lnTo>
                <a:lnTo>
                  <a:pt x="108" y="83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7"/>
                </a:lnTo>
                <a:lnTo>
                  <a:pt x="106" y="87"/>
                </a:lnTo>
                <a:lnTo>
                  <a:pt x="106" y="88"/>
                </a:lnTo>
                <a:lnTo>
                  <a:pt x="107" y="88"/>
                </a:lnTo>
                <a:lnTo>
                  <a:pt x="108" y="89"/>
                </a:lnTo>
                <a:lnTo>
                  <a:pt x="108" y="90"/>
                </a:lnTo>
                <a:lnTo>
                  <a:pt x="108" y="91"/>
                </a:lnTo>
                <a:lnTo>
                  <a:pt x="109" y="91"/>
                </a:lnTo>
                <a:lnTo>
                  <a:pt x="109" y="92"/>
                </a:lnTo>
                <a:lnTo>
                  <a:pt x="109" y="93"/>
                </a:lnTo>
                <a:lnTo>
                  <a:pt x="111" y="95"/>
                </a:lnTo>
                <a:lnTo>
                  <a:pt x="111" y="96"/>
                </a:lnTo>
                <a:lnTo>
                  <a:pt x="112" y="97"/>
                </a:lnTo>
                <a:lnTo>
                  <a:pt x="113" y="97"/>
                </a:lnTo>
                <a:lnTo>
                  <a:pt x="113" y="99"/>
                </a:lnTo>
                <a:lnTo>
                  <a:pt x="113" y="101"/>
                </a:lnTo>
                <a:lnTo>
                  <a:pt x="113" y="103"/>
                </a:lnTo>
                <a:lnTo>
                  <a:pt x="113" y="105"/>
                </a:lnTo>
                <a:lnTo>
                  <a:pt x="114" y="106"/>
                </a:lnTo>
                <a:lnTo>
                  <a:pt x="115" y="108"/>
                </a:lnTo>
                <a:lnTo>
                  <a:pt x="117" y="110"/>
                </a:lnTo>
                <a:lnTo>
                  <a:pt x="120" y="111"/>
                </a:lnTo>
                <a:lnTo>
                  <a:pt x="124" y="111"/>
                </a:lnTo>
                <a:lnTo>
                  <a:pt x="126" y="111"/>
                </a:lnTo>
                <a:lnTo>
                  <a:pt x="128" y="111"/>
                </a:lnTo>
                <a:lnTo>
                  <a:pt x="130" y="110"/>
                </a:lnTo>
                <a:lnTo>
                  <a:pt x="131" y="110"/>
                </a:lnTo>
                <a:lnTo>
                  <a:pt x="129" y="111"/>
                </a:lnTo>
                <a:lnTo>
                  <a:pt x="127" y="113"/>
                </a:lnTo>
                <a:lnTo>
                  <a:pt x="127" y="114"/>
                </a:lnTo>
                <a:lnTo>
                  <a:pt x="127" y="115"/>
                </a:lnTo>
                <a:lnTo>
                  <a:pt x="127" y="116"/>
                </a:lnTo>
                <a:lnTo>
                  <a:pt x="127" y="117"/>
                </a:lnTo>
                <a:lnTo>
                  <a:pt x="126" y="118"/>
                </a:lnTo>
                <a:lnTo>
                  <a:pt x="125" y="120"/>
                </a:lnTo>
                <a:lnTo>
                  <a:pt x="125" y="121"/>
                </a:lnTo>
                <a:lnTo>
                  <a:pt x="124" y="122"/>
                </a:lnTo>
                <a:lnTo>
                  <a:pt x="124" y="123"/>
                </a:lnTo>
                <a:lnTo>
                  <a:pt x="123" y="124"/>
                </a:lnTo>
                <a:lnTo>
                  <a:pt x="124" y="126"/>
                </a:lnTo>
                <a:lnTo>
                  <a:pt x="125" y="127"/>
                </a:lnTo>
                <a:lnTo>
                  <a:pt x="126" y="127"/>
                </a:lnTo>
                <a:lnTo>
                  <a:pt x="125" y="128"/>
                </a:lnTo>
                <a:lnTo>
                  <a:pt x="125" y="129"/>
                </a:lnTo>
                <a:lnTo>
                  <a:pt x="122" y="128"/>
                </a:lnTo>
                <a:lnTo>
                  <a:pt x="121" y="130"/>
                </a:lnTo>
                <a:lnTo>
                  <a:pt x="120" y="131"/>
                </a:lnTo>
                <a:lnTo>
                  <a:pt x="119" y="131"/>
                </a:lnTo>
                <a:lnTo>
                  <a:pt x="118" y="132"/>
                </a:lnTo>
                <a:lnTo>
                  <a:pt x="115" y="132"/>
                </a:lnTo>
                <a:lnTo>
                  <a:pt x="114" y="132"/>
                </a:lnTo>
                <a:lnTo>
                  <a:pt x="113" y="133"/>
                </a:lnTo>
                <a:lnTo>
                  <a:pt x="112" y="134"/>
                </a:lnTo>
                <a:lnTo>
                  <a:pt x="111" y="136"/>
                </a:lnTo>
                <a:lnTo>
                  <a:pt x="110" y="137"/>
                </a:lnTo>
                <a:lnTo>
                  <a:pt x="108" y="139"/>
                </a:lnTo>
                <a:lnTo>
                  <a:pt x="104" y="140"/>
                </a:lnTo>
                <a:lnTo>
                  <a:pt x="101" y="140"/>
                </a:lnTo>
                <a:lnTo>
                  <a:pt x="99" y="140"/>
                </a:lnTo>
                <a:lnTo>
                  <a:pt x="98" y="140"/>
                </a:lnTo>
                <a:lnTo>
                  <a:pt x="95" y="139"/>
                </a:lnTo>
                <a:lnTo>
                  <a:pt x="92" y="138"/>
                </a:lnTo>
                <a:lnTo>
                  <a:pt x="91" y="138"/>
                </a:lnTo>
                <a:lnTo>
                  <a:pt x="89" y="138"/>
                </a:lnTo>
                <a:lnTo>
                  <a:pt x="88" y="139"/>
                </a:lnTo>
                <a:lnTo>
                  <a:pt x="86" y="140"/>
                </a:lnTo>
                <a:lnTo>
                  <a:pt x="85" y="142"/>
                </a:lnTo>
                <a:lnTo>
                  <a:pt x="84" y="143"/>
                </a:lnTo>
                <a:lnTo>
                  <a:pt x="83" y="144"/>
                </a:lnTo>
                <a:lnTo>
                  <a:pt x="82" y="145"/>
                </a:lnTo>
                <a:lnTo>
                  <a:pt x="81" y="146"/>
                </a:lnTo>
                <a:lnTo>
                  <a:pt x="80" y="146"/>
                </a:lnTo>
                <a:lnTo>
                  <a:pt x="79" y="145"/>
                </a:lnTo>
                <a:lnTo>
                  <a:pt x="78" y="145"/>
                </a:lnTo>
                <a:lnTo>
                  <a:pt x="77" y="145"/>
                </a:lnTo>
                <a:lnTo>
                  <a:pt x="76" y="145"/>
                </a:lnTo>
                <a:lnTo>
                  <a:pt x="75" y="144"/>
                </a:lnTo>
                <a:lnTo>
                  <a:pt x="72" y="144"/>
                </a:lnTo>
                <a:lnTo>
                  <a:pt x="71" y="143"/>
                </a:lnTo>
                <a:lnTo>
                  <a:pt x="69" y="141"/>
                </a:lnTo>
                <a:lnTo>
                  <a:pt x="68" y="141"/>
                </a:lnTo>
                <a:lnTo>
                  <a:pt x="61" y="141"/>
                </a:lnTo>
                <a:lnTo>
                  <a:pt x="54" y="141"/>
                </a:lnTo>
                <a:lnTo>
                  <a:pt x="53" y="141"/>
                </a:lnTo>
                <a:lnTo>
                  <a:pt x="51" y="140"/>
                </a:lnTo>
                <a:lnTo>
                  <a:pt x="45" y="136"/>
                </a:lnTo>
                <a:lnTo>
                  <a:pt x="39" y="134"/>
                </a:lnTo>
                <a:lnTo>
                  <a:pt x="37" y="134"/>
                </a:lnTo>
                <a:lnTo>
                  <a:pt x="33" y="133"/>
                </a:lnTo>
                <a:lnTo>
                  <a:pt x="30" y="133"/>
                </a:lnTo>
                <a:lnTo>
                  <a:pt x="29" y="133"/>
                </a:lnTo>
                <a:lnTo>
                  <a:pt x="30" y="133"/>
                </a:lnTo>
                <a:lnTo>
                  <a:pt x="30" y="132"/>
                </a:lnTo>
                <a:lnTo>
                  <a:pt x="29" y="131"/>
                </a:lnTo>
                <a:lnTo>
                  <a:pt x="29" y="130"/>
                </a:lnTo>
                <a:lnTo>
                  <a:pt x="29" y="129"/>
                </a:lnTo>
                <a:lnTo>
                  <a:pt x="30" y="128"/>
                </a:lnTo>
                <a:lnTo>
                  <a:pt x="30" y="127"/>
                </a:lnTo>
                <a:lnTo>
                  <a:pt x="30" y="126"/>
                </a:lnTo>
                <a:lnTo>
                  <a:pt x="29" y="125"/>
                </a:lnTo>
                <a:lnTo>
                  <a:pt x="28" y="124"/>
                </a:lnTo>
                <a:lnTo>
                  <a:pt x="27" y="123"/>
                </a:lnTo>
                <a:lnTo>
                  <a:pt x="27" y="121"/>
                </a:lnTo>
                <a:lnTo>
                  <a:pt x="27" y="120"/>
                </a:lnTo>
                <a:lnTo>
                  <a:pt x="27" y="119"/>
                </a:lnTo>
                <a:lnTo>
                  <a:pt x="27" y="118"/>
                </a:lnTo>
                <a:lnTo>
                  <a:pt x="26" y="117"/>
                </a:lnTo>
                <a:lnTo>
                  <a:pt x="27" y="115"/>
                </a:lnTo>
                <a:lnTo>
                  <a:pt x="27" y="114"/>
                </a:lnTo>
                <a:lnTo>
                  <a:pt x="27" y="113"/>
                </a:lnTo>
                <a:lnTo>
                  <a:pt x="27" y="112"/>
                </a:lnTo>
                <a:lnTo>
                  <a:pt x="26" y="112"/>
                </a:lnTo>
                <a:lnTo>
                  <a:pt x="25" y="112"/>
                </a:lnTo>
                <a:lnTo>
                  <a:pt x="25" y="111"/>
                </a:lnTo>
                <a:lnTo>
                  <a:pt x="24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09"/>
                </a:lnTo>
                <a:lnTo>
                  <a:pt x="24" y="109"/>
                </a:lnTo>
                <a:lnTo>
                  <a:pt x="24" y="108"/>
                </a:lnTo>
                <a:lnTo>
                  <a:pt x="23" y="107"/>
                </a:lnTo>
                <a:lnTo>
                  <a:pt x="24" y="107"/>
                </a:lnTo>
                <a:lnTo>
                  <a:pt x="25" y="107"/>
                </a:lnTo>
                <a:lnTo>
                  <a:pt x="25" y="106"/>
                </a:lnTo>
                <a:lnTo>
                  <a:pt x="25" y="105"/>
                </a:lnTo>
                <a:lnTo>
                  <a:pt x="26" y="105"/>
                </a:lnTo>
                <a:lnTo>
                  <a:pt x="27" y="104"/>
                </a:lnTo>
                <a:lnTo>
                  <a:pt x="27" y="103"/>
                </a:lnTo>
                <a:lnTo>
                  <a:pt x="26" y="103"/>
                </a:lnTo>
                <a:lnTo>
                  <a:pt x="25" y="104"/>
                </a:lnTo>
                <a:lnTo>
                  <a:pt x="24" y="103"/>
                </a:lnTo>
                <a:lnTo>
                  <a:pt x="24" y="102"/>
                </a:lnTo>
                <a:lnTo>
                  <a:pt x="23" y="102"/>
                </a:lnTo>
                <a:lnTo>
                  <a:pt x="22" y="102"/>
                </a:lnTo>
                <a:lnTo>
                  <a:pt x="22" y="103"/>
                </a:lnTo>
                <a:lnTo>
                  <a:pt x="21" y="104"/>
                </a:lnTo>
                <a:lnTo>
                  <a:pt x="20" y="103"/>
                </a:lnTo>
                <a:lnTo>
                  <a:pt x="19" y="102"/>
                </a:lnTo>
                <a:lnTo>
                  <a:pt x="19" y="101"/>
                </a:lnTo>
                <a:lnTo>
                  <a:pt x="19" y="100"/>
                </a:lnTo>
                <a:lnTo>
                  <a:pt x="20" y="99"/>
                </a:lnTo>
                <a:lnTo>
                  <a:pt x="21" y="98"/>
                </a:lnTo>
                <a:lnTo>
                  <a:pt x="21" y="97"/>
                </a:lnTo>
                <a:lnTo>
                  <a:pt x="22" y="98"/>
                </a:lnTo>
                <a:lnTo>
                  <a:pt x="23" y="98"/>
                </a:lnTo>
                <a:lnTo>
                  <a:pt x="24" y="98"/>
                </a:lnTo>
                <a:lnTo>
                  <a:pt x="26" y="98"/>
                </a:lnTo>
                <a:lnTo>
                  <a:pt x="26" y="96"/>
                </a:lnTo>
                <a:lnTo>
                  <a:pt x="25" y="95"/>
                </a:lnTo>
                <a:lnTo>
                  <a:pt x="25" y="94"/>
                </a:lnTo>
                <a:lnTo>
                  <a:pt x="25" y="92"/>
                </a:lnTo>
                <a:lnTo>
                  <a:pt x="25" y="90"/>
                </a:lnTo>
                <a:lnTo>
                  <a:pt x="25" y="87"/>
                </a:lnTo>
                <a:lnTo>
                  <a:pt x="24" y="87"/>
                </a:lnTo>
                <a:lnTo>
                  <a:pt x="23" y="89"/>
                </a:lnTo>
                <a:lnTo>
                  <a:pt x="22" y="89"/>
                </a:lnTo>
                <a:lnTo>
                  <a:pt x="20" y="89"/>
                </a:lnTo>
                <a:lnTo>
                  <a:pt x="20" y="88"/>
                </a:lnTo>
                <a:lnTo>
                  <a:pt x="19" y="87"/>
                </a:lnTo>
                <a:lnTo>
                  <a:pt x="20" y="87"/>
                </a:lnTo>
                <a:lnTo>
                  <a:pt x="21" y="87"/>
                </a:lnTo>
                <a:lnTo>
                  <a:pt x="23" y="85"/>
                </a:lnTo>
                <a:lnTo>
                  <a:pt x="23" y="84"/>
                </a:lnTo>
                <a:lnTo>
                  <a:pt x="23" y="83"/>
                </a:lnTo>
                <a:lnTo>
                  <a:pt x="22" y="81"/>
                </a:lnTo>
                <a:lnTo>
                  <a:pt x="20" y="80"/>
                </a:lnTo>
                <a:lnTo>
                  <a:pt x="19" y="78"/>
                </a:lnTo>
                <a:lnTo>
                  <a:pt x="18" y="77"/>
                </a:lnTo>
                <a:lnTo>
                  <a:pt x="18" y="76"/>
                </a:lnTo>
                <a:lnTo>
                  <a:pt x="17" y="75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3041523" y="2742779"/>
            <a:ext cx="498345" cy="511768"/>
          </a:xfrm>
          <a:custGeom>
            <a:avLst/>
            <a:gdLst>
              <a:gd name="T0" fmla="*/ 2147483647 w 85"/>
              <a:gd name="T1" fmla="*/ 2147483647 h 91"/>
              <a:gd name="T2" fmla="*/ 2147483647 w 85"/>
              <a:gd name="T3" fmla="*/ 2147483647 h 91"/>
              <a:gd name="T4" fmla="*/ 2147483647 w 85"/>
              <a:gd name="T5" fmla="*/ 2147483647 h 91"/>
              <a:gd name="T6" fmla="*/ 2147483647 w 85"/>
              <a:gd name="T7" fmla="*/ 2147483647 h 91"/>
              <a:gd name="T8" fmla="*/ 2147483647 w 85"/>
              <a:gd name="T9" fmla="*/ 2147483647 h 91"/>
              <a:gd name="T10" fmla="*/ 2147483647 w 85"/>
              <a:gd name="T11" fmla="*/ 2147483647 h 91"/>
              <a:gd name="T12" fmla="*/ 2147483647 w 85"/>
              <a:gd name="T13" fmla="*/ 2147483647 h 91"/>
              <a:gd name="T14" fmla="*/ 2147483647 w 85"/>
              <a:gd name="T15" fmla="*/ 2147483647 h 91"/>
              <a:gd name="T16" fmla="*/ 2147483647 w 85"/>
              <a:gd name="T17" fmla="*/ 2147483647 h 91"/>
              <a:gd name="T18" fmla="*/ 2147483647 w 85"/>
              <a:gd name="T19" fmla="*/ 2147483647 h 91"/>
              <a:gd name="T20" fmla="*/ 2147483647 w 85"/>
              <a:gd name="T21" fmla="*/ 2147483647 h 91"/>
              <a:gd name="T22" fmla="*/ 2147483647 w 85"/>
              <a:gd name="T23" fmla="*/ 2147483647 h 91"/>
              <a:gd name="T24" fmla="*/ 2147483647 w 85"/>
              <a:gd name="T25" fmla="*/ 2147483647 h 91"/>
              <a:gd name="T26" fmla="*/ 2147483647 w 85"/>
              <a:gd name="T27" fmla="*/ 2147483647 h 91"/>
              <a:gd name="T28" fmla="*/ 2147483647 w 85"/>
              <a:gd name="T29" fmla="*/ 2147483647 h 91"/>
              <a:gd name="T30" fmla="*/ 2147483647 w 85"/>
              <a:gd name="T31" fmla="*/ 2147483647 h 91"/>
              <a:gd name="T32" fmla="*/ 2147483647 w 85"/>
              <a:gd name="T33" fmla="*/ 2147483647 h 91"/>
              <a:gd name="T34" fmla="*/ 2147483647 w 85"/>
              <a:gd name="T35" fmla="*/ 2147483647 h 91"/>
              <a:gd name="T36" fmla="*/ 2147483647 w 85"/>
              <a:gd name="T37" fmla="*/ 2147483647 h 91"/>
              <a:gd name="T38" fmla="*/ 2147483647 w 85"/>
              <a:gd name="T39" fmla="*/ 2147483647 h 91"/>
              <a:gd name="T40" fmla="*/ 2147483647 w 85"/>
              <a:gd name="T41" fmla="*/ 2147483647 h 91"/>
              <a:gd name="T42" fmla="*/ 2147483647 w 85"/>
              <a:gd name="T43" fmla="*/ 2147483647 h 91"/>
              <a:gd name="T44" fmla="*/ 2147483647 w 85"/>
              <a:gd name="T45" fmla="*/ 2147483647 h 91"/>
              <a:gd name="T46" fmla="*/ 2147483647 w 85"/>
              <a:gd name="T47" fmla="*/ 2147483647 h 91"/>
              <a:gd name="T48" fmla="*/ 2147483647 w 85"/>
              <a:gd name="T49" fmla="*/ 2147483647 h 91"/>
              <a:gd name="T50" fmla="*/ 2147483647 w 85"/>
              <a:gd name="T51" fmla="*/ 2147483647 h 91"/>
              <a:gd name="T52" fmla="*/ 2147483647 w 85"/>
              <a:gd name="T53" fmla="*/ 2147483647 h 91"/>
              <a:gd name="T54" fmla="*/ 2147483647 w 85"/>
              <a:gd name="T55" fmla="*/ 2147483647 h 91"/>
              <a:gd name="T56" fmla="*/ 2147483647 w 85"/>
              <a:gd name="T57" fmla="*/ 2147483647 h 91"/>
              <a:gd name="T58" fmla="*/ 2147483647 w 85"/>
              <a:gd name="T59" fmla="*/ 2147483647 h 91"/>
              <a:gd name="T60" fmla="*/ 2147483647 w 85"/>
              <a:gd name="T61" fmla="*/ 2147483647 h 91"/>
              <a:gd name="T62" fmla="*/ 2147483647 w 85"/>
              <a:gd name="T63" fmla="*/ 2147483647 h 91"/>
              <a:gd name="T64" fmla="*/ 2147483647 w 85"/>
              <a:gd name="T65" fmla="*/ 2147483647 h 91"/>
              <a:gd name="T66" fmla="*/ 2147483647 w 85"/>
              <a:gd name="T67" fmla="*/ 2147483647 h 91"/>
              <a:gd name="T68" fmla="*/ 2147483647 w 85"/>
              <a:gd name="T69" fmla="*/ 2147483647 h 91"/>
              <a:gd name="T70" fmla="*/ 2147483647 w 85"/>
              <a:gd name="T71" fmla="*/ 2147483647 h 91"/>
              <a:gd name="T72" fmla="*/ 2147483647 w 85"/>
              <a:gd name="T73" fmla="*/ 2147483647 h 91"/>
              <a:gd name="T74" fmla="*/ 2147483647 w 85"/>
              <a:gd name="T75" fmla="*/ 2147483647 h 91"/>
              <a:gd name="T76" fmla="*/ 2147483647 w 85"/>
              <a:gd name="T77" fmla="*/ 2147483647 h 91"/>
              <a:gd name="T78" fmla="*/ 2147483647 w 85"/>
              <a:gd name="T79" fmla="*/ 2147483647 h 91"/>
              <a:gd name="T80" fmla="*/ 2147483647 w 85"/>
              <a:gd name="T81" fmla="*/ 2147483647 h 91"/>
              <a:gd name="T82" fmla="*/ 2147483647 w 85"/>
              <a:gd name="T83" fmla="*/ 2147483647 h 91"/>
              <a:gd name="T84" fmla="*/ 2147483647 w 85"/>
              <a:gd name="T85" fmla="*/ 2147483647 h 91"/>
              <a:gd name="T86" fmla="*/ 2147483647 w 85"/>
              <a:gd name="T87" fmla="*/ 2147483647 h 91"/>
              <a:gd name="T88" fmla="*/ 2147483647 w 85"/>
              <a:gd name="T89" fmla="*/ 2147483647 h 91"/>
              <a:gd name="T90" fmla="*/ 2147483647 w 85"/>
              <a:gd name="T91" fmla="*/ 2147483647 h 91"/>
              <a:gd name="T92" fmla="*/ 2147483647 w 85"/>
              <a:gd name="T93" fmla="*/ 2147483647 h 91"/>
              <a:gd name="T94" fmla="*/ 2147483647 w 85"/>
              <a:gd name="T95" fmla="*/ 2147483647 h 91"/>
              <a:gd name="T96" fmla="*/ 2147483647 w 85"/>
              <a:gd name="T97" fmla="*/ 2147483647 h 91"/>
              <a:gd name="T98" fmla="*/ 2147483647 w 85"/>
              <a:gd name="T99" fmla="*/ 2147483647 h 91"/>
              <a:gd name="T100" fmla="*/ 2147483647 w 85"/>
              <a:gd name="T101" fmla="*/ 2147483647 h 91"/>
              <a:gd name="T102" fmla="*/ 2147483647 w 85"/>
              <a:gd name="T103" fmla="*/ 2147483647 h 9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5"/>
              <a:gd name="T157" fmla="*/ 0 h 91"/>
              <a:gd name="T158" fmla="*/ 85 w 85"/>
              <a:gd name="T159" fmla="*/ 91 h 9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5" h="91">
                <a:moveTo>
                  <a:pt x="1" y="27"/>
                </a:moveTo>
                <a:lnTo>
                  <a:pt x="1" y="27"/>
                </a:lnTo>
                <a:lnTo>
                  <a:pt x="2" y="28"/>
                </a:lnTo>
                <a:lnTo>
                  <a:pt x="1" y="30"/>
                </a:lnTo>
                <a:lnTo>
                  <a:pt x="0" y="32"/>
                </a:lnTo>
                <a:lnTo>
                  <a:pt x="1" y="32"/>
                </a:lnTo>
                <a:lnTo>
                  <a:pt x="2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5" y="32"/>
                </a:lnTo>
                <a:lnTo>
                  <a:pt x="7" y="33"/>
                </a:lnTo>
                <a:lnTo>
                  <a:pt x="7" y="35"/>
                </a:lnTo>
                <a:lnTo>
                  <a:pt x="8" y="36"/>
                </a:lnTo>
                <a:lnTo>
                  <a:pt x="9" y="36"/>
                </a:lnTo>
                <a:lnTo>
                  <a:pt x="10" y="39"/>
                </a:lnTo>
                <a:lnTo>
                  <a:pt x="11" y="41"/>
                </a:lnTo>
                <a:lnTo>
                  <a:pt x="13" y="41"/>
                </a:lnTo>
                <a:lnTo>
                  <a:pt x="14" y="42"/>
                </a:lnTo>
                <a:lnTo>
                  <a:pt x="14" y="43"/>
                </a:lnTo>
                <a:lnTo>
                  <a:pt x="15" y="43"/>
                </a:lnTo>
                <a:lnTo>
                  <a:pt x="16" y="44"/>
                </a:lnTo>
                <a:lnTo>
                  <a:pt x="17" y="44"/>
                </a:lnTo>
                <a:lnTo>
                  <a:pt x="16" y="45"/>
                </a:lnTo>
                <a:lnTo>
                  <a:pt x="16" y="46"/>
                </a:lnTo>
                <a:lnTo>
                  <a:pt x="18" y="47"/>
                </a:lnTo>
                <a:lnTo>
                  <a:pt x="19" y="48"/>
                </a:lnTo>
                <a:lnTo>
                  <a:pt x="19" y="50"/>
                </a:lnTo>
                <a:lnTo>
                  <a:pt x="19" y="53"/>
                </a:lnTo>
                <a:lnTo>
                  <a:pt x="23" y="55"/>
                </a:lnTo>
                <a:lnTo>
                  <a:pt x="26" y="56"/>
                </a:lnTo>
                <a:lnTo>
                  <a:pt x="30" y="59"/>
                </a:lnTo>
                <a:lnTo>
                  <a:pt x="33" y="60"/>
                </a:lnTo>
                <a:lnTo>
                  <a:pt x="36" y="63"/>
                </a:lnTo>
                <a:lnTo>
                  <a:pt x="36" y="64"/>
                </a:lnTo>
                <a:lnTo>
                  <a:pt x="36" y="66"/>
                </a:lnTo>
                <a:lnTo>
                  <a:pt x="35" y="66"/>
                </a:lnTo>
                <a:lnTo>
                  <a:pt x="36" y="68"/>
                </a:lnTo>
                <a:lnTo>
                  <a:pt x="26" y="68"/>
                </a:lnTo>
                <a:lnTo>
                  <a:pt x="25" y="70"/>
                </a:lnTo>
                <a:lnTo>
                  <a:pt x="22" y="75"/>
                </a:lnTo>
                <a:lnTo>
                  <a:pt x="25" y="75"/>
                </a:lnTo>
                <a:lnTo>
                  <a:pt x="26" y="75"/>
                </a:lnTo>
                <a:lnTo>
                  <a:pt x="29" y="76"/>
                </a:lnTo>
                <a:lnTo>
                  <a:pt x="30" y="78"/>
                </a:lnTo>
                <a:lnTo>
                  <a:pt x="28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4"/>
                </a:lnTo>
                <a:lnTo>
                  <a:pt x="26" y="85"/>
                </a:lnTo>
                <a:lnTo>
                  <a:pt x="23" y="86"/>
                </a:lnTo>
                <a:lnTo>
                  <a:pt x="25" y="86"/>
                </a:lnTo>
                <a:lnTo>
                  <a:pt x="26" y="87"/>
                </a:lnTo>
                <a:lnTo>
                  <a:pt x="27" y="88"/>
                </a:lnTo>
                <a:lnTo>
                  <a:pt x="27" y="89"/>
                </a:lnTo>
                <a:lnTo>
                  <a:pt x="28" y="90"/>
                </a:lnTo>
                <a:lnTo>
                  <a:pt x="29" y="90"/>
                </a:lnTo>
                <a:lnTo>
                  <a:pt x="29" y="89"/>
                </a:lnTo>
                <a:lnTo>
                  <a:pt x="28" y="88"/>
                </a:lnTo>
                <a:lnTo>
                  <a:pt x="28" y="87"/>
                </a:lnTo>
                <a:lnTo>
                  <a:pt x="29" y="87"/>
                </a:lnTo>
                <a:lnTo>
                  <a:pt x="30" y="87"/>
                </a:lnTo>
                <a:lnTo>
                  <a:pt x="31" y="88"/>
                </a:lnTo>
                <a:lnTo>
                  <a:pt x="32" y="89"/>
                </a:lnTo>
                <a:lnTo>
                  <a:pt x="33" y="89"/>
                </a:lnTo>
                <a:lnTo>
                  <a:pt x="34" y="89"/>
                </a:lnTo>
                <a:lnTo>
                  <a:pt x="34" y="87"/>
                </a:lnTo>
                <a:lnTo>
                  <a:pt x="35" y="87"/>
                </a:lnTo>
                <a:lnTo>
                  <a:pt x="36" y="86"/>
                </a:lnTo>
                <a:lnTo>
                  <a:pt x="37" y="87"/>
                </a:lnTo>
                <a:lnTo>
                  <a:pt x="39" y="87"/>
                </a:lnTo>
                <a:lnTo>
                  <a:pt x="39" y="88"/>
                </a:lnTo>
                <a:lnTo>
                  <a:pt x="39" y="89"/>
                </a:lnTo>
                <a:lnTo>
                  <a:pt x="39" y="90"/>
                </a:lnTo>
                <a:lnTo>
                  <a:pt x="40" y="91"/>
                </a:lnTo>
                <a:lnTo>
                  <a:pt x="42" y="91"/>
                </a:lnTo>
                <a:lnTo>
                  <a:pt x="43" y="90"/>
                </a:lnTo>
                <a:lnTo>
                  <a:pt x="43" y="88"/>
                </a:lnTo>
                <a:lnTo>
                  <a:pt x="43" y="87"/>
                </a:lnTo>
                <a:lnTo>
                  <a:pt x="42" y="86"/>
                </a:lnTo>
                <a:lnTo>
                  <a:pt x="44" y="86"/>
                </a:lnTo>
                <a:lnTo>
                  <a:pt x="44" y="85"/>
                </a:lnTo>
                <a:lnTo>
                  <a:pt x="46" y="85"/>
                </a:lnTo>
                <a:lnTo>
                  <a:pt x="47" y="81"/>
                </a:lnTo>
                <a:lnTo>
                  <a:pt x="49" y="82"/>
                </a:lnTo>
                <a:lnTo>
                  <a:pt x="50" y="80"/>
                </a:lnTo>
                <a:lnTo>
                  <a:pt x="51" y="79"/>
                </a:lnTo>
                <a:lnTo>
                  <a:pt x="52" y="78"/>
                </a:lnTo>
                <a:lnTo>
                  <a:pt x="53" y="78"/>
                </a:lnTo>
                <a:lnTo>
                  <a:pt x="54" y="79"/>
                </a:lnTo>
                <a:lnTo>
                  <a:pt x="54" y="77"/>
                </a:lnTo>
                <a:lnTo>
                  <a:pt x="55" y="76"/>
                </a:lnTo>
                <a:lnTo>
                  <a:pt x="56" y="75"/>
                </a:lnTo>
                <a:lnTo>
                  <a:pt x="57" y="75"/>
                </a:lnTo>
                <a:lnTo>
                  <a:pt x="59" y="75"/>
                </a:lnTo>
                <a:lnTo>
                  <a:pt x="60" y="76"/>
                </a:lnTo>
                <a:lnTo>
                  <a:pt x="60" y="75"/>
                </a:lnTo>
                <a:lnTo>
                  <a:pt x="60" y="74"/>
                </a:lnTo>
                <a:lnTo>
                  <a:pt x="63" y="73"/>
                </a:lnTo>
                <a:lnTo>
                  <a:pt x="64" y="71"/>
                </a:lnTo>
                <a:lnTo>
                  <a:pt x="63" y="71"/>
                </a:lnTo>
                <a:lnTo>
                  <a:pt x="69" y="68"/>
                </a:lnTo>
                <a:lnTo>
                  <a:pt x="74" y="66"/>
                </a:lnTo>
                <a:lnTo>
                  <a:pt x="77" y="65"/>
                </a:lnTo>
                <a:lnTo>
                  <a:pt x="77" y="62"/>
                </a:lnTo>
                <a:lnTo>
                  <a:pt x="75" y="63"/>
                </a:lnTo>
                <a:lnTo>
                  <a:pt x="74" y="63"/>
                </a:lnTo>
                <a:lnTo>
                  <a:pt x="72" y="62"/>
                </a:lnTo>
                <a:lnTo>
                  <a:pt x="71" y="63"/>
                </a:lnTo>
                <a:lnTo>
                  <a:pt x="71" y="61"/>
                </a:lnTo>
                <a:lnTo>
                  <a:pt x="71" y="60"/>
                </a:lnTo>
                <a:lnTo>
                  <a:pt x="70" y="59"/>
                </a:lnTo>
                <a:lnTo>
                  <a:pt x="70" y="60"/>
                </a:lnTo>
                <a:lnTo>
                  <a:pt x="70" y="61"/>
                </a:lnTo>
                <a:lnTo>
                  <a:pt x="67" y="59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7"/>
                </a:lnTo>
                <a:lnTo>
                  <a:pt x="68" y="58"/>
                </a:lnTo>
                <a:lnTo>
                  <a:pt x="69" y="58"/>
                </a:lnTo>
                <a:lnTo>
                  <a:pt x="69" y="56"/>
                </a:lnTo>
                <a:lnTo>
                  <a:pt x="69" y="55"/>
                </a:lnTo>
                <a:lnTo>
                  <a:pt x="70" y="53"/>
                </a:lnTo>
                <a:lnTo>
                  <a:pt x="72" y="54"/>
                </a:lnTo>
                <a:lnTo>
                  <a:pt x="73" y="54"/>
                </a:lnTo>
                <a:lnTo>
                  <a:pt x="72" y="55"/>
                </a:lnTo>
                <a:lnTo>
                  <a:pt x="73" y="56"/>
                </a:lnTo>
                <a:lnTo>
                  <a:pt x="74" y="55"/>
                </a:lnTo>
                <a:lnTo>
                  <a:pt x="74" y="54"/>
                </a:lnTo>
                <a:lnTo>
                  <a:pt x="75" y="55"/>
                </a:lnTo>
                <a:lnTo>
                  <a:pt x="76" y="56"/>
                </a:lnTo>
                <a:lnTo>
                  <a:pt x="78" y="57"/>
                </a:lnTo>
                <a:lnTo>
                  <a:pt x="77" y="58"/>
                </a:lnTo>
                <a:lnTo>
                  <a:pt x="78" y="60"/>
                </a:lnTo>
                <a:lnTo>
                  <a:pt x="79" y="60"/>
                </a:lnTo>
                <a:lnTo>
                  <a:pt x="80" y="60"/>
                </a:lnTo>
                <a:lnTo>
                  <a:pt x="81" y="59"/>
                </a:lnTo>
                <a:lnTo>
                  <a:pt x="82" y="60"/>
                </a:lnTo>
                <a:lnTo>
                  <a:pt x="83" y="59"/>
                </a:lnTo>
                <a:lnTo>
                  <a:pt x="84" y="59"/>
                </a:lnTo>
                <a:lnTo>
                  <a:pt x="84" y="56"/>
                </a:lnTo>
                <a:lnTo>
                  <a:pt x="85" y="50"/>
                </a:lnTo>
                <a:lnTo>
                  <a:pt x="84" y="49"/>
                </a:lnTo>
                <a:lnTo>
                  <a:pt x="84" y="48"/>
                </a:lnTo>
                <a:lnTo>
                  <a:pt x="84" y="44"/>
                </a:lnTo>
                <a:lnTo>
                  <a:pt x="82" y="42"/>
                </a:lnTo>
                <a:lnTo>
                  <a:pt x="80" y="42"/>
                </a:lnTo>
                <a:lnTo>
                  <a:pt x="77" y="44"/>
                </a:lnTo>
                <a:lnTo>
                  <a:pt x="75" y="45"/>
                </a:lnTo>
                <a:lnTo>
                  <a:pt x="73" y="45"/>
                </a:lnTo>
                <a:lnTo>
                  <a:pt x="72" y="46"/>
                </a:lnTo>
                <a:lnTo>
                  <a:pt x="71" y="46"/>
                </a:lnTo>
                <a:lnTo>
                  <a:pt x="71" y="45"/>
                </a:lnTo>
                <a:lnTo>
                  <a:pt x="71" y="44"/>
                </a:lnTo>
                <a:lnTo>
                  <a:pt x="69" y="43"/>
                </a:lnTo>
                <a:lnTo>
                  <a:pt x="69" y="41"/>
                </a:lnTo>
                <a:lnTo>
                  <a:pt x="68" y="41"/>
                </a:lnTo>
                <a:lnTo>
                  <a:pt x="66" y="41"/>
                </a:lnTo>
                <a:lnTo>
                  <a:pt x="65" y="44"/>
                </a:lnTo>
                <a:lnTo>
                  <a:pt x="64" y="45"/>
                </a:lnTo>
                <a:lnTo>
                  <a:pt x="63" y="47"/>
                </a:lnTo>
                <a:lnTo>
                  <a:pt x="59" y="49"/>
                </a:lnTo>
                <a:lnTo>
                  <a:pt x="57" y="47"/>
                </a:lnTo>
                <a:lnTo>
                  <a:pt x="56" y="47"/>
                </a:lnTo>
                <a:lnTo>
                  <a:pt x="56" y="44"/>
                </a:lnTo>
                <a:lnTo>
                  <a:pt x="57" y="44"/>
                </a:lnTo>
                <a:lnTo>
                  <a:pt x="58" y="43"/>
                </a:lnTo>
                <a:lnTo>
                  <a:pt x="58" y="41"/>
                </a:lnTo>
                <a:lnTo>
                  <a:pt x="60" y="38"/>
                </a:lnTo>
                <a:lnTo>
                  <a:pt x="58" y="36"/>
                </a:lnTo>
                <a:lnTo>
                  <a:pt x="55" y="35"/>
                </a:lnTo>
                <a:lnTo>
                  <a:pt x="57" y="31"/>
                </a:lnTo>
                <a:lnTo>
                  <a:pt x="55" y="25"/>
                </a:lnTo>
                <a:lnTo>
                  <a:pt x="54" y="25"/>
                </a:lnTo>
                <a:lnTo>
                  <a:pt x="50" y="26"/>
                </a:lnTo>
                <a:lnTo>
                  <a:pt x="47" y="26"/>
                </a:lnTo>
                <a:lnTo>
                  <a:pt x="44" y="24"/>
                </a:lnTo>
                <a:lnTo>
                  <a:pt x="43" y="21"/>
                </a:lnTo>
                <a:lnTo>
                  <a:pt x="42" y="20"/>
                </a:lnTo>
                <a:lnTo>
                  <a:pt x="36" y="17"/>
                </a:lnTo>
                <a:lnTo>
                  <a:pt x="32" y="13"/>
                </a:lnTo>
                <a:lnTo>
                  <a:pt x="34" y="10"/>
                </a:lnTo>
                <a:lnTo>
                  <a:pt x="29" y="8"/>
                </a:lnTo>
                <a:lnTo>
                  <a:pt x="28" y="7"/>
                </a:lnTo>
                <a:lnTo>
                  <a:pt x="27" y="3"/>
                </a:lnTo>
                <a:lnTo>
                  <a:pt x="23" y="1"/>
                </a:lnTo>
                <a:lnTo>
                  <a:pt x="19" y="1"/>
                </a:lnTo>
                <a:lnTo>
                  <a:pt x="18" y="0"/>
                </a:lnTo>
                <a:lnTo>
                  <a:pt x="18" y="3"/>
                </a:lnTo>
                <a:lnTo>
                  <a:pt x="18" y="5"/>
                </a:lnTo>
                <a:lnTo>
                  <a:pt x="17" y="6"/>
                </a:lnTo>
                <a:lnTo>
                  <a:pt x="16" y="6"/>
                </a:lnTo>
                <a:lnTo>
                  <a:pt x="15" y="6"/>
                </a:lnTo>
                <a:lnTo>
                  <a:pt x="14" y="5"/>
                </a:lnTo>
                <a:lnTo>
                  <a:pt x="12" y="6"/>
                </a:lnTo>
                <a:lnTo>
                  <a:pt x="11" y="6"/>
                </a:lnTo>
                <a:lnTo>
                  <a:pt x="13" y="6"/>
                </a:lnTo>
                <a:lnTo>
                  <a:pt x="15" y="8"/>
                </a:lnTo>
                <a:lnTo>
                  <a:pt x="15" y="9"/>
                </a:lnTo>
                <a:lnTo>
                  <a:pt x="16" y="10"/>
                </a:lnTo>
                <a:lnTo>
                  <a:pt x="16" y="11"/>
                </a:lnTo>
                <a:lnTo>
                  <a:pt x="15" y="11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11"/>
                </a:lnTo>
                <a:lnTo>
                  <a:pt x="12" y="12"/>
                </a:lnTo>
                <a:lnTo>
                  <a:pt x="11" y="14"/>
                </a:lnTo>
                <a:lnTo>
                  <a:pt x="10" y="14"/>
                </a:lnTo>
                <a:lnTo>
                  <a:pt x="10" y="15"/>
                </a:lnTo>
                <a:lnTo>
                  <a:pt x="11" y="16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9" y="17"/>
                </a:lnTo>
                <a:lnTo>
                  <a:pt x="10" y="17"/>
                </a:lnTo>
                <a:lnTo>
                  <a:pt x="8" y="17"/>
                </a:lnTo>
                <a:lnTo>
                  <a:pt x="7" y="18"/>
                </a:lnTo>
                <a:lnTo>
                  <a:pt x="7" y="19"/>
                </a:lnTo>
                <a:lnTo>
                  <a:pt x="8" y="21"/>
                </a:lnTo>
                <a:lnTo>
                  <a:pt x="9" y="22"/>
                </a:lnTo>
                <a:lnTo>
                  <a:pt x="9" y="23"/>
                </a:lnTo>
                <a:lnTo>
                  <a:pt x="8" y="24"/>
                </a:lnTo>
                <a:lnTo>
                  <a:pt x="8" y="23"/>
                </a:lnTo>
                <a:lnTo>
                  <a:pt x="7" y="22"/>
                </a:lnTo>
                <a:lnTo>
                  <a:pt x="6" y="23"/>
                </a:lnTo>
                <a:lnTo>
                  <a:pt x="5" y="24"/>
                </a:lnTo>
                <a:lnTo>
                  <a:pt x="4" y="23"/>
                </a:lnTo>
                <a:lnTo>
                  <a:pt x="4" y="24"/>
                </a:lnTo>
                <a:lnTo>
                  <a:pt x="3" y="24"/>
                </a:lnTo>
                <a:lnTo>
                  <a:pt x="2" y="24"/>
                </a:lnTo>
                <a:lnTo>
                  <a:pt x="2" y="26"/>
                </a:lnTo>
                <a:lnTo>
                  <a:pt x="2" y="27"/>
                </a:lnTo>
                <a:lnTo>
                  <a:pt x="1" y="2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Freeform 26"/>
          <p:cNvSpPr>
            <a:spLocks/>
          </p:cNvSpPr>
          <p:nvPr/>
        </p:nvSpPr>
        <p:spPr bwMode="auto">
          <a:xfrm>
            <a:off x="3335111" y="2264229"/>
            <a:ext cx="1003190" cy="658136"/>
          </a:xfrm>
          <a:custGeom>
            <a:avLst/>
            <a:gdLst>
              <a:gd name="T0" fmla="*/ 2147483647 w 171"/>
              <a:gd name="T1" fmla="*/ 2147483647 h 117"/>
              <a:gd name="T2" fmla="*/ 2147483647 w 171"/>
              <a:gd name="T3" fmla="*/ 2147483647 h 117"/>
              <a:gd name="T4" fmla="*/ 2147483647 w 171"/>
              <a:gd name="T5" fmla="*/ 2147483647 h 117"/>
              <a:gd name="T6" fmla="*/ 2147483647 w 171"/>
              <a:gd name="T7" fmla="*/ 2147483647 h 117"/>
              <a:gd name="T8" fmla="*/ 2147483647 w 171"/>
              <a:gd name="T9" fmla="*/ 2147483647 h 117"/>
              <a:gd name="T10" fmla="*/ 2147483647 w 171"/>
              <a:gd name="T11" fmla="*/ 2147483647 h 117"/>
              <a:gd name="T12" fmla="*/ 2147483647 w 171"/>
              <a:gd name="T13" fmla="*/ 2147483647 h 117"/>
              <a:gd name="T14" fmla="*/ 2147483647 w 171"/>
              <a:gd name="T15" fmla="*/ 2147483647 h 117"/>
              <a:gd name="T16" fmla="*/ 2147483647 w 171"/>
              <a:gd name="T17" fmla="*/ 2147483647 h 117"/>
              <a:gd name="T18" fmla="*/ 2147483647 w 171"/>
              <a:gd name="T19" fmla="*/ 2147483647 h 117"/>
              <a:gd name="T20" fmla="*/ 2147483647 w 171"/>
              <a:gd name="T21" fmla="*/ 2147483647 h 117"/>
              <a:gd name="T22" fmla="*/ 2147483647 w 171"/>
              <a:gd name="T23" fmla="*/ 2147483647 h 117"/>
              <a:gd name="T24" fmla="*/ 2147483647 w 171"/>
              <a:gd name="T25" fmla="*/ 2147483647 h 117"/>
              <a:gd name="T26" fmla="*/ 2147483647 w 171"/>
              <a:gd name="T27" fmla="*/ 2147483647 h 117"/>
              <a:gd name="T28" fmla="*/ 2147483647 w 171"/>
              <a:gd name="T29" fmla="*/ 2147483647 h 117"/>
              <a:gd name="T30" fmla="*/ 2147483647 w 171"/>
              <a:gd name="T31" fmla="*/ 2147483647 h 117"/>
              <a:gd name="T32" fmla="*/ 2147483647 w 171"/>
              <a:gd name="T33" fmla="*/ 2147483647 h 117"/>
              <a:gd name="T34" fmla="*/ 2147483647 w 171"/>
              <a:gd name="T35" fmla="*/ 2147483647 h 117"/>
              <a:gd name="T36" fmla="*/ 2147483647 w 171"/>
              <a:gd name="T37" fmla="*/ 2147483647 h 117"/>
              <a:gd name="T38" fmla="*/ 2147483647 w 171"/>
              <a:gd name="T39" fmla="*/ 2147483647 h 117"/>
              <a:gd name="T40" fmla="*/ 2147483647 w 171"/>
              <a:gd name="T41" fmla="*/ 2147483647 h 117"/>
              <a:gd name="T42" fmla="*/ 2147483647 w 171"/>
              <a:gd name="T43" fmla="*/ 2147483647 h 117"/>
              <a:gd name="T44" fmla="*/ 2147483647 w 171"/>
              <a:gd name="T45" fmla="*/ 2147483647 h 117"/>
              <a:gd name="T46" fmla="*/ 2147483647 w 171"/>
              <a:gd name="T47" fmla="*/ 2147483647 h 117"/>
              <a:gd name="T48" fmla="*/ 2147483647 w 171"/>
              <a:gd name="T49" fmla="*/ 2147483647 h 117"/>
              <a:gd name="T50" fmla="*/ 2147483647 w 171"/>
              <a:gd name="T51" fmla="*/ 2147483647 h 117"/>
              <a:gd name="T52" fmla="*/ 2147483647 w 171"/>
              <a:gd name="T53" fmla="*/ 2147483647 h 117"/>
              <a:gd name="T54" fmla="*/ 2147483647 w 171"/>
              <a:gd name="T55" fmla="*/ 2147483647 h 117"/>
              <a:gd name="T56" fmla="*/ 2147483647 w 171"/>
              <a:gd name="T57" fmla="*/ 2147483647 h 117"/>
              <a:gd name="T58" fmla="*/ 2147483647 w 171"/>
              <a:gd name="T59" fmla="*/ 2147483647 h 117"/>
              <a:gd name="T60" fmla="*/ 2147483647 w 171"/>
              <a:gd name="T61" fmla="*/ 2147483647 h 117"/>
              <a:gd name="T62" fmla="*/ 2147483647 w 171"/>
              <a:gd name="T63" fmla="*/ 2147483647 h 117"/>
              <a:gd name="T64" fmla="*/ 2147483647 w 171"/>
              <a:gd name="T65" fmla="*/ 2147483647 h 117"/>
              <a:gd name="T66" fmla="*/ 2147483647 w 171"/>
              <a:gd name="T67" fmla="*/ 2147483647 h 117"/>
              <a:gd name="T68" fmla="*/ 2147483647 w 171"/>
              <a:gd name="T69" fmla="*/ 2147483647 h 117"/>
              <a:gd name="T70" fmla="*/ 2147483647 w 171"/>
              <a:gd name="T71" fmla="*/ 2147483647 h 117"/>
              <a:gd name="T72" fmla="*/ 2147483647 w 171"/>
              <a:gd name="T73" fmla="*/ 2147483647 h 117"/>
              <a:gd name="T74" fmla="*/ 2147483647 w 171"/>
              <a:gd name="T75" fmla="*/ 2147483647 h 117"/>
              <a:gd name="T76" fmla="*/ 2147483647 w 171"/>
              <a:gd name="T77" fmla="*/ 2147483647 h 117"/>
              <a:gd name="T78" fmla="*/ 2147483647 w 171"/>
              <a:gd name="T79" fmla="*/ 2147483647 h 117"/>
              <a:gd name="T80" fmla="*/ 2147483647 w 171"/>
              <a:gd name="T81" fmla="*/ 2147483647 h 117"/>
              <a:gd name="T82" fmla="*/ 2147483647 w 171"/>
              <a:gd name="T83" fmla="*/ 2147483647 h 117"/>
              <a:gd name="T84" fmla="*/ 2147483647 w 171"/>
              <a:gd name="T85" fmla="*/ 2147483647 h 117"/>
              <a:gd name="T86" fmla="*/ 2147483647 w 171"/>
              <a:gd name="T87" fmla="*/ 2147483647 h 117"/>
              <a:gd name="T88" fmla="*/ 2147483647 w 171"/>
              <a:gd name="T89" fmla="*/ 2147483647 h 117"/>
              <a:gd name="T90" fmla="*/ 2147483647 w 171"/>
              <a:gd name="T91" fmla="*/ 2147483647 h 117"/>
              <a:gd name="T92" fmla="*/ 2147483647 w 171"/>
              <a:gd name="T93" fmla="*/ 2147483647 h 117"/>
              <a:gd name="T94" fmla="*/ 2147483647 w 171"/>
              <a:gd name="T95" fmla="*/ 2147483647 h 117"/>
              <a:gd name="T96" fmla="*/ 2147483647 w 171"/>
              <a:gd name="T97" fmla="*/ 2147483647 h 117"/>
              <a:gd name="T98" fmla="*/ 2147483647 w 171"/>
              <a:gd name="T99" fmla="*/ 2147483647 h 117"/>
              <a:gd name="T100" fmla="*/ 2147483647 w 171"/>
              <a:gd name="T101" fmla="*/ 2147483647 h 117"/>
              <a:gd name="T102" fmla="*/ 2147483647 w 171"/>
              <a:gd name="T103" fmla="*/ 2147483647 h 117"/>
              <a:gd name="T104" fmla="*/ 2147483647 w 171"/>
              <a:gd name="T105" fmla="*/ 2147483647 h 117"/>
              <a:gd name="T106" fmla="*/ 2147483647 w 171"/>
              <a:gd name="T107" fmla="*/ 2147483647 h 117"/>
              <a:gd name="T108" fmla="*/ 2147483647 w 171"/>
              <a:gd name="T109" fmla="*/ 2147483647 h 117"/>
              <a:gd name="T110" fmla="*/ 2147483647 w 171"/>
              <a:gd name="T111" fmla="*/ 2147483647 h 117"/>
              <a:gd name="T112" fmla="*/ 2147483647 w 171"/>
              <a:gd name="T113" fmla="*/ 2147483647 h 117"/>
              <a:gd name="T114" fmla="*/ 2147483647 w 171"/>
              <a:gd name="T115" fmla="*/ 2147483647 h 117"/>
              <a:gd name="T116" fmla="*/ 2147483647 w 171"/>
              <a:gd name="T117" fmla="*/ 2147483647 h 117"/>
              <a:gd name="T118" fmla="*/ 2147483647 w 171"/>
              <a:gd name="T119" fmla="*/ 2147483647 h 117"/>
              <a:gd name="T120" fmla="*/ 2147483647 w 171"/>
              <a:gd name="T121" fmla="*/ 2147483647 h 117"/>
              <a:gd name="T122" fmla="*/ 2147483647 w 171"/>
              <a:gd name="T123" fmla="*/ 2147483647 h 117"/>
              <a:gd name="T124" fmla="*/ 2147483647 w 171"/>
              <a:gd name="T125" fmla="*/ 2147483647 h 1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1"/>
              <a:gd name="T190" fmla="*/ 0 h 117"/>
              <a:gd name="T191" fmla="*/ 171 w 171"/>
              <a:gd name="T192" fmla="*/ 117 h 11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1" h="117">
                <a:moveTo>
                  <a:pt x="69" y="14"/>
                </a:moveTo>
                <a:lnTo>
                  <a:pt x="70" y="15"/>
                </a:lnTo>
                <a:lnTo>
                  <a:pt x="72" y="20"/>
                </a:lnTo>
                <a:lnTo>
                  <a:pt x="72" y="22"/>
                </a:lnTo>
                <a:lnTo>
                  <a:pt x="73" y="24"/>
                </a:lnTo>
                <a:lnTo>
                  <a:pt x="77" y="24"/>
                </a:lnTo>
                <a:lnTo>
                  <a:pt x="76" y="26"/>
                </a:lnTo>
                <a:lnTo>
                  <a:pt x="77" y="27"/>
                </a:lnTo>
                <a:lnTo>
                  <a:pt x="76" y="30"/>
                </a:lnTo>
                <a:lnTo>
                  <a:pt x="76" y="31"/>
                </a:lnTo>
                <a:lnTo>
                  <a:pt x="75" y="31"/>
                </a:lnTo>
                <a:lnTo>
                  <a:pt x="74" y="31"/>
                </a:lnTo>
                <a:lnTo>
                  <a:pt x="73" y="32"/>
                </a:lnTo>
                <a:lnTo>
                  <a:pt x="71" y="36"/>
                </a:lnTo>
                <a:lnTo>
                  <a:pt x="70" y="36"/>
                </a:lnTo>
                <a:lnTo>
                  <a:pt x="68" y="38"/>
                </a:lnTo>
                <a:lnTo>
                  <a:pt x="66" y="39"/>
                </a:lnTo>
                <a:lnTo>
                  <a:pt x="67" y="40"/>
                </a:lnTo>
                <a:lnTo>
                  <a:pt x="67" y="42"/>
                </a:lnTo>
                <a:lnTo>
                  <a:pt x="68" y="43"/>
                </a:lnTo>
                <a:lnTo>
                  <a:pt x="71" y="44"/>
                </a:lnTo>
                <a:lnTo>
                  <a:pt x="71" y="46"/>
                </a:lnTo>
                <a:lnTo>
                  <a:pt x="71" y="47"/>
                </a:lnTo>
                <a:lnTo>
                  <a:pt x="71" y="48"/>
                </a:lnTo>
                <a:lnTo>
                  <a:pt x="71" y="49"/>
                </a:lnTo>
                <a:lnTo>
                  <a:pt x="72" y="49"/>
                </a:lnTo>
                <a:lnTo>
                  <a:pt x="73" y="49"/>
                </a:lnTo>
                <a:lnTo>
                  <a:pt x="73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79" y="50"/>
                </a:lnTo>
                <a:lnTo>
                  <a:pt x="80" y="50"/>
                </a:lnTo>
                <a:lnTo>
                  <a:pt x="83" y="49"/>
                </a:lnTo>
                <a:lnTo>
                  <a:pt x="87" y="48"/>
                </a:lnTo>
                <a:lnTo>
                  <a:pt x="87" y="49"/>
                </a:lnTo>
                <a:lnTo>
                  <a:pt x="85" y="52"/>
                </a:lnTo>
                <a:lnTo>
                  <a:pt x="85" y="54"/>
                </a:lnTo>
                <a:lnTo>
                  <a:pt x="85" y="55"/>
                </a:lnTo>
                <a:lnTo>
                  <a:pt x="84" y="56"/>
                </a:lnTo>
                <a:lnTo>
                  <a:pt x="86" y="60"/>
                </a:lnTo>
                <a:lnTo>
                  <a:pt x="89" y="61"/>
                </a:lnTo>
                <a:lnTo>
                  <a:pt x="90" y="63"/>
                </a:lnTo>
                <a:lnTo>
                  <a:pt x="92" y="64"/>
                </a:lnTo>
                <a:lnTo>
                  <a:pt x="95" y="64"/>
                </a:lnTo>
                <a:lnTo>
                  <a:pt x="96" y="64"/>
                </a:lnTo>
                <a:lnTo>
                  <a:pt x="97" y="65"/>
                </a:lnTo>
                <a:lnTo>
                  <a:pt x="96" y="66"/>
                </a:lnTo>
                <a:lnTo>
                  <a:pt x="96" y="67"/>
                </a:lnTo>
                <a:lnTo>
                  <a:pt x="95" y="68"/>
                </a:lnTo>
                <a:lnTo>
                  <a:pt x="95" y="69"/>
                </a:lnTo>
                <a:lnTo>
                  <a:pt x="96" y="69"/>
                </a:lnTo>
                <a:lnTo>
                  <a:pt x="97" y="69"/>
                </a:lnTo>
                <a:lnTo>
                  <a:pt x="99" y="69"/>
                </a:lnTo>
                <a:lnTo>
                  <a:pt x="99" y="67"/>
                </a:lnTo>
                <a:lnTo>
                  <a:pt x="100" y="67"/>
                </a:lnTo>
                <a:lnTo>
                  <a:pt x="99" y="65"/>
                </a:lnTo>
                <a:lnTo>
                  <a:pt x="99" y="64"/>
                </a:lnTo>
                <a:lnTo>
                  <a:pt x="100" y="64"/>
                </a:lnTo>
                <a:lnTo>
                  <a:pt x="101" y="64"/>
                </a:lnTo>
                <a:lnTo>
                  <a:pt x="102" y="64"/>
                </a:lnTo>
                <a:lnTo>
                  <a:pt x="103" y="65"/>
                </a:lnTo>
                <a:lnTo>
                  <a:pt x="103" y="64"/>
                </a:lnTo>
                <a:lnTo>
                  <a:pt x="104" y="64"/>
                </a:lnTo>
                <a:lnTo>
                  <a:pt x="104" y="63"/>
                </a:lnTo>
                <a:lnTo>
                  <a:pt x="105" y="64"/>
                </a:lnTo>
                <a:lnTo>
                  <a:pt x="105" y="65"/>
                </a:lnTo>
                <a:lnTo>
                  <a:pt x="106" y="66"/>
                </a:lnTo>
                <a:lnTo>
                  <a:pt x="107" y="66"/>
                </a:lnTo>
                <a:lnTo>
                  <a:pt x="108" y="66"/>
                </a:lnTo>
                <a:lnTo>
                  <a:pt x="110" y="66"/>
                </a:lnTo>
                <a:lnTo>
                  <a:pt x="111" y="66"/>
                </a:lnTo>
                <a:lnTo>
                  <a:pt x="112" y="66"/>
                </a:lnTo>
                <a:lnTo>
                  <a:pt x="113" y="66"/>
                </a:lnTo>
                <a:lnTo>
                  <a:pt x="115" y="66"/>
                </a:lnTo>
                <a:lnTo>
                  <a:pt x="114" y="67"/>
                </a:lnTo>
                <a:lnTo>
                  <a:pt x="114" y="69"/>
                </a:lnTo>
                <a:lnTo>
                  <a:pt x="115" y="70"/>
                </a:lnTo>
                <a:lnTo>
                  <a:pt x="114" y="70"/>
                </a:lnTo>
                <a:lnTo>
                  <a:pt x="114" y="71"/>
                </a:lnTo>
                <a:lnTo>
                  <a:pt x="115" y="71"/>
                </a:lnTo>
                <a:lnTo>
                  <a:pt x="115" y="72"/>
                </a:lnTo>
                <a:lnTo>
                  <a:pt x="116" y="73"/>
                </a:lnTo>
                <a:lnTo>
                  <a:pt x="115" y="74"/>
                </a:lnTo>
                <a:lnTo>
                  <a:pt x="115" y="75"/>
                </a:lnTo>
                <a:lnTo>
                  <a:pt x="116" y="75"/>
                </a:lnTo>
                <a:lnTo>
                  <a:pt x="118" y="76"/>
                </a:lnTo>
                <a:lnTo>
                  <a:pt x="120" y="76"/>
                </a:lnTo>
                <a:lnTo>
                  <a:pt x="121" y="76"/>
                </a:lnTo>
                <a:lnTo>
                  <a:pt x="123" y="76"/>
                </a:lnTo>
                <a:lnTo>
                  <a:pt x="124" y="75"/>
                </a:lnTo>
                <a:lnTo>
                  <a:pt x="125" y="75"/>
                </a:lnTo>
                <a:lnTo>
                  <a:pt x="126" y="76"/>
                </a:lnTo>
                <a:lnTo>
                  <a:pt x="127" y="76"/>
                </a:lnTo>
                <a:lnTo>
                  <a:pt x="127" y="77"/>
                </a:lnTo>
                <a:lnTo>
                  <a:pt x="128" y="78"/>
                </a:lnTo>
                <a:lnTo>
                  <a:pt x="129" y="79"/>
                </a:lnTo>
                <a:lnTo>
                  <a:pt x="130" y="81"/>
                </a:lnTo>
                <a:lnTo>
                  <a:pt x="131" y="81"/>
                </a:lnTo>
                <a:lnTo>
                  <a:pt x="130" y="80"/>
                </a:lnTo>
                <a:lnTo>
                  <a:pt x="131" y="79"/>
                </a:lnTo>
                <a:lnTo>
                  <a:pt x="132" y="79"/>
                </a:lnTo>
                <a:lnTo>
                  <a:pt x="133" y="78"/>
                </a:lnTo>
                <a:lnTo>
                  <a:pt x="133" y="77"/>
                </a:lnTo>
                <a:lnTo>
                  <a:pt x="132" y="75"/>
                </a:lnTo>
                <a:lnTo>
                  <a:pt x="133" y="74"/>
                </a:lnTo>
                <a:lnTo>
                  <a:pt x="134" y="73"/>
                </a:lnTo>
                <a:lnTo>
                  <a:pt x="136" y="72"/>
                </a:lnTo>
                <a:lnTo>
                  <a:pt x="137" y="71"/>
                </a:lnTo>
                <a:lnTo>
                  <a:pt x="138" y="70"/>
                </a:lnTo>
                <a:lnTo>
                  <a:pt x="140" y="68"/>
                </a:lnTo>
                <a:lnTo>
                  <a:pt x="142" y="68"/>
                </a:lnTo>
                <a:lnTo>
                  <a:pt x="143" y="67"/>
                </a:lnTo>
                <a:lnTo>
                  <a:pt x="145" y="66"/>
                </a:lnTo>
                <a:lnTo>
                  <a:pt x="146" y="66"/>
                </a:lnTo>
                <a:lnTo>
                  <a:pt x="147" y="66"/>
                </a:lnTo>
                <a:lnTo>
                  <a:pt x="149" y="66"/>
                </a:lnTo>
                <a:lnTo>
                  <a:pt x="151" y="66"/>
                </a:lnTo>
                <a:lnTo>
                  <a:pt x="153" y="67"/>
                </a:lnTo>
                <a:lnTo>
                  <a:pt x="156" y="66"/>
                </a:lnTo>
                <a:lnTo>
                  <a:pt x="158" y="64"/>
                </a:lnTo>
                <a:lnTo>
                  <a:pt x="158" y="63"/>
                </a:lnTo>
                <a:lnTo>
                  <a:pt x="159" y="62"/>
                </a:lnTo>
                <a:lnTo>
                  <a:pt x="160" y="62"/>
                </a:lnTo>
                <a:lnTo>
                  <a:pt x="161" y="62"/>
                </a:lnTo>
                <a:lnTo>
                  <a:pt x="162" y="63"/>
                </a:lnTo>
                <a:lnTo>
                  <a:pt x="163" y="64"/>
                </a:lnTo>
                <a:lnTo>
                  <a:pt x="164" y="65"/>
                </a:lnTo>
                <a:lnTo>
                  <a:pt x="165" y="65"/>
                </a:lnTo>
                <a:lnTo>
                  <a:pt x="167" y="65"/>
                </a:lnTo>
                <a:lnTo>
                  <a:pt x="168" y="64"/>
                </a:lnTo>
                <a:lnTo>
                  <a:pt x="169" y="64"/>
                </a:lnTo>
                <a:lnTo>
                  <a:pt x="170" y="63"/>
                </a:lnTo>
                <a:lnTo>
                  <a:pt x="170" y="65"/>
                </a:lnTo>
                <a:lnTo>
                  <a:pt x="170" y="66"/>
                </a:lnTo>
                <a:lnTo>
                  <a:pt x="171" y="67"/>
                </a:lnTo>
                <a:lnTo>
                  <a:pt x="171" y="68"/>
                </a:lnTo>
                <a:lnTo>
                  <a:pt x="171" y="70"/>
                </a:lnTo>
                <a:lnTo>
                  <a:pt x="170" y="72"/>
                </a:lnTo>
                <a:lnTo>
                  <a:pt x="169" y="73"/>
                </a:lnTo>
                <a:lnTo>
                  <a:pt x="168" y="74"/>
                </a:lnTo>
                <a:lnTo>
                  <a:pt x="167" y="74"/>
                </a:lnTo>
                <a:lnTo>
                  <a:pt x="166" y="74"/>
                </a:lnTo>
                <a:lnTo>
                  <a:pt x="164" y="74"/>
                </a:lnTo>
                <a:lnTo>
                  <a:pt x="163" y="75"/>
                </a:lnTo>
                <a:lnTo>
                  <a:pt x="161" y="75"/>
                </a:lnTo>
                <a:lnTo>
                  <a:pt x="160" y="76"/>
                </a:lnTo>
                <a:lnTo>
                  <a:pt x="159" y="76"/>
                </a:lnTo>
                <a:lnTo>
                  <a:pt x="158" y="76"/>
                </a:lnTo>
                <a:lnTo>
                  <a:pt x="156" y="77"/>
                </a:lnTo>
                <a:lnTo>
                  <a:pt x="156" y="78"/>
                </a:lnTo>
                <a:lnTo>
                  <a:pt x="154" y="78"/>
                </a:lnTo>
                <a:lnTo>
                  <a:pt x="153" y="78"/>
                </a:lnTo>
                <a:lnTo>
                  <a:pt x="152" y="78"/>
                </a:lnTo>
                <a:lnTo>
                  <a:pt x="151" y="79"/>
                </a:lnTo>
                <a:lnTo>
                  <a:pt x="150" y="81"/>
                </a:lnTo>
                <a:lnTo>
                  <a:pt x="150" y="82"/>
                </a:lnTo>
                <a:lnTo>
                  <a:pt x="149" y="83"/>
                </a:lnTo>
                <a:lnTo>
                  <a:pt x="148" y="84"/>
                </a:lnTo>
                <a:lnTo>
                  <a:pt x="147" y="85"/>
                </a:lnTo>
                <a:lnTo>
                  <a:pt x="146" y="86"/>
                </a:lnTo>
                <a:lnTo>
                  <a:pt x="145" y="87"/>
                </a:lnTo>
                <a:lnTo>
                  <a:pt x="144" y="87"/>
                </a:lnTo>
                <a:lnTo>
                  <a:pt x="142" y="86"/>
                </a:lnTo>
                <a:lnTo>
                  <a:pt x="141" y="85"/>
                </a:lnTo>
                <a:lnTo>
                  <a:pt x="140" y="86"/>
                </a:lnTo>
                <a:lnTo>
                  <a:pt x="139" y="87"/>
                </a:lnTo>
                <a:lnTo>
                  <a:pt x="139" y="88"/>
                </a:lnTo>
                <a:lnTo>
                  <a:pt x="139" y="89"/>
                </a:lnTo>
                <a:lnTo>
                  <a:pt x="138" y="89"/>
                </a:lnTo>
                <a:lnTo>
                  <a:pt x="138" y="90"/>
                </a:lnTo>
                <a:lnTo>
                  <a:pt x="136" y="88"/>
                </a:lnTo>
                <a:lnTo>
                  <a:pt x="135" y="88"/>
                </a:lnTo>
                <a:lnTo>
                  <a:pt x="134" y="86"/>
                </a:lnTo>
                <a:lnTo>
                  <a:pt x="133" y="85"/>
                </a:lnTo>
                <a:lnTo>
                  <a:pt x="131" y="84"/>
                </a:lnTo>
                <a:lnTo>
                  <a:pt x="131" y="85"/>
                </a:lnTo>
                <a:lnTo>
                  <a:pt x="130" y="85"/>
                </a:lnTo>
                <a:lnTo>
                  <a:pt x="129" y="86"/>
                </a:lnTo>
                <a:lnTo>
                  <a:pt x="129" y="87"/>
                </a:lnTo>
                <a:lnTo>
                  <a:pt x="130" y="87"/>
                </a:lnTo>
                <a:lnTo>
                  <a:pt x="131" y="87"/>
                </a:lnTo>
                <a:lnTo>
                  <a:pt x="131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7" y="88"/>
                </a:lnTo>
                <a:lnTo>
                  <a:pt x="126" y="88"/>
                </a:lnTo>
                <a:lnTo>
                  <a:pt x="125" y="87"/>
                </a:lnTo>
                <a:lnTo>
                  <a:pt x="126" y="86"/>
                </a:lnTo>
                <a:lnTo>
                  <a:pt x="126" y="85"/>
                </a:lnTo>
                <a:lnTo>
                  <a:pt x="127" y="84"/>
                </a:lnTo>
                <a:lnTo>
                  <a:pt x="127" y="83"/>
                </a:lnTo>
                <a:lnTo>
                  <a:pt x="127" y="82"/>
                </a:lnTo>
                <a:lnTo>
                  <a:pt x="127" y="81"/>
                </a:lnTo>
                <a:lnTo>
                  <a:pt x="126" y="81"/>
                </a:lnTo>
                <a:lnTo>
                  <a:pt x="125" y="81"/>
                </a:lnTo>
                <a:lnTo>
                  <a:pt x="123" y="81"/>
                </a:lnTo>
                <a:lnTo>
                  <a:pt x="121" y="80"/>
                </a:lnTo>
                <a:lnTo>
                  <a:pt x="122" y="79"/>
                </a:lnTo>
                <a:lnTo>
                  <a:pt x="123" y="78"/>
                </a:lnTo>
                <a:lnTo>
                  <a:pt x="122" y="77"/>
                </a:lnTo>
                <a:lnTo>
                  <a:pt x="121" y="77"/>
                </a:lnTo>
                <a:lnTo>
                  <a:pt x="120" y="77"/>
                </a:lnTo>
                <a:lnTo>
                  <a:pt x="118" y="77"/>
                </a:lnTo>
                <a:lnTo>
                  <a:pt x="116" y="77"/>
                </a:lnTo>
                <a:lnTo>
                  <a:pt x="115" y="77"/>
                </a:lnTo>
                <a:lnTo>
                  <a:pt x="114" y="77"/>
                </a:lnTo>
                <a:lnTo>
                  <a:pt x="114" y="78"/>
                </a:lnTo>
                <a:lnTo>
                  <a:pt x="114" y="79"/>
                </a:lnTo>
                <a:lnTo>
                  <a:pt x="115" y="79"/>
                </a:lnTo>
                <a:lnTo>
                  <a:pt x="115" y="80"/>
                </a:lnTo>
                <a:lnTo>
                  <a:pt x="116" y="81"/>
                </a:lnTo>
                <a:lnTo>
                  <a:pt x="117" y="81"/>
                </a:lnTo>
                <a:lnTo>
                  <a:pt x="117" y="82"/>
                </a:lnTo>
                <a:lnTo>
                  <a:pt x="118" y="82"/>
                </a:lnTo>
                <a:lnTo>
                  <a:pt x="118" y="83"/>
                </a:lnTo>
                <a:lnTo>
                  <a:pt x="117" y="83"/>
                </a:lnTo>
                <a:lnTo>
                  <a:pt x="115" y="83"/>
                </a:lnTo>
                <a:lnTo>
                  <a:pt x="114" y="82"/>
                </a:lnTo>
                <a:lnTo>
                  <a:pt x="112" y="82"/>
                </a:lnTo>
                <a:lnTo>
                  <a:pt x="111" y="83"/>
                </a:lnTo>
                <a:lnTo>
                  <a:pt x="111" y="84"/>
                </a:lnTo>
                <a:lnTo>
                  <a:pt x="109" y="85"/>
                </a:lnTo>
                <a:lnTo>
                  <a:pt x="108" y="84"/>
                </a:lnTo>
                <a:lnTo>
                  <a:pt x="107" y="84"/>
                </a:lnTo>
                <a:lnTo>
                  <a:pt x="106" y="84"/>
                </a:lnTo>
                <a:lnTo>
                  <a:pt x="106" y="85"/>
                </a:lnTo>
                <a:lnTo>
                  <a:pt x="107" y="85"/>
                </a:lnTo>
                <a:lnTo>
                  <a:pt x="107" y="86"/>
                </a:lnTo>
                <a:lnTo>
                  <a:pt x="106" y="87"/>
                </a:lnTo>
                <a:lnTo>
                  <a:pt x="105" y="88"/>
                </a:lnTo>
                <a:lnTo>
                  <a:pt x="105" y="90"/>
                </a:lnTo>
                <a:lnTo>
                  <a:pt x="106" y="92"/>
                </a:lnTo>
                <a:lnTo>
                  <a:pt x="107" y="93"/>
                </a:lnTo>
                <a:lnTo>
                  <a:pt x="107" y="94"/>
                </a:lnTo>
                <a:lnTo>
                  <a:pt x="106" y="95"/>
                </a:lnTo>
                <a:lnTo>
                  <a:pt x="103" y="96"/>
                </a:lnTo>
                <a:lnTo>
                  <a:pt x="102" y="96"/>
                </a:lnTo>
                <a:lnTo>
                  <a:pt x="101" y="98"/>
                </a:lnTo>
                <a:lnTo>
                  <a:pt x="100" y="99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7" y="99"/>
                </a:lnTo>
                <a:lnTo>
                  <a:pt x="97" y="100"/>
                </a:lnTo>
                <a:lnTo>
                  <a:pt x="96" y="99"/>
                </a:lnTo>
                <a:lnTo>
                  <a:pt x="95" y="98"/>
                </a:lnTo>
                <a:lnTo>
                  <a:pt x="94" y="98"/>
                </a:lnTo>
                <a:lnTo>
                  <a:pt x="93" y="98"/>
                </a:lnTo>
                <a:lnTo>
                  <a:pt x="92" y="98"/>
                </a:lnTo>
                <a:lnTo>
                  <a:pt x="91" y="97"/>
                </a:lnTo>
                <a:lnTo>
                  <a:pt x="91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0" y="93"/>
                </a:lnTo>
                <a:lnTo>
                  <a:pt x="88" y="93"/>
                </a:lnTo>
                <a:lnTo>
                  <a:pt x="87" y="94"/>
                </a:lnTo>
                <a:lnTo>
                  <a:pt x="86" y="94"/>
                </a:lnTo>
                <a:lnTo>
                  <a:pt x="85" y="95"/>
                </a:lnTo>
                <a:lnTo>
                  <a:pt x="84" y="96"/>
                </a:lnTo>
                <a:lnTo>
                  <a:pt x="83" y="96"/>
                </a:lnTo>
                <a:lnTo>
                  <a:pt x="80" y="97"/>
                </a:lnTo>
                <a:lnTo>
                  <a:pt x="79" y="97"/>
                </a:lnTo>
                <a:lnTo>
                  <a:pt x="79" y="98"/>
                </a:lnTo>
                <a:lnTo>
                  <a:pt x="79" y="99"/>
                </a:lnTo>
                <a:lnTo>
                  <a:pt x="78" y="100"/>
                </a:lnTo>
                <a:lnTo>
                  <a:pt x="78" y="101"/>
                </a:lnTo>
                <a:lnTo>
                  <a:pt x="77" y="101"/>
                </a:lnTo>
                <a:lnTo>
                  <a:pt x="78" y="102"/>
                </a:lnTo>
                <a:lnTo>
                  <a:pt x="79" y="102"/>
                </a:lnTo>
                <a:lnTo>
                  <a:pt x="80" y="101"/>
                </a:lnTo>
                <a:lnTo>
                  <a:pt x="81" y="101"/>
                </a:lnTo>
                <a:lnTo>
                  <a:pt x="83" y="103"/>
                </a:lnTo>
                <a:lnTo>
                  <a:pt x="84" y="104"/>
                </a:lnTo>
                <a:lnTo>
                  <a:pt x="84" y="105"/>
                </a:lnTo>
                <a:lnTo>
                  <a:pt x="84" y="106"/>
                </a:lnTo>
                <a:lnTo>
                  <a:pt x="83" y="106"/>
                </a:lnTo>
                <a:lnTo>
                  <a:pt x="82" y="107"/>
                </a:lnTo>
                <a:lnTo>
                  <a:pt x="80" y="110"/>
                </a:lnTo>
                <a:lnTo>
                  <a:pt x="79" y="111"/>
                </a:lnTo>
                <a:lnTo>
                  <a:pt x="78" y="114"/>
                </a:lnTo>
                <a:lnTo>
                  <a:pt x="77" y="115"/>
                </a:lnTo>
                <a:lnTo>
                  <a:pt x="75" y="115"/>
                </a:lnTo>
                <a:lnTo>
                  <a:pt x="74" y="115"/>
                </a:lnTo>
                <a:lnTo>
                  <a:pt x="73" y="116"/>
                </a:lnTo>
                <a:lnTo>
                  <a:pt x="72" y="116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69" y="116"/>
                </a:lnTo>
                <a:lnTo>
                  <a:pt x="69" y="115"/>
                </a:lnTo>
                <a:lnTo>
                  <a:pt x="70" y="115"/>
                </a:lnTo>
                <a:lnTo>
                  <a:pt x="71" y="114"/>
                </a:lnTo>
                <a:lnTo>
                  <a:pt x="71" y="113"/>
                </a:lnTo>
                <a:lnTo>
                  <a:pt x="71" y="112"/>
                </a:lnTo>
                <a:lnTo>
                  <a:pt x="70" y="112"/>
                </a:lnTo>
                <a:lnTo>
                  <a:pt x="68" y="112"/>
                </a:lnTo>
                <a:lnTo>
                  <a:pt x="66" y="112"/>
                </a:lnTo>
                <a:lnTo>
                  <a:pt x="63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1"/>
                </a:lnTo>
                <a:lnTo>
                  <a:pt x="58" y="110"/>
                </a:lnTo>
                <a:lnTo>
                  <a:pt x="57" y="107"/>
                </a:lnTo>
                <a:lnTo>
                  <a:pt x="56" y="104"/>
                </a:lnTo>
                <a:lnTo>
                  <a:pt x="54" y="101"/>
                </a:lnTo>
                <a:lnTo>
                  <a:pt x="53" y="100"/>
                </a:lnTo>
                <a:lnTo>
                  <a:pt x="52" y="99"/>
                </a:lnTo>
                <a:lnTo>
                  <a:pt x="51" y="95"/>
                </a:lnTo>
                <a:lnTo>
                  <a:pt x="50" y="93"/>
                </a:lnTo>
                <a:lnTo>
                  <a:pt x="50" y="91"/>
                </a:lnTo>
                <a:lnTo>
                  <a:pt x="50" y="86"/>
                </a:lnTo>
                <a:lnTo>
                  <a:pt x="49" y="76"/>
                </a:lnTo>
                <a:lnTo>
                  <a:pt x="48" y="74"/>
                </a:lnTo>
                <a:lnTo>
                  <a:pt x="47" y="74"/>
                </a:lnTo>
                <a:lnTo>
                  <a:pt x="47" y="73"/>
                </a:lnTo>
                <a:lnTo>
                  <a:pt x="44" y="73"/>
                </a:lnTo>
                <a:lnTo>
                  <a:pt x="42" y="73"/>
                </a:lnTo>
                <a:lnTo>
                  <a:pt x="42" y="69"/>
                </a:lnTo>
                <a:lnTo>
                  <a:pt x="40" y="69"/>
                </a:lnTo>
                <a:lnTo>
                  <a:pt x="38" y="68"/>
                </a:lnTo>
                <a:lnTo>
                  <a:pt x="37" y="67"/>
                </a:lnTo>
                <a:lnTo>
                  <a:pt x="35" y="67"/>
                </a:lnTo>
                <a:lnTo>
                  <a:pt x="34" y="68"/>
                </a:lnTo>
                <a:lnTo>
                  <a:pt x="33" y="65"/>
                </a:lnTo>
                <a:lnTo>
                  <a:pt x="32" y="65"/>
                </a:lnTo>
                <a:lnTo>
                  <a:pt x="32" y="63"/>
                </a:lnTo>
                <a:lnTo>
                  <a:pt x="32" y="61"/>
                </a:lnTo>
                <a:lnTo>
                  <a:pt x="31" y="60"/>
                </a:lnTo>
                <a:lnTo>
                  <a:pt x="29" y="60"/>
                </a:lnTo>
                <a:lnTo>
                  <a:pt x="29" y="57"/>
                </a:lnTo>
                <a:lnTo>
                  <a:pt x="26" y="55"/>
                </a:lnTo>
                <a:lnTo>
                  <a:pt x="25" y="51"/>
                </a:lnTo>
                <a:lnTo>
                  <a:pt x="23" y="50"/>
                </a:lnTo>
                <a:lnTo>
                  <a:pt x="21" y="53"/>
                </a:lnTo>
                <a:lnTo>
                  <a:pt x="19" y="55"/>
                </a:lnTo>
                <a:lnTo>
                  <a:pt x="17" y="55"/>
                </a:lnTo>
                <a:lnTo>
                  <a:pt x="15" y="55"/>
                </a:lnTo>
                <a:lnTo>
                  <a:pt x="15" y="52"/>
                </a:lnTo>
                <a:lnTo>
                  <a:pt x="14" y="50"/>
                </a:lnTo>
                <a:lnTo>
                  <a:pt x="13" y="50"/>
                </a:lnTo>
                <a:lnTo>
                  <a:pt x="12" y="49"/>
                </a:lnTo>
                <a:lnTo>
                  <a:pt x="11" y="48"/>
                </a:lnTo>
                <a:lnTo>
                  <a:pt x="9" y="47"/>
                </a:lnTo>
                <a:lnTo>
                  <a:pt x="9" y="46"/>
                </a:lnTo>
                <a:lnTo>
                  <a:pt x="7" y="45"/>
                </a:lnTo>
                <a:lnTo>
                  <a:pt x="5" y="44"/>
                </a:lnTo>
                <a:lnTo>
                  <a:pt x="5" y="43"/>
                </a:lnTo>
                <a:lnTo>
                  <a:pt x="4" y="42"/>
                </a:lnTo>
                <a:lnTo>
                  <a:pt x="4" y="41"/>
                </a:lnTo>
                <a:lnTo>
                  <a:pt x="3" y="40"/>
                </a:lnTo>
                <a:lnTo>
                  <a:pt x="2" y="40"/>
                </a:lnTo>
                <a:lnTo>
                  <a:pt x="2" y="38"/>
                </a:lnTo>
                <a:lnTo>
                  <a:pt x="0" y="38"/>
                </a:lnTo>
                <a:lnTo>
                  <a:pt x="0" y="35"/>
                </a:lnTo>
                <a:lnTo>
                  <a:pt x="8" y="30"/>
                </a:lnTo>
                <a:lnTo>
                  <a:pt x="10" y="31"/>
                </a:lnTo>
                <a:lnTo>
                  <a:pt x="11" y="32"/>
                </a:lnTo>
                <a:lnTo>
                  <a:pt x="12" y="30"/>
                </a:lnTo>
                <a:lnTo>
                  <a:pt x="17" y="30"/>
                </a:lnTo>
                <a:lnTo>
                  <a:pt x="18" y="27"/>
                </a:lnTo>
                <a:lnTo>
                  <a:pt x="19" y="24"/>
                </a:lnTo>
                <a:lnTo>
                  <a:pt x="20" y="20"/>
                </a:lnTo>
                <a:lnTo>
                  <a:pt x="22" y="17"/>
                </a:lnTo>
                <a:lnTo>
                  <a:pt x="22" y="15"/>
                </a:lnTo>
                <a:lnTo>
                  <a:pt x="23" y="13"/>
                </a:lnTo>
                <a:lnTo>
                  <a:pt x="24" y="11"/>
                </a:lnTo>
                <a:lnTo>
                  <a:pt x="25" y="11"/>
                </a:lnTo>
                <a:lnTo>
                  <a:pt x="25" y="9"/>
                </a:lnTo>
                <a:lnTo>
                  <a:pt x="31" y="5"/>
                </a:lnTo>
                <a:lnTo>
                  <a:pt x="33" y="4"/>
                </a:lnTo>
                <a:lnTo>
                  <a:pt x="34" y="3"/>
                </a:lnTo>
                <a:lnTo>
                  <a:pt x="36" y="4"/>
                </a:lnTo>
                <a:lnTo>
                  <a:pt x="38" y="3"/>
                </a:lnTo>
                <a:lnTo>
                  <a:pt x="40" y="0"/>
                </a:lnTo>
                <a:lnTo>
                  <a:pt x="42" y="1"/>
                </a:lnTo>
                <a:lnTo>
                  <a:pt x="41" y="2"/>
                </a:lnTo>
                <a:lnTo>
                  <a:pt x="42" y="3"/>
                </a:lnTo>
                <a:lnTo>
                  <a:pt x="40" y="4"/>
                </a:lnTo>
                <a:lnTo>
                  <a:pt x="39" y="6"/>
                </a:lnTo>
                <a:lnTo>
                  <a:pt x="39" y="9"/>
                </a:lnTo>
                <a:lnTo>
                  <a:pt x="36" y="11"/>
                </a:lnTo>
                <a:lnTo>
                  <a:pt x="35" y="11"/>
                </a:lnTo>
                <a:lnTo>
                  <a:pt x="36" y="10"/>
                </a:lnTo>
                <a:lnTo>
                  <a:pt x="33" y="12"/>
                </a:lnTo>
                <a:lnTo>
                  <a:pt x="34" y="14"/>
                </a:lnTo>
                <a:lnTo>
                  <a:pt x="39" y="13"/>
                </a:lnTo>
                <a:lnTo>
                  <a:pt x="39" y="15"/>
                </a:lnTo>
                <a:lnTo>
                  <a:pt x="41" y="18"/>
                </a:lnTo>
                <a:lnTo>
                  <a:pt x="44" y="19"/>
                </a:lnTo>
                <a:lnTo>
                  <a:pt x="45" y="18"/>
                </a:lnTo>
                <a:lnTo>
                  <a:pt x="50" y="20"/>
                </a:lnTo>
                <a:lnTo>
                  <a:pt x="55" y="21"/>
                </a:lnTo>
                <a:lnTo>
                  <a:pt x="56" y="21"/>
                </a:lnTo>
                <a:lnTo>
                  <a:pt x="57" y="19"/>
                </a:lnTo>
                <a:lnTo>
                  <a:pt x="59" y="19"/>
                </a:lnTo>
                <a:lnTo>
                  <a:pt x="61" y="18"/>
                </a:lnTo>
                <a:lnTo>
                  <a:pt x="60" y="17"/>
                </a:lnTo>
                <a:lnTo>
                  <a:pt x="62" y="16"/>
                </a:lnTo>
                <a:lnTo>
                  <a:pt x="65" y="15"/>
                </a:lnTo>
                <a:lnTo>
                  <a:pt x="65" y="14"/>
                </a:lnTo>
                <a:lnTo>
                  <a:pt x="62" y="10"/>
                </a:lnTo>
                <a:lnTo>
                  <a:pt x="59" y="6"/>
                </a:lnTo>
                <a:lnTo>
                  <a:pt x="57" y="3"/>
                </a:lnTo>
                <a:lnTo>
                  <a:pt x="56" y="2"/>
                </a:lnTo>
                <a:lnTo>
                  <a:pt x="55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60" y="1"/>
                </a:lnTo>
                <a:lnTo>
                  <a:pt x="61" y="2"/>
                </a:lnTo>
                <a:lnTo>
                  <a:pt x="62" y="2"/>
                </a:lnTo>
                <a:lnTo>
                  <a:pt x="63" y="3"/>
                </a:lnTo>
                <a:lnTo>
                  <a:pt x="64" y="4"/>
                </a:lnTo>
                <a:lnTo>
                  <a:pt x="65" y="3"/>
                </a:lnTo>
                <a:lnTo>
                  <a:pt x="67" y="5"/>
                </a:lnTo>
                <a:lnTo>
                  <a:pt x="69" y="7"/>
                </a:lnTo>
                <a:lnTo>
                  <a:pt x="71" y="8"/>
                </a:lnTo>
                <a:lnTo>
                  <a:pt x="72" y="9"/>
                </a:lnTo>
                <a:lnTo>
                  <a:pt x="73" y="9"/>
                </a:lnTo>
                <a:lnTo>
                  <a:pt x="72" y="10"/>
                </a:lnTo>
                <a:lnTo>
                  <a:pt x="72" y="11"/>
                </a:lnTo>
                <a:lnTo>
                  <a:pt x="71" y="11"/>
                </a:lnTo>
                <a:lnTo>
                  <a:pt x="70" y="12"/>
                </a:lnTo>
                <a:lnTo>
                  <a:pt x="69" y="12"/>
                </a:lnTo>
                <a:lnTo>
                  <a:pt x="69" y="13"/>
                </a:lnTo>
                <a:lnTo>
                  <a:pt x="69" y="1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Freeform 27"/>
          <p:cNvSpPr>
            <a:spLocks/>
          </p:cNvSpPr>
          <p:nvPr/>
        </p:nvSpPr>
        <p:spPr bwMode="auto">
          <a:xfrm>
            <a:off x="3146610" y="2461463"/>
            <a:ext cx="569847" cy="623880"/>
          </a:xfrm>
          <a:custGeom>
            <a:avLst/>
            <a:gdLst>
              <a:gd name="T0" fmla="*/ 2147483647 w 97"/>
              <a:gd name="T1" fmla="*/ 2147483647 h 111"/>
              <a:gd name="T2" fmla="*/ 2147483647 w 97"/>
              <a:gd name="T3" fmla="*/ 2147483647 h 111"/>
              <a:gd name="T4" fmla="*/ 2147483647 w 97"/>
              <a:gd name="T5" fmla="*/ 2147483647 h 111"/>
              <a:gd name="T6" fmla="*/ 2147483647 w 97"/>
              <a:gd name="T7" fmla="*/ 2147483647 h 111"/>
              <a:gd name="T8" fmla="*/ 2147483647 w 97"/>
              <a:gd name="T9" fmla="*/ 2147483647 h 111"/>
              <a:gd name="T10" fmla="*/ 2147483647 w 97"/>
              <a:gd name="T11" fmla="*/ 2147483647 h 111"/>
              <a:gd name="T12" fmla="*/ 2147483647 w 97"/>
              <a:gd name="T13" fmla="*/ 2147483647 h 111"/>
              <a:gd name="T14" fmla="*/ 2147483647 w 97"/>
              <a:gd name="T15" fmla="*/ 2147483647 h 111"/>
              <a:gd name="T16" fmla="*/ 2147483647 w 97"/>
              <a:gd name="T17" fmla="*/ 2147483647 h 111"/>
              <a:gd name="T18" fmla="*/ 2147483647 w 97"/>
              <a:gd name="T19" fmla="*/ 2147483647 h 111"/>
              <a:gd name="T20" fmla="*/ 2147483647 w 97"/>
              <a:gd name="T21" fmla="*/ 2147483647 h 111"/>
              <a:gd name="T22" fmla="*/ 2147483647 w 97"/>
              <a:gd name="T23" fmla="*/ 2147483647 h 111"/>
              <a:gd name="T24" fmla="*/ 2147483647 w 97"/>
              <a:gd name="T25" fmla="*/ 2147483647 h 111"/>
              <a:gd name="T26" fmla="*/ 2147483647 w 97"/>
              <a:gd name="T27" fmla="*/ 2147483647 h 111"/>
              <a:gd name="T28" fmla="*/ 2147483647 w 97"/>
              <a:gd name="T29" fmla="*/ 2147483647 h 111"/>
              <a:gd name="T30" fmla="*/ 2147483647 w 97"/>
              <a:gd name="T31" fmla="*/ 2147483647 h 111"/>
              <a:gd name="T32" fmla="*/ 2147483647 w 97"/>
              <a:gd name="T33" fmla="*/ 2147483647 h 111"/>
              <a:gd name="T34" fmla="*/ 2147483647 w 97"/>
              <a:gd name="T35" fmla="*/ 2147483647 h 111"/>
              <a:gd name="T36" fmla="*/ 2147483647 w 97"/>
              <a:gd name="T37" fmla="*/ 2147483647 h 111"/>
              <a:gd name="T38" fmla="*/ 2147483647 w 97"/>
              <a:gd name="T39" fmla="*/ 2147483647 h 111"/>
              <a:gd name="T40" fmla="*/ 2147483647 w 97"/>
              <a:gd name="T41" fmla="*/ 2147483647 h 111"/>
              <a:gd name="T42" fmla="*/ 2147483647 w 97"/>
              <a:gd name="T43" fmla="*/ 2147483647 h 111"/>
              <a:gd name="T44" fmla="*/ 2147483647 w 97"/>
              <a:gd name="T45" fmla="*/ 2147483647 h 111"/>
              <a:gd name="T46" fmla="*/ 2147483647 w 97"/>
              <a:gd name="T47" fmla="*/ 2147483647 h 111"/>
              <a:gd name="T48" fmla="*/ 2147483647 w 97"/>
              <a:gd name="T49" fmla="*/ 2147483647 h 111"/>
              <a:gd name="T50" fmla="*/ 2147483647 w 97"/>
              <a:gd name="T51" fmla="*/ 2147483647 h 111"/>
              <a:gd name="T52" fmla="*/ 2147483647 w 97"/>
              <a:gd name="T53" fmla="*/ 2147483647 h 111"/>
              <a:gd name="T54" fmla="*/ 2147483647 w 97"/>
              <a:gd name="T55" fmla="*/ 2147483647 h 111"/>
              <a:gd name="T56" fmla="*/ 2147483647 w 97"/>
              <a:gd name="T57" fmla="*/ 2147483647 h 111"/>
              <a:gd name="T58" fmla="*/ 2147483647 w 97"/>
              <a:gd name="T59" fmla="*/ 2147483647 h 111"/>
              <a:gd name="T60" fmla="*/ 2147483647 w 97"/>
              <a:gd name="T61" fmla="*/ 2147483647 h 111"/>
              <a:gd name="T62" fmla="*/ 2147483647 w 97"/>
              <a:gd name="T63" fmla="*/ 2147483647 h 111"/>
              <a:gd name="T64" fmla="*/ 2147483647 w 97"/>
              <a:gd name="T65" fmla="*/ 2147483647 h 111"/>
              <a:gd name="T66" fmla="*/ 2147483647 w 97"/>
              <a:gd name="T67" fmla="*/ 2147483647 h 111"/>
              <a:gd name="T68" fmla="*/ 2147483647 w 97"/>
              <a:gd name="T69" fmla="*/ 2147483647 h 111"/>
              <a:gd name="T70" fmla="*/ 2147483647 w 97"/>
              <a:gd name="T71" fmla="*/ 2147483647 h 111"/>
              <a:gd name="T72" fmla="*/ 2147483647 w 97"/>
              <a:gd name="T73" fmla="*/ 2147483647 h 111"/>
              <a:gd name="T74" fmla="*/ 2147483647 w 97"/>
              <a:gd name="T75" fmla="*/ 2147483647 h 111"/>
              <a:gd name="T76" fmla="*/ 2147483647 w 97"/>
              <a:gd name="T77" fmla="*/ 2147483647 h 111"/>
              <a:gd name="T78" fmla="*/ 2147483647 w 97"/>
              <a:gd name="T79" fmla="*/ 2147483647 h 111"/>
              <a:gd name="T80" fmla="*/ 2147483647 w 97"/>
              <a:gd name="T81" fmla="*/ 2147483647 h 111"/>
              <a:gd name="T82" fmla="*/ 2147483647 w 97"/>
              <a:gd name="T83" fmla="*/ 2147483647 h 111"/>
              <a:gd name="T84" fmla="*/ 2147483647 w 97"/>
              <a:gd name="T85" fmla="*/ 2147483647 h 111"/>
              <a:gd name="T86" fmla="*/ 2147483647 w 97"/>
              <a:gd name="T87" fmla="*/ 2147483647 h 111"/>
              <a:gd name="T88" fmla="*/ 2147483647 w 97"/>
              <a:gd name="T89" fmla="*/ 2147483647 h 111"/>
              <a:gd name="T90" fmla="*/ 2147483647 w 97"/>
              <a:gd name="T91" fmla="*/ 2147483647 h 111"/>
              <a:gd name="T92" fmla="*/ 2147483647 w 97"/>
              <a:gd name="T93" fmla="*/ 2147483647 h 111"/>
              <a:gd name="T94" fmla="*/ 2147483647 w 97"/>
              <a:gd name="T95" fmla="*/ 2147483647 h 111"/>
              <a:gd name="T96" fmla="*/ 2147483647 w 97"/>
              <a:gd name="T97" fmla="*/ 2147483647 h 111"/>
              <a:gd name="T98" fmla="*/ 2147483647 w 97"/>
              <a:gd name="T99" fmla="*/ 2147483647 h 111"/>
              <a:gd name="T100" fmla="*/ 2147483647 w 97"/>
              <a:gd name="T101" fmla="*/ 2147483647 h 111"/>
              <a:gd name="T102" fmla="*/ 2147483647 w 97"/>
              <a:gd name="T103" fmla="*/ 2147483647 h 111"/>
              <a:gd name="T104" fmla="*/ 2147483647 w 97"/>
              <a:gd name="T105" fmla="*/ 2147483647 h 111"/>
              <a:gd name="T106" fmla="*/ 2147483647 w 97"/>
              <a:gd name="T107" fmla="*/ 2147483647 h 111"/>
              <a:gd name="T108" fmla="*/ 2147483647 w 97"/>
              <a:gd name="T109" fmla="*/ 2147483647 h 111"/>
              <a:gd name="T110" fmla="*/ 2147483647 w 97"/>
              <a:gd name="T111" fmla="*/ 2147483647 h 111"/>
              <a:gd name="T112" fmla="*/ 2147483647 w 97"/>
              <a:gd name="T113" fmla="*/ 2147483647 h 111"/>
              <a:gd name="T114" fmla="*/ 2147483647 w 97"/>
              <a:gd name="T115" fmla="*/ 2147483647 h 11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"/>
              <a:gd name="T175" fmla="*/ 0 h 111"/>
              <a:gd name="T176" fmla="*/ 97 w 97"/>
              <a:gd name="T177" fmla="*/ 111 h 11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" h="111">
                <a:moveTo>
                  <a:pt x="86" y="66"/>
                </a:moveTo>
                <a:lnTo>
                  <a:pt x="88" y="69"/>
                </a:lnTo>
                <a:lnTo>
                  <a:pt x="89" y="72"/>
                </a:lnTo>
                <a:lnTo>
                  <a:pt x="90" y="75"/>
                </a:lnTo>
                <a:lnTo>
                  <a:pt x="91" y="76"/>
                </a:lnTo>
                <a:lnTo>
                  <a:pt x="91" y="78"/>
                </a:lnTo>
                <a:lnTo>
                  <a:pt x="92" y="80"/>
                </a:lnTo>
                <a:lnTo>
                  <a:pt x="92" y="82"/>
                </a:lnTo>
                <a:lnTo>
                  <a:pt x="93" y="84"/>
                </a:lnTo>
                <a:lnTo>
                  <a:pt x="93" y="87"/>
                </a:lnTo>
                <a:lnTo>
                  <a:pt x="97" y="85"/>
                </a:lnTo>
                <a:lnTo>
                  <a:pt x="97" y="86"/>
                </a:lnTo>
                <a:lnTo>
                  <a:pt x="96" y="86"/>
                </a:lnTo>
                <a:lnTo>
                  <a:pt x="96" y="88"/>
                </a:lnTo>
                <a:lnTo>
                  <a:pt x="96" y="89"/>
                </a:lnTo>
                <a:lnTo>
                  <a:pt x="95" y="90"/>
                </a:lnTo>
                <a:lnTo>
                  <a:pt x="95" y="91"/>
                </a:lnTo>
                <a:lnTo>
                  <a:pt x="94" y="92"/>
                </a:lnTo>
                <a:lnTo>
                  <a:pt x="92" y="92"/>
                </a:lnTo>
                <a:lnTo>
                  <a:pt x="90" y="92"/>
                </a:lnTo>
                <a:lnTo>
                  <a:pt x="88" y="92"/>
                </a:lnTo>
                <a:lnTo>
                  <a:pt x="86" y="91"/>
                </a:lnTo>
                <a:lnTo>
                  <a:pt x="80" y="95"/>
                </a:lnTo>
                <a:lnTo>
                  <a:pt x="81" y="96"/>
                </a:lnTo>
                <a:lnTo>
                  <a:pt x="82" y="97"/>
                </a:lnTo>
                <a:lnTo>
                  <a:pt x="83" y="99"/>
                </a:lnTo>
                <a:lnTo>
                  <a:pt x="79" y="100"/>
                </a:lnTo>
                <a:lnTo>
                  <a:pt x="79" y="101"/>
                </a:lnTo>
                <a:lnTo>
                  <a:pt x="77" y="102"/>
                </a:lnTo>
                <a:lnTo>
                  <a:pt x="76" y="102"/>
                </a:lnTo>
                <a:lnTo>
                  <a:pt x="74" y="105"/>
                </a:lnTo>
                <a:lnTo>
                  <a:pt x="70" y="108"/>
                </a:lnTo>
                <a:lnTo>
                  <a:pt x="69" y="111"/>
                </a:lnTo>
                <a:lnTo>
                  <a:pt x="67" y="109"/>
                </a:lnTo>
                <a:lnTo>
                  <a:pt x="66" y="109"/>
                </a:lnTo>
                <a:lnTo>
                  <a:pt x="66" y="106"/>
                </a:lnTo>
                <a:lnTo>
                  <a:pt x="67" y="100"/>
                </a:lnTo>
                <a:lnTo>
                  <a:pt x="66" y="99"/>
                </a:lnTo>
                <a:lnTo>
                  <a:pt x="66" y="98"/>
                </a:lnTo>
                <a:lnTo>
                  <a:pt x="66" y="94"/>
                </a:lnTo>
                <a:lnTo>
                  <a:pt x="64" y="92"/>
                </a:lnTo>
                <a:lnTo>
                  <a:pt x="62" y="92"/>
                </a:lnTo>
                <a:lnTo>
                  <a:pt x="59" y="94"/>
                </a:lnTo>
                <a:lnTo>
                  <a:pt x="57" y="95"/>
                </a:lnTo>
                <a:lnTo>
                  <a:pt x="55" y="95"/>
                </a:lnTo>
                <a:lnTo>
                  <a:pt x="54" y="96"/>
                </a:lnTo>
                <a:lnTo>
                  <a:pt x="53" y="96"/>
                </a:lnTo>
                <a:lnTo>
                  <a:pt x="53" y="95"/>
                </a:lnTo>
                <a:lnTo>
                  <a:pt x="53" y="94"/>
                </a:lnTo>
                <a:lnTo>
                  <a:pt x="51" y="93"/>
                </a:lnTo>
                <a:lnTo>
                  <a:pt x="51" y="91"/>
                </a:lnTo>
                <a:lnTo>
                  <a:pt x="50" y="91"/>
                </a:lnTo>
                <a:lnTo>
                  <a:pt x="48" y="91"/>
                </a:lnTo>
                <a:lnTo>
                  <a:pt x="47" y="94"/>
                </a:lnTo>
                <a:lnTo>
                  <a:pt x="46" y="95"/>
                </a:lnTo>
                <a:lnTo>
                  <a:pt x="45" y="97"/>
                </a:lnTo>
                <a:lnTo>
                  <a:pt x="41" y="99"/>
                </a:lnTo>
                <a:lnTo>
                  <a:pt x="39" y="97"/>
                </a:lnTo>
                <a:lnTo>
                  <a:pt x="38" y="97"/>
                </a:lnTo>
                <a:lnTo>
                  <a:pt x="38" y="94"/>
                </a:lnTo>
                <a:lnTo>
                  <a:pt x="39" y="94"/>
                </a:lnTo>
                <a:lnTo>
                  <a:pt x="40" y="93"/>
                </a:lnTo>
                <a:lnTo>
                  <a:pt x="40" y="91"/>
                </a:lnTo>
                <a:lnTo>
                  <a:pt x="42" y="88"/>
                </a:lnTo>
                <a:lnTo>
                  <a:pt x="40" y="86"/>
                </a:lnTo>
                <a:lnTo>
                  <a:pt x="37" y="85"/>
                </a:lnTo>
                <a:lnTo>
                  <a:pt x="39" y="81"/>
                </a:lnTo>
                <a:lnTo>
                  <a:pt x="37" y="75"/>
                </a:lnTo>
                <a:lnTo>
                  <a:pt x="36" y="75"/>
                </a:lnTo>
                <a:lnTo>
                  <a:pt x="32" y="76"/>
                </a:lnTo>
                <a:lnTo>
                  <a:pt x="29" y="76"/>
                </a:lnTo>
                <a:lnTo>
                  <a:pt x="26" y="74"/>
                </a:lnTo>
                <a:lnTo>
                  <a:pt x="25" y="71"/>
                </a:lnTo>
                <a:lnTo>
                  <a:pt x="24" y="70"/>
                </a:lnTo>
                <a:lnTo>
                  <a:pt x="18" y="67"/>
                </a:lnTo>
                <a:lnTo>
                  <a:pt x="14" y="63"/>
                </a:lnTo>
                <a:lnTo>
                  <a:pt x="16" y="60"/>
                </a:lnTo>
                <a:lnTo>
                  <a:pt x="11" y="58"/>
                </a:lnTo>
                <a:lnTo>
                  <a:pt x="10" y="57"/>
                </a:lnTo>
                <a:lnTo>
                  <a:pt x="9" y="53"/>
                </a:lnTo>
                <a:lnTo>
                  <a:pt x="5" y="51"/>
                </a:lnTo>
                <a:lnTo>
                  <a:pt x="1" y="51"/>
                </a:lnTo>
                <a:lnTo>
                  <a:pt x="0" y="50"/>
                </a:lnTo>
                <a:lnTo>
                  <a:pt x="2" y="49"/>
                </a:lnTo>
                <a:lnTo>
                  <a:pt x="6" y="48"/>
                </a:lnTo>
                <a:lnTo>
                  <a:pt x="10" y="46"/>
                </a:lnTo>
                <a:lnTo>
                  <a:pt x="8" y="44"/>
                </a:lnTo>
                <a:lnTo>
                  <a:pt x="8" y="42"/>
                </a:lnTo>
                <a:lnTo>
                  <a:pt x="7" y="40"/>
                </a:lnTo>
                <a:lnTo>
                  <a:pt x="8" y="38"/>
                </a:lnTo>
                <a:lnTo>
                  <a:pt x="8" y="35"/>
                </a:lnTo>
                <a:lnTo>
                  <a:pt x="10" y="33"/>
                </a:lnTo>
                <a:lnTo>
                  <a:pt x="9" y="32"/>
                </a:lnTo>
                <a:lnTo>
                  <a:pt x="8" y="31"/>
                </a:lnTo>
                <a:lnTo>
                  <a:pt x="10" y="30"/>
                </a:lnTo>
                <a:lnTo>
                  <a:pt x="10" y="29"/>
                </a:lnTo>
                <a:lnTo>
                  <a:pt x="11" y="30"/>
                </a:lnTo>
                <a:lnTo>
                  <a:pt x="12" y="29"/>
                </a:lnTo>
                <a:lnTo>
                  <a:pt x="13" y="31"/>
                </a:lnTo>
                <a:lnTo>
                  <a:pt x="14" y="31"/>
                </a:lnTo>
                <a:lnTo>
                  <a:pt x="19" y="29"/>
                </a:lnTo>
                <a:lnTo>
                  <a:pt x="20" y="29"/>
                </a:lnTo>
                <a:lnTo>
                  <a:pt x="25" y="26"/>
                </a:lnTo>
                <a:lnTo>
                  <a:pt x="25" y="25"/>
                </a:lnTo>
                <a:lnTo>
                  <a:pt x="24" y="24"/>
                </a:lnTo>
                <a:lnTo>
                  <a:pt x="23" y="24"/>
                </a:lnTo>
                <a:lnTo>
                  <a:pt x="24" y="22"/>
                </a:lnTo>
                <a:lnTo>
                  <a:pt x="24" y="20"/>
                </a:lnTo>
                <a:lnTo>
                  <a:pt x="26" y="20"/>
                </a:lnTo>
                <a:lnTo>
                  <a:pt x="27" y="18"/>
                </a:lnTo>
                <a:lnTo>
                  <a:pt x="28" y="16"/>
                </a:lnTo>
                <a:lnTo>
                  <a:pt x="28" y="15"/>
                </a:lnTo>
                <a:lnTo>
                  <a:pt x="27" y="14"/>
                </a:lnTo>
                <a:lnTo>
                  <a:pt x="29" y="11"/>
                </a:lnTo>
                <a:lnTo>
                  <a:pt x="29" y="7"/>
                </a:lnTo>
                <a:lnTo>
                  <a:pt x="29" y="6"/>
                </a:lnTo>
                <a:lnTo>
                  <a:pt x="25" y="6"/>
                </a:lnTo>
                <a:lnTo>
                  <a:pt x="24" y="7"/>
                </a:lnTo>
                <a:lnTo>
                  <a:pt x="22" y="8"/>
                </a:lnTo>
                <a:lnTo>
                  <a:pt x="20" y="6"/>
                </a:lnTo>
                <a:lnTo>
                  <a:pt x="32" y="0"/>
                </a:lnTo>
                <a:lnTo>
                  <a:pt x="32" y="3"/>
                </a:lnTo>
                <a:lnTo>
                  <a:pt x="34" y="3"/>
                </a:lnTo>
                <a:lnTo>
                  <a:pt x="34" y="5"/>
                </a:lnTo>
                <a:lnTo>
                  <a:pt x="35" y="5"/>
                </a:lnTo>
                <a:lnTo>
                  <a:pt x="36" y="6"/>
                </a:lnTo>
                <a:lnTo>
                  <a:pt x="36" y="7"/>
                </a:lnTo>
                <a:lnTo>
                  <a:pt x="37" y="8"/>
                </a:lnTo>
                <a:lnTo>
                  <a:pt x="37" y="9"/>
                </a:lnTo>
                <a:lnTo>
                  <a:pt x="39" y="10"/>
                </a:lnTo>
                <a:lnTo>
                  <a:pt x="41" y="11"/>
                </a:lnTo>
                <a:lnTo>
                  <a:pt x="41" y="12"/>
                </a:lnTo>
                <a:lnTo>
                  <a:pt x="43" y="13"/>
                </a:lnTo>
                <a:lnTo>
                  <a:pt x="44" y="14"/>
                </a:lnTo>
                <a:lnTo>
                  <a:pt x="45" y="15"/>
                </a:lnTo>
                <a:lnTo>
                  <a:pt x="46" y="15"/>
                </a:lnTo>
                <a:lnTo>
                  <a:pt x="47" y="17"/>
                </a:lnTo>
                <a:lnTo>
                  <a:pt x="47" y="20"/>
                </a:lnTo>
                <a:lnTo>
                  <a:pt x="49" y="20"/>
                </a:lnTo>
                <a:lnTo>
                  <a:pt x="51" y="20"/>
                </a:lnTo>
                <a:lnTo>
                  <a:pt x="53" y="18"/>
                </a:lnTo>
                <a:lnTo>
                  <a:pt x="55" y="15"/>
                </a:lnTo>
                <a:lnTo>
                  <a:pt x="57" y="16"/>
                </a:lnTo>
                <a:lnTo>
                  <a:pt x="58" y="20"/>
                </a:lnTo>
                <a:lnTo>
                  <a:pt x="61" y="22"/>
                </a:lnTo>
                <a:lnTo>
                  <a:pt x="61" y="25"/>
                </a:lnTo>
                <a:lnTo>
                  <a:pt x="63" y="25"/>
                </a:lnTo>
                <a:lnTo>
                  <a:pt x="64" y="26"/>
                </a:lnTo>
                <a:lnTo>
                  <a:pt x="64" y="28"/>
                </a:lnTo>
                <a:lnTo>
                  <a:pt x="64" y="30"/>
                </a:lnTo>
                <a:lnTo>
                  <a:pt x="65" y="30"/>
                </a:lnTo>
                <a:lnTo>
                  <a:pt x="66" y="33"/>
                </a:lnTo>
                <a:lnTo>
                  <a:pt x="67" y="32"/>
                </a:lnTo>
                <a:lnTo>
                  <a:pt x="69" y="32"/>
                </a:lnTo>
                <a:lnTo>
                  <a:pt x="70" y="33"/>
                </a:lnTo>
                <a:lnTo>
                  <a:pt x="72" y="34"/>
                </a:lnTo>
                <a:lnTo>
                  <a:pt x="74" y="34"/>
                </a:lnTo>
                <a:lnTo>
                  <a:pt x="74" y="38"/>
                </a:lnTo>
                <a:lnTo>
                  <a:pt x="76" y="38"/>
                </a:lnTo>
                <a:lnTo>
                  <a:pt x="79" y="38"/>
                </a:lnTo>
                <a:lnTo>
                  <a:pt x="79" y="39"/>
                </a:lnTo>
                <a:lnTo>
                  <a:pt x="80" y="39"/>
                </a:lnTo>
                <a:lnTo>
                  <a:pt x="81" y="41"/>
                </a:lnTo>
                <a:lnTo>
                  <a:pt x="82" y="51"/>
                </a:lnTo>
                <a:lnTo>
                  <a:pt x="82" y="58"/>
                </a:lnTo>
                <a:lnTo>
                  <a:pt x="83" y="60"/>
                </a:lnTo>
                <a:lnTo>
                  <a:pt x="84" y="64"/>
                </a:lnTo>
                <a:lnTo>
                  <a:pt x="85" y="65"/>
                </a:lnTo>
                <a:lnTo>
                  <a:pt x="86" y="66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Freeform 30"/>
          <p:cNvSpPr>
            <a:spLocks/>
          </p:cNvSpPr>
          <p:nvPr/>
        </p:nvSpPr>
        <p:spPr bwMode="auto">
          <a:xfrm>
            <a:off x="2871436" y="3040706"/>
            <a:ext cx="856937" cy="607271"/>
          </a:xfrm>
          <a:custGeom>
            <a:avLst/>
            <a:gdLst>
              <a:gd name="T0" fmla="*/ 2147483647 w 146"/>
              <a:gd name="T1" fmla="*/ 2147483647 h 108"/>
              <a:gd name="T2" fmla="*/ 2147483647 w 146"/>
              <a:gd name="T3" fmla="*/ 2147483647 h 108"/>
              <a:gd name="T4" fmla="*/ 2147483647 w 146"/>
              <a:gd name="T5" fmla="*/ 2147483647 h 108"/>
              <a:gd name="T6" fmla="*/ 2147483647 w 146"/>
              <a:gd name="T7" fmla="*/ 2147483647 h 108"/>
              <a:gd name="T8" fmla="*/ 2147483647 w 146"/>
              <a:gd name="T9" fmla="*/ 2147483647 h 108"/>
              <a:gd name="T10" fmla="*/ 2147483647 w 146"/>
              <a:gd name="T11" fmla="*/ 2147483647 h 108"/>
              <a:gd name="T12" fmla="*/ 2147483647 w 146"/>
              <a:gd name="T13" fmla="*/ 2147483647 h 108"/>
              <a:gd name="T14" fmla="*/ 2147483647 w 146"/>
              <a:gd name="T15" fmla="*/ 2147483647 h 108"/>
              <a:gd name="T16" fmla="*/ 2147483647 w 146"/>
              <a:gd name="T17" fmla="*/ 2147483647 h 108"/>
              <a:gd name="T18" fmla="*/ 2147483647 w 146"/>
              <a:gd name="T19" fmla="*/ 2147483647 h 108"/>
              <a:gd name="T20" fmla="*/ 2147483647 w 146"/>
              <a:gd name="T21" fmla="*/ 2147483647 h 108"/>
              <a:gd name="T22" fmla="*/ 2147483647 w 146"/>
              <a:gd name="T23" fmla="*/ 2147483647 h 108"/>
              <a:gd name="T24" fmla="*/ 2147483647 w 146"/>
              <a:gd name="T25" fmla="*/ 2147483647 h 108"/>
              <a:gd name="T26" fmla="*/ 2147483647 w 146"/>
              <a:gd name="T27" fmla="*/ 2147483647 h 108"/>
              <a:gd name="T28" fmla="*/ 2147483647 w 146"/>
              <a:gd name="T29" fmla="*/ 2147483647 h 108"/>
              <a:gd name="T30" fmla="*/ 2147483647 w 146"/>
              <a:gd name="T31" fmla="*/ 2147483647 h 108"/>
              <a:gd name="T32" fmla="*/ 2147483647 w 146"/>
              <a:gd name="T33" fmla="*/ 2147483647 h 108"/>
              <a:gd name="T34" fmla="*/ 2147483647 w 146"/>
              <a:gd name="T35" fmla="*/ 2147483647 h 108"/>
              <a:gd name="T36" fmla="*/ 2147483647 w 146"/>
              <a:gd name="T37" fmla="*/ 2147483647 h 108"/>
              <a:gd name="T38" fmla="*/ 2147483647 w 146"/>
              <a:gd name="T39" fmla="*/ 2147483647 h 108"/>
              <a:gd name="T40" fmla="*/ 2147483647 w 146"/>
              <a:gd name="T41" fmla="*/ 2147483647 h 108"/>
              <a:gd name="T42" fmla="*/ 2147483647 w 146"/>
              <a:gd name="T43" fmla="*/ 2147483647 h 108"/>
              <a:gd name="T44" fmla="*/ 2147483647 w 146"/>
              <a:gd name="T45" fmla="*/ 2147483647 h 108"/>
              <a:gd name="T46" fmla="*/ 2147483647 w 146"/>
              <a:gd name="T47" fmla="*/ 2147483647 h 108"/>
              <a:gd name="T48" fmla="*/ 2147483647 w 146"/>
              <a:gd name="T49" fmla="*/ 2147483647 h 108"/>
              <a:gd name="T50" fmla="*/ 2147483647 w 146"/>
              <a:gd name="T51" fmla="*/ 2147483647 h 108"/>
              <a:gd name="T52" fmla="*/ 2147483647 w 146"/>
              <a:gd name="T53" fmla="*/ 2147483647 h 108"/>
              <a:gd name="T54" fmla="*/ 2147483647 w 146"/>
              <a:gd name="T55" fmla="*/ 2147483647 h 108"/>
              <a:gd name="T56" fmla="*/ 2147483647 w 146"/>
              <a:gd name="T57" fmla="*/ 2147483647 h 108"/>
              <a:gd name="T58" fmla="*/ 2147483647 w 146"/>
              <a:gd name="T59" fmla="*/ 2147483647 h 108"/>
              <a:gd name="T60" fmla="*/ 2147483647 w 146"/>
              <a:gd name="T61" fmla="*/ 2147483647 h 108"/>
              <a:gd name="T62" fmla="*/ 2147483647 w 146"/>
              <a:gd name="T63" fmla="*/ 2147483647 h 108"/>
              <a:gd name="T64" fmla="*/ 2147483647 w 146"/>
              <a:gd name="T65" fmla="*/ 2147483647 h 108"/>
              <a:gd name="T66" fmla="*/ 2147483647 w 146"/>
              <a:gd name="T67" fmla="*/ 2147483647 h 108"/>
              <a:gd name="T68" fmla="*/ 2147483647 w 146"/>
              <a:gd name="T69" fmla="*/ 2147483647 h 108"/>
              <a:gd name="T70" fmla="*/ 2147483647 w 146"/>
              <a:gd name="T71" fmla="*/ 2147483647 h 108"/>
              <a:gd name="T72" fmla="*/ 2147483647 w 146"/>
              <a:gd name="T73" fmla="*/ 2147483647 h 108"/>
              <a:gd name="T74" fmla="*/ 2147483647 w 146"/>
              <a:gd name="T75" fmla="*/ 2147483647 h 108"/>
              <a:gd name="T76" fmla="*/ 2147483647 w 146"/>
              <a:gd name="T77" fmla="*/ 2147483647 h 108"/>
              <a:gd name="T78" fmla="*/ 2147483647 w 146"/>
              <a:gd name="T79" fmla="*/ 2147483647 h 108"/>
              <a:gd name="T80" fmla="*/ 2147483647 w 146"/>
              <a:gd name="T81" fmla="*/ 2147483647 h 108"/>
              <a:gd name="T82" fmla="*/ 2147483647 w 146"/>
              <a:gd name="T83" fmla="*/ 2147483647 h 108"/>
              <a:gd name="T84" fmla="*/ 2147483647 w 146"/>
              <a:gd name="T85" fmla="*/ 2147483647 h 108"/>
              <a:gd name="T86" fmla="*/ 2147483647 w 146"/>
              <a:gd name="T87" fmla="*/ 2147483647 h 108"/>
              <a:gd name="T88" fmla="*/ 2147483647 w 146"/>
              <a:gd name="T89" fmla="*/ 2147483647 h 108"/>
              <a:gd name="T90" fmla="*/ 2147483647 w 146"/>
              <a:gd name="T91" fmla="*/ 2147483647 h 108"/>
              <a:gd name="T92" fmla="*/ 2147483647 w 146"/>
              <a:gd name="T93" fmla="*/ 2147483647 h 108"/>
              <a:gd name="T94" fmla="*/ 2147483647 w 146"/>
              <a:gd name="T95" fmla="*/ 2147483647 h 108"/>
              <a:gd name="T96" fmla="*/ 2147483647 w 146"/>
              <a:gd name="T97" fmla="*/ 2147483647 h 108"/>
              <a:gd name="T98" fmla="*/ 2147483647 w 146"/>
              <a:gd name="T99" fmla="*/ 2147483647 h 108"/>
              <a:gd name="T100" fmla="*/ 2147483647 w 146"/>
              <a:gd name="T101" fmla="*/ 2147483647 h 108"/>
              <a:gd name="T102" fmla="*/ 2147483647 w 146"/>
              <a:gd name="T103" fmla="*/ 2147483647 h 108"/>
              <a:gd name="T104" fmla="*/ 2147483647 w 146"/>
              <a:gd name="T105" fmla="*/ 2147483647 h 108"/>
              <a:gd name="T106" fmla="*/ 2147483647 w 146"/>
              <a:gd name="T107" fmla="*/ 2147483647 h 108"/>
              <a:gd name="T108" fmla="*/ 2147483647 w 146"/>
              <a:gd name="T109" fmla="*/ 2147483647 h 108"/>
              <a:gd name="T110" fmla="*/ 2147483647 w 146"/>
              <a:gd name="T111" fmla="*/ 2147483647 h 1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6"/>
              <a:gd name="T169" fmla="*/ 0 h 108"/>
              <a:gd name="T170" fmla="*/ 146 w 146"/>
              <a:gd name="T171" fmla="*/ 108 h 1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6" h="108">
                <a:moveTo>
                  <a:pt x="131" y="83"/>
                </a:moveTo>
                <a:lnTo>
                  <a:pt x="133" y="81"/>
                </a:lnTo>
                <a:lnTo>
                  <a:pt x="133" y="82"/>
                </a:lnTo>
                <a:lnTo>
                  <a:pt x="134" y="81"/>
                </a:lnTo>
                <a:lnTo>
                  <a:pt x="135" y="80"/>
                </a:lnTo>
                <a:lnTo>
                  <a:pt x="138" y="78"/>
                </a:lnTo>
                <a:lnTo>
                  <a:pt x="142" y="74"/>
                </a:lnTo>
                <a:lnTo>
                  <a:pt x="143" y="74"/>
                </a:lnTo>
                <a:lnTo>
                  <a:pt x="144" y="73"/>
                </a:lnTo>
                <a:lnTo>
                  <a:pt x="145" y="72"/>
                </a:lnTo>
                <a:lnTo>
                  <a:pt x="146" y="72"/>
                </a:lnTo>
                <a:lnTo>
                  <a:pt x="146" y="71"/>
                </a:lnTo>
                <a:lnTo>
                  <a:pt x="145" y="70"/>
                </a:lnTo>
                <a:lnTo>
                  <a:pt x="145" y="69"/>
                </a:lnTo>
                <a:lnTo>
                  <a:pt x="145" y="68"/>
                </a:lnTo>
                <a:lnTo>
                  <a:pt x="146" y="67"/>
                </a:lnTo>
                <a:lnTo>
                  <a:pt x="146" y="66"/>
                </a:lnTo>
                <a:lnTo>
                  <a:pt x="146" y="65"/>
                </a:lnTo>
                <a:lnTo>
                  <a:pt x="145" y="64"/>
                </a:lnTo>
                <a:lnTo>
                  <a:pt x="144" y="63"/>
                </a:lnTo>
                <a:lnTo>
                  <a:pt x="143" y="62"/>
                </a:lnTo>
                <a:lnTo>
                  <a:pt x="143" y="60"/>
                </a:lnTo>
                <a:lnTo>
                  <a:pt x="143" y="59"/>
                </a:lnTo>
                <a:lnTo>
                  <a:pt x="143" y="58"/>
                </a:lnTo>
                <a:lnTo>
                  <a:pt x="143" y="57"/>
                </a:lnTo>
                <a:lnTo>
                  <a:pt x="142" y="56"/>
                </a:lnTo>
                <a:lnTo>
                  <a:pt x="143" y="54"/>
                </a:lnTo>
                <a:lnTo>
                  <a:pt x="143" y="53"/>
                </a:lnTo>
                <a:lnTo>
                  <a:pt x="143" y="52"/>
                </a:lnTo>
                <a:lnTo>
                  <a:pt x="143" y="51"/>
                </a:lnTo>
                <a:lnTo>
                  <a:pt x="142" y="51"/>
                </a:lnTo>
                <a:lnTo>
                  <a:pt x="141" y="51"/>
                </a:lnTo>
                <a:lnTo>
                  <a:pt x="141" y="50"/>
                </a:lnTo>
                <a:lnTo>
                  <a:pt x="140" y="50"/>
                </a:lnTo>
                <a:lnTo>
                  <a:pt x="139" y="50"/>
                </a:lnTo>
                <a:lnTo>
                  <a:pt x="139" y="49"/>
                </a:lnTo>
                <a:lnTo>
                  <a:pt x="139" y="48"/>
                </a:lnTo>
                <a:lnTo>
                  <a:pt x="140" y="48"/>
                </a:lnTo>
                <a:lnTo>
                  <a:pt x="140" y="47"/>
                </a:lnTo>
                <a:lnTo>
                  <a:pt x="139" y="46"/>
                </a:lnTo>
                <a:lnTo>
                  <a:pt x="140" y="46"/>
                </a:lnTo>
                <a:lnTo>
                  <a:pt x="141" y="46"/>
                </a:lnTo>
                <a:lnTo>
                  <a:pt x="141" y="45"/>
                </a:lnTo>
                <a:lnTo>
                  <a:pt x="141" y="44"/>
                </a:lnTo>
                <a:lnTo>
                  <a:pt x="142" y="44"/>
                </a:lnTo>
                <a:lnTo>
                  <a:pt x="143" y="43"/>
                </a:lnTo>
                <a:lnTo>
                  <a:pt x="143" y="42"/>
                </a:lnTo>
                <a:lnTo>
                  <a:pt x="142" y="42"/>
                </a:lnTo>
                <a:lnTo>
                  <a:pt x="141" y="43"/>
                </a:lnTo>
                <a:lnTo>
                  <a:pt x="140" y="42"/>
                </a:lnTo>
                <a:lnTo>
                  <a:pt x="140" y="41"/>
                </a:lnTo>
                <a:lnTo>
                  <a:pt x="139" y="41"/>
                </a:lnTo>
                <a:lnTo>
                  <a:pt x="138" y="41"/>
                </a:lnTo>
                <a:lnTo>
                  <a:pt x="138" y="42"/>
                </a:lnTo>
                <a:lnTo>
                  <a:pt x="137" y="43"/>
                </a:lnTo>
                <a:lnTo>
                  <a:pt x="136" y="42"/>
                </a:lnTo>
                <a:lnTo>
                  <a:pt x="135" y="41"/>
                </a:lnTo>
                <a:lnTo>
                  <a:pt x="135" y="40"/>
                </a:lnTo>
                <a:lnTo>
                  <a:pt x="135" y="39"/>
                </a:lnTo>
                <a:lnTo>
                  <a:pt x="136" y="38"/>
                </a:lnTo>
                <a:lnTo>
                  <a:pt x="137" y="37"/>
                </a:lnTo>
                <a:lnTo>
                  <a:pt x="137" y="36"/>
                </a:lnTo>
                <a:lnTo>
                  <a:pt x="138" y="37"/>
                </a:lnTo>
                <a:lnTo>
                  <a:pt x="139" y="37"/>
                </a:lnTo>
                <a:lnTo>
                  <a:pt x="140" y="37"/>
                </a:lnTo>
                <a:lnTo>
                  <a:pt x="142" y="37"/>
                </a:lnTo>
                <a:lnTo>
                  <a:pt x="142" y="35"/>
                </a:lnTo>
                <a:lnTo>
                  <a:pt x="141" y="34"/>
                </a:lnTo>
                <a:lnTo>
                  <a:pt x="141" y="33"/>
                </a:lnTo>
                <a:lnTo>
                  <a:pt x="141" y="31"/>
                </a:lnTo>
                <a:lnTo>
                  <a:pt x="141" y="29"/>
                </a:lnTo>
                <a:lnTo>
                  <a:pt x="141" y="26"/>
                </a:lnTo>
                <a:lnTo>
                  <a:pt x="140" y="26"/>
                </a:lnTo>
                <a:lnTo>
                  <a:pt x="139" y="28"/>
                </a:lnTo>
                <a:lnTo>
                  <a:pt x="138" y="28"/>
                </a:lnTo>
                <a:lnTo>
                  <a:pt x="136" y="28"/>
                </a:lnTo>
                <a:lnTo>
                  <a:pt x="136" y="27"/>
                </a:lnTo>
                <a:lnTo>
                  <a:pt x="135" y="26"/>
                </a:lnTo>
                <a:lnTo>
                  <a:pt x="136" y="26"/>
                </a:lnTo>
                <a:lnTo>
                  <a:pt x="137" y="26"/>
                </a:lnTo>
                <a:lnTo>
                  <a:pt x="139" y="24"/>
                </a:lnTo>
                <a:lnTo>
                  <a:pt x="139" y="23"/>
                </a:lnTo>
                <a:lnTo>
                  <a:pt x="139" y="22"/>
                </a:lnTo>
                <a:lnTo>
                  <a:pt x="138" y="20"/>
                </a:lnTo>
                <a:lnTo>
                  <a:pt x="136" y="19"/>
                </a:lnTo>
                <a:lnTo>
                  <a:pt x="135" y="17"/>
                </a:lnTo>
                <a:lnTo>
                  <a:pt x="134" y="16"/>
                </a:lnTo>
                <a:lnTo>
                  <a:pt x="134" y="15"/>
                </a:lnTo>
                <a:lnTo>
                  <a:pt x="133" y="14"/>
                </a:lnTo>
                <a:lnTo>
                  <a:pt x="129" y="12"/>
                </a:lnTo>
                <a:lnTo>
                  <a:pt x="128" y="11"/>
                </a:lnTo>
                <a:lnTo>
                  <a:pt x="126" y="10"/>
                </a:lnTo>
                <a:lnTo>
                  <a:pt x="125" y="10"/>
                </a:lnTo>
                <a:lnTo>
                  <a:pt x="124" y="10"/>
                </a:lnTo>
                <a:lnTo>
                  <a:pt x="122" y="11"/>
                </a:lnTo>
                <a:lnTo>
                  <a:pt x="121" y="11"/>
                </a:lnTo>
                <a:lnTo>
                  <a:pt x="118" y="10"/>
                </a:lnTo>
                <a:lnTo>
                  <a:pt x="116" y="10"/>
                </a:lnTo>
                <a:lnTo>
                  <a:pt x="116" y="9"/>
                </a:lnTo>
                <a:lnTo>
                  <a:pt x="116" y="8"/>
                </a:lnTo>
                <a:lnTo>
                  <a:pt x="116" y="7"/>
                </a:lnTo>
                <a:lnTo>
                  <a:pt x="116" y="8"/>
                </a:lnTo>
                <a:lnTo>
                  <a:pt x="114" y="6"/>
                </a:lnTo>
                <a:lnTo>
                  <a:pt x="113" y="6"/>
                </a:lnTo>
                <a:lnTo>
                  <a:pt x="112" y="6"/>
                </a:lnTo>
                <a:lnTo>
                  <a:pt x="111" y="7"/>
                </a:lnTo>
                <a:lnTo>
                  <a:pt x="110" y="6"/>
                </a:lnTo>
                <a:lnTo>
                  <a:pt x="109" y="7"/>
                </a:lnTo>
                <a:lnTo>
                  <a:pt x="108" y="7"/>
                </a:lnTo>
                <a:lnTo>
                  <a:pt x="107" y="7"/>
                </a:lnTo>
                <a:lnTo>
                  <a:pt x="106" y="5"/>
                </a:lnTo>
                <a:lnTo>
                  <a:pt x="107" y="4"/>
                </a:lnTo>
                <a:lnTo>
                  <a:pt x="105" y="3"/>
                </a:lnTo>
                <a:lnTo>
                  <a:pt x="104" y="2"/>
                </a:lnTo>
                <a:lnTo>
                  <a:pt x="103" y="1"/>
                </a:lnTo>
                <a:lnTo>
                  <a:pt x="103" y="2"/>
                </a:lnTo>
                <a:lnTo>
                  <a:pt x="102" y="3"/>
                </a:lnTo>
                <a:lnTo>
                  <a:pt x="101" y="2"/>
                </a:lnTo>
                <a:lnTo>
                  <a:pt x="102" y="1"/>
                </a:lnTo>
                <a:lnTo>
                  <a:pt x="101" y="1"/>
                </a:lnTo>
                <a:lnTo>
                  <a:pt x="99" y="0"/>
                </a:lnTo>
                <a:lnTo>
                  <a:pt x="98" y="2"/>
                </a:lnTo>
                <a:lnTo>
                  <a:pt x="98" y="3"/>
                </a:lnTo>
                <a:lnTo>
                  <a:pt x="98" y="5"/>
                </a:lnTo>
                <a:lnTo>
                  <a:pt x="97" y="5"/>
                </a:lnTo>
                <a:lnTo>
                  <a:pt x="97" y="4"/>
                </a:lnTo>
                <a:lnTo>
                  <a:pt x="96" y="4"/>
                </a:lnTo>
                <a:lnTo>
                  <a:pt x="95" y="4"/>
                </a:lnTo>
                <a:lnTo>
                  <a:pt x="95" y="5"/>
                </a:lnTo>
                <a:lnTo>
                  <a:pt x="96" y="6"/>
                </a:lnTo>
                <a:lnTo>
                  <a:pt x="99" y="8"/>
                </a:lnTo>
                <a:lnTo>
                  <a:pt x="99" y="7"/>
                </a:lnTo>
                <a:lnTo>
                  <a:pt x="99" y="6"/>
                </a:lnTo>
                <a:lnTo>
                  <a:pt x="100" y="7"/>
                </a:lnTo>
                <a:lnTo>
                  <a:pt x="100" y="8"/>
                </a:lnTo>
                <a:lnTo>
                  <a:pt x="100" y="10"/>
                </a:lnTo>
                <a:lnTo>
                  <a:pt x="101" y="9"/>
                </a:lnTo>
                <a:lnTo>
                  <a:pt x="103" y="10"/>
                </a:lnTo>
                <a:lnTo>
                  <a:pt x="104" y="10"/>
                </a:lnTo>
                <a:lnTo>
                  <a:pt x="106" y="9"/>
                </a:lnTo>
                <a:lnTo>
                  <a:pt x="106" y="12"/>
                </a:lnTo>
                <a:lnTo>
                  <a:pt x="103" y="13"/>
                </a:lnTo>
                <a:lnTo>
                  <a:pt x="98" y="15"/>
                </a:lnTo>
                <a:lnTo>
                  <a:pt x="92" y="18"/>
                </a:lnTo>
                <a:lnTo>
                  <a:pt x="93" y="18"/>
                </a:lnTo>
                <a:lnTo>
                  <a:pt x="92" y="20"/>
                </a:lnTo>
                <a:lnTo>
                  <a:pt x="89" y="21"/>
                </a:lnTo>
                <a:lnTo>
                  <a:pt x="89" y="22"/>
                </a:lnTo>
                <a:lnTo>
                  <a:pt x="89" y="23"/>
                </a:lnTo>
                <a:lnTo>
                  <a:pt x="88" y="22"/>
                </a:lnTo>
                <a:lnTo>
                  <a:pt x="86" y="22"/>
                </a:lnTo>
                <a:lnTo>
                  <a:pt x="85" y="22"/>
                </a:lnTo>
                <a:lnTo>
                  <a:pt x="84" y="23"/>
                </a:lnTo>
                <a:lnTo>
                  <a:pt x="83" y="24"/>
                </a:lnTo>
                <a:lnTo>
                  <a:pt x="83" y="26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7"/>
                </a:lnTo>
                <a:lnTo>
                  <a:pt x="78" y="29"/>
                </a:lnTo>
                <a:lnTo>
                  <a:pt x="76" y="28"/>
                </a:lnTo>
                <a:lnTo>
                  <a:pt x="75" y="32"/>
                </a:lnTo>
                <a:lnTo>
                  <a:pt x="73" y="32"/>
                </a:lnTo>
                <a:lnTo>
                  <a:pt x="73" y="33"/>
                </a:lnTo>
                <a:lnTo>
                  <a:pt x="71" y="33"/>
                </a:lnTo>
                <a:lnTo>
                  <a:pt x="72" y="34"/>
                </a:lnTo>
                <a:lnTo>
                  <a:pt x="72" y="35"/>
                </a:lnTo>
                <a:lnTo>
                  <a:pt x="72" y="37"/>
                </a:lnTo>
                <a:lnTo>
                  <a:pt x="71" y="38"/>
                </a:lnTo>
                <a:lnTo>
                  <a:pt x="69" y="38"/>
                </a:lnTo>
                <a:lnTo>
                  <a:pt x="68" y="37"/>
                </a:lnTo>
                <a:lnTo>
                  <a:pt x="68" y="36"/>
                </a:lnTo>
                <a:lnTo>
                  <a:pt x="68" y="35"/>
                </a:lnTo>
                <a:lnTo>
                  <a:pt x="68" y="34"/>
                </a:lnTo>
                <a:lnTo>
                  <a:pt x="66" y="34"/>
                </a:lnTo>
                <a:lnTo>
                  <a:pt x="65" y="33"/>
                </a:lnTo>
                <a:lnTo>
                  <a:pt x="64" y="34"/>
                </a:lnTo>
                <a:lnTo>
                  <a:pt x="63" y="34"/>
                </a:lnTo>
                <a:lnTo>
                  <a:pt x="63" y="36"/>
                </a:lnTo>
                <a:lnTo>
                  <a:pt x="62" y="36"/>
                </a:lnTo>
                <a:lnTo>
                  <a:pt x="61" y="36"/>
                </a:lnTo>
                <a:lnTo>
                  <a:pt x="60" y="35"/>
                </a:lnTo>
                <a:lnTo>
                  <a:pt x="59" y="34"/>
                </a:lnTo>
                <a:lnTo>
                  <a:pt x="58" y="34"/>
                </a:lnTo>
                <a:lnTo>
                  <a:pt x="57" y="34"/>
                </a:lnTo>
                <a:lnTo>
                  <a:pt x="57" y="35"/>
                </a:lnTo>
                <a:lnTo>
                  <a:pt x="58" y="36"/>
                </a:lnTo>
                <a:lnTo>
                  <a:pt x="58" y="37"/>
                </a:lnTo>
                <a:lnTo>
                  <a:pt x="57" y="37"/>
                </a:lnTo>
                <a:lnTo>
                  <a:pt x="56" y="36"/>
                </a:lnTo>
                <a:lnTo>
                  <a:pt x="56" y="35"/>
                </a:lnTo>
                <a:lnTo>
                  <a:pt x="55" y="34"/>
                </a:lnTo>
                <a:lnTo>
                  <a:pt x="54" y="33"/>
                </a:lnTo>
                <a:lnTo>
                  <a:pt x="52" y="33"/>
                </a:lnTo>
                <a:lnTo>
                  <a:pt x="55" y="32"/>
                </a:lnTo>
                <a:lnTo>
                  <a:pt x="57" y="31"/>
                </a:lnTo>
                <a:lnTo>
                  <a:pt x="58" y="31"/>
                </a:lnTo>
                <a:lnTo>
                  <a:pt x="58" y="30"/>
                </a:lnTo>
                <a:lnTo>
                  <a:pt x="58" y="29"/>
                </a:lnTo>
                <a:lnTo>
                  <a:pt x="57" y="27"/>
                </a:lnTo>
                <a:lnTo>
                  <a:pt x="59" y="25"/>
                </a:lnTo>
                <a:lnTo>
                  <a:pt x="58" y="23"/>
                </a:lnTo>
                <a:lnTo>
                  <a:pt x="55" y="22"/>
                </a:lnTo>
                <a:lnTo>
                  <a:pt x="54" y="22"/>
                </a:lnTo>
                <a:lnTo>
                  <a:pt x="52" y="26"/>
                </a:lnTo>
                <a:lnTo>
                  <a:pt x="50" y="25"/>
                </a:lnTo>
                <a:lnTo>
                  <a:pt x="48" y="24"/>
                </a:lnTo>
                <a:lnTo>
                  <a:pt x="47" y="24"/>
                </a:lnTo>
                <a:lnTo>
                  <a:pt x="46" y="23"/>
                </a:lnTo>
                <a:lnTo>
                  <a:pt x="46" y="25"/>
                </a:lnTo>
                <a:lnTo>
                  <a:pt x="47" y="30"/>
                </a:lnTo>
                <a:lnTo>
                  <a:pt x="47" y="35"/>
                </a:lnTo>
                <a:lnTo>
                  <a:pt x="47" y="36"/>
                </a:lnTo>
                <a:lnTo>
                  <a:pt x="46" y="35"/>
                </a:lnTo>
                <a:lnTo>
                  <a:pt x="45" y="36"/>
                </a:lnTo>
                <a:lnTo>
                  <a:pt x="44" y="39"/>
                </a:lnTo>
                <a:lnTo>
                  <a:pt x="43" y="39"/>
                </a:lnTo>
                <a:lnTo>
                  <a:pt x="42" y="38"/>
                </a:lnTo>
                <a:lnTo>
                  <a:pt x="41" y="36"/>
                </a:lnTo>
                <a:lnTo>
                  <a:pt x="38" y="37"/>
                </a:lnTo>
                <a:lnTo>
                  <a:pt x="37" y="38"/>
                </a:lnTo>
                <a:lnTo>
                  <a:pt x="36" y="37"/>
                </a:lnTo>
                <a:lnTo>
                  <a:pt x="33" y="35"/>
                </a:lnTo>
                <a:lnTo>
                  <a:pt x="31" y="34"/>
                </a:lnTo>
                <a:lnTo>
                  <a:pt x="30" y="33"/>
                </a:lnTo>
                <a:lnTo>
                  <a:pt x="25" y="33"/>
                </a:lnTo>
                <a:lnTo>
                  <a:pt x="23" y="34"/>
                </a:lnTo>
                <a:lnTo>
                  <a:pt x="22" y="36"/>
                </a:lnTo>
                <a:lnTo>
                  <a:pt x="19" y="41"/>
                </a:lnTo>
                <a:lnTo>
                  <a:pt x="17" y="42"/>
                </a:lnTo>
                <a:lnTo>
                  <a:pt x="14" y="42"/>
                </a:lnTo>
                <a:lnTo>
                  <a:pt x="13" y="40"/>
                </a:lnTo>
                <a:lnTo>
                  <a:pt x="12" y="40"/>
                </a:lnTo>
                <a:lnTo>
                  <a:pt x="12" y="41"/>
                </a:lnTo>
                <a:lnTo>
                  <a:pt x="9" y="41"/>
                </a:lnTo>
                <a:lnTo>
                  <a:pt x="7" y="39"/>
                </a:lnTo>
                <a:lnTo>
                  <a:pt x="6" y="39"/>
                </a:lnTo>
                <a:lnTo>
                  <a:pt x="5" y="38"/>
                </a:lnTo>
                <a:lnTo>
                  <a:pt x="2" y="40"/>
                </a:lnTo>
                <a:lnTo>
                  <a:pt x="0" y="41"/>
                </a:lnTo>
                <a:lnTo>
                  <a:pt x="1" y="41"/>
                </a:lnTo>
                <a:lnTo>
                  <a:pt x="5" y="47"/>
                </a:lnTo>
                <a:lnTo>
                  <a:pt x="9" y="51"/>
                </a:lnTo>
                <a:lnTo>
                  <a:pt x="11" y="53"/>
                </a:lnTo>
                <a:lnTo>
                  <a:pt x="12" y="55"/>
                </a:lnTo>
                <a:lnTo>
                  <a:pt x="13" y="56"/>
                </a:lnTo>
                <a:lnTo>
                  <a:pt x="16" y="56"/>
                </a:lnTo>
                <a:lnTo>
                  <a:pt x="16" y="57"/>
                </a:lnTo>
                <a:lnTo>
                  <a:pt x="17" y="59"/>
                </a:lnTo>
                <a:lnTo>
                  <a:pt x="19" y="60"/>
                </a:lnTo>
                <a:lnTo>
                  <a:pt x="20" y="59"/>
                </a:lnTo>
                <a:lnTo>
                  <a:pt x="21" y="60"/>
                </a:lnTo>
                <a:lnTo>
                  <a:pt x="18" y="62"/>
                </a:lnTo>
                <a:lnTo>
                  <a:pt x="18" y="63"/>
                </a:lnTo>
                <a:lnTo>
                  <a:pt x="17" y="65"/>
                </a:lnTo>
                <a:lnTo>
                  <a:pt x="18" y="67"/>
                </a:lnTo>
                <a:lnTo>
                  <a:pt x="18" y="68"/>
                </a:lnTo>
                <a:lnTo>
                  <a:pt x="16" y="70"/>
                </a:lnTo>
                <a:lnTo>
                  <a:pt x="13" y="71"/>
                </a:lnTo>
                <a:lnTo>
                  <a:pt x="11" y="71"/>
                </a:lnTo>
                <a:lnTo>
                  <a:pt x="10" y="73"/>
                </a:lnTo>
                <a:lnTo>
                  <a:pt x="9" y="73"/>
                </a:lnTo>
                <a:lnTo>
                  <a:pt x="9" y="75"/>
                </a:lnTo>
                <a:lnTo>
                  <a:pt x="12" y="76"/>
                </a:lnTo>
                <a:lnTo>
                  <a:pt x="13" y="77"/>
                </a:lnTo>
                <a:lnTo>
                  <a:pt x="13" y="79"/>
                </a:lnTo>
                <a:lnTo>
                  <a:pt x="13" y="80"/>
                </a:lnTo>
                <a:lnTo>
                  <a:pt x="11" y="81"/>
                </a:lnTo>
                <a:lnTo>
                  <a:pt x="12" y="83"/>
                </a:lnTo>
                <a:lnTo>
                  <a:pt x="14" y="84"/>
                </a:lnTo>
                <a:lnTo>
                  <a:pt x="16" y="85"/>
                </a:lnTo>
                <a:lnTo>
                  <a:pt x="17" y="88"/>
                </a:lnTo>
                <a:lnTo>
                  <a:pt x="17" y="90"/>
                </a:lnTo>
                <a:lnTo>
                  <a:pt x="16" y="93"/>
                </a:lnTo>
                <a:lnTo>
                  <a:pt x="16" y="95"/>
                </a:lnTo>
                <a:lnTo>
                  <a:pt x="17" y="97"/>
                </a:lnTo>
                <a:lnTo>
                  <a:pt x="18" y="99"/>
                </a:lnTo>
                <a:lnTo>
                  <a:pt x="19" y="100"/>
                </a:lnTo>
                <a:lnTo>
                  <a:pt x="21" y="101"/>
                </a:lnTo>
                <a:lnTo>
                  <a:pt x="22" y="101"/>
                </a:lnTo>
                <a:lnTo>
                  <a:pt x="22" y="100"/>
                </a:lnTo>
                <a:lnTo>
                  <a:pt x="23" y="100"/>
                </a:lnTo>
                <a:lnTo>
                  <a:pt x="23" y="101"/>
                </a:lnTo>
                <a:lnTo>
                  <a:pt x="24" y="102"/>
                </a:lnTo>
                <a:lnTo>
                  <a:pt x="25" y="101"/>
                </a:lnTo>
                <a:lnTo>
                  <a:pt x="27" y="101"/>
                </a:lnTo>
                <a:lnTo>
                  <a:pt x="27" y="100"/>
                </a:lnTo>
                <a:lnTo>
                  <a:pt x="26" y="100"/>
                </a:lnTo>
                <a:lnTo>
                  <a:pt x="25" y="100"/>
                </a:lnTo>
                <a:lnTo>
                  <a:pt x="24" y="99"/>
                </a:lnTo>
                <a:lnTo>
                  <a:pt x="25" y="99"/>
                </a:lnTo>
                <a:lnTo>
                  <a:pt x="26" y="98"/>
                </a:lnTo>
                <a:lnTo>
                  <a:pt x="28" y="98"/>
                </a:lnTo>
                <a:lnTo>
                  <a:pt x="29" y="99"/>
                </a:lnTo>
                <a:lnTo>
                  <a:pt x="29" y="100"/>
                </a:lnTo>
                <a:lnTo>
                  <a:pt x="31" y="100"/>
                </a:lnTo>
                <a:lnTo>
                  <a:pt x="33" y="103"/>
                </a:lnTo>
                <a:lnTo>
                  <a:pt x="34" y="104"/>
                </a:lnTo>
                <a:lnTo>
                  <a:pt x="35" y="106"/>
                </a:lnTo>
                <a:lnTo>
                  <a:pt x="36" y="108"/>
                </a:lnTo>
                <a:lnTo>
                  <a:pt x="39" y="105"/>
                </a:lnTo>
                <a:lnTo>
                  <a:pt x="43" y="102"/>
                </a:lnTo>
                <a:lnTo>
                  <a:pt x="41" y="98"/>
                </a:lnTo>
                <a:lnTo>
                  <a:pt x="39" y="95"/>
                </a:lnTo>
                <a:lnTo>
                  <a:pt x="46" y="91"/>
                </a:lnTo>
                <a:lnTo>
                  <a:pt x="49" y="90"/>
                </a:lnTo>
                <a:lnTo>
                  <a:pt x="51" y="94"/>
                </a:lnTo>
                <a:lnTo>
                  <a:pt x="56" y="91"/>
                </a:lnTo>
                <a:lnTo>
                  <a:pt x="57" y="93"/>
                </a:lnTo>
                <a:lnTo>
                  <a:pt x="57" y="94"/>
                </a:lnTo>
                <a:lnTo>
                  <a:pt x="61" y="91"/>
                </a:lnTo>
                <a:lnTo>
                  <a:pt x="62" y="89"/>
                </a:lnTo>
                <a:lnTo>
                  <a:pt x="63" y="89"/>
                </a:lnTo>
                <a:lnTo>
                  <a:pt x="63" y="90"/>
                </a:lnTo>
                <a:lnTo>
                  <a:pt x="63" y="91"/>
                </a:lnTo>
                <a:lnTo>
                  <a:pt x="63" y="93"/>
                </a:lnTo>
                <a:lnTo>
                  <a:pt x="64" y="95"/>
                </a:lnTo>
                <a:lnTo>
                  <a:pt x="67" y="96"/>
                </a:lnTo>
                <a:lnTo>
                  <a:pt x="69" y="95"/>
                </a:lnTo>
                <a:lnTo>
                  <a:pt x="73" y="93"/>
                </a:lnTo>
                <a:lnTo>
                  <a:pt x="74" y="91"/>
                </a:lnTo>
                <a:lnTo>
                  <a:pt x="77" y="90"/>
                </a:lnTo>
                <a:lnTo>
                  <a:pt x="78" y="90"/>
                </a:lnTo>
                <a:lnTo>
                  <a:pt x="80" y="90"/>
                </a:lnTo>
                <a:lnTo>
                  <a:pt x="83" y="91"/>
                </a:lnTo>
                <a:lnTo>
                  <a:pt x="87" y="91"/>
                </a:lnTo>
                <a:lnTo>
                  <a:pt x="94" y="91"/>
                </a:lnTo>
                <a:lnTo>
                  <a:pt x="97" y="90"/>
                </a:lnTo>
                <a:lnTo>
                  <a:pt x="98" y="89"/>
                </a:lnTo>
                <a:lnTo>
                  <a:pt x="99" y="89"/>
                </a:lnTo>
                <a:lnTo>
                  <a:pt x="101" y="88"/>
                </a:lnTo>
                <a:lnTo>
                  <a:pt x="104" y="88"/>
                </a:lnTo>
                <a:lnTo>
                  <a:pt x="106" y="89"/>
                </a:lnTo>
                <a:lnTo>
                  <a:pt x="107" y="92"/>
                </a:lnTo>
                <a:lnTo>
                  <a:pt x="110" y="95"/>
                </a:lnTo>
                <a:lnTo>
                  <a:pt x="111" y="97"/>
                </a:lnTo>
                <a:lnTo>
                  <a:pt x="114" y="97"/>
                </a:lnTo>
                <a:lnTo>
                  <a:pt x="116" y="97"/>
                </a:lnTo>
                <a:lnTo>
                  <a:pt x="117" y="96"/>
                </a:lnTo>
                <a:lnTo>
                  <a:pt x="120" y="93"/>
                </a:lnTo>
                <a:lnTo>
                  <a:pt x="122" y="91"/>
                </a:lnTo>
                <a:lnTo>
                  <a:pt x="125" y="89"/>
                </a:lnTo>
                <a:lnTo>
                  <a:pt x="129" y="85"/>
                </a:lnTo>
                <a:lnTo>
                  <a:pt x="131" y="8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Freeform 33"/>
          <p:cNvSpPr>
            <a:spLocks/>
          </p:cNvSpPr>
          <p:nvPr/>
        </p:nvSpPr>
        <p:spPr bwMode="auto">
          <a:xfrm>
            <a:off x="2512843" y="2843473"/>
            <a:ext cx="739934" cy="461943"/>
          </a:xfrm>
          <a:custGeom>
            <a:avLst/>
            <a:gdLst>
              <a:gd name="T0" fmla="*/ 2147483647 w 126"/>
              <a:gd name="T1" fmla="*/ 2147483647 h 82"/>
              <a:gd name="T2" fmla="*/ 2147483647 w 126"/>
              <a:gd name="T3" fmla="*/ 2147483647 h 82"/>
              <a:gd name="T4" fmla="*/ 2147483647 w 126"/>
              <a:gd name="T5" fmla="*/ 2147483647 h 82"/>
              <a:gd name="T6" fmla="*/ 2147483647 w 126"/>
              <a:gd name="T7" fmla="*/ 2147483647 h 82"/>
              <a:gd name="T8" fmla="*/ 2147483647 w 126"/>
              <a:gd name="T9" fmla="*/ 2147483647 h 82"/>
              <a:gd name="T10" fmla="*/ 2147483647 w 126"/>
              <a:gd name="T11" fmla="*/ 2147483647 h 82"/>
              <a:gd name="T12" fmla="*/ 2147483647 w 126"/>
              <a:gd name="T13" fmla="*/ 2147483647 h 82"/>
              <a:gd name="T14" fmla="*/ 2147483647 w 126"/>
              <a:gd name="T15" fmla="*/ 2147483647 h 82"/>
              <a:gd name="T16" fmla="*/ 2147483647 w 126"/>
              <a:gd name="T17" fmla="*/ 2147483647 h 82"/>
              <a:gd name="T18" fmla="*/ 2147483647 w 126"/>
              <a:gd name="T19" fmla="*/ 2147483647 h 82"/>
              <a:gd name="T20" fmla="*/ 2147483647 w 126"/>
              <a:gd name="T21" fmla="*/ 2147483647 h 82"/>
              <a:gd name="T22" fmla="*/ 2147483647 w 126"/>
              <a:gd name="T23" fmla="*/ 2147483647 h 82"/>
              <a:gd name="T24" fmla="*/ 2147483647 w 126"/>
              <a:gd name="T25" fmla="*/ 2147483647 h 82"/>
              <a:gd name="T26" fmla="*/ 2147483647 w 126"/>
              <a:gd name="T27" fmla="*/ 2147483647 h 82"/>
              <a:gd name="T28" fmla="*/ 2147483647 w 126"/>
              <a:gd name="T29" fmla="*/ 2147483647 h 82"/>
              <a:gd name="T30" fmla="*/ 2147483647 w 126"/>
              <a:gd name="T31" fmla="*/ 2147483647 h 82"/>
              <a:gd name="T32" fmla="*/ 2147483647 w 126"/>
              <a:gd name="T33" fmla="*/ 2147483647 h 82"/>
              <a:gd name="T34" fmla="*/ 2147483647 w 126"/>
              <a:gd name="T35" fmla="*/ 2147483647 h 82"/>
              <a:gd name="T36" fmla="*/ 2147483647 w 126"/>
              <a:gd name="T37" fmla="*/ 2147483647 h 82"/>
              <a:gd name="T38" fmla="*/ 2147483647 w 126"/>
              <a:gd name="T39" fmla="*/ 2147483647 h 82"/>
              <a:gd name="T40" fmla="*/ 2147483647 w 126"/>
              <a:gd name="T41" fmla="*/ 2147483647 h 82"/>
              <a:gd name="T42" fmla="*/ 2147483647 w 126"/>
              <a:gd name="T43" fmla="*/ 2147483647 h 82"/>
              <a:gd name="T44" fmla="*/ 2147483647 w 126"/>
              <a:gd name="T45" fmla="*/ 2147483647 h 82"/>
              <a:gd name="T46" fmla="*/ 2147483647 w 126"/>
              <a:gd name="T47" fmla="*/ 2147483647 h 82"/>
              <a:gd name="T48" fmla="*/ 2147483647 w 126"/>
              <a:gd name="T49" fmla="*/ 2147483647 h 82"/>
              <a:gd name="T50" fmla="*/ 2147483647 w 126"/>
              <a:gd name="T51" fmla="*/ 2147483647 h 82"/>
              <a:gd name="T52" fmla="*/ 2147483647 w 126"/>
              <a:gd name="T53" fmla="*/ 2147483647 h 82"/>
              <a:gd name="T54" fmla="*/ 2147483647 w 126"/>
              <a:gd name="T55" fmla="*/ 2147483647 h 82"/>
              <a:gd name="T56" fmla="*/ 2147483647 w 126"/>
              <a:gd name="T57" fmla="*/ 2147483647 h 82"/>
              <a:gd name="T58" fmla="*/ 2147483647 w 126"/>
              <a:gd name="T59" fmla="*/ 2147483647 h 82"/>
              <a:gd name="T60" fmla="*/ 2147483647 w 126"/>
              <a:gd name="T61" fmla="*/ 2147483647 h 82"/>
              <a:gd name="T62" fmla="*/ 2147483647 w 126"/>
              <a:gd name="T63" fmla="*/ 2147483647 h 82"/>
              <a:gd name="T64" fmla="*/ 2147483647 w 126"/>
              <a:gd name="T65" fmla="*/ 2147483647 h 82"/>
              <a:gd name="T66" fmla="*/ 2147483647 w 126"/>
              <a:gd name="T67" fmla="*/ 2147483647 h 82"/>
              <a:gd name="T68" fmla="*/ 2147483647 w 126"/>
              <a:gd name="T69" fmla="*/ 2147483647 h 82"/>
              <a:gd name="T70" fmla="*/ 2147483647 w 126"/>
              <a:gd name="T71" fmla="*/ 2147483647 h 82"/>
              <a:gd name="T72" fmla="*/ 2147483647 w 126"/>
              <a:gd name="T73" fmla="*/ 2147483647 h 82"/>
              <a:gd name="T74" fmla="*/ 2147483647 w 126"/>
              <a:gd name="T75" fmla="*/ 2147483647 h 82"/>
              <a:gd name="T76" fmla="*/ 2147483647 w 126"/>
              <a:gd name="T77" fmla="*/ 2147483647 h 82"/>
              <a:gd name="T78" fmla="*/ 2147483647 w 126"/>
              <a:gd name="T79" fmla="*/ 2147483647 h 82"/>
              <a:gd name="T80" fmla="*/ 2147483647 w 126"/>
              <a:gd name="T81" fmla="*/ 2147483647 h 82"/>
              <a:gd name="T82" fmla="*/ 2147483647 w 126"/>
              <a:gd name="T83" fmla="*/ 2147483647 h 82"/>
              <a:gd name="T84" fmla="*/ 2147483647 w 126"/>
              <a:gd name="T85" fmla="*/ 2147483647 h 82"/>
              <a:gd name="T86" fmla="*/ 2147483647 w 126"/>
              <a:gd name="T87" fmla="*/ 2147483647 h 82"/>
              <a:gd name="T88" fmla="*/ 2147483647 w 126"/>
              <a:gd name="T89" fmla="*/ 2147483647 h 82"/>
              <a:gd name="T90" fmla="*/ 2147483647 w 126"/>
              <a:gd name="T91" fmla="*/ 2147483647 h 82"/>
              <a:gd name="T92" fmla="*/ 2147483647 w 126"/>
              <a:gd name="T93" fmla="*/ 2147483647 h 82"/>
              <a:gd name="T94" fmla="*/ 2147483647 w 126"/>
              <a:gd name="T95" fmla="*/ 2147483647 h 82"/>
              <a:gd name="T96" fmla="*/ 2147483647 w 126"/>
              <a:gd name="T97" fmla="*/ 2147483647 h 82"/>
              <a:gd name="T98" fmla="*/ 2147483647 w 126"/>
              <a:gd name="T99" fmla="*/ 2147483647 h 82"/>
              <a:gd name="T100" fmla="*/ 2147483647 w 126"/>
              <a:gd name="T101" fmla="*/ 2147483647 h 82"/>
              <a:gd name="T102" fmla="*/ 2147483647 w 126"/>
              <a:gd name="T103" fmla="*/ 2147483647 h 82"/>
              <a:gd name="T104" fmla="*/ 2147483647 w 126"/>
              <a:gd name="T105" fmla="*/ 2147483647 h 82"/>
              <a:gd name="T106" fmla="*/ 2147483647 w 126"/>
              <a:gd name="T107" fmla="*/ 2147483647 h 82"/>
              <a:gd name="T108" fmla="*/ 2147483647 w 126"/>
              <a:gd name="T109" fmla="*/ 2147483647 h 82"/>
              <a:gd name="T110" fmla="*/ 2147483647 w 126"/>
              <a:gd name="T111" fmla="*/ 2147483647 h 82"/>
              <a:gd name="T112" fmla="*/ 2147483647 w 126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6"/>
              <a:gd name="T172" fmla="*/ 0 h 82"/>
              <a:gd name="T173" fmla="*/ 126 w 126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6" h="82">
                <a:moveTo>
                  <a:pt x="35" y="20"/>
                </a:moveTo>
                <a:lnTo>
                  <a:pt x="35" y="20"/>
                </a:lnTo>
                <a:lnTo>
                  <a:pt x="36" y="21"/>
                </a:lnTo>
                <a:lnTo>
                  <a:pt x="38" y="22"/>
                </a:lnTo>
                <a:lnTo>
                  <a:pt x="39" y="24"/>
                </a:lnTo>
                <a:lnTo>
                  <a:pt x="41" y="24"/>
                </a:lnTo>
                <a:lnTo>
                  <a:pt x="45" y="22"/>
                </a:lnTo>
                <a:lnTo>
                  <a:pt x="47" y="21"/>
                </a:lnTo>
                <a:lnTo>
                  <a:pt x="49" y="20"/>
                </a:lnTo>
                <a:lnTo>
                  <a:pt x="50" y="19"/>
                </a:lnTo>
                <a:lnTo>
                  <a:pt x="53" y="16"/>
                </a:lnTo>
                <a:lnTo>
                  <a:pt x="53" y="15"/>
                </a:lnTo>
                <a:lnTo>
                  <a:pt x="52" y="14"/>
                </a:lnTo>
                <a:lnTo>
                  <a:pt x="52" y="13"/>
                </a:lnTo>
                <a:lnTo>
                  <a:pt x="54" y="10"/>
                </a:lnTo>
                <a:lnTo>
                  <a:pt x="56" y="9"/>
                </a:lnTo>
                <a:lnTo>
                  <a:pt x="60" y="10"/>
                </a:lnTo>
                <a:lnTo>
                  <a:pt x="62" y="10"/>
                </a:lnTo>
                <a:lnTo>
                  <a:pt x="64" y="11"/>
                </a:lnTo>
                <a:lnTo>
                  <a:pt x="66" y="11"/>
                </a:lnTo>
                <a:lnTo>
                  <a:pt x="68" y="10"/>
                </a:lnTo>
                <a:lnTo>
                  <a:pt x="69" y="9"/>
                </a:lnTo>
                <a:lnTo>
                  <a:pt x="69" y="8"/>
                </a:lnTo>
                <a:lnTo>
                  <a:pt x="68" y="8"/>
                </a:lnTo>
                <a:lnTo>
                  <a:pt x="68" y="6"/>
                </a:lnTo>
                <a:lnTo>
                  <a:pt x="68" y="5"/>
                </a:lnTo>
                <a:lnTo>
                  <a:pt x="68" y="4"/>
                </a:lnTo>
                <a:lnTo>
                  <a:pt x="74" y="4"/>
                </a:lnTo>
                <a:lnTo>
                  <a:pt x="75" y="2"/>
                </a:lnTo>
                <a:lnTo>
                  <a:pt x="76" y="2"/>
                </a:lnTo>
                <a:lnTo>
                  <a:pt x="77" y="1"/>
                </a:lnTo>
                <a:lnTo>
                  <a:pt x="78" y="0"/>
                </a:lnTo>
                <a:lnTo>
                  <a:pt x="80" y="0"/>
                </a:lnTo>
                <a:lnTo>
                  <a:pt x="81" y="2"/>
                </a:lnTo>
                <a:lnTo>
                  <a:pt x="81" y="3"/>
                </a:lnTo>
                <a:lnTo>
                  <a:pt x="80" y="4"/>
                </a:lnTo>
                <a:lnTo>
                  <a:pt x="81" y="5"/>
                </a:lnTo>
                <a:lnTo>
                  <a:pt x="84" y="7"/>
                </a:lnTo>
                <a:lnTo>
                  <a:pt x="87" y="8"/>
                </a:lnTo>
                <a:lnTo>
                  <a:pt x="89" y="9"/>
                </a:lnTo>
                <a:lnTo>
                  <a:pt x="90" y="9"/>
                </a:lnTo>
                <a:lnTo>
                  <a:pt x="91" y="9"/>
                </a:lnTo>
                <a:lnTo>
                  <a:pt x="92" y="10"/>
                </a:lnTo>
                <a:lnTo>
                  <a:pt x="91" y="12"/>
                </a:lnTo>
                <a:lnTo>
                  <a:pt x="90" y="14"/>
                </a:lnTo>
                <a:lnTo>
                  <a:pt x="91" y="14"/>
                </a:lnTo>
                <a:lnTo>
                  <a:pt x="92" y="15"/>
                </a:lnTo>
                <a:lnTo>
                  <a:pt x="93" y="15"/>
                </a:lnTo>
                <a:lnTo>
                  <a:pt x="94" y="15"/>
                </a:lnTo>
                <a:lnTo>
                  <a:pt x="94" y="14"/>
                </a:lnTo>
                <a:lnTo>
                  <a:pt x="95" y="14"/>
                </a:lnTo>
                <a:lnTo>
                  <a:pt x="97" y="15"/>
                </a:lnTo>
                <a:lnTo>
                  <a:pt x="97" y="17"/>
                </a:lnTo>
                <a:lnTo>
                  <a:pt x="98" y="18"/>
                </a:lnTo>
                <a:lnTo>
                  <a:pt x="99" y="18"/>
                </a:lnTo>
                <a:lnTo>
                  <a:pt x="100" y="21"/>
                </a:lnTo>
                <a:lnTo>
                  <a:pt x="101" y="23"/>
                </a:lnTo>
                <a:lnTo>
                  <a:pt x="103" y="23"/>
                </a:lnTo>
                <a:lnTo>
                  <a:pt x="104" y="24"/>
                </a:lnTo>
                <a:lnTo>
                  <a:pt x="104" y="25"/>
                </a:lnTo>
                <a:lnTo>
                  <a:pt x="105" y="25"/>
                </a:lnTo>
                <a:lnTo>
                  <a:pt x="106" y="26"/>
                </a:lnTo>
                <a:lnTo>
                  <a:pt x="107" y="26"/>
                </a:lnTo>
                <a:lnTo>
                  <a:pt x="106" y="27"/>
                </a:lnTo>
                <a:lnTo>
                  <a:pt x="106" y="28"/>
                </a:lnTo>
                <a:lnTo>
                  <a:pt x="108" y="29"/>
                </a:lnTo>
                <a:lnTo>
                  <a:pt x="109" y="30"/>
                </a:lnTo>
                <a:lnTo>
                  <a:pt x="109" y="32"/>
                </a:lnTo>
                <a:lnTo>
                  <a:pt x="109" y="35"/>
                </a:lnTo>
                <a:lnTo>
                  <a:pt x="113" y="37"/>
                </a:lnTo>
                <a:lnTo>
                  <a:pt x="116" y="38"/>
                </a:lnTo>
                <a:lnTo>
                  <a:pt x="120" y="41"/>
                </a:lnTo>
                <a:lnTo>
                  <a:pt x="123" y="42"/>
                </a:lnTo>
                <a:lnTo>
                  <a:pt x="126" y="45"/>
                </a:lnTo>
                <a:lnTo>
                  <a:pt x="126" y="46"/>
                </a:lnTo>
                <a:lnTo>
                  <a:pt x="126" y="48"/>
                </a:lnTo>
                <a:lnTo>
                  <a:pt x="125" y="48"/>
                </a:lnTo>
                <a:lnTo>
                  <a:pt x="126" y="50"/>
                </a:lnTo>
                <a:lnTo>
                  <a:pt x="116" y="50"/>
                </a:lnTo>
                <a:lnTo>
                  <a:pt x="115" y="52"/>
                </a:lnTo>
                <a:lnTo>
                  <a:pt x="112" y="57"/>
                </a:lnTo>
                <a:lnTo>
                  <a:pt x="115" y="57"/>
                </a:lnTo>
                <a:lnTo>
                  <a:pt x="113" y="61"/>
                </a:lnTo>
                <a:lnTo>
                  <a:pt x="111" y="60"/>
                </a:lnTo>
                <a:lnTo>
                  <a:pt x="109" y="59"/>
                </a:lnTo>
                <a:lnTo>
                  <a:pt x="108" y="59"/>
                </a:lnTo>
                <a:lnTo>
                  <a:pt x="107" y="58"/>
                </a:lnTo>
                <a:lnTo>
                  <a:pt x="107" y="60"/>
                </a:lnTo>
                <a:lnTo>
                  <a:pt x="108" y="65"/>
                </a:lnTo>
                <a:lnTo>
                  <a:pt x="108" y="70"/>
                </a:lnTo>
                <a:lnTo>
                  <a:pt x="108" y="71"/>
                </a:lnTo>
                <a:lnTo>
                  <a:pt x="107" y="70"/>
                </a:lnTo>
                <a:lnTo>
                  <a:pt x="106" y="71"/>
                </a:lnTo>
                <a:lnTo>
                  <a:pt x="105" y="74"/>
                </a:lnTo>
                <a:lnTo>
                  <a:pt x="104" y="74"/>
                </a:lnTo>
                <a:lnTo>
                  <a:pt x="103" y="73"/>
                </a:lnTo>
                <a:lnTo>
                  <a:pt x="102" y="71"/>
                </a:lnTo>
                <a:lnTo>
                  <a:pt x="99" y="72"/>
                </a:lnTo>
                <a:lnTo>
                  <a:pt x="98" y="73"/>
                </a:lnTo>
                <a:lnTo>
                  <a:pt x="97" y="72"/>
                </a:lnTo>
                <a:lnTo>
                  <a:pt x="94" y="70"/>
                </a:lnTo>
                <a:lnTo>
                  <a:pt x="92" y="69"/>
                </a:lnTo>
                <a:lnTo>
                  <a:pt x="91" y="68"/>
                </a:lnTo>
                <a:lnTo>
                  <a:pt x="86" y="68"/>
                </a:lnTo>
                <a:lnTo>
                  <a:pt x="84" y="69"/>
                </a:lnTo>
                <a:lnTo>
                  <a:pt x="83" y="71"/>
                </a:lnTo>
                <a:lnTo>
                  <a:pt x="80" y="76"/>
                </a:lnTo>
                <a:lnTo>
                  <a:pt x="78" y="77"/>
                </a:lnTo>
                <a:lnTo>
                  <a:pt x="75" y="77"/>
                </a:lnTo>
                <a:lnTo>
                  <a:pt x="74" y="75"/>
                </a:lnTo>
                <a:lnTo>
                  <a:pt x="73" y="75"/>
                </a:lnTo>
                <a:lnTo>
                  <a:pt x="73" y="76"/>
                </a:lnTo>
                <a:lnTo>
                  <a:pt x="70" y="76"/>
                </a:lnTo>
                <a:lnTo>
                  <a:pt x="68" y="74"/>
                </a:lnTo>
                <a:lnTo>
                  <a:pt x="67" y="74"/>
                </a:lnTo>
                <a:lnTo>
                  <a:pt x="66" y="73"/>
                </a:lnTo>
                <a:lnTo>
                  <a:pt x="63" y="75"/>
                </a:lnTo>
                <a:lnTo>
                  <a:pt x="60" y="76"/>
                </a:lnTo>
                <a:lnTo>
                  <a:pt x="57" y="78"/>
                </a:lnTo>
                <a:lnTo>
                  <a:pt x="55" y="78"/>
                </a:lnTo>
                <a:lnTo>
                  <a:pt x="55" y="77"/>
                </a:lnTo>
                <a:lnTo>
                  <a:pt x="53" y="77"/>
                </a:lnTo>
                <a:lnTo>
                  <a:pt x="52" y="77"/>
                </a:lnTo>
                <a:lnTo>
                  <a:pt x="52" y="76"/>
                </a:lnTo>
                <a:lnTo>
                  <a:pt x="52" y="75"/>
                </a:lnTo>
                <a:lnTo>
                  <a:pt x="50" y="75"/>
                </a:lnTo>
                <a:lnTo>
                  <a:pt x="49" y="75"/>
                </a:lnTo>
                <a:lnTo>
                  <a:pt x="48" y="77"/>
                </a:lnTo>
                <a:lnTo>
                  <a:pt x="48" y="78"/>
                </a:lnTo>
                <a:lnTo>
                  <a:pt x="47" y="81"/>
                </a:lnTo>
                <a:lnTo>
                  <a:pt x="45" y="81"/>
                </a:lnTo>
                <a:lnTo>
                  <a:pt x="44" y="82"/>
                </a:lnTo>
                <a:lnTo>
                  <a:pt x="39" y="80"/>
                </a:lnTo>
                <a:lnTo>
                  <a:pt x="38" y="79"/>
                </a:lnTo>
                <a:lnTo>
                  <a:pt x="38" y="78"/>
                </a:lnTo>
                <a:lnTo>
                  <a:pt x="36" y="77"/>
                </a:lnTo>
                <a:lnTo>
                  <a:pt x="37" y="76"/>
                </a:lnTo>
                <a:lnTo>
                  <a:pt x="38" y="76"/>
                </a:lnTo>
                <a:lnTo>
                  <a:pt x="38" y="77"/>
                </a:lnTo>
                <a:lnTo>
                  <a:pt x="39" y="76"/>
                </a:lnTo>
                <a:lnTo>
                  <a:pt x="39" y="75"/>
                </a:lnTo>
                <a:lnTo>
                  <a:pt x="41" y="75"/>
                </a:lnTo>
                <a:lnTo>
                  <a:pt x="41" y="74"/>
                </a:lnTo>
                <a:lnTo>
                  <a:pt x="41" y="73"/>
                </a:lnTo>
                <a:lnTo>
                  <a:pt x="42" y="72"/>
                </a:lnTo>
                <a:lnTo>
                  <a:pt x="41" y="71"/>
                </a:lnTo>
                <a:lnTo>
                  <a:pt x="40" y="70"/>
                </a:lnTo>
                <a:lnTo>
                  <a:pt x="41" y="69"/>
                </a:lnTo>
                <a:lnTo>
                  <a:pt x="38" y="70"/>
                </a:lnTo>
                <a:lnTo>
                  <a:pt x="38" y="72"/>
                </a:lnTo>
                <a:lnTo>
                  <a:pt x="37" y="73"/>
                </a:lnTo>
                <a:lnTo>
                  <a:pt x="36" y="73"/>
                </a:lnTo>
                <a:lnTo>
                  <a:pt x="35" y="75"/>
                </a:lnTo>
                <a:lnTo>
                  <a:pt x="32" y="73"/>
                </a:lnTo>
                <a:lnTo>
                  <a:pt x="29" y="71"/>
                </a:lnTo>
                <a:lnTo>
                  <a:pt x="27" y="70"/>
                </a:lnTo>
                <a:lnTo>
                  <a:pt x="26" y="68"/>
                </a:lnTo>
                <a:lnTo>
                  <a:pt x="25" y="67"/>
                </a:lnTo>
                <a:lnTo>
                  <a:pt x="24" y="66"/>
                </a:lnTo>
                <a:lnTo>
                  <a:pt x="23" y="64"/>
                </a:lnTo>
                <a:lnTo>
                  <a:pt x="22" y="62"/>
                </a:lnTo>
                <a:lnTo>
                  <a:pt x="21" y="62"/>
                </a:lnTo>
                <a:lnTo>
                  <a:pt x="19" y="60"/>
                </a:lnTo>
                <a:lnTo>
                  <a:pt x="19" y="59"/>
                </a:lnTo>
                <a:lnTo>
                  <a:pt x="18" y="58"/>
                </a:lnTo>
                <a:lnTo>
                  <a:pt x="17" y="58"/>
                </a:lnTo>
                <a:lnTo>
                  <a:pt x="16" y="56"/>
                </a:lnTo>
                <a:lnTo>
                  <a:pt x="14" y="56"/>
                </a:lnTo>
                <a:lnTo>
                  <a:pt x="12" y="55"/>
                </a:lnTo>
                <a:lnTo>
                  <a:pt x="10" y="52"/>
                </a:lnTo>
                <a:lnTo>
                  <a:pt x="8" y="51"/>
                </a:lnTo>
                <a:lnTo>
                  <a:pt x="7" y="52"/>
                </a:lnTo>
                <a:lnTo>
                  <a:pt x="5" y="51"/>
                </a:lnTo>
                <a:lnTo>
                  <a:pt x="6" y="50"/>
                </a:lnTo>
                <a:lnTo>
                  <a:pt x="6" y="49"/>
                </a:lnTo>
                <a:lnTo>
                  <a:pt x="4" y="49"/>
                </a:lnTo>
                <a:lnTo>
                  <a:pt x="4" y="50"/>
                </a:lnTo>
                <a:lnTo>
                  <a:pt x="3" y="50"/>
                </a:lnTo>
                <a:lnTo>
                  <a:pt x="2" y="51"/>
                </a:lnTo>
                <a:lnTo>
                  <a:pt x="1" y="51"/>
                </a:lnTo>
                <a:lnTo>
                  <a:pt x="0" y="51"/>
                </a:lnTo>
                <a:lnTo>
                  <a:pt x="1" y="50"/>
                </a:lnTo>
                <a:lnTo>
                  <a:pt x="1" y="48"/>
                </a:lnTo>
                <a:lnTo>
                  <a:pt x="2" y="48"/>
                </a:lnTo>
                <a:lnTo>
                  <a:pt x="1" y="47"/>
                </a:lnTo>
                <a:lnTo>
                  <a:pt x="2" y="45"/>
                </a:lnTo>
                <a:lnTo>
                  <a:pt x="4" y="43"/>
                </a:lnTo>
                <a:lnTo>
                  <a:pt x="6" y="44"/>
                </a:lnTo>
                <a:lnTo>
                  <a:pt x="5" y="45"/>
                </a:lnTo>
                <a:lnTo>
                  <a:pt x="5" y="46"/>
                </a:lnTo>
                <a:lnTo>
                  <a:pt x="6" y="47"/>
                </a:lnTo>
                <a:lnTo>
                  <a:pt x="7" y="45"/>
                </a:lnTo>
                <a:lnTo>
                  <a:pt x="8" y="45"/>
                </a:lnTo>
                <a:lnTo>
                  <a:pt x="8" y="44"/>
                </a:lnTo>
                <a:lnTo>
                  <a:pt x="9" y="43"/>
                </a:lnTo>
                <a:lnTo>
                  <a:pt x="10" y="42"/>
                </a:lnTo>
                <a:lnTo>
                  <a:pt x="10" y="41"/>
                </a:lnTo>
                <a:lnTo>
                  <a:pt x="8" y="40"/>
                </a:lnTo>
                <a:lnTo>
                  <a:pt x="7" y="39"/>
                </a:lnTo>
                <a:lnTo>
                  <a:pt x="9" y="39"/>
                </a:lnTo>
                <a:lnTo>
                  <a:pt x="11" y="39"/>
                </a:lnTo>
                <a:lnTo>
                  <a:pt x="10" y="38"/>
                </a:lnTo>
                <a:lnTo>
                  <a:pt x="9" y="38"/>
                </a:lnTo>
                <a:lnTo>
                  <a:pt x="8" y="38"/>
                </a:lnTo>
                <a:lnTo>
                  <a:pt x="9" y="37"/>
                </a:lnTo>
                <a:lnTo>
                  <a:pt x="10" y="36"/>
                </a:lnTo>
                <a:lnTo>
                  <a:pt x="10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1" y="35"/>
                </a:lnTo>
                <a:lnTo>
                  <a:pt x="11" y="34"/>
                </a:lnTo>
                <a:lnTo>
                  <a:pt x="12" y="32"/>
                </a:lnTo>
                <a:lnTo>
                  <a:pt x="13" y="30"/>
                </a:lnTo>
                <a:lnTo>
                  <a:pt x="13" y="28"/>
                </a:lnTo>
                <a:lnTo>
                  <a:pt x="14" y="26"/>
                </a:lnTo>
                <a:lnTo>
                  <a:pt x="15" y="27"/>
                </a:lnTo>
                <a:lnTo>
                  <a:pt x="16" y="28"/>
                </a:lnTo>
                <a:lnTo>
                  <a:pt x="17" y="29"/>
                </a:lnTo>
                <a:lnTo>
                  <a:pt x="18" y="29"/>
                </a:lnTo>
                <a:lnTo>
                  <a:pt x="18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6"/>
                </a:lnTo>
                <a:lnTo>
                  <a:pt x="24" y="27"/>
                </a:lnTo>
                <a:lnTo>
                  <a:pt x="25" y="26"/>
                </a:lnTo>
                <a:lnTo>
                  <a:pt x="25" y="24"/>
                </a:lnTo>
                <a:lnTo>
                  <a:pt x="25" y="23"/>
                </a:lnTo>
                <a:lnTo>
                  <a:pt x="25" y="21"/>
                </a:lnTo>
                <a:lnTo>
                  <a:pt x="26" y="20"/>
                </a:lnTo>
                <a:lnTo>
                  <a:pt x="27" y="20"/>
                </a:lnTo>
                <a:lnTo>
                  <a:pt x="27" y="19"/>
                </a:lnTo>
                <a:lnTo>
                  <a:pt x="29" y="20"/>
                </a:lnTo>
                <a:lnTo>
                  <a:pt x="30" y="20"/>
                </a:lnTo>
                <a:lnTo>
                  <a:pt x="32" y="20"/>
                </a:lnTo>
                <a:lnTo>
                  <a:pt x="33" y="20"/>
                </a:lnTo>
                <a:lnTo>
                  <a:pt x="33" y="18"/>
                </a:lnTo>
                <a:lnTo>
                  <a:pt x="33" y="19"/>
                </a:lnTo>
                <a:lnTo>
                  <a:pt x="32" y="19"/>
                </a:lnTo>
                <a:lnTo>
                  <a:pt x="32" y="18"/>
                </a:lnTo>
                <a:lnTo>
                  <a:pt x="32" y="17"/>
                </a:lnTo>
                <a:lnTo>
                  <a:pt x="32" y="16"/>
                </a:lnTo>
                <a:lnTo>
                  <a:pt x="33" y="16"/>
                </a:lnTo>
                <a:lnTo>
                  <a:pt x="34" y="16"/>
                </a:lnTo>
                <a:lnTo>
                  <a:pt x="35" y="17"/>
                </a:lnTo>
                <a:lnTo>
                  <a:pt x="36" y="17"/>
                </a:lnTo>
                <a:lnTo>
                  <a:pt x="35" y="18"/>
                </a:lnTo>
                <a:lnTo>
                  <a:pt x="37" y="18"/>
                </a:lnTo>
                <a:lnTo>
                  <a:pt x="37" y="19"/>
                </a:lnTo>
                <a:lnTo>
                  <a:pt x="36" y="19"/>
                </a:lnTo>
                <a:lnTo>
                  <a:pt x="35" y="2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3012271" y="1905058"/>
            <a:ext cx="527596" cy="590663"/>
          </a:xfrm>
          <a:custGeom>
            <a:avLst/>
            <a:gdLst>
              <a:gd name="T0" fmla="*/ 2147483647 w 90"/>
              <a:gd name="T1" fmla="*/ 2147483647 h 105"/>
              <a:gd name="T2" fmla="*/ 2147483647 w 90"/>
              <a:gd name="T3" fmla="*/ 2147483647 h 105"/>
              <a:gd name="T4" fmla="*/ 2147483647 w 90"/>
              <a:gd name="T5" fmla="*/ 2147483647 h 105"/>
              <a:gd name="T6" fmla="*/ 2147483647 w 90"/>
              <a:gd name="T7" fmla="*/ 2147483647 h 105"/>
              <a:gd name="T8" fmla="*/ 2147483647 w 90"/>
              <a:gd name="T9" fmla="*/ 2147483647 h 105"/>
              <a:gd name="T10" fmla="*/ 2147483647 w 90"/>
              <a:gd name="T11" fmla="*/ 2147483647 h 105"/>
              <a:gd name="T12" fmla="*/ 2147483647 w 90"/>
              <a:gd name="T13" fmla="*/ 2147483647 h 105"/>
              <a:gd name="T14" fmla="*/ 2147483647 w 90"/>
              <a:gd name="T15" fmla="*/ 2147483647 h 105"/>
              <a:gd name="T16" fmla="*/ 2147483647 w 90"/>
              <a:gd name="T17" fmla="*/ 2147483647 h 105"/>
              <a:gd name="T18" fmla="*/ 2147483647 w 90"/>
              <a:gd name="T19" fmla="*/ 2147483647 h 105"/>
              <a:gd name="T20" fmla="*/ 2147483647 w 90"/>
              <a:gd name="T21" fmla="*/ 2147483647 h 105"/>
              <a:gd name="T22" fmla="*/ 2147483647 w 90"/>
              <a:gd name="T23" fmla="*/ 2147483647 h 105"/>
              <a:gd name="T24" fmla="*/ 2147483647 w 90"/>
              <a:gd name="T25" fmla="*/ 2147483647 h 105"/>
              <a:gd name="T26" fmla="*/ 2147483647 w 90"/>
              <a:gd name="T27" fmla="*/ 2147483647 h 105"/>
              <a:gd name="T28" fmla="*/ 2147483647 w 90"/>
              <a:gd name="T29" fmla="*/ 2147483647 h 105"/>
              <a:gd name="T30" fmla="*/ 2147483647 w 90"/>
              <a:gd name="T31" fmla="*/ 2147483647 h 105"/>
              <a:gd name="T32" fmla="*/ 2147483647 w 90"/>
              <a:gd name="T33" fmla="*/ 2147483647 h 105"/>
              <a:gd name="T34" fmla="*/ 2147483647 w 90"/>
              <a:gd name="T35" fmla="*/ 2147483647 h 105"/>
              <a:gd name="T36" fmla="*/ 2147483647 w 90"/>
              <a:gd name="T37" fmla="*/ 2147483647 h 105"/>
              <a:gd name="T38" fmla="*/ 2147483647 w 90"/>
              <a:gd name="T39" fmla="*/ 2147483647 h 105"/>
              <a:gd name="T40" fmla="*/ 2147483647 w 90"/>
              <a:gd name="T41" fmla="*/ 2147483647 h 105"/>
              <a:gd name="T42" fmla="*/ 2147483647 w 90"/>
              <a:gd name="T43" fmla="*/ 2147483647 h 105"/>
              <a:gd name="T44" fmla="*/ 2147483647 w 90"/>
              <a:gd name="T45" fmla="*/ 0 h 105"/>
              <a:gd name="T46" fmla="*/ 2147483647 w 90"/>
              <a:gd name="T47" fmla="*/ 2147483647 h 105"/>
              <a:gd name="T48" fmla="*/ 2147483647 w 90"/>
              <a:gd name="T49" fmla="*/ 2147483647 h 105"/>
              <a:gd name="T50" fmla="*/ 2147483647 w 90"/>
              <a:gd name="T51" fmla="*/ 2147483647 h 105"/>
              <a:gd name="T52" fmla="*/ 2147483647 w 90"/>
              <a:gd name="T53" fmla="*/ 2147483647 h 105"/>
              <a:gd name="T54" fmla="*/ 2147483647 w 90"/>
              <a:gd name="T55" fmla="*/ 2147483647 h 105"/>
              <a:gd name="T56" fmla="*/ 2147483647 w 90"/>
              <a:gd name="T57" fmla="*/ 2147483647 h 105"/>
              <a:gd name="T58" fmla="*/ 2147483647 w 90"/>
              <a:gd name="T59" fmla="*/ 2147483647 h 105"/>
              <a:gd name="T60" fmla="*/ 2147483647 w 90"/>
              <a:gd name="T61" fmla="*/ 2147483647 h 105"/>
              <a:gd name="T62" fmla="*/ 2147483647 w 90"/>
              <a:gd name="T63" fmla="*/ 2147483647 h 105"/>
              <a:gd name="T64" fmla="*/ 2147483647 w 90"/>
              <a:gd name="T65" fmla="*/ 2147483647 h 105"/>
              <a:gd name="T66" fmla="*/ 2147483647 w 90"/>
              <a:gd name="T67" fmla="*/ 2147483647 h 105"/>
              <a:gd name="T68" fmla="*/ 2147483647 w 90"/>
              <a:gd name="T69" fmla="*/ 2147483647 h 105"/>
              <a:gd name="T70" fmla="*/ 2147483647 w 90"/>
              <a:gd name="T71" fmla="*/ 2147483647 h 105"/>
              <a:gd name="T72" fmla="*/ 2147483647 w 90"/>
              <a:gd name="T73" fmla="*/ 2147483647 h 105"/>
              <a:gd name="T74" fmla="*/ 2147483647 w 90"/>
              <a:gd name="T75" fmla="*/ 2147483647 h 105"/>
              <a:gd name="T76" fmla="*/ 2147483647 w 90"/>
              <a:gd name="T77" fmla="*/ 2147483647 h 105"/>
              <a:gd name="T78" fmla="*/ 2147483647 w 90"/>
              <a:gd name="T79" fmla="*/ 2147483647 h 105"/>
              <a:gd name="T80" fmla="*/ 2147483647 w 90"/>
              <a:gd name="T81" fmla="*/ 2147483647 h 105"/>
              <a:gd name="T82" fmla="*/ 2147483647 w 90"/>
              <a:gd name="T83" fmla="*/ 2147483647 h 105"/>
              <a:gd name="T84" fmla="*/ 2147483647 w 90"/>
              <a:gd name="T85" fmla="*/ 2147483647 h 105"/>
              <a:gd name="T86" fmla="*/ 2147483647 w 90"/>
              <a:gd name="T87" fmla="*/ 2147483647 h 105"/>
              <a:gd name="T88" fmla="*/ 2147483647 w 90"/>
              <a:gd name="T89" fmla="*/ 2147483647 h 105"/>
              <a:gd name="T90" fmla="*/ 2147483647 w 90"/>
              <a:gd name="T91" fmla="*/ 2147483647 h 105"/>
              <a:gd name="T92" fmla="*/ 2147483647 w 90"/>
              <a:gd name="T93" fmla="*/ 2147483647 h 105"/>
              <a:gd name="T94" fmla="*/ 2147483647 w 90"/>
              <a:gd name="T95" fmla="*/ 2147483647 h 105"/>
              <a:gd name="T96" fmla="*/ 2147483647 w 90"/>
              <a:gd name="T97" fmla="*/ 2147483647 h 105"/>
              <a:gd name="T98" fmla="*/ 2147483647 w 90"/>
              <a:gd name="T99" fmla="*/ 2147483647 h 105"/>
              <a:gd name="T100" fmla="*/ 2147483647 w 90"/>
              <a:gd name="T101" fmla="*/ 2147483647 h 105"/>
              <a:gd name="T102" fmla="*/ 2147483647 w 90"/>
              <a:gd name="T103" fmla="*/ 2147483647 h 105"/>
              <a:gd name="T104" fmla="*/ 2147483647 w 90"/>
              <a:gd name="T105" fmla="*/ 2147483647 h 105"/>
              <a:gd name="T106" fmla="*/ 2147483647 w 90"/>
              <a:gd name="T107" fmla="*/ 2147483647 h 105"/>
              <a:gd name="T108" fmla="*/ 2147483647 w 90"/>
              <a:gd name="T109" fmla="*/ 2147483647 h 105"/>
              <a:gd name="T110" fmla="*/ 2147483647 w 90"/>
              <a:gd name="T111" fmla="*/ 2147483647 h 105"/>
              <a:gd name="T112" fmla="*/ 2147483647 w 90"/>
              <a:gd name="T113" fmla="*/ 2147483647 h 105"/>
              <a:gd name="T114" fmla="*/ 2147483647 w 90"/>
              <a:gd name="T115" fmla="*/ 2147483647 h 105"/>
              <a:gd name="T116" fmla="*/ 2147483647 w 90"/>
              <a:gd name="T117" fmla="*/ 2147483647 h 105"/>
              <a:gd name="T118" fmla="*/ 2147483647 w 90"/>
              <a:gd name="T119" fmla="*/ 2147483647 h 1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105"/>
              <a:gd name="T182" fmla="*/ 90 w 90"/>
              <a:gd name="T183" fmla="*/ 105 h 10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105">
                <a:moveTo>
                  <a:pt x="55" y="99"/>
                </a:moveTo>
                <a:lnTo>
                  <a:pt x="55" y="99"/>
                </a:lnTo>
                <a:lnTo>
                  <a:pt x="63" y="94"/>
                </a:lnTo>
                <a:lnTo>
                  <a:pt x="65" y="95"/>
                </a:lnTo>
                <a:lnTo>
                  <a:pt x="66" y="96"/>
                </a:lnTo>
                <a:lnTo>
                  <a:pt x="67" y="94"/>
                </a:lnTo>
                <a:lnTo>
                  <a:pt x="72" y="94"/>
                </a:lnTo>
                <a:lnTo>
                  <a:pt x="73" y="91"/>
                </a:lnTo>
                <a:lnTo>
                  <a:pt x="74" y="88"/>
                </a:lnTo>
                <a:lnTo>
                  <a:pt x="75" y="84"/>
                </a:lnTo>
                <a:lnTo>
                  <a:pt x="77" y="81"/>
                </a:lnTo>
                <a:lnTo>
                  <a:pt x="77" y="79"/>
                </a:lnTo>
                <a:lnTo>
                  <a:pt x="78" y="77"/>
                </a:lnTo>
                <a:lnTo>
                  <a:pt x="79" y="75"/>
                </a:lnTo>
                <a:lnTo>
                  <a:pt x="80" y="75"/>
                </a:lnTo>
                <a:lnTo>
                  <a:pt x="81" y="75"/>
                </a:lnTo>
                <a:lnTo>
                  <a:pt x="81" y="74"/>
                </a:lnTo>
                <a:lnTo>
                  <a:pt x="84" y="74"/>
                </a:lnTo>
                <a:lnTo>
                  <a:pt x="87" y="70"/>
                </a:lnTo>
                <a:lnTo>
                  <a:pt x="90" y="67"/>
                </a:lnTo>
                <a:lnTo>
                  <a:pt x="88" y="67"/>
                </a:lnTo>
                <a:lnTo>
                  <a:pt x="88" y="68"/>
                </a:lnTo>
                <a:lnTo>
                  <a:pt x="84" y="64"/>
                </a:lnTo>
                <a:lnTo>
                  <a:pt x="81" y="56"/>
                </a:lnTo>
                <a:lnTo>
                  <a:pt x="79" y="50"/>
                </a:lnTo>
                <a:lnTo>
                  <a:pt x="78" y="47"/>
                </a:lnTo>
                <a:lnTo>
                  <a:pt x="79" y="46"/>
                </a:lnTo>
                <a:lnTo>
                  <a:pt x="81" y="44"/>
                </a:lnTo>
                <a:lnTo>
                  <a:pt x="83" y="43"/>
                </a:lnTo>
                <a:lnTo>
                  <a:pt x="82" y="40"/>
                </a:lnTo>
                <a:lnTo>
                  <a:pt x="80" y="39"/>
                </a:lnTo>
                <a:lnTo>
                  <a:pt x="79" y="37"/>
                </a:lnTo>
                <a:lnTo>
                  <a:pt x="76" y="37"/>
                </a:lnTo>
                <a:lnTo>
                  <a:pt x="76" y="36"/>
                </a:lnTo>
                <a:lnTo>
                  <a:pt x="75" y="36"/>
                </a:lnTo>
                <a:lnTo>
                  <a:pt x="75" y="35"/>
                </a:lnTo>
                <a:lnTo>
                  <a:pt x="73" y="35"/>
                </a:lnTo>
                <a:lnTo>
                  <a:pt x="72" y="33"/>
                </a:lnTo>
                <a:lnTo>
                  <a:pt x="71" y="33"/>
                </a:lnTo>
                <a:lnTo>
                  <a:pt x="72" y="28"/>
                </a:lnTo>
                <a:lnTo>
                  <a:pt x="74" y="26"/>
                </a:lnTo>
                <a:lnTo>
                  <a:pt x="76" y="24"/>
                </a:lnTo>
                <a:lnTo>
                  <a:pt x="76" y="23"/>
                </a:lnTo>
                <a:lnTo>
                  <a:pt x="77" y="19"/>
                </a:lnTo>
                <a:lnTo>
                  <a:pt x="75" y="19"/>
                </a:lnTo>
                <a:lnTo>
                  <a:pt x="73" y="18"/>
                </a:lnTo>
                <a:lnTo>
                  <a:pt x="72" y="20"/>
                </a:lnTo>
                <a:lnTo>
                  <a:pt x="73" y="21"/>
                </a:lnTo>
                <a:lnTo>
                  <a:pt x="73" y="23"/>
                </a:lnTo>
                <a:lnTo>
                  <a:pt x="70" y="26"/>
                </a:lnTo>
                <a:lnTo>
                  <a:pt x="69" y="26"/>
                </a:lnTo>
                <a:lnTo>
                  <a:pt x="67" y="26"/>
                </a:lnTo>
                <a:lnTo>
                  <a:pt x="68" y="25"/>
                </a:lnTo>
                <a:lnTo>
                  <a:pt x="67" y="23"/>
                </a:lnTo>
                <a:lnTo>
                  <a:pt x="68" y="22"/>
                </a:lnTo>
                <a:lnTo>
                  <a:pt x="68" y="21"/>
                </a:lnTo>
                <a:lnTo>
                  <a:pt x="70" y="20"/>
                </a:lnTo>
                <a:lnTo>
                  <a:pt x="71" y="19"/>
                </a:lnTo>
                <a:lnTo>
                  <a:pt x="70" y="19"/>
                </a:lnTo>
                <a:lnTo>
                  <a:pt x="68" y="15"/>
                </a:lnTo>
                <a:lnTo>
                  <a:pt x="63" y="8"/>
                </a:lnTo>
                <a:lnTo>
                  <a:pt x="57" y="0"/>
                </a:lnTo>
                <a:lnTo>
                  <a:pt x="51" y="0"/>
                </a:lnTo>
                <a:lnTo>
                  <a:pt x="51" y="4"/>
                </a:lnTo>
                <a:lnTo>
                  <a:pt x="53" y="7"/>
                </a:lnTo>
                <a:lnTo>
                  <a:pt x="51" y="8"/>
                </a:lnTo>
                <a:lnTo>
                  <a:pt x="46" y="8"/>
                </a:lnTo>
                <a:lnTo>
                  <a:pt x="44" y="6"/>
                </a:lnTo>
                <a:lnTo>
                  <a:pt x="37" y="6"/>
                </a:lnTo>
                <a:lnTo>
                  <a:pt x="38" y="10"/>
                </a:lnTo>
                <a:lnTo>
                  <a:pt x="35" y="15"/>
                </a:lnTo>
                <a:lnTo>
                  <a:pt x="35" y="19"/>
                </a:lnTo>
                <a:lnTo>
                  <a:pt x="27" y="18"/>
                </a:lnTo>
                <a:lnTo>
                  <a:pt x="23" y="17"/>
                </a:lnTo>
                <a:lnTo>
                  <a:pt x="22" y="20"/>
                </a:lnTo>
                <a:lnTo>
                  <a:pt x="37" y="22"/>
                </a:lnTo>
                <a:lnTo>
                  <a:pt x="41" y="24"/>
                </a:lnTo>
                <a:lnTo>
                  <a:pt x="41" y="26"/>
                </a:lnTo>
                <a:lnTo>
                  <a:pt x="40" y="26"/>
                </a:lnTo>
                <a:lnTo>
                  <a:pt x="41" y="28"/>
                </a:lnTo>
                <a:lnTo>
                  <a:pt x="41" y="30"/>
                </a:lnTo>
                <a:lnTo>
                  <a:pt x="40" y="30"/>
                </a:lnTo>
                <a:lnTo>
                  <a:pt x="39" y="33"/>
                </a:lnTo>
                <a:lnTo>
                  <a:pt x="35" y="37"/>
                </a:lnTo>
                <a:lnTo>
                  <a:pt x="32" y="38"/>
                </a:lnTo>
                <a:lnTo>
                  <a:pt x="31" y="39"/>
                </a:lnTo>
                <a:lnTo>
                  <a:pt x="30" y="38"/>
                </a:lnTo>
                <a:lnTo>
                  <a:pt x="30" y="40"/>
                </a:lnTo>
                <a:lnTo>
                  <a:pt x="27" y="40"/>
                </a:lnTo>
                <a:lnTo>
                  <a:pt x="25" y="41"/>
                </a:lnTo>
                <a:lnTo>
                  <a:pt x="25" y="42"/>
                </a:lnTo>
                <a:lnTo>
                  <a:pt x="22" y="44"/>
                </a:lnTo>
                <a:lnTo>
                  <a:pt x="22" y="46"/>
                </a:lnTo>
                <a:lnTo>
                  <a:pt x="20" y="46"/>
                </a:lnTo>
                <a:lnTo>
                  <a:pt x="20" y="51"/>
                </a:lnTo>
                <a:lnTo>
                  <a:pt x="21" y="51"/>
                </a:lnTo>
                <a:lnTo>
                  <a:pt x="22" y="53"/>
                </a:lnTo>
                <a:lnTo>
                  <a:pt x="20" y="56"/>
                </a:lnTo>
                <a:lnTo>
                  <a:pt x="20" y="59"/>
                </a:lnTo>
                <a:lnTo>
                  <a:pt x="22" y="59"/>
                </a:lnTo>
                <a:lnTo>
                  <a:pt x="24" y="61"/>
                </a:lnTo>
                <a:lnTo>
                  <a:pt x="26" y="64"/>
                </a:lnTo>
                <a:lnTo>
                  <a:pt x="26" y="65"/>
                </a:lnTo>
                <a:lnTo>
                  <a:pt x="21" y="67"/>
                </a:lnTo>
                <a:lnTo>
                  <a:pt x="20" y="70"/>
                </a:lnTo>
                <a:lnTo>
                  <a:pt x="20" y="72"/>
                </a:lnTo>
                <a:lnTo>
                  <a:pt x="21" y="75"/>
                </a:lnTo>
                <a:lnTo>
                  <a:pt x="21" y="78"/>
                </a:lnTo>
                <a:lnTo>
                  <a:pt x="21" y="79"/>
                </a:lnTo>
                <a:lnTo>
                  <a:pt x="20" y="81"/>
                </a:lnTo>
                <a:lnTo>
                  <a:pt x="18" y="80"/>
                </a:lnTo>
                <a:lnTo>
                  <a:pt x="17" y="80"/>
                </a:lnTo>
                <a:lnTo>
                  <a:pt x="17" y="81"/>
                </a:lnTo>
                <a:lnTo>
                  <a:pt x="16" y="81"/>
                </a:lnTo>
                <a:lnTo>
                  <a:pt x="15" y="81"/>
                </a:lnTo>
                <a:lnTo>
                  <a:pt x="14" y="81"/>
                </a:lnTo>
                <a:lnTo>
                  <a:pt x="13" y="82"/>
                </a:lnTo>
                <a:lnTo>
                  <a:pt x="11" y="80"/>
                </a:lnTo>
                <a:lnTo>
                  <a:pt x="10" y="80"/>
                </a:lnTo>
                <a:lnTo>
                  <a:pt x="9" y="81"/>
                </a:lnTo>
                <a:lnTo>
                  <a:pt x="8" y="81"/>
                </a:lnTo>
                <a:lnTo>
                  <a:pt x="7" y="81"/>
                </a:lnTo>
                <a:lnTo>
                  <a:pt x="7" y="82"/>
                </a:lnTo>
                <a:lnTo>
                  <a:pt x="5" y="82"/>
                </a:lnTo>
                <a:lnTo>
                  <a:pt x="3" y="81"/>
                </a:lnTo>
                <a:lnTo>
                  <a:pt x="3" y="83"/>
                </a:lnTo>
                <a:lnTo>
                  <a:pt x="2" y="84"/>
                </a:lnTo>
                <a:lnTo>
                  <a:pt x="1" y="86"/>
                </a:lnTo>
                <a:lnTo>
                  <a:pt x="0" y="86"/>
                </a:lnTo>
                <a:lnTo>
                  <a:pt x="2" y="87"/>
                </a:lnTo>
                <a:lnTo>
                  <a:pt x="2" y="88"/>
                </a:lnTo>
                <a:lnTo>
                  <a:pt x="5" y="87"/>
                </a:lnTo>
                <a:lnTo>
                  <a:pt x="7" y="87"/>
                </a:lnTo>
                <a:lnTo>
                  <a:pt x="6" y="86"/>
                </a:lnTo>
                <a:lnTo>
                  <a:pt x="6" y="84"/>
                </a:lnTo>
                <a:lnTo>
                  <a:pt x="6" y="83"/>
                </a:lnTo>
                <a:lnTo>
                  <a:pt x="7" y="82"/>
                </a:lnTo>
                <a:lnTo>
                  <a:pt x="10" y="82"/>
                </a:lnTo>
                <a:lnTo>
                  <a:pt x="12" y="83"/>
                </a:lnTo>
                <a:lnTo>
                  <a:pt x="13" y="84"/>
                </a:lnTo>
                <a:lnTo>
                  <a:pt x="13" y="85"/>
                </a:lnTo>
                <a:lnTo>
                  <a:pt x="12" y="86"/>
                </a:lnTo>
                <a:lnTo>
                  <a:pt x="14" y="89"/>
                </a:lnTo>
                <a:lnTo>
                  <a:pt x="16" y="91"/>
                </a:lnTo>
                <a:lnTo>
                  <a:pt x="18" y="91"/>
                </a:lnTo>
                <a:lnTo>
                  <a:pt x="19" y="91"/>
                </a:lnTo>
                <a:lnTo>
                  <a:pt x="19" y="95"/>
                </a:lnTo>
                <a:lnTo>
                  <a:pt x="21" y="95"/>
                </a:lnTo>
                <a:lnTo>
                  <a:pt x="24" y="95"/>
                </a:lnTo>
                <a:lnTo>
                  <a:pt x="25" y="92"/>
                </a:lnTo>
                <a:lnTo>
                  <a:pt x="28" y="93"/>
                </a:lnTo>
                <a:lnTo>
                  <a:pt x="29" y="93"/>
                </a:lnTo>
                <a:lnTo>
                  <a:pt x="29" y="94"/>
                </a:lnTo>
                <a:lnTo>
                  <a:pt x="28" y="95"/>
                </a:lnTo>
                <a:lnTo>
                  <a:pt x="28" y="96"/>
                </a:lnTo>
                <a:lnTo>
                  <a:pt x="29" y="96"/>
                </a:lnTo>
                <a:lnTo>
                  <a:pt x="29" y="97"/>
                </a:lnTo>
                <a:lnTo>
                  <a:pt x="30" y="98"/>
                </a:lnTo>
                <a:lnTo>
                  <a:pt x="30" y="99"/>
                </a:lnTo>
                <a:lnTo>
                  <a:pt x="30" y="100"/>
                </a:lnTo>
                <a:lnTo>
                  <a:pt x="30" y="101"/>
                </a:lnTo>
                <a:lnTo>
                  <a:pt x="30" y="103"/>
                </a:lnTo>
                <a:lnTo>
                  <a:pt x="33" y="102"/>
                </a:lnTo>
                <a:lnTo>
                  <a:pt x="37" y="103"/>
                </a:lnTo>
                <a:lnTo>
                  <a:pt x="41" y="103"/>
                </a:lnTo>
                <a:lnTo>
                  <a:pt x="43" y="105"/>
                </a:lnTo>
                <a:lnTo>
                  <a:pt x="55" y="9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" name="Freeform 36"/>
          <p:cNvSpPr>
            <a:spLocks/>
          </p:cNvSpPr>
          <p:nvPr/>
        </p:nvSpPr>
        <p:spPr bwMode="auto">
          <a:xfrm>
            <a:off x="2448926" y="2168727"/>
            <a:ext cx="410593" cy="495159"/>
          </a:xfrm>
          <a:custGeom>
            <a:avLst/>
            <a:gdLst>
              <a:gd name="T0" fmla="*/ 2147483647 w 70"/>
              <a:gd name="T1" fmla="*/ 2147483647 h 88"/>
              <a:gd name="T2" fmla="*/ 2147483647 w 70"/>
              <a:gd name="T3" fmla="*/ 2147483647 h 88"/>
              <a:gd name="T4" fmla="*/ 2147483647 w 70"/>
              <a:gd name="T5" fmla="*/ 2147483647 h 88"/>
              <a:gd name="T6" fmla="*/ 2147483647 w 70"/>
              <a:gd name="T7" fmla="*/ 2147483647 h 88"/>
              <a:gd name="T8" fmla="*/ 2147483647 w 70"/>
              <a:gd name="T9" fmla="*/ 2147483647 h 88"/>
              <a:gd name="T10" fmla="*/ 2147483647 w 70"/>
              <a:gd name="T11" fmla="*/ 2147483647 h 88"/>
              <a:gd name="T12" fmla="*/ 2147483647 w 70"/>
              <a:gd name="T13" fmla="*/ 2147483647 h 88"/>
              <a:gd name="T14" fmla="*/ 2147483647 w 70"/>
              <a:gd name="T15" fmla="*/ 2147483647 h 88"/>
              <a:gd name="T16" fmla="*/ 2147483647 w 70"/>
              <a:gd name="T17" fmla="*/ 2147483647 h 88"/>
              <a:gd name="T18" fmla="*/ 2147483647 w 70"/>
              <a:gd name="T19" fmla="*/ 2147483647 h 88"/>
              <a:gd name="T20" fmla="*/ 2147483647 w 70"/>
              <a:gd name="T21" fmla="*/ 2147483647 h 88"/>
              <a:gd name="T22" fmla="*/ 2147483647 w 70"/>
              <a:gd name="T23" fmla="*/ 2147483647 h 88"/>
              <a:gd name="T24" fmla="*/ 2147483647 w 70"/>
              <a:gd name="T25" fmla="*/ 2147483647 h 88"/>
              <a:gd name="T26" fmla="*/ 2147483647 w 70"/>
              <a:gd name="T27" fmla="*/ 2147483647 h 88"/>
              <a:gd name="T28" fmla="*/ 2147483647 w 70"/>
              <a:gd name="T29" fmla="*/ 2147483647 h 88"/>
              <a:gd name="T30" fmla="*/ 2147483647 w 70"/>
              <a:gd name="T31" fmla="*/ 2147483647 h 88"/>
              <a:gd name="T32" fmla="*/ 2147483647 w 70"/>
              <a:gd name="T33" fmla="*/ 2147483647 h 88"/>
              <a:gd name="T34" fmla="*/ 2147483647 w 70"/>
              <a:gd name="T35" fmla="*/ 2147483647 h 88"/>
              <a:gd name="T36" fmla="*/ 2147483647 w 70"/>
              <a:gd name="T37" fmla="*/ 2147483647 h 88"/>
              <a:gd name="T38" fmla="*/ 2147483647 w 70"/>
              <a:gd name="T39" fmla="*/ 2147483647 h 88"/>
              <a:gd name="T40" fmla="*/ 2147483647 w 70"/>
              <a:gd name="T41" fmla="*/ 2147483647 h 88"/>
              <a:gd name="T42" fmla="*/ 2147483647 w 70"/>
              <a:gd name="T43" fmla="*/ 2147483647 h 88"/>
              <a:gd name="T44" fmla="*/ 2147483647 w 70"/>
              <a:gd name="T45" fmla="*/ 2147483647 h 88"/>
              <a:gd name="T46" fmla="*/ 2147483647 w 70"/>
              <a:gd name="T47" fmla="*/ 2147483647 h 88"/>
              <a:gd name="T48" fmla="*/ 2147483647 w 70"/>
              <a:gd name="T49" fmla="*/ 2147483647 h 88"/>
              <a:gd name="T50" fmla="*/ 2147483647 w 70"/>
              <a:gd name="T51" fmla="*/ 2147483647 h 88"/>
              <a:gd name="T52" fmla="*/ 2147483647 w 70"/>
              <a:gd name="T53" fmla="*/ 2147483647 h 88"/>
              <a:gd name="T54" fmla="*/ 2147483647 w 70"/>
              <a:gd name="T55" fmla="*/ 2147483647 h 88"/>
              <a:gd name="T56" fmla="*/ 2147483647 w 70"/>
              <a:gd name="T57" fmla="*/ 2147483647 h 88"/>
              <a:gd name="T58" fmla="*/ 2147483647 w 70"/>
              <a:gd name="T59" fmla="*/ 2147483647 h 88"/>
              <a:gd name="T60" fmla="*/ 2147483647 w 70"/>
              <a:gd name="T61" fmla="*/ 2147483647 h 88"/>
              <a:gd name="T62" fmla="*/ 2147483647 w 70"/>
              <a:gd name="T63" fmla="*/ 2147483647 h 88"/>
              <a:gd name="T64" fmla="*/ 2147483647 w 70"/>
              <a:gd name="T65" fmla="*/ 2147483647 h 88"/>
              <a:gd name="T66" fmla="*/ 2147483647 w 70"/>
              <a:gd name="T67" fmla="*/ 2147483647 h 88"/>
              <a:gd name="T68" fmla="*/ 2147483647 w 70"/>
              <a:gd name="T69" fmla="*/ 2147483647 h 88"/>
              <a:gd name="T70" fmla="*/ 2147483647 w 70"/>
              <a:gd name="T71" fmla="*/ 2147483647 h 88"/>
              <a:gd name="T72" fmla="*/ 2147483647 w 70"/>
              <a:gd name="T73" fmla="*/ 2147483647 h 88"/>
              <a:gd name="T74" fmla="*/ 2147483647 w 70"/>
              <a:gd name="T75" fmla="*/ 2147483647 h 88"/>
              <a:gd name="T76" fmla="*/ 2147483647 w 70"/>
              <a:gd name="T77" fmla="*/ 2147483647 h 88"/>
              <a:gd name="T78" fmla="*/ 2147483647 w 70"/>
              <a:gd name="T79" fmla="*/ 2147483647 h 88"/>
              <a:gd name="T80" fmla="*/ 2147483647 w 70"/>
              <a:gd name="T81" fmla="*/ 2147483647 h 88"/>
              <a:gd name="T82" fmla="*/ 2147483647 w 70"/>
              <a:gd name="T83" fmla="*/ 2147483647 h 88"/>
              <a:gd name="T84" fmla="*/ 2147483647 w 70"/>
              <a:gd name="T85" fmla="*/ 2147483647 h 88"/>
              <a:gd name="T86" fmla="*/ 2147483647 w 70"/>
              <a:gd name="T87" fmla="*/ 2147483647 h 88"/>
              <a:gd name="T88" fmla="*/ 2147483647 w 70"/>
              <a:gd name="T89" fmla="*/ 2147483647 h 88"/>
              <a:gd name="T90" fmla="*/ 2147483647 w 70"/>
              <a:gd name="T91" fmla="*/ 2147483647 h 88"/>
              <a:gd name="T92" fmla="*/ 2147483647 w 70"/>
              <a:gd name="T93" fmla="*/ 0 h 88"/>
              <a:gd name="T94" fmla="*/ 2147483647 w 70"/>
              <a:gd name="T95" fmla="*/ 2147483647 h 88"/>
              <a:gd name="T96" fmla="*/ 2147483647 w 70"/>
              <a:gd name="T97" fmla="*/ 2147483647 h 88"/>
              <a:gd name="T98" fmla="*/ 2147483647 w 70"/>
              <a:gd name="T99" fmla="*/ 2147483647 h 88"/>
              <a:gd name="T100" fmla="*/ 2147483647 w 70"/>
              <a:gd name="T101" fmla="*/ 2147483647 h 88"/>
              <a:gd name="T102" fmla="*/ 2147483647 w 70"/>
              <a:gd name="T103" fmla="*/ 2147483647 h 88"/>
              <a:gd name="T104" fmla="*/ 2147483647 w 70"/>
              <a:gd name="T105" fmla="*/ 2147483647 h 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0"/>
              <a:gd name="T160" fmla="*/ 0 h 88"/>
              <a:gd name="T161" fmla="*/ 70 w 70"/>
              <a:gd name="T162" fmla="*/ 88 h 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0" h="88">
                <a:moveTo>
                  <a:pt x="35" y="10"/>
                </a:moveTo>
                <a:lnTo>
                  <a:pt x="35" y="13"/>
                </a:lnTo>
                <a:lnTo>
                  <a:pt x="35" y="15"/>
                </a:lnTo>
                <a:lnTo>
                  <a:pt x="36" y="17"/>
                </a:lnTo>
                <a:lnTo>
                  <a:pt x="36" y="18"/>
                </a:lnTo>
                <a:lnTo>
                  <a:pt x="35" y="23"/>
                </a:lnTo>
                <a:lnTo>
                  <a:pt x="35" y="25"/>
                </a:lnTo>
                <a:lnTo>
                  <a:pt x="35" y="27"/>
                </a:lnTo>
                <a:lnTo>
                  <a:pt x="32" y="30"/>
                </a:lnTo>
                <a:lnTo>
                  <a:pt x="31" y="29"/>
                </a:lnTo>
                <a:lnTo>
                  <a:pt x="31" y="28"/>
                </a:lnTo>
                <a:lnTo>
                  <a:pt x="30" y="27"/>
                </a:lnTo>
                <a:lnTo>
                  <a:pt x="28" y="26"/>
                </a:lnTo>
                <a:lnTo>
                  <a:pt x="27" y="26"/>
                </a:lnTo>
                <a:lnTo>
                  <a:pt x="26" y="28"/>
                </a:lnTo>
                <a:lnTo>
                  <a:pt x="27" y="29"/>
                </a:lnTo>
                <a:lnTo>
                  <a:pt x="28" y="31"/>
                </a:lnTo>
                <a:lnTo>
                  <a:pt x="27" y="31"/>
                </a:lnTo>
                <a:lnTo>
                  <a:pt x="27" y="33"/>
                </a:lnTo>
                <a:lnTo>
                  <a:pt x="26" y="34"/>
                </a:lnTo>
                <a:lnTo>
                  <a:pt x="23" y="33"/>
                </a:lnTo>
                <a:lnTo>
                  <a:pt x="22" y="32"/>
                </a:lnTo>
                <a:lnTo>
                  <a:pt x="20" y="30"/>
                </a:lnTo>
                <a:lnTo>
                  <a:pt x="18" y="29"/>
                </a:lnTo>
                <a:lnTo>
                  <a:pt x="17" y="29"/>
                </a:lnTo>
                <a:lnTo>
                  <a:pt x="16" y="27"/>
                </a:lnTo>
                <a:lnTo>
                  <a:pt x="14" y="24"/>
                </a:lnTo>
                <a:lnTo>
                  <a:pt x="12" y="21"/>
                </a:lnTo>
                <a:lnTo>
                  <a:pt x="11" y="20"/>
                </a:lnTo>
                <a:lnTo>
                  <a:pt x="10" y="20"/>
                </a:lnTo>
                <a:lnTo>
                  <a:pt x="9" y="20"/>
                </a:lnTo>
                <a:lnTo>
                  <a:pt x="8" y="20"/>
                </a:lnTo>
                <a:lnTo>
                  <a:pt x="7" y="19"/>
                </a:lnTo>
                <a:lnTo>
                  <a:pt x="6" y="19"/>
                </a:lnTo>
                <a:lnTo>
                  <a:pt x="5" y="23"/>
                </a:lnTo>
                <a:lnTo>
                  <a:pt x="5" y="24"/>
                </a:lnTo>
                <a:lnTo>
                  <a:pt x="7" y="24"/>
                </a:lnTo>
                <a:lnTo>
                  <a:pt x="8" y="25"/>
                </a:lnTo>
                <a:lnTo>
                  <a:pt x="8" y="26"/>
                </a:lnTo>
                <a:lnTo>
                  <a:pt x="6" y="28"/>
                </a:lnTo>
                <a:lnTo>
                  <a:pt x="6" y="27"/>
                </a:lnTo>
                <a:lnTo>
                  <a:pt x="5" y="26"/>
                </a:lnTo>
                <a:lnTo>
                  <a:pt x="4" y="27"/>
                </a:lnTo>
                <a:lnTo>
                  <a:pt x="2" y="27"/>
                </a:lnTo>
                <a:lnTo>
                  <a:pt x="1" y="27"/>
                </a:lnTo>
                <a:lnTo>
                  <a:pt x="1" y="29"/>
                </a:lnTo>
                <a:lnTo>
                  <a:pt x="3" y="30"/>
                </a:lnTo>
                <a:lnTo>
                  <a:pt x="3" y="33"/>
                </a:lnTo>
                <a:lnTo>
                  <a:pt x="0" y="35"/>
                </a:lnTo>
                <a:lnTo>
                  <a:pt x="1" y="37"/>
                </a:lnTo>
                <a:lnTo>
                  <a:pt x="0" y="38"/>
                </a:lnTo>
                <a:lnTo>
                  <a:pt x="1" y="39"/>
                </a:lnTo>
                <a:lnTo>
                  <a:pt x="3" y="38"/>
                </a:lnTo>
                <a:lnTo>
                  <a:pt x="4" y="38"/>
                </a:lnTo>
                <a:lnTo>
                  <a:pt x="7" y="41"/>
                </a:lnTo>
                <a:lnTo>
                  <a:pt x="9" y="42"/>
                </a:lnTo>
                <a:lnTo>
                  <a:pt x="9" y="43"/>
                </a:lnTo>
                <a:lnTo>
                  <a:pt x="9" y="46"/>
                </a:lnTo>
                <a:lnTo>
                  <a:pt x="12" y="50"/>
                </a:lnTo>
                <a:lnTo>
                  <a:pt x="12" y="52"/>
                </a:lnTo>
                <a:lnTo>
                  <a:pt x="12" y="54"/>
                </a:lnTo>
                <a:lnTo>
                  <a:pt x="12" y="55"/>
                </a:lnTo>
                <a:lnTo>
                  <a:pt x="11" y="56"/>
                </a:lnTo>
                <a:lnTo>
                  <a:pt x="9" y="57"/>
                </a:lnTo>
                <a:lnTo>
                  <a:pt x="9" y="58"/>
                </a:lnTo>
                <a:lnTo>
                  <a:pt x="10" y="59"/>
                </a:lnTo>
                <a:lnTo>
                  <a:pt x="12" y="63"/>
                </a:lnTo>
                <a:lnTo>
                  <a:pt x="13" y="64"/>
                </a:lnTo>
                <a:lnTo>
                  <a:pt x="14" y="65"/>
                </a:lnTo>
                <a:lnTo>
                  <a:pt x="16" y="66"/>
                </a:lnTo>
                <a:lnTo>
                  <a:pt x="18" y="67"/>
                </a:lnTo>
                <a:lnTo>
                  <a:pt x="20" y="67"/>
                </a:lnTo>
                <a:lnTo>
                  <a:pt x="20" y="69"/>
                </a:lnTo>
                <a:lnTo>
                  <a:pt x="21" y="71"/>
                </a:lnTo>
                <a:lnTo>
                  <a:pt x="22" y="69"/>
                </a:lnTo>
                <a:lnTo>
                  <a:pt x="23" y="67"/>
                </a:lnTo>
                <a:lnTo>
                  <a:pt x="25" y="68"/>
                </a:lnTo>
                <a:lnTo>
                  <a:pt x="27" y="69"/>
                </a:lnTo>
                <a:lnTo>
                  <a:pt x="27" y="67"/>
                </a:lnTo>
                <a:lnTo>
                  <a:pt x="28" y="66"/>
                </a:lnTo>
                <a:lnTo>
                  <a:pt x="29" y="67"/>
                </a:lnTo>
                <a:lnTo>
                  <a:pt x="30" y="68"/>
                </a:lnTo>
                <a:lnTo>
                  <a:pt x="31" y="68"/>
                </a:lnTo>
                <a:lnTo>
                  <a:pt x="33" y="68"/>
                </a:lnTo>
                <a:lnTo>
                  <a:pt x="34" y="69"/>
                </a:lnTo>
                <a:lnTo>
                  <a:pt x="33" y="71"/>
                </a:lnTo>
                <a:lnTo>
                  <a:pt x="31" y="72"/>
                </a:lnTo>
                <a:lnTo>
                  <a:pt x="31" y="74"/>
                </a:lnTo>
                <a:lnTo>
                  <a:pt x="32" y="76"/>
                </a:lnTo>
                <a:lnTo>
                  <a:pt x="34" y="77"/>
                </a:lnTo>
                <a:lnTo>
                  <a:pt x="35" y="79"/>
                </a:lnTo>
                <a:lnTo>
                  <a:pt x="34" y="82"/>
                </a:lnTo>
                <a:lnTo>
                  <a:pt x="35" y="84"/>
                </a:lnTo>
                <a:lnTo>
                  <a:pt x="37" y="87"/>
                </a:lnTo>
                <a:lnTo>
                  <a:pt x="40" y="86"/>
                </a:lnTo>
                <a:lnTo>
                  <a:pt x="43" y="84"/>
                </a:lnTo>
                <a:lnTo>
                  <a:pt x="44" y="87"/>
                </a:lnTo>
                <a:lnTo>
                  <a:pt x="44" y="88"/>
                </a:lnTo>
                <a:lnTo>
                  <a:pt x="46" y="88"/>
                </a:lnTo>
                <a:lnTo>
                  <a:pt x="49" y="88"/>
                </a:lnTo>
                <a:lnTo>
                  <a:pt x="56" y="83"/>
                </a:lnTo>
                <a:lnTo>
                  <a:pt x="56" y="81"/>
                </a:lnTo>
                <a:lnTo>
                  <a:pt x="57" y="78"/>
                </a:lnTo>
                <a:lnTo>
                  <a:pt x="55" y="77"/>
                </a:lnTo>
                <a:lnTo>
                  <a:pt x="54" y="76"/>
                </a:lnTo>
                <a:lnTo>
                  <a:pt x="51" y="77"/>
                </a:lnTo>
                <a:lnTo>
                  <a:pt x="48" y="78"/>
                </a:lnTo>
                <a:lnTo>
                  <a:pt x="45" y="79"/>
                </a:lnTo>
                <a:lnTo>
                  <a:pt x="44" y="77"/>
                </a:lnTo>
                <a:lnTo>
                  <a:pt x="42" y="75"/>
                </a:lnTo>
                <a:lnTo>
                  <a:pt x="45" y="74"/>
                </a:lnTo>
                <a:lnTo>
                  <a:pt x="47" y="73"/>
                </a:lnTo>
                <a:lnTo>
                  <a:pt x="48" y="73"/>
                </a:lnTo>
                <a:lnTo>
                  <a:pt x="53" y="69"/>
                </a:lnTo>
                <a:lnTo>
                  <a:pt x="55" y="67"/>
                </a:lnTo>
                <a:lnTo>
                  <a:pt x="59" y="67"/>
                </a:lnTo>
                <a:lnTo>
                  <a:pt x="60" y="66"/>
                </a:lnTo>
                <a:lnTo>
                  <a:pt x="70" y="64"/>
                </a:lnTo>
                <a:lnTo>
                  <a:pt x="70" y="62"/>
                </a:lnTo>
                <a:lnTo>
                  <a:pt x="70" y="61"/>
                </a:lnTo>
                <a:lnTo>
                  <a:pt x="65" y="62"/>
                </a:lnTo>
                <a:lnTo>
                  <a:pt x="67" y="60"/>
                </a:lnTo>
                <a:lnTo>
                  <a:pt x="68" y="60"/>
                </a:lnTo>
                <a:lnTo>
                  <a:pt x="67" y="59"/>
                </a:lnTo>
                <a:lnTo>
                  <a:pt x="66" y="57"/>
                </a:lnTo>
                <a:lnTo>
                  <a:pt x="65" y="56"/>
                </a:lnTo>
                <a:lnTo>
                  <a:pt x="64" y="54"/>
                </a:lnTo>
                <a:lnTo>
                  <a:pt x="61" y="53"/>
                </a:lnTo>
                <a:lnTo>
                  <a:pt x="59" y="50"/>
                </a:lnTo>
                <a:lnTo>
                  <a:pt x="59" y="45"/>
                </a:lnTo>
                <a:lnTo>
                  <a:pt x="60" y="43"/>
                </a:lnTo>
                <a:lnTo>
                  <a:pt x="61" y="42"/>
                </a:lnTo>
                <a:lnTo>
                  <a:pt x="64" y="40"/>
                </a:lnTo>
                <a:lnTo>
                  <a:pt x="64" y="37"/>
                </a:lnTo>
                <a:lnTo>
                  <a:pt x="64" y="34"/>
                </a:lnTo>
                <a:lnTo>
                  <a:pt x="64" y="32"/>
                </a:lnTo>
                <a:lnTo>
                  <a:pt x="64" y="31"/>
                </a:lnTo>
                <a:lnTo>
                  <a:pt x="65" y="30"/>
                </a:lnTo>
                <a:lnTo>
                  <a:pt x="66" y="30"/>
                </a:lnTo>
                <a:lnTo>
                  <a:pt x="66" y="29"/>
                </a:lnTo>
                <a:lnTo>
                  <a:pt x="64" y="29"/>
                </a:lnTo>
                <a:lnTo>
                  <a:pt x="63" y="30"/>
                </a:lnTo>
                <a:lnTo>
                  <a:pt x="60" y="32"/>
                </a:lnTo>
                <a:lnTo>
                  <a:pt x="58" y="31"/>
                </a:lnTo>
                <a:lnTo>
                  <a:pt x="59" y="29"/>
                </a:lnTo>
                <a:lnTo>
                  <a:pt x="59" y="28"/>
                </a:lnTo>
                <a:lnTo>
                  <a:pt x="59" y="26"/>
                </a:lnTo>
                <a:lnTo>
                  <a:pt x="59" y="25"/>
                </a:lnTo>
                <a:lnTo>
                  <a:pt x="58" y="24"/>
                </a:lnTo>
                <a:lnTo>
                  <a:pt x="54" y="20"/>
                </a:lnTo>
                <a:lnTo>
                  <a:pt x="52" y="18"/>
                </a:lnTo>
                <a:lnTo>
                  <a:pt x="52" y="17"/>
                </a:lnTo>
                <a:lnTo>
                  <a:pt x="50" y="16"/>
                </a:lnTo>
                <a:lnTo>
                  <a:pt x="50" y="15"/>
                </a:lnTo>
                <a:lnTo>
                  <a:pt x="49" y="14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1"/>
                </a:lnTo>
                <a:lnTo>
                  <a:pt x="48" y="13"/>
                </a:lnTo>
                <a:lnTo>
                  <a:pt x="47" y="13"/>
                </a:lnTo>
                <a:lnTo>
                  <a:pt x="46" y="13"/>
                </a:lnTo>
                <a:lnTo>
                  <a:pt x="45" y="12"/>
                </a:lnTo>
                <a:lnTo>
                  <a:pt x="44" y="12"/>
                </a:lnTo>
                <a:lnTo>
                  <a:pt x="43" y="13"/>
                </a:lnTo>
                <a:lnTo>
                  <a:pt x="42" y="12"/>
                </a:lnTo>
                <a:lnTo>
                  <a:pt x="41" y="11"/>
                </a:lnTo>
                <a:lnTo>
                  <a:pt x="41" y="10"/>
                </a:lnTo>
                <a:lnTo>
                  <a:pt x="41" y="9"/>
                </a:lnTo>
                <a:lnTo>
                  <a:pt x="41" y="8"/>
                </a:lnTo>
                <a:lnTo>
                  <a:pt x="41" y="7"/>
                </a:lnTo>
                <a:lnTo>
                  <a:pt x="40" y="7"/>
                </a:lnTo>
                <a:lnTo>
                  <a:pt x="41" y="6"/>
                </a:lnTo>
                <a:lnTo>
                  <a:pt x="41" y="5"/>
                </a:lnTo>
                <a:lnTo>
                  <a:pt x="41" y="4"/>
                </a:lnTo>
                <a:lnTo>
                  <a:pt x="42" y="2"/>
                </a:lnTo>
                <a:lnTo>
                  <a:pt x="44" y="2"/>
                </a:lnTo>
                <a:lnTo>
                  <a:pt x="44" y="1"/>
                </a:lnTo>
                <a:lnTo>
                  <a:pt x="45" y="1"/>
                </a:lnTo>
                <a:lnTo>
                  <a:pt x="45" y="0"/>
                </a:lnTo>
                <a:lnTo>
                  <a:pt x="44" y="1"/>
                </a:lnTo>
                <a:lnTo>
                  <a:pt x="43" y="1"/>
                </a:lnTo>
                <a:lnTo>
                  <a:pt x="42" y="1"/>
                </a:lnTo>
                <a:lnTo>
                  <a:pt x="41" y="1"/>
                </a:lnTo>
                <a:lnTo>
                  <a:pt x="40" y="2"/>
                </a:lnTo>
                <a:lnTo>
                  <a:pt x="40" y="1"/>
                </a:lnTo>
                <a:lnTo>
                  <a:pt x="39" y="1"/>
                </a:lnTo>
                <a:lnTo>
                  <a:pt x="38" y="0"/>
                </a:lnTo>
                <a:lnTo>
                  <a:pt x="37" y="2"/>
                </a:lnTo>
                <a:lnTo>
                  <a:pt x="38" y="4"/>
                </a:lnTo>
                <a:lnTo>
                  <a:pt x="39" y="3"/>
                </a:lnTo>
                <a:lnTo>
                  <a:pt x="40" y="3"/>
                </a:lnTo>
                <a:lnTo>
                  <a:pt x="40" y="7"/>
                </a:lnTo>
                <a:lnTo>
                  <a:pt x="39" y="7"/>
                </a:lnTo>
                <a:lnTo>
                  <a:pt x="36" y="7"/>
                </a:lnTo>
                <a:lnTo>
                  <a:pt x="35" y="1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" name="Freeform 39"/>
          <p:cNvSpPr>
            <a:spLocks/>
          </p:cNvSpPr>
          <p:nvPr/>
        </p:nvSpPr>
        <p:spPr bwMode="auto">
          <a:xfrm>
            <a:off x="1269149" y="3350052"/>
            <a:ext cx="726933" cy="399657"/>
          </a:xfrm>
          <a:custGeom>
            <a:avLst/>
            <a:gdLst>
              <a:gd name="T0" fmla="*/ 2147483647 w 124"/>
              <a:gd name="T1" fmla="*/ 2147483647 h 71"/>
              <a:gd name="T2" fmla="*/ 2147483647 w 124"/>
              <a:gd name="T3" fmla="*/ 2147483647 h 71"/>
              <a:gd name="T4" fmla="*/ 2147483647 w 124"/>
              <a:gd name="T5" fmla="*/ 2147483647 h 71"/>
              <a:gd name="T6" fmla="*/ 2147483647 w 124"/>
              <a:gd name="T7" fmla="*/ 2147483647 h 71"/>
              <a:gd name="T8" fmla="*/ 2147483647 w 124"/>
              <a:gd name="T9" fmla="*/ 2147483647 h 71"/>
              <a:gd name="T10" fmla="*/ 2147483647 w 124"/>
              <a:gd name="T11" fmla="*/ 2147483647 h 71"/>
              <a:gd name="T12" fmla="*/ 2147483647 w 124"/>
              <a:gd name="T13" fmla="*/ 2147483647 h 71"/>
              <a:gd name="T14" fmla="*/ 2147483647 w 124"/>
              <a:gd name="T15" fmla="*/ 2147483647 h 71"/>
              <a:gd name="T16" fmla="*/ 2147483647 w 124"/>
              <a:gd name="T17" fmla="*/ 2147483647 h 71"/>
              <a:gd name="T18" fmla="*/ 2147483647 w 124"/>
              <a:gd name="T19" fmla="*/ 2147483647 h 71"/>
              <a:gd name="T20" fmla="*/ 2147483647 w 124"/>
              <a:gd name="T21" fmla="*/ 2147483647 h 71"/>
              <a:gd name="T22" fmla="*/ 2147483647 w 124"/>
              <a:gd name="T23" fmla="*/ 2147483647 h 71"/>
              <a:gd name="T24" fmla="*/ 2147483647 w 124"/>
              <a:gd name="T25" fmla="*/ 2147483647 h 71"/>
              <a:gd name="T26" fmla="*/ 2147483647 w 124"/>
              <a:gd name="T27" fmla="*/ 2147483647 h 71"/>
              <a:gd name="T28" fmla="*/ 2147483647 w 124"/>
              <a:gd name="T29" fmla="*/ 2147483647 h 71"/>
              <a:gd name="T30" fmla="*/ 2147483647 w 124"/>
              <a:gd name="T31" fmla="*/ 2147483647 h 71"/>
              <a:gd name="T32" fmla="*/ 2147483647 w 124"/>
              <a:gd name="T33" fmla="*/ 2147483647 h 71"/>
              <a:gd name="T34" fmla="*/ 2147483647 w 124"/>
              <a:gd name="T35" fmla="*/ 2147483647 h 71"/>
              <a:gd name="T36" fmla="*/ 2147483647 w 124"/>
              <a:gd name="T37" fmla="*/ 2147483647 h 71"/>
              <a:gd name="T38" fmla="*/ 2147483647 w 124"/>
              <a:gd name="T39" fmla="*/ 2147483647 h 71"/>
              <a:gd name="T40" fmla="*/ 2147483647 w 124"/>
              <a:gd name="T41" fmla="*/ 2147483647 h 71"/>
              <a:gd name="T42" fmla="*/ 2147483647 w 124"/>
              <a:gd name="T43" fmla="*/ 2147483647 h 71"/>
              <a:gd name="T44" fmla="*/ 2147483647 w 124"/>
              <a:gd name="T45" fmla="*/ 2147483647 h 71"/>
              <a:gd name="T46" fmla="*/ 2147483647 w 124"/>
              <a:gd name="T47" fmla="*/ 2147483647 h 71"/>
              <a:gd name="T48" fmla="*/ 2147483647 w 124"/>
              <a:gd name="T49" fmla="*/ 2147483647 h 71"/>
              <a:gd name="T50" fmla="*/ 2147483647 w 124"/>
              <a:gd name="T51" fmla="*/ 2147483647 h 71"/>
              <a:gd name="T52" fmla="*/ 2147483647 w 124"/>
              <a:gd name="T53" fmla="*/ 2147483647 h 71"/>
              <a:gd name="T54" fmla="*/ 2147483647 w 124"/>
              <a:gd name="T55" fmla="*/ 2147483647 h 71"/>
              <a:gd name="T56" fmla="*/ 2147483647 w 124"/>
              <a:gd name="T57" fmla="*/ 2147483647 h 71"/>
              <a:gd name="T58" fmla="*/ 2147483647 w 124"/>
              <a:gd name="T59" fmla="*/ 2147483647 h 71"/>
              <a:gd name="T60" fmla="*/ 2147483647 w 124"/>
              <a:gd name="T61" fmla="*/ 2147483647 h 71"/>
              <a:gd name="T62" fmla="*/ 2147483647 w 124"/>
              <a:gd name="T63" fmla="*/ 2147483647 h 71"/>
              <a:gd name="T64" fmla="*/ 2147483647 w 124"/>
              <a:gd name="T65" fmla="*/ 2147483647 h 71"/>
              <a:gd name="T66" fmla="*/ 2147483647 w 124"/>
              <a:gd name="T67" fmla="*/ 2147483647 h 71"/>
              <a:gd name="T68" fmla="*/ 2147483647 w 124"/>
              <a:gd name="T69" fmla="*/ 2147483647 h 71"/>
              <a:gd name="T70" fmla="*/ 2147483647 w 124"/>
              <a:gd name="T71" fmla="*/ 2147483647 h 71"/>
              <a:gd name="T72" fmla="*/ 2147483647 w 124"/>
              <a:gd name="T73" fmla="*/ 2147483647 h 71"/>
              <a:gd name="T74" fmla="*/ 2147483647 w 124"/>
              <a:gd name="T75" fmla="*/ 2147483647 h 71"/>
              <a:gd name="T76" fmla="*/ 2147483647 w 124"/>
              <a:gd name="T77" fmla="*/ 2147483647 h 71"/>
              <a:gd name="T78" fmla="*/ 2147483647 w 124"/>
              <a:gd name="T79" fmla="*/ 2147483647 h 71"/>
              <a:gd name="T80" fmla="*/ 2147483647 w 124"/>
              <a:gd name="T81" fmla="*/ 2147483647 h 71"/>
              <a:gd name="T82" fmla="*/ 2147483647 w 124"/>
              <a:gd name="T83" fmla="*/ 2147483647 h 71"/>
              <a:gd name="T84" fmla="*/ 2147483647 w 124"/>
              <a:gd name="T85" fmla="*/ 2147483647 h 71"/>
              <a:gd name="T86" fmla="*/ 2147483647 w 124"/>
              <a:gd name="T87" fmla="*/ 2147483647 h 71"/>
              <a:gd name="T88" fmla="*/ 2147483647 w 124"/>
              <a:gd name="T89" fmla="*/ 2147483647 h 71"/>
              <a:gd name="T90" fmla="*/ 2147483647 w 124"/>
              <a:gd name="T91" fmla="*/ 2147483647 h 71"/>
              <a:gd name="T92" fmla="*/ 2147483647 w 124"/>
              <a:gd name="T93" fmla="*/ 2147483647 h 71"/>
              <a:gd name="T94" fmla="*/ 2147483647 w 124"/>
              <a:gd name="T95" fmla="*/ 2147483647 h 71"/>
              <a:gd name="T96" fmla="*/ 2147483647 w 124"/>
              <a:gd name="T97" fmla="*/ 2147483647 h 71"/>
              <a:gd name="T98" fmla="*/ 2147483647 w 124"/>
              <a:gd name="T99" fmla="*/ 2147483647 h 71"/>
              <a:gd name="T100" fmla="*/ 2147483647 w 124"/>
              <a:gd name="T101" fmla="*/ 2147483647 h 71"/>
              <a:gd name="T102" fmla="*/ 2147483647 w 124"/>
              <a:gd name="T103" fmla="*/ 2147483647 h 71"/>
              <a:gd name="T104" fmla="*/ 2147483647 w 124"/>
              <a:gd name="T105" fmla="*/ 2147483647 h 71"/>
              <a:gd name="T106" fmla="*/ 2147483647 w 124"/>
              <a:gd name="T107" fmla="*/ 2147483647 h 71"/>
              <a:gd name="T108" fmla="*/ 2147483647 w 124"/>
              <a:gd name="T109" fmla="*/ 2147483647 h 71"/>
              <a:gd name="T110" fmla="*/ 2147483647 w 124"/>
              <a:gd name="T111" fmla="*/ 2147483647 h 71"/>
              <a:gd name="T112" fmla="*/ 2147483647 w 124"/>
              <a:gd name="T113" fmla="*/ 2147483647 h 71"/>
              <a:gd name="T114" fmla="*/ 2147483647 w 124"/>
              <a:gd name="T115" fmla="*/ 2147483647 h 71"/>
              <a:gd name="T116" fmla="*/ 2147483647 w 124"/>
              <a:gd name="T117" fmla="*/ 2147483647 h 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4"/>
              <a:gd name="T178" fmla="*/ 0 h 71"/>
              <a:gd name="T179" fmla="*/ 124 w 124"/>
              <a:gd name="T180" fmla="*/ 71 h 7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4" h="71">
                <a:moveTo>
                  <a:pt x="0" y="43"/>
                </a:moveTo>
                <a:lnTo>
                  <a:pt x="0" y="43"/>
                </a:lnTo>
                <a:lnTo>
                  <a:pt x="3" y="43"/>
                </a:lnTo>
                <a:lnTo>
                  <a:pt x="2" y="43"/>
                </a:lnTo>
                <a:lnTo>
                  <a:pt x="3" y="43"/>
                </a:lnTo>
                <a:lnTo>
                  <a:pt x="3" y="44"/>
                </a:lnTo>
                <a:lnTo>
                  <a:pt x="3" y="45"/>
                </a:lnTo>
                <a:lnTo>
                  <a:pt x="3" y="46"/>
                </a:lnTo>
                <a:lnTo>
                  <a:pt x="4" y="46"/>
                </a:lnTo>
                <a:lnTo>
                  <a:pt x="5" y="45"/>
                </a:lnTo>
                <a:lnTo>
                  <a:pt x="4" y="47"/>
                </a:lnTo>
                <a:lnTo>
                  <a:pt x="4" y="49"/>
                </a:lnTo>
                <a:lnTo>
                  <a:pt x="5" y="50"/>
                </a:lnTo>
                <a:lnTo>
                  <a:pt x="5" y="51"/>
                </a:lnTo>
                <a:lnTo>
                  <a:pt x="5" y="52"/>
                </a:lnTo>
                <a:lnTo>
                  <a:pt x="6" y="53"/>
                </a:lnTo>
                <a:lnTo>
                  <a:pt x="7" y="54"/>
                </a:lnTo>
                <a:lnTo>
                  <a:pt x="7" y="55"/>
                </a:lnTo>
                <a:lnTo>
                  <a:pt x="6" y="56"/>
                </a:lnTo>
                <a:lnTo>
                  <a:pt x="6" y="57"/>
                </a:lnTo>
                <a:lnTo>
                  <a:pt x="6" y="58"/>
                </a:lnTo>
                <a:lnTo>
                  <a:pt x="6" y="60"/>
                </a:lnTo>
                <a:lnTo>
                  <a:pt x="6" y="61"/>
                </a:lnTo>
                <a:lnTo>
                  <a:pt x="5" y="61"/>
                </a:lnTo>
                <a:lnTo>
                  <a:pt x="5" y="62"/>
                </a:lnTo>
                <a:lnTo>
                  <a:pt x="5" y="63"/>
                </a:lnTo>
                <a:lnTo>
                  <a:pt x="5" y="64"/>
                </a:lnTo>
                <a:lnTo>
                  <a:pt x="4" y="65"/>
                </a:lnTo>
                <a:lnTo>
                  <a:pt x="4" y="66"/>
                </a:lnTo>
                <a:lnTo>
                  <a:pt x="5" y="67"/>
                </a:lnTo>
                <a:lnTo>
                  <a:pt x="4" y="67"/>
                </a:lnTo>
                <a:lnTo>
                  <a:pt x="2" y="67"/>
                </a:lnTo>
                <a:lnTo>
                  <a:pt x="2" y="68"/>
                </a:lnTo>
                <a:lnTo>
                  <a:pt x="2" y="69"/>
                </a:lnTo>
                <a:lnTo>
                  <a:pt x="2" y="70"/>
                </a:lnTo>
                <a:lnTo>
                  <a:pt x="2" y="71"/>
                </a:lnTo>
                <a:lnTo>
                  <a:pt x="6" y="71"/>
                </a:lnTo>
                <a:lnTo>
                  <a:pt x="7" y="67"/>
                </a:lnTo>
                <a:lnTo>
                  <a:pt x="10" y="66"/>
                </a:lnTo>
                <a:lnTo>
                  <a:pt x="14" y="66"/>
                </a:lnTo>
                <a:lnTo>
                  <a:pt x="17" y="66"/>
                </a:lnTo>
                <a:lnTo>
                  <a:pt x="17" y="63"/>
                </a:lnTo>
                <a:lnTo>
                  <a:pt x="18" y="64"/>
                </a:lnTo>
                <a:lnTo>
                  <a:pt x="18" y="63"/>
                </a:lnTo>
                <a:lnTo>
                  <a:pt x="18" y="61"/>
                </a:lnTo>
                <a:lnTo>
                  <a:pt x="18" y="59"/>
                </a:lnTo>
                <a:lnTo>
                  <a:pt x="20" y="58"/>
                </a:lnTo>
                <a:lnTo>
                  <a:pt x="20" y="57"/>
                </a:lnTo>
                <a:lnTo>
                  <a:pt x="20" y="55"/>
                </a:lnTo>
                <a:lnTo>
                  <a:pt x="19" y="54"/>
                </a:lnTo>
                <a:lnTo>
                  <a:pt x="18" y="52"/>
                </a:lnTo>
                <a:lnTo>
                  <a:pt x="19" y="52"/>
                </a:lnTo>
                <a:lnTo>
                  <a:pt x="20" y="51"/>
                </a:lnTo>
                <a:lnTo>
                  <a:pt x="21" y="53"/>
                </a:lnTo>
                <a:lnTo>
                  <a:pt x="22" y="55"/>
                </a:lnTo>
                <a:lnTo>
                  <a:pt x="23" y="56"/>
                </a:lnTo>
                <a:lnTo>
                  <a:pt x="23" y="57"/>
                </a:lnTo>
                <a:lnTo>
                  <a:pt x="24" y="57"/>
                </a:lnTo>
                <a:lnTo>
                  <a:pt x="25" y="58"/>
                </a:lnTo>
                <a:lnTo>
                  <a:pt x="26" y="59"/>
                </a:lnTo>
                <a:lnTo>
                  <a:pt x="27" y="59"/>
                </a:lnTo>
                <a:lnTo>
                  <a:pt x="28" y="59"/>
                </a:lnTo>
                <a:lnTo>
                  <a:pt x="28" y="62"/>
                </a:lnTo>
                <a:lnTo>
                  <a:pt x="28" y="63"/>
                </a:lnTo>
                <a:lnTo>
                  <a:pt x="29" y="63"/>
                </a:lnTo>
                <a:lnTo>
                  <a:pt x="29" y="62"/>
                </a:lnTo>
                <a:lnTo>
                  <a:pt x="31" y="62"/>
                </a:lnTo>
                <a:lnTo>
                  <a:pt x="33" y="61"/>
                </a:lnTo>
                <a:lnTo>
                  <a:pt x="31" y="59"/>
                </a:lnTo>
                <a:lnTo>
                  <a:pt x="29" y="57"/>
                </a:lnTo>
                <a:lnTo>
                  <a:pt x="28" y="57"/>
                </a:lnTo>
                <a:lnTo>
                  <a:pt x="28" y="56"/>
                </a:lnTo>
                <a:lnTo>
                  <a:pt x="29" y="55"/>
                </a:lnTo>
                <a:lnTo>
                  <a:pt x="30" y="52"/>
                </a:lnTo>
                <a:lnTo>
                  <a:pt x="30" y="50"/>
                </a:lnTo>
                <a:lnTo>
                  <a:pt x="29" y="48"/>
                </a:lnTo>
                <a:lnTo>
                  <a:pt x="30" y="47"/>
                </a:lnTo>
                <a:lnTo>
                  <a:pt x="31" y="47"/>
                </a:lnTo>
                <a:lnTo>
                  <a:pt x="32" y="47"/>
                </a:lnTo>
                <a:lnTo>
                  <a:pt x="32" y="48"/>
                </a:lnTo>
                <a:lnTo>
                  <a:pt x="32" y="49"/>
                </a:lnTo>
                <a:lnTo>
                  <a:pt x="33" y="49"/>
                </a:lnTo>
                <a:lnTo>
                  <a:pt x="34" y="48"/>
                </a:lnTo>
                <a:lnTo>
                  <a:pt x="35" y="47"/>
                </a:lnTo>
                <a:lnTo>
                  <a:pt x="35" y="48"/>
                </a:lnTo>
                <a:lnTo>
                  <a:pt x="37" y="48"/>
                </a:lnTo>
                <a:lnTo>
                  <a:pt x="37" y="49"/>
                </a:lnTo>
                <a:lnTo>
                  <a:pt x="40" y="51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3"/>
                </a:lnTo>
                <a:lnTo>
                  <a:pt x="43" y="54"/>
                </a:lnTo>
                <a:lnTo>
                  <a:pt x="44" y="55"/>
                </a:lnTo>
                <a:lnTo>
                  <a:pt x="45" y="54"/>
                </a:lnTo>
                <a:lnTo>
                  <a:pt x="45" y="55"/>
                </a:lnTo>
                <a:lnTo>
                  <a:pt x="46" y="55"/>
                </a:lnTo>
                <a:lnTo>
                  <a:pt x="48" y="55"/>
                </a:lnTo>
                <a:lnTo>
                  <a:pt x="48" y="56"/>
                </a:lnTo>
                <a:lnTo>
                  <a:pt x="48" y="57"/>
                </a:lnTo>
                <a:lnTo>
                  <a:pt x="48" y="58"/>
                </a:lnTo>
                <a:lnTo>
                  <a:pt x="48" y="59"/>
                </a:lnTo>
                <a:lnTo>
                  <a:pt x="47" y="60"/>
                </a:lnTo>
                <a:lnTo>
                  <a:pt x="49" y="60"/>
                </a:lnTo>
                <a:lnTo>
                  <a:pt x="50" y="61"/>
                </a:lnTo>
                <a:lnTo>
                  <a:pt x="51" y="61"/>
                </a:lnTo>
                <a:lnTo>
                  <a:pt x="52" y="59"/>
                </a:lnTo>
                <a:lnTo>
                  <a:pt x="52" y="57"/>
                </a:lnTo>
                <a:lnTo>
                  <a:pt x="53" y="55"/>
                </a:lnTo>
                <a:lnTo>
                  <a:pt x="54" y="55"/>
                </a:lnTo>
                <a:lnTo>
                  <a:pt x="54" y="54"/>
                </a:lnTo>
                <a:lnTo>
                  <a:pt x="54" y="53"/>
                </a:lnTo>
                <a:lnTo>
                  <a:pt x="53" y="53"/>
                </a:lnTo>
                <a:lnTo>
                  <a:pt x="52" y="53"/>
                </a:lnTo>
                <a:lnTo>
                  <a:pt x="51" y="53"/>
                </a:lnTo>
                <a:lnTo>
                  <a:pt x="51" y="52"/>
                </a:lnTo>
                <a:lnTo>
                  <a:pt x="52" y="51"/>
                </a:lnTo>
                <a:lnTo>
                  <a:pt x="53" y="50"/>
                </a:lnTo>
                <a:lnTo>
                  <a:pt x="54" y="50"/>
                </a:lnTo>
                <a:lnTo>
                  <a:pt x="55" y="51"/>
                </a:lnTo>
                <a:lnTo>
                  <a:pt x="55" y="52"/>
                </a:lnTo>
                <a:lnTo>
                  <a:pt x="56" y="52"/>
                </a:lnTo>
                <a:lnTo>
                  <a:pt x="58" y="52"/>
                </a:lnTo>
                <a:lnTo>
                  <a:pt x="59" y="53"/>
                </a:lnTo>
                <a:lnTo>
                  <a:pt x="60" y="54"/>
                </a:lnTo>
                <a:lnTo>
                  <a:pt x="60" y="55"/>
                </a:lnTo>
                <a:lnTo>
                  <a:pt x="61" y="56"/>
                </a:lnTo>
                <a:lnTo>
                  <a:pt x="62" y="56"/>
                </a:lnTo>
                <a:lnTo>
                  <a:pt x="63" y="57"/>
                </a:lnTo>
                <a:lnTo>
                  <a:pt x="64" y="58"/>
                </a:lnTo>
                <a:lnTo>
                  <a:pt x="65" y="58"/>
                </a:lnTo>
                <a:lnTo>
                  <a:pt x="66" y="58"/>
                </a:lnTo>
                <a:lnTo>
                  <a:pt x="66" y="57"/>
                </a:lnTo>
                <a:lnTo>
                  <a:pt x="67" y="57"/>
                </a:lnTo>
                <a:lnTo>
                  <a:pt x="68" y="58"/>
                </a:lnTo>
                <a:lnTo>
                  <a:pt x="69" y="58"/>
                </a:lnTo>
                <a:lnTo>
                  <a:pt x="69" y="59"/>
                </a:lnTo>
                <a:lnTo>
                  <a:pt x="70" y="59"/>
                </a:lnTo>
                <a:lnTo>
                  <a:pt x="71" y="59"/>
                </a:lnTo>
                <a:lnTo>
                  <a:pt x="72" y="59"/>
                </a:lnTo>
                <a:lnTo>
                  <a:pt x="73" y="59"/>
                </a:lnTo>
                <a:lnTo>
                  <a:pt x="74" y="58"/>
                </a:lnTo>
                <a:lnTo>
                  <a:pt x="74" y="56"/>
                </a:lnTo>
                <a:lnTo>
                  <a:pt x="74" y="55"/>
                </a:lnTo>
                <a:lnTo>
                  <a:pt x="75" y="54"/>
                </a:lnTo>
                <a:lnTo>
                  <a:pt x="76" y="55"/>
                </a:lnTo>
                <a:lnTo>
                  <a:pt x="78" y="55"/>
                </a:lnTo>
                <a:lnTo>
                  <a:pt x="78" y="56"/>
                </a:lnTo>
                <a:lnTo>
                  <a:pt x="79" y="56"/>
                </a:lnTo>
                <a:lnTo>
                  <a:pt x="79" y="55"/>
                </a:lnTo>
                <a:lnTo>
                  <a:pt x="80" y="54"/>
                </a:lnTo>
                <a:lnTo>
                  <a:pt x="80" y="53"/>
                </a:lnTo>
                <a:lnTo>
                  <a:pt x="80" y="52"/>
                </a:lnTo>
                <a:lnTo>
                  <a:pt x="80" y="51"/>
                </a:lnTo>
                <a:lnTo>
                  <a:pt x="80" y="50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4" y="51"/>
                </a:lnTo>
                <a:lnTo>
                  <a:pt x="86" y="52"/>
                </a:lnTo>
                <a:lnTo>
                  <a:pt x="88" y="54"/>
                </a:lnTo>
                <a:lnTo>
                  <a:pt x="90" y="56"/>
                </a:lnTo>
                <a:lnTo>
                  <a:pt x="91" y="57"/>
                </a:lnTo>
                <a:lnTo>
                  <a:pt x="92" y="57"/>
                </a:lnTo>
                <a:lnTo>
                  <a:pt x="93" y="57"/>
                </a:lnTo>
                <a:lnTo>
                  <a:pt x="93" y="56"/>
                </a:lnTo>
                <a:lnTo>
                  <a:pt x="94" y="55"/>
                </a:lnTo>
                <a:lnTo>
                  <a:pt x="94" y="54"/>
                </a:lnTo>
                <a:lnTo>
                  <a:pt x="94" y="53"/>
                </a:lnTo>
                <a:lnTo>
                  <a:pt x="95" y="52"/>
                </a:lnTo>
                <a:lnTo>
                  <a:pt x="96" y="52"/>
                </a:lnTo>
                <a:lnTo>
                  <a:pt x="96" y="53"/>
                </a:lnTo>
                <a:lnTo>
                  <a:pt x="97" y="53"/>
                </a:lnTo>
                <a:lnTo>
                  <a:pt x="98" y="54"/>
                </a:lnTo>
                <a:lnTo>
                  <a:pt x="98" y="52"/>
                </a:lnTo>
                <a:lnTo>
                  <a:pt x="99" y="50"/>
                </a:lnTo>
                <a:lnTo>
                  <a:pt x="99" y="48"/>
                </a:lnTo>
                <a:lnTo>
                  <a:pt x="100" y="47"/>
                </a:lnTo>
                <a:lnTo>
                  <a:pt x="102" y="46"/>
                </a:lnTo>
                <a:lnTo>
                  <a:pt x="103" y="46"/>
                </a:lnTo>
                <a:lnTo>
                  <a:pt x="104" y="46"/>
                </a:lnTo>
                <a:lnTo>
                  <a:pt x="105" y="48"/>
                </a:lnTo>
                <a:lnTo>
                  <a:pt x="106" y="49"/>
                </a:lnTo>
                <a:lnTo>
                  <a:pt x="108" y="49"/>
                </a:lnTo>
                <a:lnTo>
                  <a:pt x="109" y="48"/>
                </a:lnTo>
                <a:lnTo>
                  <a:pt x="109" y="45"/>
                </a:lnTo>
                <a:lnTo>
                  <a:pt x="109" y="44"/>
                </a:lnTo>
                <a:lnTo>
                  <a:pt x="110" y="43"/>
                </a:lnTo>
                <a:lnTo>
                  <a:pt x="109" y="42"/>
                </a:lnTo>
                <a:lnTo>
                  <a:pt x="108" y="43"/>
                </a:lnTo>
                <a:lnTo>
                  <a:pt x="107" y="43"/>
                </a:lnTo>
                <a:lnTo>
                  <a:pt x="107" y="42"/>
                </a:lnTo>
                <a:lnTo>
                  <a:pt x="106" y="42"/>
                </a:lnTo>
                <a:lnTo>
                  <a:pt x="104" y="42"/>
                </a:lnTo>
                <a:lnTo>
                  <a:pt x="103" y="42"/>
                </a:lnTo>
                <a:lnTo>
                  <a:pt x="103" y="41"/>
                </a:lnTo>
                <a:lnTo>
                  <a:pt x="102" y="40"/>
                </a:lnTo>
                <a:lnTo>
                  <a:pt x="103" y="39"/>
                </a:lnTo>
                <a:lnTo>
                  <a:pt x="105" y="39"/>
                </a:lnTo>
                <a:lnTo>
                  <a:pt x="105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8"/>
                </a:lnTo>
                <a:lnTo>
                  <a:pt x="105" y="37"/>
                </a:lnTo>
                <a:lnTo>
                  <a:pt x="106" y="37"/>
                </a:lnTo>
                <a:lnTo>
                  <a:pt x="106" y="36"/>
                </a:lnTo>
                <a:lnTo>
                  <a:pt x="107" y="35"/>
                </a:lnTo>
                <a:lnTo>
                  <a:pt x="107" y="34"/>
                </a:lnTo>
                <a:lnTo>
                  <a:pt x="106" y="34"/>
                </a:lnTo>
                <a:lnTo>
                  <a:pt x="106" y="33"/>
                </a:lnTo>
                <a:lnTo>
                  <a:pt x="105" y="32"/>
                </a:lnTo>
                <a:lnTo>
                  <a:pt x="104" y="32"/>
                </a:lnTo>
                <a:lnTo>
                  <a:pt x="103" y="31"/>
                </a:lnTo>
                <a:lnTo>
                  <a:pt x="102" y="31"/>
                </a:lnTo>
                <a:lnTo>
                  <a:pt x="102" y="30"/>
                </a:lnTo>
                <a:lnTo>
                  <a:pt x="102" y="29"/>
                </a:lnTo>
                <a:lnTo>
                  <a:pt x="103" y="28"/>
                </a:lnTo>
                <a:lnTo>
                  <a:pt x="102" y="28"/>
                </a:lnTo>
                <a:lnTo>
                  <a:pt x="102" y="27"/>
                </a:lnTo>
                <a:lnTo>
                  <a:pt x="103" y="26"/>
                </a:lnTo>
                <a:lnTo>
                  <a:pt x="108" y="26"/>
                </a:lnTo>
                <a:lnTo>
                  <a:pt x="113" y="26"/>
                </a:lnTo>
                <a:lnTo>
                  <a:pt x="116" y="26"/>
                </a:lnTo>
                <a:lnTo>
                  <a:pt x="118" y="26"/>
                </a:lnTo>
                <a:lnTo>
                  <a:pt x="119" y="26"/>
                </a:lnTo>
                <a:lnTo>
                  <a:pt x="120" y="26"/>
                </a:lnTo>
                <a:lnTo>
                  <a:pt x="121" y="27"/>
                </a:lnTo>
                <a:lnTo>
                  <a:pt x="122" y="27"/>
                </a:lnTo>
                <a:lnTo>
                  <a:pt x="123" y="26"/>
                </a:lnTo>
                <a:lnTo>
                  <a:pt x="123" y="25"/>
                </a:lnTo>
                <a:lnTo>
                  <a:pt x="124" y="25"/>
                </a:lnTo>
                <a:lnTo>
                  <a:pt x="124" y="24"/>
                </a:lnTo>
                <a:lnTo>
                  <a:pt x="124" y="23"/>
                </a:lnTo>
                <a:lnTo>
                  <a:pt x="124" y="22"/>
                </a:lnTo>
                <a:lnTo>
                  <a:pt x="123" y="21"/>
                </a:lnTo>
                <a:lnTo>
                  <a:pt x="123" y="22"/>
                </a:lnTo>
                <a:lnTo>
                  <a:pt x="122" y="22"/>
                </a:lnTo>
                <a:lnTo>
                  <a:pt x="122" y="23"/>
                </a:lnTo>
                <a:lnTo>
                  <a:pt x="121" y="23"/>
                </a:lnTo>
                <a:lnTo>
                  <a:pt x="120" y="23"/>
                </a:lnTo>
                <a:lnTo>
                  <a:pt x="120" y="22"/>
                </a:lnTo>
                <a:lnTo>
                  <a:pt x="119" y="21"/>
                </a:lnTo>
                <a:lnTo>
                  <a:pt x="118" y="21"/>
                </a:lnTo>
                <a:lnTo>
                  <a:pt x="117" y="21"/>
                </a:lnTo>
                <a:lnTo>
                  <a:pt x="117" y="20"/>
                </a:lnTo>
                <a:lnTo>
                  <a:pt x="118" y="19"/>
                </a:lnTo>
                <a:lnTo>
                  <a:pt x="119" y="19"/>
                </a:lnTo>
                <a:lnTo>
                  <a:pt x="119" y="18"/>
                </a:lnTo>
                <a:lnTo>
                  <a:pt x="118" y="17"/>
                </a:lnTo>
                <a:lnTo>
                  <a:pt x="117" y="17"/>
                </a:lnTo>
                <a:lnTo>
                  <a:pt x="117" y="16"/>
                </a:lnTo>
                <a:lnTo>
                  <a:pt x="116" y="16"/>
                </a:lnTo>
                <a:lnTo>
                  <a:pt x="115" y="15"/>
                </a:lnTo>
                <a:lnTo>
                  <a:pt x="113" y="16"/>
                </a:lnTo>
                <a:lnTo>
                  <a:pt x="113" y="15"/>
                </a:lnTo>
                <a:lnTo>
                  <a:pt x="112" y="14"/>
                </a:lnTo>
                <a:lnTo>
                  <a:pt x="112" y="13"/>
                </a:lnTo>
                <a:lnTo>
                  <a:pt x="111" y="13"/>
                </a:lnTo>
                <a:lnTo>
                  <a:pt x="110" y="12"/>
                </a:lnTo>
                <a:lnTo>
                  <a:pt x="111" y="11"/>
                </a:lnTo>
                <a:lnTo>
                  <a:pt x="112" y="11"/>
                </a:lnTo>
                <a:lnTo>
                  <a:pt x="112" y="10"/>
                </a:lnTo>
                <a:lnTo>
                  <a:pt x="112" y="8"/>
                </a:lnTo>
                <a:lnTo>
                  <a:pt x="112" y="6"/>
                </a:lnTo>
                <a:lnTo>
                  <a:pt x="110" y="6"/>
                </a:lnTo>
                <a:lnTo>
                  <a:pt x="108" y="6"/>
                </a:lnTo>
                <a:lnTo>
                  <a:pt x="107" y="5"/>
                </a:lnTo>
                <a:lnTo>
                  <a:pt x="106" y="2"/>
                </a:lnTo>
                <a:lnTo>
                  <a:pt x="105" y="1"/>
                </a:lnTo>
                <a:lnTo>
                  <a:pt x="105" y="0"/>
                </a:lnTo>
                <a:lnTo>
                  <a:pt x="104" y="0"/>
                </a:lnTo>
                <a:lnTo>
                  <a:pt x="105" y="1"/>
                </a:lnTo>
                <a:lnTo>
                  <a:pt x="105" y="2"/>
                </a:lnTo>
                <a:lnTo>
                  <a:pt x="104" y="3"/>
                </a:lnTo>
                <a:lnTo>
                  <a:pt x="103" y="4"/>
                </a:lnTo>
                <a:lnTo>
                  <a:pt x="102" y="5"/>
                </a:lnTo>
                <a:lnTo>
                  <a:pt x="102" y="6"/>
                </a:lnTo>
                <a:lnTo>
                  <a:pt x="100" y="7"/>
                </a:lnTo>
                <a:lnTo>
                  <a:pt x="100" y="8"/>
                </a:lnTo>
                <a:lnTo>
                  <a:pt x="100" y="9"/>
                </a:lnTo>
                <a:lnTo>
                  <a:pt x="99" y="9"/>
                </a:lnTo>
                <a:lnTo>
                  <a:pt x="97" y="8"/>
                </a:lnTo>
                <a:lnTo>
                  <a:pt x="96" y="8"/>
                </a:lnTo>
                <a:lnTo>
                  <a:pt x="95" y="8"/>
                </a:lnTo>
                <a:lnTo>
                  <a:pt x="94" y="7"/>
                </a:lnTo>
                <a:lnTo>
                  <a:pt x="93" y="8"/>
                </a:lnTo>
                <a:lnTo>
                  <a:pt x="93" y="7"/>
                </a:lnTo>
                <a:lnTo>
                  <a:pt x="92" y="6"/>
                </a:lnTo>
                <a:lnTo>
                  <a:pt x="91" y="6"/>
                </a:lnTo>
                <a:lnTo>
                  <a:pt x="90" y="7"/>
                </a:lnTo>
                <a:lnTo>
                  <a:pt x="88" y="8"/>
                </a:lnTo>
                <a:lnTo>
                  <a:pt x="87" y="8"/>
                </a:lnTo>
                <a:lnTo>
                  <a:pt x="85" y="7"/>
                </a:lnTo>
                <a:lnTo>
                  <a:pt x="85" y="6"/>
                </a:lnTo>
                <a:lnTo>
                  <a:pt x="84" y="5"/>
                </a:lnTo>
                <a:lnTo>
                  <a:pt x="83" y="4"/>
                </a:lnTo>
                <a:lnTo>
                  <a:pt x="82" y="4"/>
                </a:lnTo>
                <a:lnTo>
                  <a:pt x="81" y="4"/>
                </a:lnTo>
                <a:lnTo>
                  <a:pt x="80" y="3"/>
                </a:lnTo>
                <a:lnTo>
                  <a:pt x="79" y="3"/>
                </a:lnTo>
                <a:lnTo>
                  <a:pt x="78" y="4"/>
                </a:lnTo>
                <a:lnTo>
                  <a:pt x="78" y="5"/>
                </a:lnTo>
                <a:lnTo>
                  <a:pt x="77" y="6"/>
                </a:lnTo>
                <a:lnTo>
                  <a:pt x="77" y="7"/>
                </a:lnTo>
                <a:lnTo>
                  <a:pt x="75" y="9"/>
                </a:lnTo>
                <a:lnTo>
                  <a:pt x="75" y="10"/>
                </a:lnTo>
                <a:lnTo>
                  <a:pt x="74" y="10"/>
                </a:lnTo>
                <a:lnTo>
                  <a:pt x="74" y="8"/>
                </a:lnTo>
                <a:lnTo>
                  <a:pt x="72" y="9"/>
                </a:lnTo>
                <a:lnTo>
                  <a:pt x="71" y="10"/>
                </a:lnTo>
                <a:lnTo>
                  <a:pt x="68" y="9"/>
                </a:lnTo>
                <a:lnTo>
                  <a:pt x="67" y="9"/>
                </a:lnTo>
                <a:lnTo>
                  <a:pt x="66" y="9"/>
                </a:lnTo>
                <a:lnTo>
                  <a:pt x="65" y="9"/>
                </a:lnTo>
                <a:lnTo>
                  <a:pt x="64" y="8"/>
                </a:lnTo>
                <a:lnTo>
                  <a:pt x="64" y="6"/>
                </a:lnTo>
                <a:lnTo>
                  <a:pt x="64" y="4"/>
                </a:lnTo>
                <a:lnTo>
                  <a:pt x="64" y="3"/>
                </a:lnTo>
                <a:lnTo>
                  <a:pt x="63" y="2"/>
                </a:lnTo>
                <a:lnTo>
                  <a:pt x="61" y="3"/>
                </a:lnTo>
                <a:lnTo>
                  <a:pt x="60" y="3"/>
                </a:lnTo>
                <a:lnTo>
                  <a:pt x="59" y="3"/>
                </a:lnTo>
                <a:lnTo>
                  <a:pt x="60" y="2"/>
                </a:lnTo>
                <a:lnTo>
                  <a:pt x="59" y="2"/>
                </a:lnTo>
                <a:lnTo>
                  <a:pt x="59" y="1"/>
                </a:lnTo>
                <a:lnTo>
                  <a:pt x="58" y="1"/>
                </a:lnTo>
                <a:lnTo>
                  <a:pt x="58" y="2"/>
                </a:lnTo>
                <a:lnTo>
                  <a:pt x="58" y="3"/>
                </a:lnTo>
                <a:lnTo>
                  <a:pt x="57" y="3"/>
                </a:lnTo>
                <a:lnTo>
                  <a:pt x="57" y="4"/>
                </a:lnTo>
                <a:lnTo>
                  <a:pt x="57" y="5"/>
                </a:lnTo>
                <a:lnTo>
                  <a:pt x="56" y="5"/>
                </a:lnTo>
                <a:lnTo>
                  <a:pt x="55" y="4"/>
                </a:lnTo>
                <a:lnTo>
                  <a:pt x="55" y="3"/>
                </a:lnTo>
                <a:lnTo>
                  <a:pt x="55" y="2"/>
                </a:lnTo>
                <a:lnTo>
                  <a:pt x="54" y="2"/>
                </a:lnTo>
                <a:lnTo>
                  <a:pt x="53" y="2"/>
                </a:lnTo>
                <a:lnTo>
                  <a:pt x="52" y="3"/>
                </a:lnTo>
                <a:lnTo>
                  <a:pt x="50" y="3"/>
                </a:lnTo>
                <a:lnTo>
                  <a:pt x="49" y="3"/>
                </a:lnTo>
                <a:lnTo>
                  <a:pt x="49" y="4"/>
                </a:lnTo>
                <a:lnTo>
                  <a:pt x="48" y="4"/>
                </a:lnTo>
                <a:lnTo>
                  <a:pt x="46" y="4"/>
                </a:lnTo>
                <a:lnTo>
                  <a:pt x="45" y="4"/>
                </a:lnTo>
                <a:lnTo>
                  <a:pt x="45" y="5"/>
                </a:lnTo>
                <a:lnTo>
                  <a:pt x="45" y="6"/>
                </a:lnTo>
                <a:lnTo>
                  <a:pt x="45" y="7"/>
                </a:lnTo>
                <a:lnTo>
                  <a:pt x="46" y="7"/>
                </a:lnTo>
                <a:lnTo>
                  <a:pt x="46" y="8"/>
                </a:lnTo>
                <a:lnTo>
                  <a:pt x="47" y="9"/>
                </a:lnTo>
                <a:lnTo>
                  <a:pt x="46" y="9"/>
                </a:lnTo>
                <a:lnTo>
                  <a:pt x="44" y="10"/>
                </a:lnTo>
                <a:lnTo>
                  <a:pt x="44" y="11"/>
                </a:lnTo>
                <a:lnTo>
                  <a:pt x="43" y="11"/>
                </a:lnTo>
                <a:lnTo>
                  <a:pt x="42" y="11"/>
                </a:lnTo>
                <a:lnTo>
                  <a:pt x="42" y="12"/>
                </a:lnTo>
                <a:lnTo>
                  <a:pt x="41" y="12"/>
                </a:lnTo>
                <a:lnTo>
                  <a:pt x="42" y="12"/>
                </a:lnTo>
                <a:lnTo>
                  <a:pt x="41" y="12"/>
                </a:lnTo>
                <a:lnTo>
                  <a:pt x="40" y="12"/>
                </a:lnTo>
                <a:lnTo>
                  <a:pt x="40" y="13"/>
                </a:lnTo>
                <a:lnTo>
                  <a:pt x="40" y="14"/>
                </a:lnTo>
                <a:lnTo>
                  <a:pt x="40" y="15"/>
                </a:lnTo>
                <a:lnTo>
                  <a:pt x="39" y="15"/>
                </a:lnTo>
                <a:lnTo>
                  <a:pt x="39" y="16"/>
                </a:lnTo>
                <a:lnTo>
                  <a:pt x="39" y="17"/>
                </a:lnTo>
                <a:lnTo>
                  <a:pt x="38" y="17"/>
                </a:lnTo>
                <a:lnTo>
                  <a:pt x="38" y="16"/>
                </a:lnTo>
                <a:lnTo>
                  <a:pt x="39" y="16"/>
                </a:lnTo>
                <a:lnTo>
                  <a:pt x="38" y="16"/>
                </a:lnTo>
                <a:lnTo>
                  <a:pt x="37" y="16"/>
                </a:lnTo>
                <a:lnTo>
                  <a:pt x="37" y="17"/>
                </a:lnTo>
                <a:lnTo>
                  <a:pt x="37" y="18"/>
                </a:lnTo>
                <a:lnTo>
                  <a:pt x="37" y="19"/>
                </a:lnTo>
                <a:lnTo>
                  <a:pt x="37" y="20"/>
                </a:lnTo>
                <a:lnTo>
                  <a:pt x="37" y="21"/>
                </a:lnTo>
                <a:lnTo>
                  <a:pt x="37" y="22"/>
                </a:lnTo>
                <a:lnTo>
                  <a:pt x="37" y="23"/>
                </a:lnTo>
                <a:lnTo>
                  <a:pt x="36" y="23"/>
                </a:lnTo>
                <a:lnTo>
                  <a:pt x="35" y="23"/>
                </a:lnTo>
                <a:lnTo>
                  <a:pt x="35" y="24"/>
                </a:lnTo>
                <a:lnTo>
                  <a:pt x="35" y="25"/>
                </a:lnTo>
                <a:lnTo>
                  <a:pt x="34" y="26"/>
                </a:lnTo>
                <a:lnTo>
                  <a:pt x="32" y="26"/>
                </a:lnTo>
                <a:lnTo>
                  <a:pt x="32" y="27"/>
                </a:lnTo>
                <a:lnTo>
                  <a:pt x="32" y="28"/>
                </a:lnTo>
                <a:lnTo>
                  <a:pt x="33" y="29"/>
                </a:lnTo>
                <a:lnTo>
                  <a:pt x="32" y="30"/>
                </a:lnTo>
                <a:lnTo>
                  <a:pt x="32" y="31"/>
                </a:lnTo>
                <a:lnTo>
                  <a:pt x="32" y="32"/>
                </a:lnTo>
                <a:lnTo>
                  <a:pt x="31" y="32"/>
                </a:lnTo>
                <a:lnTo>
                  <a:pt x="30" y="32"/>
                </a:lnTo>
                <a:lnTo>
                  <a:pt x="29" y="32"/>
                </a:lnTo>
                <a:lnTo>
                  <a:pt x="29" y="33"/>
                </a:lnTo>
                <a:lnTo>
                  <a:pt x="28" y="34"/>
                </a:lnTo>
                <a:lnTo>
                  <a:pt x="27" y="35"/>
                </a:lnTo>
                <a:lnTo>
                  <a:pt x="27" y="36"/>
                </a:lnTo>
                <a:lnTo>
                  <a:pt x="26" y="36"/>
                </a:lnTo>
                <a:lnTo>
                  <a:pt x="25" y="37"/>
                </a:lnTo>
                <a:lnTo>
                  <a:pt x="22" y="37"/>
                </a:lnTo>
                <a:lnTo>
                  <a:pt x="22" y="39"/>
                </a:lnTo>
                <a:lnTo>
                  <a:pt x="23" y="41"/>
                </a:lnTo>
                <a:lnTo>
                  <a:pt x="20" y="43"/>
                </a:lnTo>
                <a:lnTo>
                  <a:pt x="20" y="44"/>
                </a:lnTo>
                <a:lnTo>
                  <a:pt x="19" y="44"/>
                </a:lnTo>
                <a:lnTo>
                  <a:pt x="19" y="43"/>
                </a:lnTo>
                <a:lnTo>
                  <a:pt x="18" y="43"/>
                </a:lnTo>
                <a:lnTo>
                  <a:pt x="18" y="44"/>
                </a:lnTo>
                <a:lnTo>
                  <a:pt x="18" y="45"/>
                </a:lnTo>
                <a:lnTo>
                  <a:pt x="16" y="45"/>
                </a:lnTo>
                <a:lnTo>
                  <a:pt x="15" y="44"/>
                </a:lnTo>
                <a:lnTo>
                  <a:pt x="16" y="43"/>
                </a:lnTo>
                <a:lnTo>
                  <a:pt x="15" y="43"/>
                </a:lnTo>
                <a:lnTo>
                  <a:pt x="14" y="43"/>
                </a:lnTo>
                <a:lnTo>
                  <a:pt x="15" y="43"/>
                </a:lnTo>
                <a:lnTo>
                  <a:pt x="16" y="43"/>
                </a:lnTo>
                <a:lnTo>
                  <a:pt x="16" y="42"/>
                </a:lnTo>
                <a:lnTo>
                  <a:pt x="15" y="42"/>
                </a:lnTo>
                <a:lnTo>
                  <a:pt x="15" y="41"/>
                </a:lnTo>
                <a:lnTo>
                  <a:pt x="14" y="40"/>
                </a:lnTo>
                <a:lnTo>
                  <a:pt x="12" y="39"/>
                </a:lnTo>
                <a:lnTo>
                  <a:pt x="12" y="40"/>
                </a:lnTo>
                <a:lnTo>
                  <a:pt x="11" y="39"/>
                </a:lnTo>
                <a:lnTo>
                  <a:pt x="11" y="40"/>
                </a:lnTo>
                <a:lnTo>
                  <a:pt x="12" y="40"/>
                </a:lnTo>
                <a:lnTo>
                  <a:pt x="11" y="41"/>
                </a:lnTo>
                <a:lnTo>
                  <a:pt x="10" y="40"/>
                </a:lnTo>
                <a:lnTo>
                  <a:pt x="9" y="40"/>
                </a:lnTo>
                <a:lnTo>
                  <a:pt x="8" y="39"/>
                </a:lnTo>
                <a:lnTo>
                  <a:pt x="7" y="37"/>
                </a:lnTo>
                <a:lnTo>
                  <a:pt x="7" y="38"/>
                </a:lnTo>
                <a:lnTo>
                  <a:pt x="7" y="39"/>
                </a:lnTo>
                <a:lnTo>
                  <a:pt x="7" y="38"/>
                </a:lnTo>
                <a:lnTo>
                  <a:pt x="6" y="39"/>
                </a:lnTo>
                <a:lnTo>
                  <a:pt x="6" y="40"/>
                </a:lnTo>
                <a:lnTo>
                  <a:pt x="7" y="40"/>
                </a:lnTo>
                <a:lnTo>
                  <a:pt x="6" y="41"/>
                </a:lnTo>
                <a:lnTo>
                  <a:pt x="5" y="40"/>
                </a:lnTo>
                <a:lnTo>
                  <a:pt x="5" y="39"/>
                </a:lnTo>
                <a:lnTo>
                  <a:pt x="3" y="41"/>
                </a:lnTo>
                <a:lnTo>
                  <a:pt x="0" y="43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" name="Freeform 40"/>
          <p:cNvSpPr>
            <a:spLocks/>
          </p:cNvSpPr>
          <p:nvPr/>
        </p:nvSpPr>
        <p:spPr bwMode="auto">
          <a:xfrm>
            <a:off x="1573570" y="2680495"/>
            <a:ext cx="845020" cy="725611"/>
          </a:xfrm>
          <a:custGeom>
            <a:avLst/>
            <a:gdLst>
              <a:gd name="T0" fmla="*/ 2147483647 w 144"/>
              <a:gd name="T1" fmla="*/ 2147483647 h 129"/>
              <a:gd name="T2" fmla="*/ 2147483647 w 144"/>
              <a:gd name="T3" fmla="*/ 2147483647 h 129"/>
              <a:gd name="T4" fmla="*/ 2147483647 w 144"/>
              <a:gd name="T5" fmla="*/ 2147483647 h 129"/>
              <a:gd name="T6" fmla="*/ 2147483647 w 144"/>
              <a:gd name="T7" fmla="*/ 2147483647 h 129"/>
              <a:gd name="T8" fmla="*/ 2147483647 w 144"/>
              <a:gd name="T9" fmla="*/ 2147483647 h 129"/>
              <a:gd name="T10" fmla="*/ 2147483647 w 144"/>
              <a:gd name="T11" fmla="*/ 2147483647 h 129"/>
              <a:gd name="T12" fmla="*/ 2147483647 w 144"/>
              <a:gd name="T13" fmla="*/ 2147483647 h 129"/>
              <a:gd name="T14" fmla="*/ 0 w 144"/>
              <a:gd name="T15" fmla="*/ 2147483647 h 129"/>
              <a:gd name="T16" fmla="*/ 2147483647 w 144"/>
              <a:gd name="T17" fmla="*/ 2147483647 h 129"/>
              <a:gd name="T18" fmla="*/ 2147483647 w 144"/>
              <a:gd name="T19" fmla="*/ 2147483647 h 129"/>
              <a:gd name="T20" fmla="*/ 2147483647 w 144"/>
              <a:gd name="T21" fmla="*/ 2147483647 h 129"/>
              <a:gd name="T22" fmla="*/ 2147483647 w 144"/>
              <a:gd name="T23" fmla="*/ 2147483647 h 129"/>
              <a:gd name="T24" fmla="*/ 2147483647 w 144"/>
              <a:gd name="T25" fmla="*/ 2147483647 h 129"/>
              <a:gd name="T26" fmla="*/ 2147483647 w 144"/>
              <a:gd name="T27" fmla="*/ 2147483647 h 129"/>
              <a:gd name="T28" fmla="*/ 2147483647 w 144"/>
              <a:gd name="T29" fmla="*/ 2147483647 h 129"/>
              <a:gd name="T30" fmla="*/ 2147483647 w 144"/>
              <a:gd name="T31" fmla="*/ 2147483647 h 129"/>
              <a:gd name="T32" fmla="*/ 2147483647 w 144"/>
              <a:gd name="T33" fmla="*/ 2147483647 h 129"/>
              <a:gd name="T34" fmla="*/ 2147483647 w 144"/>
              <a:gd name="T35" fmla="*/ 2147483647 h 129"/>
              <a:gd name="T36" fmla="*/ 2147483647 w 144"/>
              <a:gd name="T37" fmla="*/ 2147483647 h 129"/>
              <a:gd name="T38" fmla="*/ 2147483647 w 144"/>
              <a:gd name="T39" fmla="*/ 2147483647 h 129"/>
              <a:gd name="T40" fmla="*/ 2147483647 w 144"/>
              <a:gd name="T41" fmla="*/ 2147483647 h 129"/>
              <a:gd name="T42" fmla="*/ 2147483647 w 144"/>
              <a:gd name="T43" fmla="*/ 2147483647 h 129"/>
              <a:gd name="T44" fmla="*/ 2147483647 w 144"/>
              <a:gd name="T45" fmla="*/ 2147483647 h 129"/>
              <a:gd name="T46" fmla="*/ 2147483647 w 144"/>
              <a:gd name="T47" fmla="*/ 2147483647 h 129"/>
              <a:gd name="T48" fmla="*/ 2147483647 w 144"/>
              <a:gd name="T49" fmla="*/ 2147483647 h 129"/>
              <a:gd name="T50" fmla="*/ 2147483647 w 144"/>
              <a:gd name="T51" fmla="*/ 2147483647 h 129"/>
              <a:gd name="T52" fmla="*/ 2147483647 w 144"/>
              <a:gd name="T53" fmla="*/ 2147483647 h 129"/>
              <a:gd name="T54" fmla="*/ 2147483647 w 144"/>
              <a:gd name="T55" fmla="*/ 2147483647 h 129"/>
              <a:gd name="T56" fmla="*/ 2147483647 w 144"/>
              <a:gd name="T57" fmla="*/ 2147483647 h 129"/>
              <a:gd name="T58" fmla="*/ 2147483647 w 144"/>
              <a:gd name="T59" fmla="*/ 2147483647 h 129"/>
              <a:gd name="T60" fmla="*/ 2147483647 w 144"/>
              <a:gd name="T61" fmla="*/ 2147483647 h 129"/>
              <a:gd name="T62" fmla="*/ 2147483647 w 144"/>
              <a:gd name="T63" fmla="*/ 2147483647 h 129"/>
              <a:gd name="T64" fmla="*/ 2147483647 w 144"/>
              <a:gd name="T65" fmla="*/ 2147483647 h 129"/>
              <a:gd name="T66" fmla="*/ 2147483647 w 144"/>
              <a:gd name="T67" fmla="*/ 2147483647 h 129"/>
              <a:gd name="T68" fmla="*/ 2147483647 w 144"/>
              <a:gd name="T69" fmla="*/ 2147483647 h 129"/>
              <a:gd name="T70" fmla="*/ 2147483647 w 144"/>
              <a:gd name="T71" fmla="*/ 2147483647 h 129"/>
              <a:gd name="T72" fmla="*/ 2147483647 w 144"/>
              <a:gd name="T73" fmla="*/ 2147483647 h 129"/>
              <a:gd name="T74" fmla="*/ 2147483647 w 144"/>
              <a:gd name="T75" fmla="*/ 2147483647 h 129"/>
              <a:gd name="T76" fmla="*/ 2147483647 w 144"/>
              <a:gd name="T77" fmla="*/ 2147483647 h 129"/>
              <a:gd name="T78" fmla="*/ 2147483647 w 144"/>
              <a:gd name="T79" fmla="*/ 2147483647 h 129"/>
              <a:gd name="T80" fmla="*/ 2147483647 w 144"/>
              <a:gd name="T81" fmla="*/ 2147483647 h 129"/>
              <a:gd name="T82" fmla="*/ 2147483647 w 144"/>
              <a:gd name="T83" fmla="*/ 2147483647 h 129"/>
              <a:gd name="T84" fmla="*/ 2147483647 w 144"/>
              <a:gd name="T85" fmla="*/ 2147483647 h 129"/>
              <a:gd name="T86" fmla="*/ 2147483647 w 144"/>
              <a:gd name="T87" fmla="*/ 2147483647 h 129"/>
              <a:gd name="T88" fmla="*/ 2147483647 w 144"/>
              <a:gd name="T89" fmla="*/ 2147483647 h 129"/>
              <a:gd name="T90" fmla="*/ 2147483647 w 144"/>
              <a:gd name="T91" fmla="*/ 2147483647 h 129"/>
              <a:gd name="T92" fmla="*/ 2147483647 w 144"/>
              <a:gd name="T93" fmla="*/ 2147483647 h 129"/>
              <a:gd name="T94" fmla="*/ 2147483647 w 144"/>
              <a:gd name="T95" fmla="*/ 2147483647 h 129"/>
              <a:gd name="T96" fmla="*/ 2147483647 w 144"/>
              <a:gd name="T97" fmla="*/ 2147483647 h 129"/>
              <a:gd name="T98" fmla="*/ 2147483647 w 144"/>
              <a:gd name="T99" fmla="*/ 2147483647 h 129"/>
              <a:gd name="T100" fmla="*/ 2147483647 w 144"/>
              <a:gd name="T101" fmla="*/ 2147483647 h 129"/>
              <a:gd name="T102" fmla="*/ 2147483647 w 144"/>
              <a:gd name="T103" fmla="*/ 2147483647 h 129"/>
              <a:gd name="T104" fmla="*/ 2147483647 w 144"/>
              <a:gd name="T105" fmla="*/ 2147483647 h 129"/>
              <a:gd name="T106" fmla="*/ 2147483647 w 144"/>
              <a:gd name="T107" fmla="*/ 2147483647 h 129"/>
              <a:gd name="T108" fmla="*/ 2147483647 w 144"/>
              <a:gd name="T109" fmla="*/ 2147483647 h 129"/>
              <a:gd name="T110" fmla="*/ 2147483647 w 144"/>
              <a:gd name="T111" fmla="*/ 2147483647 h 129"/>
              <a:gd name="T112" fmla="*/ 2147483647 w 144"/>
              <a:gd name="T113" fmla="*/ 2147483647 h 129"/>
              <a:gd name="T114" fmla="*/ 2147483647 w 144"/>
              <a:gd name="T115" fmla="*/ 2147483647 h 129"/>
              <a:gd name="T116" fmla="*/ 2147483647 w 144"/>
              <a:gd name="T117" fmla="*/ 2147483647 h 129"/>
              <a:gd name="T118" fmla="*/ 2147483647 w 144"/>
              <a:gd name="T119" fmla="*/ 2147483647 h 129"/>
              <a:gd name="T120" fmla="*/ 2147483647 w 144"/>
              <a:gd name="T121" fmla="*/ 2147483647 h 12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4"/>
              <a:gd name="T184" fmla="*/ 0 h 129"/>
              <a:gd name="T185" fmla="*/ 144 w 144"/>
              <a:gd name="T186" fmla="*/ 129 h 12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4" h="129">
                <a:moveTo>
                  <a:pt x="29" y="78"/>
                </a:moveTo>
                <a:lnTo>
                  <a:pt x="29" y="79"/>
                </a:lnTo>
                <a:lnTo>
                  <a:pt x="30" y="80"/>
                </a:lnTo>
                <a:lnTo>
                  <a:pt x="29" y="82"/>
                </a:lnTo>
                <a:lnTo>
                  <a:pt x="29" y="83"/>
                </a:lnTo>
                <a:lnTo>
                  <a:pt x="29" y="84"/>
                </a:lnTo>
                <a:lnTo>
                  <a:pt x="28" y="85"/>
                </a:lnTo>
                <a:lnTo>
                  <a:pt x="27" y="85"/>
                </a:lnTo>
                <a:lnTo>
                  <a:pt x="23" y="84"/>
                </a:lnTo>
                <a:lnTo>
                  <a:pt x="19" y="84"/>
                </a:lnTo>
                <a:lnTo>
                  <a:pt x="16" y="84"/>
                </a:lnTo>
                <a:lnTo>
                  <a:pt x="15" y="84"/>
                </a:lnTo>
                <a:lnTo>
                  <a:pt x="15" y="87"/>
                </a:lnTo>
                <a:lnTo>
                  <a:pt x="16" y="88"/>
                </a:lnTo>
                <a:lnTo>
                  <a:pt x="15" y="89"/>
                </a:lnTo>
                <a:lnTo>
                  <a:pt x="15" y="91"/>
                </a:lnTo>
                <a:lnTo>
                  <a:pt x="15" y="92"/>
                </a:lnTo>
                <a:lnTo>
                  <a:pt x="15" y="94"/>
                </a:lnTo>
                <a:lnTo>
                  <a:pt x="13" y="93"/>
                </a:lnTo>
                <a:lnTo>
                  <a:pt x="12" y="92"/>
                </a:lnTo>
                <a:lnTo>
                  <a:pt x="13" y="90"/>
                </a:lnTo>
                <a:lnTo>
                  <a:pt x="12" y="87"/>
                </a:lnTo>
                <a:lnTo>
                  <a:pt x="13" y="85"/>
                </a:lnTo>
                <a:lnTo>
                  <a:pt x="13" y="84"/>
                </a:lnTo>
                <a:lnTo>
                  <a:pt x="11" y="83"/>
                </a:lnTo>
                <a:lnTo>
                  <a:pt x="10" y="83"/>
                </a:lnTo>
                <a:lnTo>
                  <a:pt x="9" y="82"/>
                </a:lnTo>
                <a:lnTo>
                  <a:pt x="9" y="85"/>
                </a:lnTo>
                <a:lnTo>
                  <a:pt x="10" y="87"/>
                </a:lnTo>
                <a:lnTo>
                  <a:pt x="10" y="89"/>
                </a:lnTo>
                <a:lnTo>
                  <a:pt x="9" y="90"/>
                </a:lnTo>
                <a:lnTo>
                  <a:pt x="10" y="91"/>
                </a:lnTo>
                <a:lnTo>
                  <a:pt x="10" y="93"/>
                </a:lnTo>
                <a:lnTo>
                  <a:pt x="9" y="93"/>
                </a:lnTo>
                <a:lnTo>
                  <a:pt x="7" y="93"/>
                </a:lnTo>
                <a:lnTo>
                  <a:pt x="5" y="92"/>
                </a:lnTo>
                <a:lnTo>
                  <a:pt x="4" y="92"/>
                </a:lnTo>
                <a:lnTo>
                  <a:pt x="3" y="92"/>
                </a:lnTo>
                <a:lnTo>
                  <a:pt x="3" y="93"/>
                </a:lnTo>
                <a:lnTo>
                  <a:pt x="3" y="94"/>
                </a:lnTo>
                <a:lnTo>
                  <a:pt x="1" y="96"/>
                </a:lnTo>
                <a:lnTo>
                  <a:pt x="0" y="97"/>
                </a:lnTo>
                <a:lnTo>
                  <a:pt x="0" y="99"/>
                </a:lnTo>
                <a:lnTo>
                  <a:pt x="0" y="101"/>
                </a:lnTo>
                <a:lnTo>
                  <a:pt x="0" y="103"/>
                </a:lnTo>
                <a:lnTo>
                  <a:pt x="2" y="102"/>
                </a:lnTo>
                <a:lnTo>
                  <a:pt x="3" y="102"/>
                </a:lnTo>
                <a:lnTo>
                  <a:pt x="5" y="102"/>
                </a:lnTo>
                <a:lnTo>
                  <a:pt x="6" y="101"/>
                </a:lnTo>
                <a:lnTo>
                  <a:pt x="8" y="101"/>
                </a:lnTo>
                <a:lnTo>
                  <a:pt x="8" y="102"/>
                </a:lnTo>
                <a:lnTo>
                  <a:pt x="7" y="104"/>
                </a:lnTo>
                <a:lnTo>
                  <a:pt x="7" y="105"/>
                </a:lnTo>
                <a:lnTo>
                  <a:pt x="7" y="106"/>
                </a:lnTo>
                <a:lnTo>
                  <a:pt x="8" y="108"/>
                </a:lnTo>
                <a:lnTo>
                  <a:pt x="9" y="108"/>
                </a:lnTo>
                <a:lnTo>
                  <a:pt x="10" y="109"/>
                </a:lnTo>
                <a:lnTo>
                  <a:pt x="10" y="110"/>
                </a:lnTo>
                <a:lnTo>
                  <a:pt x="9" y="110"/>
                </a:lnTo>
                <a:lnTo>
                  <a:pt x="11" y="111"/>
                </a:lnTo>
                <a:lnTo>
                  <a:pt x="12" y="111"/>
                </a:lnTo>
                <a:lnTo>
                  <a:pt x="12" y="112"/>
                </a:lnTo>
                <a:lnTo>
                  <a:pt x="13" y="112"/>
                </a:lnTo>
                <a:lnTo>
                  <a:pt x="14" y="112"/>
                </a:lnTo>
                <a:lnTo>
                  <a:pt x="16" y="111"/>
                </a:lnTo>
                <a:lnTo>
                  <a:pt x="16" y="112"/>
                </a:lnTo>
                <a:lnTo>
                  <a:pt x="16" y="113"/>
                </a:lnTo>
                <a:lnTo>
                  <a:pt x="15" y="112"/>
                </a:lnTo>
                <a:lnTo>
                  <a:pt x="15" y="113"/>
                </a:lnTo>
                <a:lnTo>
                  <a:pt x="14" y="114"/>
                </a:lnTo>
                <a:lnTo>
                  <a:pt x="14" y="115"/>
                </a:lnTo>
                <a:lnTo>
                  <a:pt x="13" y="114"/>
                </a:lnTo>
                <a:lnTo>
                  <a:pt x="13" y="115"/>
                </a:lnTo>
                <a:lnTo>
                  <a:pt x="12" y="116"/>
                </a:lnTo>
                <a:lnTo>
                  <a:pt x="11" y="120"/>
                </a:lnTo>
                <a:lnTo>
                  <a:pt x="11" y="121"/>
                </a:lnTo>
                <a:lnTo>
                  <a:pt x="12" y="121"/>
                </a:lnTo>
                <a:lnTo>
                  <a:pt x="13" y="122"/>
                </a:lnTo>
                <a:lnTo>
                  <a:pt x="12" y="122"/>
                </a:lnTo>
                <a:lnTo>
                  <a:pt x="12" y="123"/>
                </a:lnTo>
                <a:lnTo>
                  <a:pt x="12" y="125"/>
                </a:lnTo>
                <a:lnTo>
                  <a:pt x="12" y="127"/>
                </a:lnTo>
                <a:lnTo>
                  <a:pt x="13" y="128"/>
                </a:lnTo>
                <a:lnTo>
                  <a:pt x="14" y="128"/>
                </a:lnTo>
                <a:lnTo>
                  <a:pt x="16" y="128"/>
                </a:lnTo>
                <a:lnTo>
                  <a:pt x="19" y="129"/>
                </a:lnTo>
                <a:lnTo>
                  <a:pt x="20" y="128"/>
                </a:lnTo>
                <a:lnTo>
                  <a:pt x="22" y="127"/>
                </a:lnTo>
                <a:lnTo>
                  <a:pt x="22" y="129"/>
                </a:lnTo>
                <a:lnTo>
                  <a:pt x="23" y="129"/>
                </a:lnTo>
                <a:lnTo>
                  <a:pt x="23" y="128"/>
                </a:lnTo>
                <a:lnTo>
                  <a:pt x="25" y="126"/>
                </a:lnTo>
                <a:lnTo>
                  <a:pt x="25" y="125"/>
                </a:lnTo>
                <a:lnTo>
                  <a:pt x="26" y="124"/>
                </a:lnTo>
                <a:lnTo>
                  <a:pt x="26" y="123"/>
                </a:lnTo>
                <a:lnTo>
                  <a:pt x="27" y="122"/>
                </a:lnTo>
                <a:lnTo>
                  <a:pt x="28" y="122"/>
                </a:lnTo>
                <a:lnTo>
                  <a:pt x="29" y="123"/>
                </a:lnTo>
                <a:lnTo>
                  <a:pt x="30" y="123"/>
                </a:lnTo>
                <a:lnTo>
                  <a:pt x="31" y="123"/>
                </a:lnTo>
                <a:lnTo>
                  <a:pt x="32" y="124"/>
                </a:lnTo>
                <a:lnTo>
                  <a:pt x="33" y="125"/>
                </a:lnTo>
                <a:lnTo>
                  <a:pt x="33" y="126"/>
                </a:lnTo>
                <a:lnTo>
                  <a:pt x="35" y="127"/>
                </a:lnTo>
                <a:lnTo>
                  <a:pt x="36" y="127"/>
                </a:lnTo>
                <a:lnTo>
                  <a:pt x="38" y="126"/>
                </a:lnTo>
                <a:lnTo>
                  <a:pt x="39" y="125"/>
                </a:lnTo>
                <a:lnTo>
                  <a:pt x="40" y="125"/>
                </a:lnTo>
                <a:lnTo>
                  <a:pt x="41" y="126"/>
                </a:lnTo>
                <a:lnTo>
                  <a:pt x="41" y="127"/>
                </a:lnTo>
                <a:lnTo>
                  <a:pt x="42" y="126"/>
                </a:lnTo>
                <a:lnTo>
                  <a:pt x="43" y="127"/>
                </a:lnTo>
                <a:lnTo>
                  <a:pt x="44" y="127"/>
                </a:lnTo>
                <a:lnTo>
                  <a:pt x="45" y="127"/>
                </a:lnTo>
                <a:lnTo>
                  <a:pt x="47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6"/>
                </a:lnTo>
                <a:lnTo>
                  <a:pt x="50" y="125"/>
                </a:lnTo>
                <a:lnTo>
                  <a:pt x="50" y="124"/>
                </a:lnTo>
                <a:lnTo>
                  <a:pt x="51" y="123"/>
                </a:lnTo>
                <a:lnTo>
                  <a:pt x="52" y="122"/>
                </a:lnTo>
                <a:lnTo>
                  <a:pt x="53" y="121"/>
                </a:lnTo>
                <a:lnTo>
                  <a:pt x="53" y="120"/>
                </a:lnTo>
                <a:lnTo>
                  <a:pt x="52" y="119"/>
                </a:lnTo>
                <a:lnTo>
                  <a:pt x="52" y="118"/>
                </a:lnTo>
                <a:lnTo>
                  <a:pt x="53" y="118"/>
                </a:lnTo>
                <a:lnTo>
                  <a:pt x="54" y="118"/>
                </a:lnTo>
                <a:lnTo>
                  <a:pt x="55" y="117"/>
                </a:lnTo>
                <a:lnTo>
                  <a:pt x="56" y="116"/>
                </a:lnTo>
                <a:lnTo>
                  <a:pt x="57" y="117"/>
                </a:lnTo>
                <a:lnTo>
                  <a:pt x="58" y="118"/>
                </a:lnTo>
                <a:lnTo>
                  <a:pt x="59" y="117"/>
                </a:lnTo>
                <a:lnTo>
                  <a:pt x="60" y="116"/>
                </a:lnTo>
                <a:lnTo>
                  <a:pt x="58" y="114"/>
                </a:lnTo>
                <a:lnTo>
                  <a:pt x="57" y="114"/>
                </a:lnTo>
                <a:lnTo>
                  <a:pt x="58" y="112"/>
                </a:lnTo>
                <a:lnTo>
                  <a:pt x="59" y="110"/>
                </a:lnTo>
                <a:lnTo>
                  <a:pt x="58" y="109"/>
                </a:lnTo>
                <a:lnTo>
                  <a:pt x="58" y="108"/>
                </a:lnTo>
                <a:lnTo>
                  <a:pt x="58" y="107"/>
                </a:lnTo>
                <a:lnTo>
                  <a:pt x="57" y="105"/>
                </a:lnTo>
                <a:lnTo>
                  <a:pt x="56" y="103"/>
                </a:lnTo>
                <a:lnTo>
                  <a:pt x="56" y="101"/>
                </a:lnTo>
                <a:lnTo>
                  <a:pt x="56" y="100"/>
                </a:lnTo>
                <a:lnTo>
                  <a:pt x="55" y="100"/>
                </a:lnTo>
                <a:lnTo>
                  <a:pt x="54" y="99"/>
                </a:lnTo>
                <a:lnTo>
                  <a:pt x="54" y="98"/>
                </a:lnTo>
                <a:lnTo>
                  <a:pt x="54" y="97"/>
                </a:lnTo>
                <a:lnTo>
                  <a:pt x="55" y="96"/>
                </a:lnTo>
                <a:lnTo>
                  <a:pt x="56" y="97"/>
                </a:lnTo>
                <a:lnTo>
                  <a:pt x="57" y="97"/>
                </a:lnTo>
                <a:lnTo>
                  <a:pt x="58" y="97"/>
                </a:lnTo>
                <a:lnTo>
                  <a:pt x="59" y="97"/>
                </a:lnTo>
                <a:lnTo>
                  <a:pt x="59" y="96"/>
                </a:lnTo>
                <a:lnTo>
                  <a:pt x="60" y="95"/>
                </a:lnTo>
                <a:lnTo>
                  <a:pt x="61" y="96"/>
                </a:lnTo>
                <a:lnTo>
                  <a:pt x="62" y="96"/>
                </a:lnTo>
                <a:lnTo>
                  <a:pt x="62" y="95"/>
                </a:lnTo>
                <a:lnTo>
                  <a:pt x="62" y="94"/>
                </a:lnTo>
                <a:lnTo>
                  <a:pt x="62" y="93"/>
                </a:lnTo>
                <a:lnTo>
                  <a:pt x="63" y="92"/>
                </a:lnTo>
                <a:lnTo>
                  <a:pt x="65" y="93"/>
                </a:lnTo>
                <a:lnTo>
                  <a:pt x="66" y="94"/>
                </a:lnTo>
                <a:lnTo>
                  <a:pt x="67" y="93"/>
                </a:lnTo>
                <a:lnTo>
                  <a:pt x="68" y="92"/>
                </a:lnTo>
                <a:lnTo>
                  <a:pt x="69" y="91"/>
                </a:lnTo>
                <a:lnTo>
                  <a:pt x="69" y="90"/>
                </a:lnTo>
                <a:lnTo>
                  <a:pt x="70" y="90"/>
                </a:lnTo>
                <a:lnTo>
                  <a:pt x="71" y="88"/>
                </a:lnTo>
                <a:lnTo>
                  <a:pt x="72" y="86"/>
                </a:lnTo>
                <a:lnTo>
                  <a:pt x="72" y="85"/>
                </a:lnTo>
                <a:lnTo>
                  <a:pt x="73" y="83"/>
                </a:lnTo>
                <a:lnTo>
                  <a:pt x="74" y="82"/>
                </a:lnTo>
                <a:lnTo>
                  <a:pt x="74" y="81"/>
                </a:lnTo>
                <a:lnTo>
                  <a:pt x="75" y="77"/>
                </a:lnTo>
                <a:lnTo>
                  <a:pt x="78" y="77"/>
                </a:lnTo>
                <a:lnTo>
                  <a:pt x="79" y="77"/>
                </a:lnTo>
                <a:lnTo>
                  <a:pt x="83" y="79"/>
                </a:lnTo>
                <a:lnTo>
                  <a:pt x="84" y="79"/>
                </a:lnTo>
                <a:lnTo>
                  <a:pt x="85" y="78"/>
                </a:lnTo>
                <a:lnTo>
                  <a:pt x="85" y="76"/>
                </a:lnTo>
                <a:lnTo>
                  <a:pt x="85" y="74"/>
                </a:lnTo>
                <a:lnTo>
                  <a:pt x="87" y="73"/>
                </a:lnTo>
                <a:lnTo>
                  <a:pt x="87" y="72"/>
                </a:lnTo>
                <a:lnTo>
                  <a:pt x="86" y="72"/>
                </a:lnTo>
                <a:lnTo>
                  <a:pt x="85" y="71"/>
                </a:lnTo>
                <a:lnTo>
                  <a:pt x="85" y="69"/>
                </a:lnTo>
                <a:lnTo>
                  <a:pt x="83" y="69"/>
                </a:lnTo>
                <a:lnTo>
                  <a:pt x="83" y="65"/>
                </a:lnTo>
                <a:lnTo>
                  <a:pt x="82" y="58"/>
                </a:lnTo>
                <a:lnTo>
                  <a:pt x="85" y="59"/>
                </a:lnTo>
                <a:lnTo>
                  <a:pt x="87" y="60"/>
                </a:lnTo>
                <a:lnTo>
                  <a:pt x="89" y="60"/>
                </a:lnTo>
                <a:lnTo>
                  <a:pt x="94" y="58"/>
                </a:lnTo>
                <a:lnTo>
                  <a:pt x="96" y="59"/>
                </a:lnTo>
                <a:lnTo>
                  <a:pt x="98" y="60"/>
                </a:lnTo>
                <a:lnTo>
                  <a:pt x="98" y="62"/>
                </a:lnTo>
                <a:lnTo>
                  <a:pt x="99" y="64"/>
                </a:lnTo>
                <a:lnTo>
                  <a:pt x="101" y="65"/>
                </a:lnTo>
                <a:lnTo>
                  <a:pt x="103" y="65"/>
                </a:lnTo>
                <a:lnTo>
                  <a:pt x="108" y="65"/>
                </a:lnTo>
                <a:lnTo>
                  <a:pt x="108" y="62"/>
                </a:lnTo>
                <a:lnTo>
                  <a:pt x="110" y="52"/>
                </a:lnTo>
                <a:lnTo>
                  <a:pt x="108" y="51"/>
                </a:lnTo>
                <a:lnTo>
                  <a:pt x="107" y="51"/>
                </a:lnTo>
                <a:lnTo>
                  <a:pt x="111" y="48"/>
                </a:lnTo>
                <a:lnTo>
                  <a:pt x="113" y="49"/>
                </a:lnTo>
                <a:lnTo>
                  <a:pt x="114" y="48"/>
                </a:lnTo>
                <a:lnTo>
                  <a:pt x="117" y="46"/>
                </a:lnTo>
                <a:lnTo>
                  <a:pt x="118" y="47"/>
                </a:lnTo>
                <a:lnTo>
                  <a:pt x="122" y="49"/>
                </a:lnTo>
                <a:lnTo>
                  <a:pt x="123" y="49"/>
                </a:lnTo>
                <a:lnTo>
                  <a:pt x="124" y="49"/>
                </a:lnTo>
                <a:lnTo>
                  <a:pt x="124" y="48"/>
                </a:lnTo>
                <a:lnTo>
                  <a:pt x="125" y="45"/>
                </a:lnTo>
                <a:lnTo>
                  <a:pt x="126" y="38"/>
                </a:lnTo>
                <a:lnTo>
                  <a:pt x="128" y="37"/>
                </a:lnTo>
                <a:lnTo>
                  <a:pt x="131" y="37"/>
                </a:lnTo>
                <a:lnTo>
                  <a:pt x="131" y="36"/>
                </a:lnTo>
                <a:lnTo>
                  <a:pt x="131" y="34"/>
                </a:lnTo>
                <a:lnTo>
                  <a:pt x="131" y="32"/>
                </a:lnTo>
                <a:lnTo>
                  <a:pt x="130" y="32"/>
                </a:lnTo>
                <a:lnTo>
                  <a:pt x="131" y="31"/>
                </a:lnTo>
                <a:lnTo>
                  <a:pt x="131" y="30"/>
                </a:lnTo>
                <a:lnTo>
                  <a:pt x="131" y="29"/>
                </a:lnTo>
                <a:lnTo>
                  <a:pt x="130" y="28"/>
                </a:lnTo>
                <a:lnTo>
                  <a:pt x="130" y="27"/>
                </a:lnTo>
                <a:lnTo>
                  <a:pt x="130" y="25"/>
                </a:lnTo>
                <a:lnTo>
                  <a:pt x="132" y="25"/>
                </a:lnTo>
                <a:lnTo>
                  <a:pt x="134" y="26"/>
                </a:lnTo>
                <a:lnTo>
                  <a:pt x="134" y="27"/>
                </a:lnTo>
                <a:lnTo>
                  <a:pt x="135" y="27"/>
                </a:lnTo>
                <a:lnTo>
                  <a:pt x="137" y="25"/>
                </a:lnTo>
                <a:lnTo>
                  <a:pt x="136" y="24"/>
                </a:lnTo>
                <a:lnTo>
                  <a:pt x="135" y="24"/>
                </a:lnTo>
                <a:lnTo>
                  <a:pt x="133" y="23"/>
                </a:lnTo>
                <a:lnTo>
                  <a:pt x="131" y="22"/>
                </a:lnTo>
                <a:lnTo>
                  <a:pt x="130" y="22"/>
                </a:lnTo>
                <a:lnTo>
                  <a:pt x="129" y="21"/>
                </a:lnTo>
                <a:lnTo>
                  <a:pt x="131" y="20"/>
                </a:lnTo>
                <a:lnTo>
                  <a:pt x="133" y="20"/>
                </a:lnTo>
                <a:lnTo>
                  <a:pt x="137" y="20"/>
                </a:lnTo>
                <a:lnTo>
                  <a:pt x="142" y="19"/>
                </a:lnTo>
                <a:lnTo>
                  <a:pt x="144" y="17"/>
                </a:lnTo>
                <a:lnTo>
                  <a:pt x="131" y="8"/>
                </a:lnTo>
                <a:lnTo>
                  <a:pt x="128" y="8"/>
                </a:lnTo>
                <a:lnTo>
                  <a:pt x="127" y="9"/>
                </a:lnTo>
                <a:lnTo>
                  <a:pt x="126" y="9"/>
                </a:lnTo>
                <a:lnTo>
                  <a:pt x="124" y="8"/>
                </a:lnTo>
                <a:lnTo>
                  <a:pt x="122" y="9"/>
                </a:lnTo>
                <a:lnTo>
                  <a:pt x="120" y="9"/>
                </a:lnTo>
                <a:lnTo>
                  <a:pt x="119" y="8"/>
                </a:lnTo>
                <a:lnTo>
                  <a:pt x="117" y="6"/>
                </a:lnTo>
                <a:lnTo>
                  <a:pt x="115" y="4"/>
                </a:lnTo>
                <a:lnTo>
                  <a:pt x="113" y="2"/>
                </a:lnTo>
                <a:lnTo>
                  <a:pt x="110" y="1"/>
                </a:lnTo>
                <a:lnTo>
                  <a:pt x="109" y="4"/>
                </a:lnTo>
                <a:lnTo>
                  <a:pt x="109" y="5"/>
                </a:lnTo>
                <a:lnTo>
                  <a:pt x="108" y="5"/>
                </a:lnTo>
                <a:lnTo>
                  <a:pt x="107" y="4"/>
                </a:lnTo>
                <a:lnTo>
                  <a:pt x="105" y="4"/>
                </a:lnTo>
                <a:lnTo>
                  <a:pt x="102" y="3"/>
                </a:lnTo>
                <a:lnTo>
                  <a:pt x="101" y="4"/>
                </a:lnTo>
                <a:lnTo>
                  <a:pt x="98" y="6"/>
                </a:lnTo>
                <a:lnTo>
                  <a:pt x="97" y="4"/>
                </a:lnTo>
                <a:lnTo>
                  <a:pt x="94" y="3"/>
                </a:lnTo>
                <a:lnTo>
                  <a:pt x="94" y="2"/>
                </a:lnTo>
                <a:lnTo>
                  <a:pt x="96" y="1"/>
                </a:lnTo>
                <a:lnTo>
                  <a:pt x="94" y="0"/>
                </a:lnTo>
                <a:lnTo>
                  <a:pt x="92" y="3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3" y="8"/>
                </a:lnTo>
                <a:lnTo>
                  <a:pt x="92" y="8"/>
                </a:lnTo>
                <a:lnTo>
                  <a:pt x="90" y="8"/>
                </a:lnTo>
                <a:lnTo>
                  <a:pt x="88" y="10"/>
                </a:lnTo>
                <a:lnTo>
                  <a:pt x="91" y="10"/>
                </a:lnTo>
                <a:lnTo>
                  <a:pt x="92" y="12"/>
                </a:lnTo>
                <a:lnTo>
                  <a:pt x="94" y="13"/>
                </a:lnTo>
                <a:lnTo>
                  <a:pt x="94" y="16"/>
                </a:lnTo>
                <a:lnTo>
                  <a:pt x="92" y="18"/>
                </a:lnTo>
                <a:lnTo>
                  <a:pt x="92" y="23"/>
                </a:lnTo>
                <a:lnTo>
                  <a:pt x="90" y="26"/>
                </a:lnTo>
                <a:lnTo>
                  <a:pt x="88" y="27"/>
                </a:lnTo>
                <a:lnTo>
                  <a:pt x="87" y="28"/>
                </a:lnTo>
                <a:lnTo>
                  <a:pt x="86" y="29"/>
                </a:lnTo>
                <a:lnTo>
                  <a:pt x="86" y="30"/>
                </a:lnTo>
                <a:lnTo>
                  <a:pt x="84" y="29"/>
                </a:lnTo>
                <a:lnTo>
                  <a:pt x="82" y="28"/>
                </a:lnTo>
                <a:lnTo>
                  <a:pt x="81" y="28"/>
                </a:lnTo>
                <a:lnTo>
                  <a:pt x="80" y="28"/>
                </a:lnTo>
                <a:lnTo>
                  <a:pt x="78" y="27"/>
                </a:lnTo>
                <a:lnTo>
                  <a:pt x="75" y="28"/>
                </a:lnTo>
                <a:lnTo>
                  <a:pt x="71" y="29"/>
                </a:lnTo>
                <a:lnTo>
                  <a:pt x="69" y="31"/>
                </a:lnTo>
                <a:lnTo>
                  <a:pt x="66" y="30"/>
                </a:lnTo>
                <a:lnTo>
                  <a:pt x="62" y="29"/>
                </a:lnTo>
                <a:lnTo>
                  <a:pt x="61" y="30"/>
                </a:lnTo>
                <a:lnTo>
                  <a:pt x="58" y="32"/>
                </a:lnTo>
                <a:lnTo>
                  <a:pt x="54" y="34"/>
                </a:lnTo>
                <a:lnTo>
                  <a:pt x="54" y="35"/>
                </a:lnTo>
                <a:lnTo>
                  <a:pt x="52" y="39"/>
                </a:lnTo>
                <a:lnTo>
                  <a:pt x="51" y="42"/>
                </a:lnTo>
                <a:lnTo>
                  <a:pt x="50" y="44"/>
                </a:lnTo>
                <a:lnTo>
                  <a:pt x="52" y="46"/>
                </a:lnTo>
                <a:lnTo>
                  <a:pt x="52" y="48"/>
                </a:lnTo>
                <a:lnTo>
                  <a:pt x="53" y="50"/>
                </a:lnTo>
                <a:lnTo>
                  <a:pt x="55" y="52"/>
                </a:lnTo>
                <a:lnTo>
                  <a:pt x="59" y="52"/>
                </a:lnTo>
                <a:lnTo>
                  <a:pt x="59" y="54"/>
                </a:lnTo>
                <a:lnTo>
                  <a:pt x="58" y="54"/>
                </a:lnTo>
                <a:lnTo>
                  <a:pt x="55" y="54"/>
                </a:lnTo>
                <a:lnTo>
                  <a:pt x="51" y="54"/>
                </a:lnTo>
                <a:lnTo>
                  <a:pt x="51" y="56"/>
                </a:lnTo>
                <a:lnTo>
                  <a:pt x="50" y="58"/>
                </a:lnTo>
                <a:lnTo>
                  <a:pt x="52" y="59"/>
                </a:lnTo>
                <a:lnTo>
                  <a:pt x="53" y="60"/>
                </a:lnTo>
                <a:lnTo>
                  <a:pt x="54" y="61"/>
                </a:lnTo>
                <a:lnTo>
                  <a:pt x="54" y="62"/>
                </a:lnTo>
                <a:lnTo>
                  <a:pt x="53" y="63"/>
                </a:lnTo>
                <a:lnTo>
                  <a:pt x="53" y="65"/>
                </a:lnTo>
                <a:lnTo>
                  <a:pt x="50" y="66"/>
                </a:lnTo>
                <a:lnTo>
                  <a:pt x="48" y="65"/>
                </a:lnTo>
                <a:lnTo>
                  <a:pt x="47" y="66"/>
                </a:lnTo>
                <a:lnTo>
                  <a:pt x="46" y="66"/>
                </a:lnTo>
                <a:lnTo>
                  <a:pt x="45" y="65"/>
                </a:lnTo>
                <a:lnTo>
                  <a:pt x="44" y="65"/>
                </a:lnTo>
                <a:lnTo>
                  <a:pt x="44" y="66"/>
                </a:lnTo>
                <a:lnTo>
                  <a:pt x="42" y="67"/>
                </a:lnTo>
                <a:lnTo>
                  <a:pt x="41" y="67"/>
                </a:lnTo>
                <a:lnTo>
                  <a:pt x="40" y="64"/>
                </a:lnTo>
                <a:lnTo>
                  <a:pt x="38" y="64"/>
                </a:lnTo>
                <a:lnTo>
                  <a:pt x="36" y="63"/>
                </a:lnTo>
                <a:lnTo>
                  <a:pt x="33" y="64"/>
                </a:lnTo>
                <a:lnTo>
                  <a:pt x="33" y="66"/>
                </a:lnTo>
                <a:lnTo>
                  <a:pt x="33" y="67"/>
                </a:lnTo>
                <a:lnTo>
                  <a:pt x="33" y="68"/>
                </a:lnTo>
                <a:lnTo>
                  <a:pt x="29" y="69"/>
                </a:lnTo>
                <a:lnTo>
                  <a:pt x="30" y="72"/>
                </a:lnTo>
                <a:lnTo>
                  <a:pt x="31" y="75"/>
                </a:lnTo>
                <a:lnTo>
                  <a:pt x="30" y="78"/>
                </a:lnTo>
                <a:lnTo>
                  <a:pt x="29" y="7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" name="Freeform 43"/>
          <p:cNvSpPr>
            <a:spLocks/>
          </p:cNvSpPr>
          <p:nvPr/>
        </p:nvSpPr>
        <p:spPr bwMode="auto">
          <a:xfrm>
            <a:off x="1544320" y="3496419"/>
            <a:ext cx="657598" cy="438067"/>
          </a:xfrm>
          <a:custGeom>
            <a:avLst/>
            <a:gdLst>
              <a:gd name="T0" fmla="*/ 2147483647 w 112"/>
              <a:gd name="T1" fmla="*/ 2147483647 h 78"/>
              <a:gd name="T2" fmla="*/ 2147483647 w 112"/>
              <a:gd name="T3" fmla="*/ 2147483647 h 78"/>
              <a:gd name="T4" fmla="*/ 2147483647 w 112"/>
              <a:gd name="T5" fmla="*/ 2147483647 h 78"/>
              <a:gd name="T6" fmla="*/ 2147483647 w 112"/>
              <a:gd name="T7" fmla="*/ 2147483647 h 78"/>
              <a:gd name="T8" fmla="*/ 2147483647 w 112"/>
              <a:gd name="T9" fmla="*/ 2147483647 h 78"/>
              <a:gd name="T10" fmla="*/ 2147483647 w 112"/>
              <a:gd name="T11" fmla="*/ 2147483647 h 78"/>
              <a:gd name="T12" fmla="*/ 2147483647 w 112"/>
              <a:gd name="T13" fmla="*/ 2147483647 h 78"/>
              <a:gd name="T14" fmla="*/ 2147483647 w 112"/>
              <a:gd name="T15" fmla="*/ 2147483647 h 78"/>
              <a:gd name="T16" fmla="*/ 2147483647 w 112"/>
              <a:gd name="T17" fmla="*/ 2147483647 h 78"/>
              <a:gd name="T18" fmla="*/ 2147483647 w 112"/>
              <a:gd name="T19" fmla="*/ 2147483647 h 78"/>
              <a:gd name="T20" fmla="*/ 2147483647 w 112"/>
              <a:gd name="T21" fmla="*/ 2147483647 h 78"/>
              <a:gd name="T22" fmla="*/ 2147483647 w 112"/>
              <a:gd name="T23" fmla="*/ 2147483647 h 78"/>
              <a:gd name="T24" fmla="*/ 2147483647 w 112"/>
              <a:gd name="T25" fmla="*/ 2147483647 h 78"/>
              <a:gd name="T26" fmla="*/ 2147483647 w 112"/>
              <a:gd name="T27" fmla="*/ 2147483647 h 78"/>
              <a:gd name="T28" fmla="*/ 2147483647 w 112"/>
              <a:gd name="T29" fmla="*/ 2147483647 h 78"/>
              <a:gd name="T30" fmla="*/ 2147483647 w 112"/>
              <a:gd name="T31" fmla="*/ 2147483647 h 78"/>
              <a:gd name="T32" fmla="*/ 2147483647 w 112"/>
              <a:gd name="T33" fmla="*/ 2147483647 h 78"/>
              <a:gd name="T34" fmla="*/ 2147483647 w 112"/>
              <a:gd name="T35" fmla="*/ 2147483647 h 78"/>
              <a:gd name="T36" fmla="*/ 2147483647 w 112"/>
              <a:gd name="T37" fmla="*/ 2147483647 h 78"/>
              <a:gd name="T38" fmla="*/ 2147483647 w 112"/>
              <a:gd name="T39" fmla="*/ 2147483647 h 78"/>
              <a:gd name="T40" fmla="*/ 2147483647 w 112"/>
              <a:gd name="T41" fmla="*/ 2147483647 h 78"/>
              <a:gd name="T42" fmla="*/ 2147483647 w 112"/>
              <a:gd name="T43" fmla="*/ 2147483647 h 78"/>
              <a:gd name="T44" fmla="*/ 2147483647 w 112"/>
              <a:gd name="T45" fmla="*/ 2147483647 h 78"/>
              <a:gd name="T46" fmla="*/ 2147483647 w 112"/>
              <a:gd name="T47" fmla="*/ 2147483647 h 78"/>
              <a:gd name="T48" fmla="*/ 2147483647 w 112"/>
              <a:gd name="T49" fmla="*/ 2147483647 h 78"/>
              <a:gd name="T50" fmla="*/ 2147483647 w 112"/>
              <a:gd name="T51" fmla="*/ 2147483647 h 78"/>
              <a:gd name="T52" fmla="*/ 2147483647 w 112"/>
              <a:gd name="T53" fmla="*/ 2147483647 h 78"/>
              <a:gd name="T54" fmla="*/ 2147483647 w 112"/>
              <a:gd name="T55" fmla="*/ 2147483647 h 78"/>
              <a:gd name="T56" fmla="*/ 2147483647 w 112"/>
              <a:gd name="T57" fmla="*/ 2147483647 h 78"/>
              <a:gd name="T58" fmla="*/ 2147483647 w 112"/>
              <a:gd name="T59" fmla="*/ 2147483647 h 78"/>
              <a:gd name="T60" fmla="*/ 2147483647 w 112"/>
              <a:gd name="T61" fmla="*/ 2147483647 h 78"/>
              <a:gd name="T62" fmla="*/ 2147483647 w 112"/>
              <a:gd name="T63" fmla="*/ 2147483647 h 78"/>
              <a:gd name="T64" fmla="*/ 2147483647 w 112"/>
              <a:gd name="T65" fmla="*/ 2147483647 h 78"/>
              <a:gd name="T66" fmla="*/ 2147483647 w 112"/>
              <a:gd name="T67" fmla="*/ 2147483647 h 78"/>
              <a:gd name="T68" fmla="*/ 2147483647 w 112"/>
              <a:gd name="T69" fmla="*/ 2147483647 h 78"/>
              <a:gd name="T70" fmla="*/ 2147483647 w 112"/>
              <a:gd name="T71" fmla="*/ 2147483647 h 78"/>
              <a:gd name="T72" fmla="*/ 2147483647 w 112"/>
              <a:gd name="T73" fmla="*/ 2147483647 h 78"/>
              <a:gd name="T74" fmla="*/ 2147483647 w 112"/>
              <a:gd name="T75" fmla="*/ 2147483647 h 78"/>
              <a:gd name="T76" fmla="*/ 2147483647 w 112"/>
              <a:gd name="T77" fmla="*/ 2147483647 h 78"/>
              <a:gd name="T78" fmla="*/ 2147483647 w 112"/>
              <a:gd name="T79" fmla="*/ 2147483647 h 78"/>
              <a:gd name="T80" fmla="*/ 2147483647 w 112"/>
              <a:gd name="T81" fmla="*/ 2147483647 h 78"/>
              <a:gd name="T82" fmla="*/ 2147483647 w 112"/>
              <a:gd name="T83" fmla="*/ 2147483647 h 78"/>
              <a:gd name="T84" fmla="*/ 2147483647 w 112"/>
              <a:gd name="T85" fmla="*/ 2147483647 h 78"/>
              <a:gd name="T86" fmla="*/ 2147483647 w 112"/>
              <a:gd name="T87" fmla="*/ 2147483647 h 78"/>
              <a:gd name="T88" fmla="*/ 2147483647 w 112"/>
              <a:gd name="T89" fmla="*/ 2147483647 h 78"/>
              <a:gd name="T90" fmla="*/ 2147483647 w 112"/>
              <a:gd name="T91" fmla="*/ 2147483647 h 78"/>
              <a:gd name="T92" fmla="*/ 2147483647 w 112"/>
              <a:gd name="T93" fmla="*/ 2147483647 h 78"/>
              <a:gd name="T94" fmla="*/ 2147483647 w 112"/>
              <a:gd name="T95" fmla="*/ 2147483647 h 78"/>
              <a:gd name="T96" fmla="*/ 2147483647 w 112"/>
              <a:gd name="T97" fmla="*/ 2147483647 h 78"/>
              <a:gd name="T98" fmla="*/ 2147483647 w 112"/>
              <a:gd name="T99" fmla="*/ 2147483647 h 78"/>
              <a:gd name="T100" fmla="*/ 2147483647 w 112"/>
              <a:gd name="T101" fmla="*/ 2147483647 h 78"/>
              <a:gd name="T102" fmla="*/ 2147483647 w 112"/>
              <a:gd name="T103" fmla="*/ 2147483647 h 78"/>
              <a:gd name="T104" fmla="*/ 2147483647 w 112"/>
              <a:gd name="T105" fmla="*/ 2147483647 h 78"/>
              <a:gd name="T106" fmla="*/ 2147483647 w 112"/>
              <a:gd name="T107" fmla="*/ 2147483647 h 78"/>
              <a:gd name="T108" fmla="*/ 2147483647 w 112"/>
              <a:gd name="T109" fmla="*/ 2147483647 h 78"/>
              <a:gd name="T110" fmla="*/ 2147483647 w 112"/>
              <a:gd name="T111" fmla="*/ 2147483647 h 78"/>
              <a:gd name="T112" fmla="*/ 2147483647 w 112"/>
              <a:gd name="T113" fmla="*/ 2147483647 h 78"/>
              <a:gd name="T114" fmla="*/ 2147483647 w 112"/>
              <a:gd name="T115" fmla="*/ 2147483647 h 78"/>
              <a:gd name="T116" fmla="*/ 0 w 112"/>
              <a:gd name="T117" fmla="*/ 2147483647 h 78"/>
              <a:gd name="T118" fmla="*/ 2147483647 w 112"/>
              <a:gd name="T119" fmla="*/ 2147483647 h 78"/>
              <a:gd name="T120" fmla="*/ 2147483647 w 112"/>
              <a:gd name="T121" fmla="*/ 2147483647 h 78"/>
              <a:gd name="T122" fmla="*/ 2147483647 w 112"/>
              <a:gd name="T123" fmla="*/ 2147483647 h 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78"/>
              <a:gd name="T188" fmla="*/ 112 w 112"/>
              <a:gd name="T189" fmla="*/ 78 h 7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78">
                <a:moveTo>
                  <a:pt x="15" y="58"/>
                </a:moveTo>
                <a:lnTo>
                  <a:pt x="15" y="59"/>
                </a:lnTo>
                <a:lnTo>
                  <a:pt x="15" y="60"/>
                </a:lnTo>
                <a:lnTo>
                  <a:pt x="16" y="60"/>
                </a:lnTo>
                <a:lnTo>
                  <a:pt x="15" y="60"/>
                </a:lnTo>
                <a:lnTo>
                  <a:pt x="16" y="60"/>
                </a:lnTo>
                <a:lnTo>
                  <a:pt x="17" y="60"/>
                </a:lnTo>
                <a:lnTo>
                  <a:pt x="16" y="60"/>
                </a:lnTo>
                <a:lnTo>
                  <a:pt x="17" y="60"/>
                </a:lnTo>
                <a:lnTo>
                  <a:pt x="18" y="60"/>
                </a:lnTo>
                <a:lnTo>
                  <a:pt x="19" y="60"/>
                </a:lnTo>
                <a:lnTo>
                  <a:pt x="19" y="61"/>
                </a:lnTo>
                <a:lnTo>
                  <a:pt x="18" y="62"/>
                </a:lnTo>
                <a:lnTo>
                  <a:pt x="18" y="61"/>
                </a:lnTo>
                <a:lnTo>
                  <a:pt x="18" y="62"/>
                </a:lnTo>
                <a:lnTo>
                  <a:pt x="19" y="62"/>
                </a:lnTo>
                <a:lnTo>
                  <a:pt x="20" y="61"/>
                </a:lnTo>
                <a:lnTo>
                  <a:pt x="21" y="60"/>
                </a:lnTo>
                <a:lnTo>
                  <a:pt x="21" y="59"/>
                </a:lnTo>
                <a:lnTo>
                  <a:pt x="22" y="59"/>
                </a:lnTo>
                <a:lnTo>
                  <a:pt x="23" y="59"/>
                </a:lnTo>
                <a:lnTo>
                  <a:pt x="24" y="60"/>
                </a:lnTo>
                <a:lnTo>
                  <a:pt x="24" y="61"/>
                </a:lnTo>
                <a:lnTo>
                  <a:pt x="28" y="60"/>
                </a:lnTo>
                <a:lnTo>
                  <a:pt x="28" y="61"/>
                </a:lnTo>
                <a:lnTo>
                  <a:pt x="29" y="63"/>
                </a:lnTo>
                <a:lnTo>
                  <a:pt x="29" y="64"/>
                </a:lnTo>
                <a:lnTo>
                  <a:pt x="29" y="66"/>
                </a:lnTo>
                <a:lnTo>
                  <a:pt x="29" y="67"/>
                </a:lnTo>
                <a:lnTo>
                  <a:pt x="29" y="69"/>
                </a:lnTo>
                <a:lnTo>
                  <a:pt x="30" y="69"/>
                </a:lnTo>
                <a:lnTo>
                  <a:pt x="30" y="68"/>
                </a:lnTo>
                <a:lnTo>
                  <a:pt x="32" y="69"/>
                </a:lnTo>
                <a:lnTo>
                  <a:pt x="34" y="69"/>
                </a:lnTo>
                <a:lnTo>
                  <a:pt x="34" y="70"/>
                </a:lnTo>
                <a:lnTo>
                  <a:pt x="35" y="70"/>
                </a:lnTo>
                <a:lnTo>
                  <a:pt x="36" y="69"/>
                </a:lnTo>
                <a:lnTo>
                  <a:pt x="37" y="68"/>
                </a:lnTo>
                <a:lnTo>
                  <a:pt x="38" y="67"/>
                </a:lnTo>
                <a:lnTo>
                  <a:pt x="38" y="66"/>
                </a:lnTo>
                <a:lnTo>
                  <a:pt x="38" y="65"/>
                </a:lnTo>
                <a:lnTo>
                  <a:pt x="39" y="65"/>
                </a:lnTo>
                <a:lnTo>
                  <a:pt x="40" y="66"/>
                </a:lnTo>
                <a:lnTo>
                  <a:pt x="41" y="66"/>
                </a:lnTo>
                <a:lnTo>
                  <a:pt x="42" y="65"/>
                </a:lnTo>
                <a:lnTo>
                  <a:pt x="43" y="66"/>
                </a:lnTo>
                <a:lnTo>
                  <a:pt x="44" y="66"/>
                </a:lnTo>
                <a:lnTo>
                  <a:pt x="44" y="65"/>
                </a:lnTo>
                <a:lnTo>
                  <a:pt x="45" y="65"/>
                </a:lnTo>
                <a:lnTo>
                  <a:pt x="46" y="65"/>
                </a:lnTo>
                <a:lnTo>
                  <a:pt x="47" y="63"/>
                </a:lnTo>
                <a:lnTo>
                  <a:pt x="47" y="61"/>
                </a:lnTo>
                <a:lnTo>
                  <a:pt x="47" y="60"/>
                </a:lnTo>
                <a:lnTo>
                  <a:pt x="47" y="59"/>
                </a:lnTo>
                <a:lnTo>
                  <a:pt x="48" y="58"/>
                </a:lnTo>
                <a:lnTo>
                  <a:pt x="48" y="57"/>
                </a:lnTo>
                <a:lnTo>
                  <a:pt x="49" y="57"/>
                </a:lnTo>
                <a:lnTo>
                  <a:pt x="50" y="57"/>
                </a:lnTo>
                <a:lnTo>
                  <a:pt x="51" y="57"/>
                </a:lnTo>
                <a:lnTo>
                  <a:pt x="51" y="58"/>
                </a:lnTo>
                <a:lnTo>
                  <a:pt x="50" y="60"/>
                </a:lnTo>
                <a:lnTo>
                  <a:pt x="49" y="62"/>
                </a:lnTo>
                <a:lnTo>
                  <a:pt x="48" y="64"/>
                </a:lnTo>
                <a:lnTo>
                  <a:pt x="48" y="66"/>
                </a:lnTo>
                <a:lnTo>
                  <a:pt x="50" y="66"/>
                </a:lnTo>
                <a:lnTo>
                  <a:pt x="50" y="67"/>
                </a:lnTo>
                <a:lnTo>
                  <a:pt x="50" y="68"/>
                </a:lnTo>
                <a:lnTo>
                  <a:pt x="50" y="69"/>
                </a:lnTo>
                <a:lnTo>
                  <a:pt x="51" y="70"/>
                </a:lnTo>
                <a:lnTo>
                  <a:pt x="51" y="71"/>
                </a:lnTo>
                <a:lnTo>
                  <a:pt x="52" y="72"/>
                </a:lnTo>
                <a:lnTo>
                  <a:pt x="53" y="72"/>
                </a:lnTo>
                <a:lnTo>
                  <a:pt x="54" y="73"/>
                </a:lnTo>
                <a:lnTo>
                  <a:pt x="55" y="74"/>
                </a:lnTo>
                <a:lnTo>
                  <a:pt x="55" y="75"/>
                </a:lnTo>
                <a:lnTo>
                  <a:pt x="54" y="77"/>
                </a:lnTo>
                <a:lnTo>
                  <a:pt x="55" y="77"/>
                </a:lnTo>
                <a:lnTo>
                  <a:pt x="56" y="76"/>
                </a:lnTo>
                <a:lnTo>
                  <a:pt x="57" y="75"/>
                </a:lnTo>
                <a:lnTo>
                  <a:pt x="58" y="75"/>
                </a:lnTo>
                <a:lnTo>
                  <a:pt x="58" y="76"/>
                </a:lnTo>
                <a:lnTo>
                  <a:pt x="58" y="77"/>
                </a:lnTo>
                <a:lnTo>
                  <a:pt x="60" y="77"/>
                </a:lnTo>
                <a:lnTo>
                  <a:pt x="60" y="76"/>
                </a:lnTo>
                <a:lnTo>
                  <a:pt x="61" y="77"/>
                </a:lnTo>
                <a:lnTo>
                  <a:pt x="63" y="78"/>
                </a:lnTo>
                <a:lnTo>
                  <a:pt x="66" y="77"/>
                </a:lnTo>
                <a:lnTo>
                  <a:pt x="68" y="77"/>
                </a:lnTo>
                <a:lnTo>
                  <a:pt x="68" y="76"/>
                </a:lnTo>
                <a:lnTo>
                  <a:pt x="68" y="75"/>
                </a:lnTo>
                <a:lnTo>
                  <a:pt x="70" y="75"/>
                </a:lnTo>
                <a:lnTo>
                  <a:pt x="72" y="74"/>
                </a:lnTo>
                <a:lnTo>
                  <a:pt x="75" y="72"/>
                </a:lnTo>
                <a:lnTo>
                  <a:pt x="79" y="71"/>
                </a:lnTo>
                <a:lnTo>
                  <a:pt x="83" y="69"/>
                </a:lnTo>
                <a:lnTo>
                  <a:pt x="84" y="69"/>
                </a:lnTo>
                <a:lnTo>
                  <a:pt x="85" y="68"/>
                </a:lnTo>
                <a:lnTo>
                  <a:pt x="84" y="67"/>
                </a:lnTo>
                <a:lnTo>
                  <a:pt x="83" y="67"/>
                </a:lnTo>
                <a:lnTo>
                  <a:pt x="82" y="67"/>
                </a:lnTo>
                <a:lnTo>
                  <a:pt x="82" y="66"/>
                </a:lnTo>
                <a:lnTo>
                  <a:pt x="82" y="65"/>
                </a:lnTo>
                <a:lnTo>
                  <a:pt x="83" y="64"/>
                </a:lnTo>
                <a:lnTo>
                  <a:pt x="84" y="63"/>
                </a:lnTo>
                <a:lnTo>
                  <a:pt x="85" y="63"/>
                </a:lnTo>
                <a:lnTo>
                  <a:pt x="85" y="65"/>
                </a:lnTo>
                <a:lnTo>
                  <a:pt x="86" y="65"/>
                </a:lnTo>
                <a:lnTo>
                  <a:pt x="87" y="65"/>
                </a:lnTo>
                <a:lnTo>
                  <a:pt x="88" y="64"/>
                </a:lnTo>
                <a:lnTo>
                  <a:pt x="90" y="64"/>
                </a:lnTo>
                <a:lnTo>
                  <a:pt x="91" y="64"/>
                </a:lnTo>
                <a:lnTo>
                  <a:pt x="92" y="64"/>
                </a:lnTo>
                <a:lnTo>
                  <a:pt x="93" y="64"/>
                </a:lnTo>
                <a:lnTo>
                  <a:pt x="93" y="63"/>
                </a:lnTo>
                <a:lnTo>
                  <a:pt x="92" y="62"/>
                </a:lnTo>
                <a:lnTo>
                  <a:pt x="92" y="61"/>
                </a:lnTo>
                <a:lnTo>
                  <a:pt x="93" y="62"/>
                </a:lnTo>
                <a:lnTo>
                  <a:pt x="94" y="62"/>
                </a:lnTo>
                <a:lnTo>
                  <a:pt x="94" y="61"/>
                </a:lnTo>
                <a:lnTo>
                  <a:pt x="95" y="61"/>
                </a:lnTo>
                <a:lnTo>
                  <a:pt x="96" y="61"/>
                </a:lnTo>
                <a:lnTo>
                  <a:pt x="97" y="62"/>
                </a:lnTo>
                <a:lnTo>
                  <a:pt x="99" y="63"/>
                </a:lnTo>
                <a:lnTo>
                  <a:pt x="99" y="64"/>
                </a:lnTo>
                <a:lnTo>
                  <a:pt x="100" y="64"/>
                </a:lnTo>
                <a:lnTo>
                  <a:pt x="100" y="63"/>
                </a:lnTo>
                <a:lnTo>
                  <a:pt x="101" y="64"/>
                </a:lnTo>
                <a:lnTo>
                  <a:pt x="102" y="63"/>
                </a:lnTo>
                <a:lnTo>
                  <a:pt x="104" y="62"/>
                </a:lnTo>
                <a:lnTo>
                  <a:pt x="106" y="62"/>
                </a:lnTo>
                <a:lnTo>
                  <a:pt x="107" y="62"/>
                </a:lnTo>
                <a:lnTo>
                  <a:pt x="108" y="58"/>
                </a:lnTo>
                <a:lnTo>
                  <a:pt x="109" y="56"/>
                </a:lnTo>
                <a:lnTo>
                  <a:pt x="109" y="54"/>
                </a:lnTo>
                <a:lnTo>
                  <a:pt x="108" y="52"/>
                </a:lnTo>
                <a:lnTo>
                  <a:pt x="108" y="51"/>
                </a:lnTo>
                <a:lnTo>
                  <a:pt x="109" y="48"/>
                </a:lnTo>
                <a:lnTo>
                  <a:pt x="108" y="47"/>
                </a:lnTo>
                <a:lnTo>
                  <a:pt x="107" y="46"/>
                </a:lnTo>
                <a:lnTo>
                  <a:pt x="107" y="44"/>
                </a:lnTo>
                <a:lnTo>
                  <a:pt x="109" y="42"/>
                </a:lnTo>
                <a:lnTo>
                  <a:pt x="111" y="41"/>
                </a:lnTo>
                <a:lnTo>
                  <a:pt x="112" y="39"/>
                </a:lnTo>
                <a:lnTo>
                  <a:pt x="112" y="38"/>
                </a:lnTo>
                <a:lnTo>
                  <a:pt x="112" y="37"/>
                </a:lnTo>
                <a:lnTo>
                  <a:pt x="110" y="37"/>
                </a:lnTo>
                <a:lnTo>
                  <a:pt x="109" y="37"/>
                </a:lnTo>
                <a:lnTo>
                  <a:pt x="108" y="37"/>
                </a:lnTo>
                <a:lnTo>
                  <a:pt x="105" y="37"/>
                </a:lnTo>
                <a:lnTo>
                  <a:pt x="104" y="37"/>
                </a:lnTo>
                <a:lnTo>
                  <a:pt x="103" y="38"/>
                </a:lnTo>
                <a:lnTo>
                  <a:pt x="102" y="38"/>
                </a:lnTo>
                <a:lnTo>
                  <a:pt x="102" y="37"/>
                </a:lnTo>
                <a:lnTo>
                  <a:pt x="101" y="37"/>
                </a:lnTo>
                <a:lnTo>
                  <a:pt x="99" y="36"/>
                </a:lnTo>
                <a:lnTo>
                  <a:pt x="99" y="35"/>
                </a:lnTo>
                <a:lnTo>
                  <a:pt x="98" y="35"/>
                </a:lnTo>
                <a:lnTo>
                  <a:pt x="97" y="35"/>
                </a:lnTo>
                <a:lnTo>
                  <a:pt x="97" y="34"/>
                </a:lnTo>
                <a:lnTo>
                  <a:pt x="96" y="33"/>
                </a:lnTo>
                <a:lnTo>
                  <a:pt x="95" y="32"/>
                </a:lnTo>
                <a:lnTo>
                  <a:pt x="95" y="31"/>
                </a:lnTo>
                <a:lnTo>
                  <a:pt x="94" y="30"/>
                </a:lnTo>
                <a:lnTo>
                  <a:pt x="94" y="28"/>
                </a:lnTo>
                <a:lnTo>
                  <a:pt x="92" y="27"/>
                </a:lnTo>
                <a:lnTo>
                  <a:pt x="91" y="25"/>
                </a:lnTo>
                <a:lnTo>
                  <a:pt x="92" y="23"/>
                </a:lnTo>
                <a:lnTo>
                  <a:pt x="93" y="21"/>
                </a:lnTo>
                <a:lnTo>
                  <a:pt x="92" y="20"/>
                </a:lnTo>
                <a:lnTo>
                  <a:pt x="91" y="20"/>
                </a:lnTo>
                <a:lnTo>
                  <a:pt x="90" y="21"/>
                </a:lnTo>
                <a:lnTo>
                  <a:pt x="88" y="21"/>
                </a:lnTo>
                <a:lnTo>
                  <a:pt x="89" y="17"/>
                </a:lnTo>
                <a:lnTo>
                  <a:pt x="88" y="17"/>
                </a:lnTo>
                <a:lnTo>
                  <a:pt x="86" y="16"/>
                </a:lnTo>
                <a:lnTo>
                  <a:pt x="85" y="16"/>
                </a:lnTo>
                <a:lnTo>
                  <a:pt x="83" y="16"/>
                </a:lnTo>
                <a:lnTo>
                  <a:pt x="82" y="17"/>
                </a:lnTo>
                <a:lnTo>
                  <a:pt x="81" y="19"/>
                </a:lnTo>
                <a:lnTo>
                  <a:pt x="82" y="20"/>
                </a:lnTo>
                <a:lnTo>
                  <a:pt x="81" y="20"/>
                </a:lnTo>
                <a:lnTo>
                  <a:pt x="80" y="20"/>
                </a:lnTo>
                <a:lnTo>
                  <a:pt x="80" y="19"/>
                </a:lnTo>
                <a:lnTo>
                  <a:pt x="79" y="17"/>
                </a:lnTo>
                <a:lnTo>
                  <a:pt x="81" y="14"/>
                </a:lnTo>
                <a:lnTo>
                  <a:pt x="81" y="13"/>
                </a:lnTo>
                <a:lnTo>
                  <a:pt x="81" y="12"/>
                </a:lnTo>
                <a:lnTo>
                  <a:pt x="81" y="11"/>
                </a:lnTo>
                <a:lnTo>
                  <a:pt x="81" y="10"/>
                </a:lnTo>
                <a:lnTo>
                  <a:pt x="82" y="10"/>
                </a:lnTo>
                <a:lnTo>
                  <a:pt x="83" y="9"/>
                </a:lnTo>
                <a:lnTo>
                  <a:pt x="84" y="10"/>
                </a:lnTo>
                <a:lnTo>
                  <a:pt x="84" y="11"/>
                </a:lnTo>
                <a:lnTo>
                  <a:pt x="84" y="12"/>
                </a:lnTo>
                <a:lnTo>
                  <a:pt x="83" y="14"/>
                </a:lnTo>
                <a:lnTo>
                  <a:pt x="84" y="14"/>
                </a:lnTo>
                <a:lnTo>
                  <a:pt x="85" y="13"/>
                </a:lnTo>
                <a:lnTo>
                  <a:pt x="85" y="12"/>
                </a:lnTo>
                <a:lnTo>
                  <a:pt x="86" y="11"/>
                </a:lnTo>
                <a:lnTo>
                  <a:pt x="84" y="8"/>
                </a:lnTo>
                <a:lnTo>
                  <a:pt x="83" y="8"/>
                </a:lnTo>
                <a:lnTo>
                  <a:pt x="83" y="7"/>
                </a:lnTo>
                <a:lnTo>
                  <a:pt x="83" y="6"/>
                </a:lnTo>
                <a:lnTo>
                  <a:pt x="83" y="5"/>
                </a:lnTo>
                <a:lnTo>
                  <a:pt x="82" y="5"/>
                </a:lnTo>
                <a:lnTo>
                  <a:pt x="81" y="5"/>
                </a:lnTo>
                <a:lnTo>
                  <a:pt x="80" y="5"/>
                </a:lnTo>
                <a:lnTo>
                  <a:pt x="79" y="5"/>
                </a:lnTo>
                <a:lnTo>
                  <a:pt x="77" y="6"/>
                </a:lnTo>
                <a:lnTo>
                  <a:pt x="76" y="6"/>
                </a:lnTo>
                <a:lnTo>
                  <a:pt x="74" y="6"/>
                </a:lnTo>
                <a:lnTo>
                  <a:pt x="73" y="6"/>
                </a:lnTo>
                <a:lnTo>
                  <a:pt x="72" y="6"/>
                </a:lnTo>
                <a:lnTo>
                  <a:pt x="72" y="5"/>
                </a:lnTo>
                <a:lnTo>
                  <a:pt x="72" y="4"/>
                </a:lnTo>
                <a:lnTo>
                  <a:pt x="72" y="2"/>
                </a:lnTo>
                <a:lnTo>
                  <a:pt x="72" y="0"/>
                </a:lnTo>
                <a:lnTo>
                  <a:pt x="71" y="0"/>
                </a:lnTo>
                <a:lnTo>
                  <a:pt x="69" y="0"/>
                </a:lnTo>
                <a:lnTo>
                  <a:pt x="66" y="0"/>
                </a:lnTo>
                <a:lnTo>
                  <a:pt x="61" y="0"/>
                </a:lnTo>
                <a:lnTo>
                  <a:pt x="56" y="0"/>
                </a:lnTo>
                <a:lnTo>
                  <a:pt x="55" y="1"/>
                </a:lnTo>
                <a:lnTo>
                  <a:pt x="55" y="2"/>
                </a:lnTo>
                <a:lnTo>
                  <a:pt x="56" y="2"/>
                </a:lnTo>
                <a:lnTo>
                  <a:pt x="55" y="3"/>
                </a:lnTo>
                <a:lnTo>
                  <a:pt x="55" y="4"/>
                </a:lnTo>
                <a:lnTo>
                  <a:pt x="55" y="5"/>
                </a:lnTo>
                <a:lnTo>
                  <a:pt x="56" y="5"/>
                </a:lnTo>
                <a:lnTo>
                  <a:pt x="58" y="6"/>
                </a:lnTo>
                <a:lnTo>
                  <a:pt x="59" y="7"/>
                </a:lnTo>
                <a:lnTo>
                  <a:pt x="59" y="8"/>
                </a:lnTo>
                <a:lnTo>
                  <a:pt x="60" y="8"/>
                </a:lnTo>
                <a:lnTo>
                  <a:pt x="60" y="9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8" y="13"/>
                </a:lnTo>
                <a:lnTo>
                  <a:pt x="59" y="14"/>
                </a:lnTo>
                <a:lnTo>
                  <a:pt x="58" y="14"/>
                </a:lnTo>
                <a:lnTo>
                  <a:pt x="58" y="13"/>
                </a:lnTo>
                <a:lnTo>
                  <a:pt x="56" y="13"/>
                </a:lnTo>
                <a:lnTo>
                  <a:pt x="55" y="14"/>
                </a:lnTo>
                <a:lnTo>
                  <a:pt x="56" y="15"/>
                </a:lnTo>
                <a:lnTo>
                  <a:pt x="56" y="16"/>
                </a:lnTo>
                <a:lnTo>
                  <a:pt x="57" y="16"/>
                </a:lnTo>
                <a:lnTo>
                  <a:pt x="59" y="16"/>
                </a:lnTo>
                <a:lnTo>
                  <a:pt x="60" y="16"/>
                </a:lnTo>
                <a:lnTo>
                  <a:pt x="60" y="17"/>
                </a:lnTo>
                <a:lnTo>
                  <a:pt x="61" y="17"/>
                </a:lnTo>
                <a:lnTo>
                  <a:pt x="62" y="16"/>
                </a:lnTo>
                <a:lnTo>
                  <a:pt x="63" y="17"/>
                </a:lnTo>
                <a:lnTo>
                  <a:pt x="62" y="18"/>
                </a:lnTo>
                <a:lnTo>
                  <a:pt x="62" y="19"/>
                </a:lnTo>
                <a:lnTo>
                  <a:pt x="62" y="22"/>
                </a:lnTo>
                <a:lnTo>
                  <a:pt x="61" y="23"/>
                </a:lnTo>
                <a:lnTo>
                  <a:pt x="59" y="23"/>
                </a:lnTo>
                <a:lnTo>
                  <a:pt x="58" y="22"/>
                </a:lnTo>
                <a:lnTo>
                  <a:pt x="57" y="20"/>
                </a:lnTo>
                <a:lnTo>
                  <a:pt x="56" y="20"/>
                </a:lnTo>
                <a:lnTo>
                  <a:pt x="55" y="20"/>
                </a:lnTo>
                <a:lnTo>
                  <a:pt x="53" y="21"/>
                </a:lnTo>
                <a:lnTo>
                  <a:pt x="52" y="22"/>
                </a:lnTo>
                <a:lnTo>
                  <a:pt x="52" y="24"/>
                </a:lnTo>
                <a:lnTo>
                  <a:pt x="51" y="26"/>
                </a:lnTo>
                <a:lnTo>
                  <a:pt x="51" y="28"/>
                </a:lnTo>
                <a:lnTo>
                  <a:pt x="50" y="27"/>
                </a:lnTo>
                <a:lnTo>
                  <a:pt x="49" y="27"/>
                </a:lnTo>
                <a:lnTo>
                  <a:pt x="49" y="26"/>
                </a:lnTo>
                <a:lnTo>
                  <a:pt x="48" y="26"/>
                </a:lnTo>
                <a:lnTo>
                  <a:pt x="47" y="27"/>
                </a:lnTo>
                <a:lnTo>
                  <a:pt x="47" y="28"/>
                </a:lnTo>
                <a:lnTo>
                  <a:pt x="47" y="29"/>
                </a:lnTo>
                <a:lnTo>
                  <a:pt x="46" y="30"/>
                </a:lnTo>
                <a:lnTo>
                  <a:pt x="46" y="31"/>
                </a:lnTo>
                <a:lnTo>
                  <a:pt x="45" y="31"/>
                </a:lnTo>
                <a:lnTo>
                  <a:pt x="44" y="31"/>
                </a:lnTo>
                <a:lnTo>
                  <a:pt x="43" y="30"/>
                </a:lnTo>
                <a:lnTo>
                  <a:pt x="41" y="28"/>
                </a:lnTo>
                <a:lnTo>
                  <a:pt x="39" y="26"/>
                </a:lnTo>
                <a:lnTo>
                  <a:pt x="37" y="25"/>
                </a:lnTo>
                <a:lnTo>
                  <a:pt x="35" y="25"/>
                </a:lnTo>
                <a:lnTo>
                  <a:pt x="35" y="24"/>
                </a:lnTo>
                <a:lnTo>
                  <a:pt x="34" y="24"/>
                </a:lnTo>
                <a:lnTo>
                  <a:pt x="33" y="24"/>
                </a:lnTo>
                <a:lnTo>
                  <a:pt x="33" y="25"/>
                </a:lnTo>
                <a:lnTo>
                  <a:pt x="33" y="26"/>
                </a:lnTo>
                <a:lnTo>
                  <a:pt x="33" y="27"/>
                </a:lnTo>
                <a:lnTo>
                  <a:pt x="33" y="28"/>
                </a:lnTo>
                <a:lnTo>
                  <a:pt x="32" y="29"/>
                </a:lnTo>
                <a:lnTo>
                  <a:pt x="32" y="30"/>
                </a:lnTo>
                <a:lnTo>
                  <a:pt x="31" y="30"/>
                </a:lnTo>
                <a:lnTo>
                  <a:pt x="31" y="29"/>
                </a:lnTo>
                <a:lnTo>
                  <a:pt x="29" y="29"/>
                </a:lnTo>
                <a:lnTo>
                  <a:pt x="28" y="28"/>
                </a:lnTo>
                <a:lnTo>
                  <a:pt x="27" y="29"/>
                </a:lnTo>
                <a:lnTo>
                  <a:pt x="27" y="30"/>
                </a:lnTo>
                <a:lnTo>
                  <a:pt x="27" y="32"/>
                </a:lnTo>
                <a:lnTo>
                  <a:pt x="26" y="33"/>
                </a:lnTo>
                <a:lnTo>
                  <a:pt x="25" y="33"/>
                </a:lnTo>
                <a:lnTo>
                  <a:pt x="24" y="33"/>
                </a:lnTo>
                <a:lnTo>
                  <a:pt x="23" y="33"/>
                </a:lnTo>
                <a:lnTo>
                  <a:pt x="22" y="33"/>
                </a:lnTo>
                <a:lnTo>
                  <a:pt x="22" y="32"/>
                </a:lnTo>
                <a:lnTo>
                  <a:pt x="21" y="32"/>
                </a:lnTo>
                <a:lnTo>
                  <a:pt x="20" y="31"/>
                </a:lnTo>
                <a:lnTo>
                  <a:pt x="19" y="31"/>
                </a:lnTo>
                <a:lnTo>
                  <a:pt x="19" y="32"/>
                </a:lnTo>
                <a:lnTo>
                  <a:pt x="18" y="32"/>
                </a:lnTo>
                <a:lnTo>
                  <a:pt x="17" y="32"/>
                </a:lnTo>
                <a:lnTo>
                  <a:pt x="16" y="31"/>
                </a:lnTo>
                <a:lnTo>
                  <a:pt x="15" y="30"/>
                </a:lnTo>
                <a:lnTo>
                  <a:pt x="14" y="30"/>
                </a:lnTo>
                <a:lnTo>
                  <a:pt x="13" y="29"/>
                </a:lnTo>
                <a:lnTo>
                  <a:pt x="13" y="28"/>
                </a:lnTo>
                <a:lnTo>
                  <a:pt x="12" y="27"/>
                </a:lnTo>
                <a:lnTo>
                  <a:pt x="11" y="26"/>
                </a:lnTo>
                <a:lnTo>
                  <a:pt x="9" y="26"/>
                </a:lnTo>
                <a:lnTo>
                  <a:pt x="8" y="26"/>
                </a:lnTo>
                <a:lnTo>
                  <a:pt x="8" y="25"/>
                </a:lnTo>
                <a:lnTo>
                  <a:pt x="7" y="24"/>
                </a:lnTo>
                <a:lnTo>
                  <a:pt x="6" y="24"/>
                </a:lnTo>
                <a:lnTo>
                  <a:pt x="5" y="25"/>
                </a:lnTo>
                <a:lnTo>
                  <a:pt x="4" y="26"/>
                </a:lnTo>
                <a:lnTo>
                  <a:pt x="4" y="27"/>
                </a:lnTo>
                <a:lnTo>
                  <a:pt x="5" y="27"/>
                </a:lnTo>
                <a:lnTo>
                  <a:pt x="6" y="27"/>
                </a:lnTo>
                <a:lnTo>
                  <a:pt x="7" y="27"/>
                </a:lnTo>
                <a:lnTo>
                  <a:pt x="7" y="28"/>
                </a:lnTo>
                <a:lnTo>
                  <a:pt x="7" y="29"/>
                </a:lnTo>
                <a:lnTo>
                  <a:pt x="6" y="29"/>
                </a:lnTo>
                <a:lnTo>
                  <a:pt x="5" y="31"/>
                </a:lnTo>
                <a:lnTo>
                  <a:pt x="5" y="33"/>
                </a:lnTo>
                <a:lnTo>
                  <a:pt x="4" y="35"/>
                </a:lnTo>
                <a:lnTo>
                  <a:pt x="3" y="35"/>
                </a:lnTo>
                <a:lnTo>
                  <a:pt x="2" y="34"/>
                </a:lnTo>
                <a:lnTo>
                  <a:pt x="0" y="34"/>
                </a:lnTo>
                <a:lnTo>
                  <a:pt x="0" y="35"/>
                </a:lnTo>
                <a:lnTo>
                  <a:pt x="0" y="38"/>
                </a:lnTo>
                <a:lnTo>
                  <a:pt x="0" y="40"/>
                </a:lnTo>
                <a:lnTo>
                  <a:pt x="0" y="41"/>
                </a:lnTo>
                <a:lnTo>
                  <a:pt x="1" y="41"/>
                </a:lnTo>
                <a:lnTo>
                  <a:pt x="1" y="42"/>
                </a:lnTo>
                <a:lnTo>
                  <a:pt x="3" y="43"/>
                </a:lnTo>
                <a:lnTo>
                  <a:pt x="4" y="43"/>
                </a:lnTo>
                <a:lnTo>
                  <a:pt x="6" y="44"/>
                </a:lnTo>
                <a:lnTo>
                  <a:pt x="7" y="44"/>
                </a:lnTo>
                <a:lnTo>
                  <a:pt x="9" y="44"/>
                </a:lnTo>
                <a:lnTo>
                  <a:pt x="11" y="44"/>
                </a:lnTo>
                <a:lnTo>
                  <a:pt x="12" y="44"/>
                </a:lnTo>
                <a:lnTo>
                  <a:pt x="13" y="44"/>
                </a:lnTo>
                <a:lnTo>
                  <a:pt x="12" y="47"/>
                </a:lnTo>
                <a:lnTo>
                  <a:pt x="11" y="50"/>
                </a:lnTo>
                <a:lnTo>
                  <a:pt x="11" y="53"/>
                </a:lnTo>
                <a:lnTo>
                  <a:pt x="11" y="54"/>
                </a:lnTo>
                <a:lnTo>
                  <a:pt x="11" y="55"/>
                </a:lnTo>
                <a:lnTo>
                  <a:pt x="13" y="56"/>
                </a:lnTo>
                <a:lnTo>
                  <a:pt x="14" y="57"/>
                </a:lnTo>
                <a:lnTo>
                  <a:pt x="15" y="5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" name="Freeform 44"/>
          <p:cNvSpPr>
            <a:spLocks/>
          </p:cNvSpPr>
          <p:nvPr/>
        </p:nvSpPr>
        <p:spPr bwMode="auto">
          <a:xfrm>
            <a:off x="2095749" y="3400917"/>
            <a:ext cx="516762" cy="595852"/>
          </a:xfrm>
          <a:custGeom>
            <a:avLst/>
            <a:gdLst>
              <a:gd name="T0" fmla="*/ 2147483647 w 88"/>
              <a:gd name="T1" fmla="*/ 2147483647 h 106"/>
              <a:gd name="T2" fmla="*/ 2147483647 w 88"/>
              <a:gd name="T3" fmla="*/ 2147483647 h 106"/>
              <a:gd name="T4" fmla="*/ 2147483647 w 88"/>
              <a:gd name="T5" fmla="*/ 2147483647 h 106"/>
              <a:gd name="T6" fmla="*/ 2147483647 w 88"/>
              <a:gd name="T7" fmla="*/ 2147483647 h 106"/>
              <a:gd name="T8" fmla="*/ 2147483647 w 88"/>
              <a:gd name="T9" fmla="*/ 2147483647 h 106"/>
              <a:gd name="T10" fmla="*/ 2147483647 w 88"/>
              <a:gd name="T11" fmla="*/ 2147483647 h 106"/>
              <a:gd name="T12" fmla="*/ 2147483647 w 88"/>
              <a:gd name="T13" fmla="*/ 2147483647 h 106"/>
              <a:gd name="T14" fmla="*/ 2147483647 w 88"/>
              <a:gd name="T15" fmla="*/ 2147483647 h 106"/>
              <a:gd name="T16" fmla="*/ 2147483647 w 88"/>
              <a:gd name="T17" fmla="*/ 2147483647 h 106"/>
              <a:gd name="T18" fmla="*/ 2147483647 w 88"/>
              <a:gd name="T19" fmla="*/ 2147483647 h 106"/>
              <a:gd name="T20" fmla="*/ 2147483647 w 88"/>
              <a:gd name="T21" fmla="*/ 2147483647 h 106"/>
              <a:gd name="T22" fmla="*/ 2147483647 w 88"/>
              <a:gd name="T23" fmla="*/ 2147483647 h 106"/>
              <a:gd name="T24" fmla="*/ 2147483647 w 88"/>
              <a:gd name="T25" fmla="*/ 2147483647 h 106"/>
              <a:gd name="T26" fmla="*/ 2147483647 w 88"/>
              <a:gd name="T27" fmla="*/ 2147483647 h 106"/>
              <a:gd name="T28" fmla="*/ 2147483647 w 88"/>
              <a:gd name="T29" fmla="*/ 2147483647 h 106"/>
              <a:gd name="T30" fmla="*/ 2147483647 w 88"/>
              <a:gd name="T31" fmla="*/ 2147483647 h 106"/>
              <a:gd name="T32" fmla="*/ 2147483647 w 88"/>
              <a:gd name="T33" fmla="*/ 2147483647 h 106"/>
              <a:gd name="T34" fmla="*/ 2147483647 w 88"/>
              <a:gd name="T35" fmla="*/ 2147483647 h 106"/>
              <a:gd name="T36" fmla="*/ 2147483647 w 88"/>
              <a:gd name="T37" fmla="*/ 2147483647 h 106"/>
              <a:gd name="T38" fmla="*/ 2147483647 w 88"/>
              <a:gd name="T39" fmla="*/ 2147483647 h 106"/>
              <a:gd name="T40" fmla="*/ 2147483647 w 88"/>
              <a:gd name="T41" fmla="*/ 2147483647 h 106"/>
              <a:gd name="T42" fmla="*/ 2147483647 w 88"/>
              <a:gd name="T43" fmla="*/ 2147483647 h 106"/>
              <a:gd name="T44" fmla="*/ 2147483647 w 88"/>
              <a:gd name="T45" fmla="*/ 2147483647 h 106"/>
              <a:gd name="T46" fmla="*/ 2147483647 w 88"/>
              <a:gd name="T47" fmla="*/ 2147483647 h 106"/>
              <a:gd name="T48" fmla="*/ 2147483647 w 88"/>
              <a:gd name="T49" fmla="*/ 2147483647 h 106"/>
              <a:gd name="T50" fmla="*/ 2147483647 w 88"/>
              <a:gd name="T51" fmla="*/ 2147483647 h 106"/>
              <a:gd name="T52" fmla="*/ 2147483647 w 88"/>
              <a:gd name="T53" fmla="*/ 2147483647 h 106"/>
              <a:gd name="T54" fmla="*/ 2147483647 w 88"/>
              <a:gd name="T55" fmla="*/ 2147483647 h 106"/>
              <a:gd name="T56" fmla="*/ 2147483647 w 88"/>
              <a:gd name="T57" fmla="*/ 2147483647 h 106"/>
              <a:gd name="T58" fmla="*/ 2147483647 w 88"/>
              <a:gd name="T59" fmla="*/ 2147483647 h 106"/>
              <a:gd name="T60" fmla="*/ 2147483647 w 88"/>
              <a:gd name="T61" fmla="*/ 2147483647 h 106"/>
              <a:gd name="T62" fmla="*/ 2147483647 w 88"/>
              <a:gd name="T63" fmla="*/ 2147483647 h 106"/>
              <a:gd name="T64" fmla="*/ 2147483647 w 88"/>
              <a:gd name="T65" fmla="*/ 2147483647 h 106"/>
              <a:gd name="T66" fmla="*/ 2147483647 w 88"/>
              <a:gd name="T67" fmla="*/ 2147483647 h 106"/>
              <a:gd name="T68" fmla="*/ 2147483647 w 88"/>
              <a:gd name="T69" fmla="*/ 2147483647 h 106"/>
              <a:gd name="T70" fmla="*/ 2147483647 w 88"/>
              <a:gd name="T71" fmla="*/ 2147483647 h 106"/>
              <a:gd name="T72" fmla="*/ 2147483647 w 88"/>
              <a:gd name="T73" fmla="*/ 2147483647 h 106"/>
              <a:gd name="T74" fmla="*/ 2147483647 w 88"/>
              <a:gd name="T75" fmla="*/ 2147483647 h 106"/>
              <a:gd name="T76" fmla="*/ 2147483647 w 88"/>
              <a:gd name="T77" fmla="*/ 2147483647 h 106"/>
              <a:gd name="T78" fmla="*/ 2147483647 w 88"/>
              <a:gd name="T79" fmla="*/ 2147483647 h 106"/>
              <a:gd name="T80" fmla="*/ 2147483647 w 88"/>
              <a:gd name="T81" fmla="*/ 2147483647 h 106"/>
              <a:gd name="T82" fmla="*/ 2147483647 w 88"/>
              <a:gd name="T83" fmla="*/ 2147483647 h 106"/>
              <a:gd name="T84" fmla="*/ 2147483647 w 88"/>
              <a:gd name="T85" fmla="*/ 2147483647 h 106"/>
              <a:gd name="T86" fmla="*/ 2147483647 w 88"/>
              <a:gd name="T87" fmla="*/ 2147483647 h 106"/>
              <a:gd name="T88" fmla="*/ 2147483647 w 88"/>
              <a:gd name="T89" fmla="*/ 2147483647 h 106"/>
              <a:gd name="T90" fmla="*/ 2147483647 w 88"/>
              <a:gd name="T91" fmla="*/ 2147483647 h 106"/>
              <a:gd name="T92" fmla="*/ 2147483647 w 88"/>
              <a:gd name="T93" fmla="*/ 2147483647 h 106"/>
              <a:gd name="T94" fmla="*/ 2147483647 w 88"/>
              <a:gd name="T95" fmla="*/ 2147483647 h 106"/>
              <a:gd name="T96" fmla="*/ 2147483647 w 88"/>
              <a:gd name="T97" fmla="*/ 2147483647 h 106"/>
              <a:gd name="T98" fmla="*/ 2147483647 w 88"/>
              <a:gd name="T99" fmla="*/ 2147483647 h 106"/>
              <a:gd name="T100" fmla="*/ 2147483647 w 88"/>
              <a:gd name="T101" fmla="*/ 2147483647 h 106"/>
              <a:gd name="T102" fmla="*/ 2147483647 w 88"/>
              <a:gd name="T103" fmla="*/ 2147483647 h 106"/>
              <a:gd name="T104" fmla="*/ 2147483647 w 88"/>
              <a:gd name="T105" fmla="*/ 2147483647 h 106"/>
              <a:gd name="T106" fmla="*/ 2147483647 w 88"/>
              <a:gd name="T107" fmla="*/ 2147483647 h 106"/>
              <a:gd name="T108" fmla="*/ 2147483647 w 88"/>
              <a:gd name="T109" fmla="*/ 2147483647 h 106"/>
              <a:gd name="T110" fmla="*/ 2147483647 w 88"/>
              <a:gd name="T111" fmla="*/ 2147483647 h 106"/>
              <a:gd name="T112" fmla="*/ 2147483647 w 88"/>
              <a:gd name="T113" fmla="*/ 2147483647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"/>
              <a:gd name="T172" fmla="*/ 0 h 106"/>
              <a:gd name="T173" fmla="*/ 88 w 88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" h="106">
                <a:moveTo>
                  <a:pt x="15" y="59"/>
                </a:moveTo>
                <a:lnTo>
                  <a:pt x="15" y="59"/>
                </a:lnTo>
                <a:lnTo>
                  <a:pt x="13" y="61"/>
                </a:lnTo>
                <a:lnTo>
                  <a:pt x="13" y="63"/>
                </a:lnTo>
                <a:lnTo>
                  <a:pt x="14" y="64"/>
                </a:lnTo>
                <a:lnTo>
                  <a:pt x="15" y="65"/>
                </a:lnTo>
                <a:lnTo>
                  <a:pt x="14" y="68"/>
                </a:lnTo>
                <a:lnTo>
                  <a:pt x="14" y="69"/>
                </a:lnTo>
                <a:lnTo>
                  <a:pt x="15" y="71"/>
                </a:lnTo>
                <a:lnTo>
                  <a:pt x="15" y="72"/>
                </a:lnTo>
                <a:lnTo>
                  <a:pt x="14" y="75"/>
                </a:lnTo>
                <a:lnTo>
                  <a:pt x="13" y="79"/>
                </a:lnTo>
                <a:lnTo>
                  <a:pt x="14" y="79"/>
                </a:lnTo>
                <a:lnTo>
                  <a:pt x="13" y="82"/>
                </a:lnTo>
                <a:lnTo>
                  <a:pt x="12" y="85"/>
                </a:lnTo>
                <a:lnTo>
                  <a:pt x="11" y="86"/>
                </a:lnTo>
                <a:lnTo>
                  <a:pt x="12" y="87"/>
                </a:lnTo>
                <a:lnTo>
                  <a:pt x="13" y="88"/>
                </a:lnTo>
                <a:lnTo>
                  <a:pt x="13" y="89"/>
                </a:lnTo>
                <a:lnTo>
                  <a:pt x="13" y="90"/>
                </a:lnTo>
                <a:lnTo>
                  <a:pt x="14" y="91"/>
                </a:lnTo>
                <a:lnTo>
                  <a:pt x="15" y="91"/>
                </a:lnTo>
                <a:lnTo>
                  <a:pt x="15" y="90"/>
                </a:lnTo>
                <a:lnTo>
                  <a:pt x="15" y="89"/>
                </a:lnTo>
                <a:lnTo>
                  <a:pt x="15" y="88"/>
                </a:lnTo>
                <a:lnTo>
                  <a:pt x="14" y="87"/>
                </a:lnTo>
                <a:lnTo>
                  <a:pt x="14" y="85"/>
                </a:lnTo>
                <a:lnTo>
                  <a:pt x="16" y="86"/>
                </a:lnTo>
                <a:lnTo>
                  <a:pt x="19" y="86"/>
                </a:lnTo>
                <a:lnTo>
                  <a:pt x="21" y="86"/>
                </a:lnTo>
                <a:lnTo>
                  <a:pt x="23" y="87"/>
                </a:lnTo>
                <a:lnTo>
                  <a:pt x="24" y="87"/>
                </a:lnTo>
                <a:lnTo>
                  <a:pt x="24" y="89"/>
                </a:lnTo>
                <a:lnTo>
                  <a:pt x="24" y="90"/>
                </a:lnTo>
                <a:lnTo>
                  <a:pt x="24" y="91"/>
                </a:lnTo>
                <a:lnTo>
                  <a:pt x="26" y="91"/>
                </a:lnTo>
                <a:lnTo>
                  <a:pt x="28" y="91"/>
                </a:lnTo>
                <a:lnTo>
                  <a:pt x="29" y="91"/>
                </a:lnTo>
                <a:lnTo>
                  <a:pt x="30" y="91"/>
                </a:lnTo>
                <a:lnTo>
                  <a:pt x="29" y="93"/>
                </a:lnTo>
                <a:lnTo>
                  <a:pt x="28" y="94"/>
                </a:lnTo>
                <a:lnTo>
                  <a:pt x="27" y="95"/>
                </a:lnTo>
                <a:lnTo>
                  <a:pt x="25" y="95"/>
                </a:lnTo>
                <a:lnTo>
                  <a:pt x="24" y="95"/>
                </a:lnTo>
                <a:lnTo>
                  <a:pt x="23" y="95"/>
                </a:lnTo>
                <a:lnTo>
                  <a:pt x="22" y="96"/>
                </a:lnTo>
                <a:lnTo>
                  <a:pt x="21" y="96"/>
                </a:lnTo>
                <a:lnTo>
                  <a:pt x="19" y="96"/>
                </a:lnTo>
                <a:lnTo>
                  <a:pt x="18" y="96"/>
                </a:lnTo>
                <a:lnTo>
                  <a:pt x="17" y="96"/>
                </a:lnTo>
                <a:lnTo>
                  <a:pt x="15" y="97"/>
                </a:lnTo>
                <a:lnTo>
                  <a:pt x="15" y="98"/>
                </a:lnTo>
                <a:lnTo>
                  <a:pt x="16" y="98"/>
                </a:lnTo>
                <a:lnTo>
                  <a:pt x="17" y="98"/>
                </a:lnTo>
                <a:lnTo>
                  <a:pt x="17" y="99"/>
                </a:lnTo>
                <a:lnTo>
                  <a:pt x="17" y="100"/>
                </a:lnTo>
                <a:lnTo>
                  <a:pt x="17" y="101"/>
                </a:lnTo>
                <a:lnTo>
                  <a:pt x="19" y="101"/>
                </a:lnTo>
                <a:lnTo>
                  <a:pt x="20" y="102"/>
                </a:lnTo>
                <a:lnTo>
                  <a:pt x="21" y="102"/>
                </a:lnTo>
                <a:lnTo>
                  <a:pt x="22" y="102"/>
                </a:lnTo>
                <a:lnTo>
                  <a:pt x="22" y="101"/>
                </a:lnTo>
                <a:lnTo>
                  <a:pt x="20" y="101"/>
                </a:lnTo>
                <a:lnTo>
                  <a:pt x="21" y="100"/>
                </a:lnTo>
                <a:lnTo>
                  <a:pt x="21" y="99"/>
                </a:lnTo>
                <a:lnTo>
                  <a:pt x="22" y="98"/>
                </a:lnTo>
                <a:lnTo>
                  <a:pt x="22" y="99"/>
                </a:lnTo>
                <a:lnTo>
                  <a:pt x="23" y="99"/>
                </a:lnTo>
                <a:lnTo>
                  <a:pt x="25" y="98"/>
                </a:lnTo>
                <a:lnTo>
                  <a:pt x="26" y="98"/>
                </a:lnTo>
                <a:lnTo>
                  <a:pt x="27" y="99"/>
                </a:lnTo>
                <a:lnTo>
                  <a:pt x="28" y="101"/>
                </a:lnTo>
                <a:lnTo>
                  <a:pt x="29" y="102"/>
                </a:lnTo>
                <a:lnTo>
                  <a:pt x="32" y="99"/>
                </a:lnTo>
                <a:lnTo>
                  <a:pt x="33" y="100"/>
                </a:lnTo>
                <a:lnTo>
                  <a:pt x="32" y="101"/>
                </a:lnTo>
                <a:lnTo>
                  <a:pt x="33" y="102"/>
                </a:lnTo>
                <a:lnTo>
                  <a:pt x="34" y="103"/>
                </a:lnTo>
                <a:lnTo>
                  <a:pt x="35" y="106"/>
                </a:lnTo>
                <a:lnTo>
                  <a:pt x="36" y="105"/>
                </a:lnTo>
                <a:lnTo>
                  <a:pt x="41" y="103"/>
                </a:lnTo>
                <a:lnTo>
                  <a:pt x="43" y="103"/>
                </a:lnTo>
                <a:lnTo>
                  <a:pt x="48" y="105"/>
                </a:lnTo>
                <a:lnTo>
                  <a:pt x="51" y="106"/>
                </a:lnTo>
                <a:lnTo>
                  <a:pt x="52" y="105"/>
                </a:lnTo>
                <a:lnTo>
                  <a:pt x="54" y="103"/>
                </a:lnTo>
                <a:lnTo>
                  <a:pt x="55" y="99"/>
                </a:lnTo>
                <a:lnTo>
                  <a:pt x="56" y="98"/>
                </a:lnTo>
                <a:lnTo>
                  <a:pt x="57" y="96"/>
                </a:lnTo>
                <a:lnTo>
                  <a:pt x="62" y="94"/>
                </a:lnTo>
                <a:lnTo>
                  <a:pt x="66" y="93"/>
                </a:lnTo>
                <a:lnTo>
                  <a:pt x="67" y="93"/>
                </a:lnTo>
                <a:lnTo>
                  <a:pt x="68" y="94"/>
                </a:lnTo>
                <a:lnTo>
                  <a:pt x="70" y="94"/>
                </a:lnTo>
                <a:lnTo>
                  <a:pt x="72" y="93"/>
                </a:lnTo>
                <a:lnTo>
                  <a:pt x="73" y="92"/>
                </a:lnTo>
                <a:lnTo>
                  <a:pt x="72" y="91"/>
                </a:lnTo>
                <a:lnTo>
                  <a:pt x="72" y="90"/>
                </a:lnTo>
                <a:lnTo>
                  <a:pt x="72" y="89"/>
                </a:lnTo>
                <a:lnTo>
                  <a:pt x="75" y="89"/>
                </a:lnTo>
                <a:lnTo>
                  <a:pt x="76" y="88"/>
                </a:lnTo>
                <a:lnTo>
                  <a:pt x="79" y="88"/>
                </a:lnTo>
                <a:lnTo>
                  <a:pt x="83" y="88"/>
                </a:lnTo>
                <a:lnTo>
                  <a:pt x="85" y="87"/>
                </a:lnTo>
                <a:lnTo>
                  <a:pt x="85" y="86"/>
                </a:lnTo>
                <a:lnTo>
                  <a:pt x="88" y="82"/>
                </a:lnTo>
                <a:lnTo>
                  <a:pt x="87" y="82"/>
                </a:lnTo>
                <a:lnTo>
                  <a:pt x="86" y="82"/>
                </a:lnTo>
                <a:lnTo>
                  <a:pt x="85" y="81"/>
                </a:lnTo>
                <a:lnTo>
                  <a:pt x="83" y="81"/>
                </a:lnTo>
                <a:lnTo>
                  <a:pt x="83" y="80"/>
                </a:lnTo>
                <a:lnTo>
                  <a:pt x="83" y="79"/>
                </a:lnTo>
                <a:lnTo>
                  <a:pt x="85" y="77"/>
                </a:lnTo>
                <a:lnTo>
                  <a:pt x="87" y="74"/>
                </a:lnTo>
                <a:lnTo>
                  <a:pt x="86" y="71"/>
                </a:lnTo>
                <a:lnTo>
                  <a:pt x="85" y="71"/>
                </a:lnTo>
                <a:lnTo>
                  <a:pt x="84" y="71"/>
                </a:lnTo>
                <a:lnTo>
                  <a:pt x="83" y="70"/>
                </a:lnTo>
                <a:lnTo>
                  <a:pt x="83" y="69"/>
                </a:lnTo>
                <a:lnTo>
                  <a:pt x="83" y="68"/>
                </a:lnTo>
                <a:lnTo>
                  <a:pt x="81" y="68"/>
                </a:lnTo>
                <a:lnTo>
                  <a:pt x="80" y="67"/>
                </a:lnTo>
                <a:lnTo>
                  <a:pt x="78" y="66"/>
                </a:lnTo>
                <a:lnTo>
                  <a:pt x="78" y="65"/>
                </a:lnTo>
                <a:lnTo>
                  <a:pt x="77" y="64"/>
                </a:lnTo>
                <a:lnTo>
                  <a:pt x="77" y="63"/>
                </a:lnTo>
                <a:lnTo>
                  <a:pt x="74" y="63"/>
                </a:lnTo>
                <a:lnTo>
                  <a:pt x="73" y="63"/>
                </a:lnTo>
                <a:lnTo>
                  <a:pt x="72" y="61"/>
                </a:lnTo>
                <a:lnTo>
                  <a:pt x="70" y="60"/>
                </a:lnTo>
                <a:lnTo>
                  <a:pt x="69" y="59"/>
                </a:lnTo>
                <a:lnTo>
                  <a:pt x="68" y="56"/>
                </a:lnTo>
                <a:lnTo>
                  <a:pt x="66" y="53"/>
                </a:lnTo>
                <a:lnTo>
                  <a:pt x="66" y="49"/>
                </a:lnTo>
                <a:lnTo>
                  <a:pt x="64" y="46"/>
                </a:lnTo>
                <a:lnTo>
                  <a:pt x="64" y="47"/>
                </a:lnTo>
                <a:lnTo>
                  <a:pt x="64" y="48"/>
                </a:lnTo>
                <a:lnTo>
                  <a:pt x="64" y="50"/>
                </a:lnTo>
                <a:lnTo>
                  <a:pt x="64" y="51"/>
                </a:lnTo>
                <a:lnTo>
                  <a:pt x="63" y="51"/>
                </a:lnTo>
                <a:lnTo>
                  <a:pt x="62" y="48"/>
                </a:lnTo>
                <a:lnTo>
                  <a:pt x="60" y="43"/>
                </a:lnTo>
                <a:lnTo>
                  <a:pt x="55" y="35"/>
                </a:lnTo>
                <a:lnTo>
                  <a:pt x="56" y="35"/>
                </a:lnTo>
                <a:lnTo>
                  <a:pt x="55" y="33"/>
                </a:lnTo>
                <a:lnTo>
                  <a:pt x="53" y="29"/>
                </a:lnTo>
                <a:lnTo>
                  <a:pt x="52" y="26"/>
                </a:lnTo>
                <a:lnTo>
                  <a:pt x="52" y="25"/>
                </a:lnTo>
                <a:lnTo>
                  <a:pt x="52" y="24"/>
                </a:lnTo>
                <a:lnTo>
                  <a:pt x="53" y="24"/>
                </a:lnTo>
                <a:lnTo>
                  <a:pt x="54" y="22"/>
                </a:lnTo>
                <a:lnTo>
                  <a:pt x="52" y="20"/>
                </a:lnTo>
                <a:lnTo>
                  <a:pt x="50" y="18"/>
                </a:lnTo>
                <a:lnTo>
                  <a:pt x="48" y="18"/>
                </a:lnTo>
                <a:lnTo>
                  <a:pt x="47" y="18"/>
                </a:lnTo>
                <a:lnTo>
                  <a:pt x="46" y="18"/>
                </a:lnTo>
                <a:lnTo>
                  <a:pt x="45" y="17"/>
                </a:lnTo>
                <a:lnTo>
                  <a:pt x="46" y="15"/>
                </a:lnTo>
                <a:lnTo>
                  <a:pt x="46" y="14"/>
                </a:lnTo>
                <a:lnTo>
                  <a:pt x="46" y="12"/>
                </a:lnTo>
                <a:lnTo>
                  <a:pt x="45" y="10"/>
                </a:lnTo>
                <a:lnTo>
                  <a:pt x="45" y="9"/>
                </a:lnTo>
                <a:lnTo>
                  <a:pt x="46" y="8"/>
                </a:lnTo>
                <a:lnTo>
                  <a:pt x="46" y="6"/>
                </a:lnTo>
                <a:lnTo>
                  <a:pt x="45" y="5"/>
                </a:lnTo>
                <a:lnTo>
                  <a:pt x="44" y="6"/>
                </a:lnTo>
                <a:lnTo>
                  <a:pt x="43" y="7"/>
                </a:lnTo>
                <a:lnTo>
                  <a:pt x="40" y="7"/>
                </a:lnTo>
                <a:lnTo>
                  <a:pt x="39" y="7"/>
                </a:lnTo>
                <a:lnTo>
                  <a:pt x="37" y="6"/>
                </a:lnTo>
                <a:lnTo>
                  <a:pt x="37" y="5"/>
                </a:lnTo>
                <a:lnTo>
                  <a:pt x="38" y="4"/>
                </a:lnTo>
                <a:lnTo>
                  <a:pt x="37" y="3"/>
                </a:lnTo>
                <a:lnTo>
                  <a:pt x="35" y="3"/>
                </a:lnTo>
                <a:lnTo>
                  <a:pt x="34" y="4"/>
                </a:lnTo>
                <a:lnTo>
                  <a:pt x="33" y="3"/>
                </a:lnTo>
                <a:lnTo>
                  <a:pt x="33" y="2"/>
                </a:lnTo>
                <a:lnTo>
                  <a:pt x="32" y="2"/>
                </a:lnTo>
                <a:lnTo>
                  <a:pt x="31" y="3"/>
                </a:lnTo>
                <a:lnTo>
                  <a:pt x="31" y="4"/>
                </a:lnTo>
                <a:lnTo>
                  <a:pt x="30" y="4"/>
                </a:lnTo>
                <a:lnTo>
                  <a:pt x="30" y="3"/>
                </a:lnTo>
                <a:lnTo>
                  <a:pt x="29" y="3"/>
                </a:lnTo>
                <a:lnTo>
                  <a:pt x="28" y="3"/>
                </a:lnTo>
                <a:lnTo>
                  <a:pt x="27" y="3"/>
                </a:lnTo>
                <a:lnTo>
                  <a:pt x="27" y="2"/>
                </a:lnTo>
                <a:lnTo>
                  <a:pt x="27" y="1"/>
                </a:lnTo>
                <a:lnTo>
                  <a:pt x="26" y="1"/>
                </a:lnTo>
                <a:lnTo>
                  <a:pt x="25" y="0"/>
                </a:lnTo>
                <a:lnTo>
                  <a:pt x="25" y="1"/>
                </a:lnTo>
                <a:lnTo>
                  <a:pt x="24" y="1"/>
                </a:lnTo>
                <a:lnTo>
                  <a:pt x="23" y="2"/>
                </a:lnTo>
                <a:lnTo>
                  <a:pt x="23" y="3"/>
                </a:lnTo>
                <a:lnTo>
                  <a:pt x="22" y="3"/>
                </a:lnTo>
                <a:lnTo>
                  <a:pt x="23" y="4"/>
                </a:lnTo>
                <a:lnTo>
                  <a:pt x="23" y="5"/>
                </a:lnTo>
                <a:lnTo>
                  <a:pt x="24" y="5"/>
                </a:lnTo>
                <a:lnTo>
                  <a:pt x="25" y="4"/>
                </a:lnTo>
                <a:lnTo>
                  <a:pt x="25" y="5"/>
                </a:lnTo>
                <a:lnTo>
                  <a:pt x="24" y="6"/>
                </a:lnTo>
                <a:lnTo>
                  <a:pt x="23" y="5"/>
                </a:lnTo>
                <a:lnTo>
                  <a:pt x="22" y="5"/>
                </a:lnTo>
                <a:lnTo>
                  <a:pt x="21" y="5"/>
                </a:lnTo>
                <a:lnTo>
                  <a:pt x="20" y="6"/>
                </a:lnTo>
                <a:lnTo>
                  <a:pt x="21" y="7"/>
                </a:lnTo>
                <a:lnTo>
                  <a:pt x="22" y="7"/>
                </a:lnTo>
                <a:lnTo>
                  <a:pt x="23" y="8"/>
                </a:lnTo>
                <a:lnTo>
                  <a:pt x="24" y="8"/>
                </a:lnTo>
                <a:lnTo>
                  <a:pt x="23" y="9"/>
                </a:lnTo>
                <a:lnTo>
                  <a:pt x="22" y="9"/>
                </a:lnTo>
                <a:lnTo>
                  <a:pt x="22" y="10"/>
                </a:lnTo>
                <a:lnTo>
                  <a:pt x="20" y="10"/>
                </a:lnTo>
                <a:lnTo>
                  <a:pt x="19" y="9"/>
                </a:lnTo>
                <a:lnTo>
                  <a:pt x="19" y="10"/>
                </a:lnTo>
                <a:lnTo>
                  <a:pt x="18" y="9"/>
                </a:lnTo>
                <a:lnTo>
                  <a:pt x="17" y="9"/>
                </a:lnTo>
                <a:lnTo>
                  <a:pt x="16" y="10"/>
                </a:lnTo>
                <a:lnTo>
                  <a:pt x="15" y="10"/>
                </a:lnTo>
                <a:lnTo>
                  <a:pt x="15" y="11"/>
                </a:lnTo>
                <a:lnTo>
                  <a:pt x="16" y="12"/>
                </a:lnTo>
                <a:lnTo>
                  <a:pt x="17" y="12"/>
                </a:lnTo>
                <a:lnTo>
                  <a:pt x="16" y="12"/>
                </a:lnTo>
                <a:lnTo>
                  <a:pt x="15" y="13"/>
                </a:lnTo>
                <a:lnTo>
                  <a:pt x="15" y="14"/>
                </a:lnTo>
                <a:lnTo>
                  <a:pt x="15" y="15"/>
                </a:lnTo>
                <a:lnTo>
                  <a:pt x="15" y="16"/>
                </a:lnTo>
                <a:lnTo>
                  <a:pt x="14" y="18"/>
                </a:lnTo>
                <a:lnTo>
                  <a:pt x="15" y="17"/>
                </a:lnTo>
                <a:lnTo>
                  <a:pt x="17" y="16"/>
                </a:lnTo>
                <a:lnTo>
                  <a:pt x="19" y="15"/>
                </a:lnTo>
                <a:lnTo>
                  <a:pt x="20" y="16"/>
                </a:lnTo>
                <a:lnTo>
                  <a:pt x="20" y="17"/>
                </a:lnTo>
                <a:lnTo>
                  <a:pt x="18" y="17"/>
                </a:lnTo>
                <a:lnTo>
                  <a:pt x="16" y="18"/>
                </a:lnTo>
                <a:lnTo>
                  <a:pt x="15" y="18"/>
                </a:lnTo>
                <a:lnTo>
                  <a:pt x="15" y="20"/>
                </a:lnTo>
                <a:lnTo>
                  <a:pt x="14" y="20"/>
                </a:lnTo>
                <a:lnTo>
                  <a:pt x="14" y="21"/>
                </a:lnTo>
                <a:lnTo>
                  <a:pt x="15" y="21"/>
                </a:lnTo>
                <a:lnTo>
                  <a:pt x="16" y="21"/>
                </a:lnTo>
                <a:lnTo>
                  <a:pt x="17" y="20"/>
                </a:lnTo>
                <a:lnTo>
                  <a:pt x="17" y="19"/>
                </a:lnTo>
                <a:lnTo>
                  <a:pt x="18" y="18"/>
                </a:lnTo>
                <a:lnTo>
                  <a:pt x="19" y="18"/>
                </a:lnTo>
                <a:lnTo>
                  <a:pt x="20" y="19"/>
                </a:lnTo>
                <a:lnTo>
                  <a:pt x="20" y="20"/>
                </a:lnTo>
                <a:lnTo>
                  <a:pt x="21" y="19"/>
                </a:lnTo>
                <a:lnTo>
                  <a:pt x="22" y="19"/>
                </a:lnTo>
                <a:lnTo>
                  <a:pt x="22" y="20"/>
                </a:lnTo>
                <a:lnTo>
                  <a:pt x="21" y="21"/>
                </a:lnTo>
                <a:lnTo>
                  <a:pt x="20" y="21"/>
                </a:lnTo>
                <a:lnTo>
                  <a:pt x="20" y="20"/>
                </a:lnTo>
                <a:lnTo>
                  <a:pt x="20" y="21"/>
                </a:lnTo>
                <a:lnTo>
                  <a:pt x="19" y="21"/>
                </a:lnTo>
                <a:lnTo>
                  <a:pt x="18" y="21"/>
                </a:lnTo>
                <a:lnTo>
                  <a:pt x="18" y="22"/>
                </a:lnTo>
                <a:lnTo>
                  <a:pt x="18" y="23"/>
                </a:lnTo>
                <a:lnTo>
                  <a:pt x="18" y="24"/>
                </a:lnTo>
                <a:lnTo>
                  <a:pt x="19" y="23"/>
                </a:lnTo>
                <a:lnTo>
                  <a:pt x="20" y="23"/>
                </a:lnTo>
                <a:lnTo>
                  <a:pt x="21" y="23"/>
                </a:lnTo>
                <a:lnTo>
                  <a:pt x="22" y="22"/>
                </a:lnTo>
                <a:lnTo>
                  <a:pt x="22" y="21"/>
                </a:lnTo>
                <a:lnTo>
                  <a:pt x="23" y="21"/>
                </a:lnTo>
                <a:lnTo>
                  <a:pt x="23" y="22"/>
                </a:lnTo>
                <a:lnTo>
                  <a:pt x="22" y="23"/>
                </a:lnTo>
                <a:lnTo>
                  <a:pt x="21" y="24"/>
                </a:lnTo>
                <a:lnTo>
                  <a:pt x="20" y="25"/>
                </a:lnTo>
                <a:lnTo>
                  <a:pt x="20" y="26"/>
                </a:lnTo>
                <a:lnTo>
                  <a:pt x="19" y="26"/>
                </a:lnTo>
                <a:lnTo>
                  <a:pt x="20" y="25"/>
                </a:lnTo>
                <a:lnTo>
                  <a:pt x="19" y="24"/>
                </a:lnTo>
                <a:lnTo>
                  <a:pt x="17" y="25"/>
                </a:lnTo>
                <a:lnTo>
                  <a:pt x="18" y="26"/>
                </a:lnTo>
                <a:lnTo>
                  <a:pt x="18" y="27"/>
                </a:lnTo>
                <a:lnTo>
                  <a:pt x="18" y="28"/>
                </a:lnTo>
                <a:lnTo>
                  <a:pt x="19" y="28"/>
                </a:lnTo>
                <a:lnTo>
                  <a:pt x="19" y="29"/>
                </a:lnTo>
                <a:lnTo>
                  <a:pt x="18" y="29"/>
                </a:lnTo>
                <a:lnTo>
                  <a:pt x="17" y="28"/>
                </a:lnTo>
                <a:lnTo>
                  <a:pt x="16" y="29"/>
                </a:lnTo>
                <a:lnTo>
                  <a:pt x="17" y="30"/>
                </a:lnTo>
                <a:lnTo>
                  <a:pt x="17" y="31"/>
                </a:lnTo>
                <a:lnTo>
                  <a:pt x="17" y="32"/>
                </a:lnTo>
                <a:lnTo>
                  <a:pt x="17" y="33"/>
                </a:lnTo>
                <a:lnTo>
                  <a:pt x="16" y="34"/>
                </a:lnTo>
                <a:lnTo>
                  <a:pt x="15" y="34"/>
                </a:lnTo>
                <a:lnTo>
                  <a:pt x="15" y="35"/>
                </a:lnTo>
                <a:lnTo>
                  <a:pt x="15" y="36"/>
                </a:lnTo>
                <a:lnTo>
                  <a:pt x="14" y="37"/>
                </a:lnTo>
                <a:lnTo>
                  <a:pt x="12" y="38"/>
                </a:lnTo>
                <a:lnTo>
                  <a:pt x="9" y="39"/>
                </a:lnTo>
                <a:lnTo>
                  <a:pt x="7" y="39"/>
                </a:lnTo>
                <a:lnTo>
                  <a:pt x="5" y="39"/>
                </a:lnTo>
                <a:lnTo>
                  <a:pt x="5" y="40"/>
                </a:lnTo>
                <a:lnTo>
                  <a:pt x="4" y="41"/>
                </a:lnTo>
                <a:lnTo>
                  <a:pt x="4" y="42"/>
                </a:lnTo>
                <a:lnTo>
                  <a:pt x="4" y="43"/>
                </a:lnTo>
                <a:lnTo>
                  <a:pt x="3" y="44"/>
                </a:lnTo>
                <a:lnTo>
                  <a:pt x="1" y="44"/>
                </a:lnTo>
                <a:lnTo>
                  <a:pt x="0" y="45"/>
                </a:lnTo>
                <a:lnTo>
                  <a:pt x="0" y="47"/>
                </a:lnTo>
                <a:lnTo>
                  <a:pt x="1" y="48"/>
                </a:lnTo>
                <a:lnTo>
                  <a:pt x="1" y="49"/>
                </a:lnTo>
                <a:lnTo>
                  <a:pt x="2" y="50"/>
                </a:lnTo>
                <a:lnTo>
                  <a:pt x="3" y="51"/>
                </a:lnTo>
                <a:lnTo>
                  <a:pt x="3" y="52"/>
                </a:lnTo>
                <a:lnTo>
                  <a:pt x="4" y="52"/>
                </a:lnTo>
                <a:lnTo>
                  <a:pt x="5" y="52"/>
                </a:lnTo>
                <a:lnTo>
                  <a:pt x="5" y="53"/>
                </a:lnTo>
                <a:lnTo>
                  <a:pt x="7" y="54"/>
                </a:lnTo>
                <a:lnTo>
                  <a:pt x="8" y="54"/>
                </a:lnTo>
                <a:lnTo>
                  <a:pt x="8" y="55"/>
                </a:lnTo>
                <a:lnTo>
                  <a:pt x="9" y="55"/>
                </a:lnTo>
                <a:lnTo>
                  <a:pt x="10" y="54"/>
                </a:lnTo>
                <a:lnTo>
                  <a:pt x="11" y="54"/>
                </a:lnTo>
                <a:lnTo>
                  <a:pt x="12" y="54"/>
                </a:lnTo>
                <a:lnTo>
                  <a:pt x="14" y="54"/>
                </a:lnTo>
                <a:lnTo>
                  <a:pt x="15" y="54"/>
                </a:lnTo>
                <a:lnTo>
                  <a:pt x="16" y="54"/>
                </a:lnTo>
                <a:lnTo>
                  <a:pt x="18" y="54"/>
                </a:lnTo>
                <a:lnTo>
                  <a:pt x="18" y="55"/>
                </a:lnTo>
                <a:lnTo>
                  <a:pt x="18" y="56"/>
                </a:lnTo>
                <a:lnTo>
                  <a:pt x="17" y="58"/>
                </a:lnTo>
                <a:lnTo>
                  <a:pt x="15" y="5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" name="Freeform 45"/>
          <p:cNvSpPr>
            <a:spLocks/>
          </p:cNvSpPr>
          <p:nvPr/>
        </p:nvSpPr>
        <p:spPr bwMode="auto">
          <a:xfrm>
            <a:off x="893223" y="4143137"/>
            <a:ext cx="704183" cy="523187"/>
          </a:xfrm>
          <a:custGeom>
            <a:avLst/>
            <a:gdLst>
              <a:gd name="T0" fmla="*/ 2147483647 w 120"/>
              <a:gd name="T1" fmla="*/ 2147483647 h 93"/>
              <a:gd name="T2" fmla="*/ 2147483647 w 120"/>
              <a:gd name="T3" fmla="*/ 2147483647 h 93"/>
              <a:gd name="T4" fmla="*/ 2147483647 w 120"/>
              <a:gd name="T5" fmla="*/ 2147483647 h 93"/>
              <a:gd name="T6" fmla="*/ 2147483647 w 120"/>
              <a:gd name="T7" fmla="*/ 2147483647 h 93"/>
              <a:gd name="T8" fmla="*/ 2147483647 w 120"/>
              <a:gd name="T9" fmla="*/ 2147483647 h 93"/>
              <a:gd name="T10" fmla="*/ 2147483647 w 120"/>
              <a:gd name="T11" fmla="*/ 2147483647 h 93"/>
              <a:gd name="T12" fmla="*/ 2147483647 w 120"/>
              <a:gd name="T13" fmla="*/ 2147483647 h 93"/>
              <a:gd name="T14" fmla="*/ 2147483647 w 120"/>
              <a:gd name="T15" fmla="*/ 2147483647 h 93"/>
              <a:gd name="T16" fmla="*/ 2147483647 w 120"/>
              <a:gd name="T17" fmla="*/ 2147483647 h 93"/>
              <a:gd name="T18" fmla="*/ 2147483647 w 120"/>
              <a:gd name="T19" fmla="*/ 2147483647 h 93"/>
              <a:gd name="T20" fmla="*/ 2147483647 w 120"/>
              <a:gd name="T21" fmla="*/ 2147483647 h 93"/>
              <a:gd name="T22" fmla="*/ 2147483647 w 120"/>
              <a:gd name="T23" fmla="*/ 2147483647 h 93"/>
              <a:gd name="T24" fmla="*/ 2147483647 w 120"/>
              <a:gd name="T25" fmla="*/ 2147483647 h 93"/>
              <a:gd name="T26" fmla="*/ 2147483647 w 120"/>
              <a:gd name="T27" fmla="*/ 2147483647 h 93"/>
              <a:gd name="T28" fmla="*/ 2147483647 w 120"/>
              <a:gd name="T29" fmla="*/ 2147483647 h 93"/>
              <a:gd name="T30" fmla="*/ 2147483647 w 120"/>
              <a:gd name="T31" fmla="*/ 2147483647 h 93"/>
              <a:gd name="T32" fmla="*/ 2147483647 w 120"/>
              <a:gd name="T33" fmla="*/ 2147483647 h 93"/>
              <a:gd name="T34" fmla="*/ 2147483647 w 120"/>
              <a:gd name="T35" fmla="*/ 2147483647 h 93"/>
              <a:gd name="T36" fmla="*/ 2147483647 w 120"/>
              <a:gd name="T37" fmla="*/ 2147483647 h 93"/>
              <a:gd name="T38" fmla="*/ 2147483647 w 120"/>
              <a:gd name="T39" fmla="*/ 2147483647 h 93"/>
              <a:gd name="T40" fmla="*/ 2147483647 w 120"/>
              <a:gd name="T41" fmla="*/ 2147483647 h 93"/>
              <a:gd name="T42" fmla="*/ 2147483647 w 120"/>
              <a:gd name="T43" fmla="*/ 2147483647 h 93"/>
              <a:gd name="T44" fmla="*/ 2147483647 w 120"/>
              <a:gd name="T45" fmla="*/ 2147483647 h 93"/>
              <a:gd name="T46" fmla="*/ 2147483647 w 120"/>
              <a:gd name="T47" fmla="*/ 2147483647 h 93"/>
              <a:gd name="T48" fmla="*/ 2147483647 w 120"/>
              <a:gd name="T49" fmla="*/ 2147483647 h 93"/>
              <a:gd name="T50" fmla="*/ 2147483647 w 120"/>
              <a:gd name="T51" fmla="*/ 2147483647 h 93"/>
              <a:gd name="T52" fmla="*/ 2147483647 w 120"/>
              <a:gd name="T53" fmla="*/ 2147483647 h 93"/>
              <a:gd name="T54" fmla="*/ 2147483647 w 120"/>
              <a:gd name="T55" fmla="*/ 2147483647 h 93"/>
              <a:gd name="T56" fmla="*/ 2147483647 w 120"/>
              <a:gd name="T57" fmla="*/ 2147483647 h 93"/>
              <a:gd name="T58" fmla="*/ 2147483647 w 120"/>
              <a:gd name="T59" fmla="*/ 2147483647 h 93"/>
              <a:gd name="T60" fmla="*/ 2147483647 w 120"/>
              <a:gd name="T61" fmla="*/ 2147483647 h 93"/>
              <a:gd name="T62" fmla="*/ 2147483647 w 120"/>
              <a:gd name="T63" fmla="*/ 2147483647 h 93"/>
              <a:gd name="T64" fmla="*/ 2147483647 w 120"/>
              <a:gd name="T65" fmla="*/ 2147483647 h 93"/>
              <a:gd name="T66" fmla="*/ 2147483647 w 120"/>
              <a:gd name="T67" fmla="*/ 2147483647 h 93"/>
              <a:gd name="T68" fmla="*/ 2147483647 w 120"/>
              <a:gd name="T69" fmla="*/ 2147483647 h 93"/>
              <a:gd name="T70" fmla="*/ 2147483647 w 120"/>
              <a:gd name="T71" fmla="*/ 2147483647 h 93"/>
              <a:gd name="T72" fmla="*/ 2147483647 w 120"/>
              <a:gd name="T73" fmla="*/ 2147483647 h 93"/>
              <a:gd name="T74" fmla="*/ 2147483647 w 120"/>
              <a:gd name="T75" fmla="*/ 2147483647 h 93"/>
              <a:gd name="T76" fmla="*/ 2147483647 w 120"/>
              <a:gd name="T77" fmla="*/ 2147483647 h 93"/>
              <a:gd name="T78" fmla="*/ 2147483647 w 120"/>
              <a:gd name="T79" fmla="*/ 2147483647 h 93"/>
              <a:gd name="T80" fmla="*/ 2147483647 w 120"/>
              <a:gd name="T81" fmla="*/ 2147483647 h 93"/>
              <a:gd name="T82" fmla="*/ 2147483647 w 120"/>
              <a:gd name="T83" fmla="*/ 2147483647 h 93"/>
              <a:gd name="T84" fmla="*/ 2147483647 w 120"/>
              <a:gd name="T85" fmla="*/ 2147483647 h 93"/>
              <a:gd name="T86" fmla="*/ 2147483647 w 120"/>
              <a:gd name="T87" fmla="*/ 2147483647 h 93"/>
              <a:gd name="T88" fmla="*/ 2147483647 w 120"/>
              <a:gd name="T89" fmla="*/ 2147483647 h 93"/>
              <a:gd name="T90" fmla="*/ 2147483647 w 120"/>
              <a:gd name="T91" fmla="*/ 2147483647 h 93"/>
              <a:gd name="T92" fmla="*/ 2147483647 w 120"/>
              <a:gd name="T93" fmla="*/ 2147483647 h 93"/>
              <a:gd name="T94" fmla="*/ 2147483647 w 120"/>
              <a:gd name="T95" fmla="*/ 2147483647 h 93"/>
              <a:gd name="T96" fmla="*/ 2147483647 w 120"/>
              <a:gd name="T97" fmla="*/ 2147483647 h 93"/>
              <a:gd name="T98" fmla="*/ 2147483647 w 120"/>
              <a:gd name="T99" fmla="*/ 2147483647 h 93"/>
              <a:gd name="T100" fmla="*/ 2147483647 w 120"/>
              <a:gd name="T101" fmla="*/ 2147483647 h 93"/>
              <a:gd name="T102" fmla="*/ 2147483647 w 120"/>
              <a:gd name="T103" fmla="*/ 2147483647 h 93"/>
              <a:gd name="T104" fmla="*/ 2147483647 w 120"/>
              <a:gd name="T105" fmla="*/ 2147483647 h 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93"/>
              <a:gd name="T161" fmla="*/ 120 w 120"/>
              <a:gd name="T162" fmla="*/ 93 h 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93">
                <a:moveTo>
                  <a:pt x="61" y="54"/>
                </a:moveTo>
                <a:lnTo>
                  <a:pt x="64" y="51"/>
                </a:lnTo>
                <a:lnTo>
                  <a:pt x="65" y="49"/>
                </a:lnTo>
                <a:lnTo>
                  <a:pt x="67" y="46"/>
                </a:lnTo>
                <a:lnTo>
                  <a:pt x="66" y="43"/>
                </a:lnTo>
                <a:lnTo>
                  <a:pt x="68" y="40"/>
                </a:lnTo>
                <a:lnTo>
                  <a:pt x="70" y="41"/>
                </a:lnTo>
                <a:lnTo>
                  <a:pt x="71" y="41"/>
                </a:lnTo>
                <a:lnTo>
                  <a:pt x="70" y="41"/>
                </a:lnTo>
                <a:lnTo>
                  <a:pt x="82" y="42"/>
                </a:lnTo>
                <a:lnTo>
                  <a:pt x="83" y="48"/>
                </a:lnTo>
                <a:lnTo>
                  <a:pt x="82" y="48"/>
                </a:lnTo>
                <a:lnTo>
                  <a:pt x="83" y="51"/>
                </a:lnTo>
                <a:lnTo>
                  <a:pt x="78" y="51"/>
                </a:lnTo>
                <a:lnTo>
                  <a:pt x="76" y="51"/>
                </a:lnTo>
                <a:lnTo>
                  <a:pt x="74" y="53"/>
                </a:lnTo>
                <a:lnTo>
                  <a:pt x="78" y="58"/>
                </a:lnTo>
                <a:lnTo>
                  <a:pt x="81" y="62"/>
                </a:lnTo>
                <a:lnTo>
                  <a:pt x="85" y="62"/>
                </a:lnTo>
                <a:lnTo>
                  <a:pt x="87" y="61"/>
                </a:lnTo>
                <a:lnTo>
                  <a:pt x="91" y="61"/>
                </a:lnTo>
                <a:lnTo>
                  <a:pt x="92" y="61"/>
                </a:lnTo>
                <a:lnTo>
                  <a:pt x="92" y="62"/>
                </a:lnTo>
                <a:lnTo>
                  <a:pt x="93" y="62"/>
                </a:lnTo>
                <a:lnTo>
                  <a:pt x="95" y="63"/>
                </a:lnTo>
                <a:lnTo>
                  <a:pt x="95" y="62"/>
                </a:lnTo>
                <a:lnTo>
                  <a:pt x="95" y="58"/>
                </a:lnTo>
                <a:lnTo>
                  <a:pt x="94" y="57"/>
                </a:lnTo>
                <a:lnTo>
                  <a:pt x="92" y="56"/>
                </a:lnTo>
                <a:lnTo>
                  <a:pt x="93" y="55"/>
                </a:lnTo>
                <a:lnTo>
                  <a:pt x="92" y="55"/>
                </a:lnTo>
                <a:lnTo>
                  <a:pt x="92" y="53"/>
                </a:lnTo>
                <a:lnTo>
                  <a:pt x="92" y="50"/>
                </a:lnTo>
                <a:lnTo>
                  <a:pt x="92" y="49"/>
                </a:lnTo>
                <a:lnTo>
                  <a:pt x="93" y="49"/>
                </a:lnTo>
                <a:lnTo>
                  <a:pt x="96" y="49"/>
                </a:lnTo>
                <a:lnTo>
                  <a:pt x="94" y="44"/>
                </a:lnTo>
                <a:lnTo>
                  <a:pt x="98" y="44"/>
                </a:lnTo>
                <a:lnTo>
                  <a:pt x="99" y="46"/>
                </a:lnTo>
                <a:lnTo>
                  <a:pt x="107" y="43"/>
                </a:lnTo>
                <a:lnTo>
                  <a:pt x="109" y="49"/>
                </a:lnTo>
                <a:lnTo>
                  <a:pt x="115" y="46"/>
                </a:lnTo>
                <a:lnTo>
                  <a:pt x="114" y="35"/>
                </a:lnTo>
                <a:lnTo>
                  <a:pt x="119" y="35"/>
                </a:lnTo>
                <a:lnTo>
                  <a:pt x="119" y="34"/>
                </a:lnTo>
                <a:lnTo>
                  <a:pt x="120" y="32"/>
                </a:lnTo>
                <a:lnTo>
                  <a:pt x="119" y="32"/>
                </a:lnTo>
                <a:lnTo>
                  <a:pt x="117" y="32"/>
                </a:lnTo>
                <a:lnTo>
                  <a:pt x="115" y="32"/>
                </a:lnTo>
                <a:lnTo>
                  <a:pt x="115" y="30"/>
                </a:lnTo>
                <a:lnTo>
                  <a:pt x="115" y="26"/>
                </a:lnTo>
                <a:lnTo>
                  <a:pt x="114" y="25"/>
                </a:lnTo>
                <a:lnTo>
                  <a:pt x="113" y="26"/>
                </a:lnTo>
                <a:lnTo>
                  <a:pt x="113" y="25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8" y="28"/>
                </a:lnTo>
                <a:lnTo>
                  <a:pt x="107" y="28"/>
                </a:lnTo>
                <a:lnTo>
                  <a:pt x="106" y="27"/>
                </a:lnTo>
                <a:lnTo>
                  <a:pt x="105" y="27"/>
                </a:lnTo>
                <a:lnTo>
                  <a:pt x="103" y="27"/>
                </a:lnTo>
                <a:lnTo>
                  <a:pt x="102" y="27"/>
                </a:lnTo>
                <a:lnTo>
                  <a:pt x="101" y="27"/>
                </a:lnTo>
                <a:lnTo>
                  <a:pt x="100" y="27"/>
                </a:lnTo>
                <a:lnTo>
                  <a:pt x="100" y="26"/>
                </a:lnTo>
                <a:lnTo>
                  <a:pt x="99" y="25"/>
                </a:lnTo>
                <a:lnTo>
                  <a:pt x="98" y="26"/>
                </a:lnTo>
                <a:lnTo>
                  <a:pt x="98" y="27"/>
                </a:lnTo>
                <a:lnTo>
                  <a:pt x="97" y="29"/>
                </a:lnTo>
                <a:lnTo>
                  <a:pt x="96" y="28"/>
                </a:lnTo>
                <a:lnTo>
                  <a:pt x="95" y="25"/>
                </a:lnTo>
                <a:lnTo>
                  <a:pt x="94" y="25"/>
                </a:lnTo>
                <a:lnTo>
                  <a:pt x="93" y="25"/>
                </a:lnTo>
                <a:lnTo>
                  <a:pt x="90" y="24"/>
                </a:lnTo>
                <a:lnTo>
                  <a:pt x="85" y="22"/>
                </a:lnTo>
                <a:lnTo>
                  <a:pt x="85" y="23"/>
                </a:lnTo>
                <a:lnTo>
                  <a:pt x="84" y="24"/>
                </a:lnTo>
                <a:lnTo>
                  <a:pt x="82" y="25"/>
                </a:lnTo>
                <a:lnTo>
                  <a:pt x="81" y="25"/>
                </a:lnTo>
                <a:lnTo>
                  <a:pt x="80" y="26"/>
                </a:lnTo>
                <a:lnTo>
                  <a:pt x="79" y="25"/>
                </a:lnTo>
                <a:lnTo>
                  <a:pt x="78" y="24"/>
                </a:lnTo>
                <a:lnTo>
                  <a:pt x="77" y="22"/>
                </a:lnTo>
                <a:lnTo>
                  <a:pt x="78" y="20"/>
                </a:lnTo>
                <a:lnTo>
                  <a:pt x="74" y="6"/>
                </a:lnTo>
                <a:lnTo>
                  <a:pt x="72" y="0"/>
                </a:lnTo>
                <a:lnTo>
                  <a:pt x="71" y="1"/>
                </a:lnTo>
                <a:lnTo>
                  <a:pt x="68" y="1"/>
                </a:lnTo>
                <a:lnTo>
                  <a:pt x="69" y="2"/>
                </a:lnTo>
                <a:lnTo>
                  <a:pt x="70" y="2"/>
                </a:lnTo>
                <a:lnTo>
                  <a:pt x="71" y="4"/>
                </a:lnTo>
                <a:lnTo>
                  <a:pt x="72" y="5"/>
                </a:lnTo>
                <a:lnTo>
                  <a:pt x="71" y="7"/>
                </a:lnTo>
                <a:lnTo>
                  <a:pt x="72" y="9"/>
                </a:lnTo>
                <a:lnTo>
                  <a:pt x="71" y="9"/>
                </a:lnTo>
                <a:lnTo>
                  <a:pt x="70" y="12"/>
                </a:lnTo>
                <a:lnTo>
                  <a:pt x="70" y="14"/>
                </a:lnTo>
                <a:lnTo>
                  <a:pt x="71" y="17"/>
                </a:lnTo>
                <a:lnTo>
                  <a:pt x="73" y="22"/>
                </a:lnTo>
                <a:lnTo>
                  <a:pt x="74" y="22"/>
                </a:lnTo>
                <a:lnTo>
                  <a:pt x="74" y="23"/>
                </a:lnTo>
                <a:lnTo>
                  <a:pt x="72" y="23"/>
                </a:lnTo>
                <a:lnTo>
                  <a:pt x="68" y="16"/>
                </a:lnTo>
                <a:lnTo>
                  <a:pt x="66" y="16"/>
                </a:lnTo>
                <a:lnTo>
                  <a:pt x="64" y="16"/>
                </a:lnTo>
                <a:lnTo>
                  <a:pt x="62" y="12"/>
                </a:lnTo>
                <a:lnTo>
                  <a:pt x="61" y="11"/>
                </a:lnTo>
                <a:lnTo>
                  <a:pt x="60" y="10"/>
                </a:lnTo>
                <a:lnTo>
                  <a:pt x="59" y="10"/>
                </a:lnTo>
                <a:lnTo>
                  <a:pt x="59" y="11"/>
                </a:lnTo>
                <a:lnTo>
                  <a:pt x="58" y="11"/>
                </a:lnTo>
                <a:lnTo>
                  <a:pt x="58" y="12"/>
                </a:lnTo>
                <a:lnTo>
                  <a:pt x="57" y="12"/>
                </a:lnTo>
                <a:lnTo>
                  <a:pt x="57" y="13"/>
                </a:lnTo>
                <a:lnTo>
                  <a:pt x="56" y="13"/>
                </a:lnTo>
                <a:lnTo>
                  <a:pt x="56" y="14"/>
                </a:lnTo>
                <a:lnTo>
                  <a:pt x="56" y="15"/>
                </a:lnTo>
                <a:lnTo>
                  <a:pt x="54" y="16"/>
                </a:lnTo>
                <a:lnTo>
                  <a:pt x="53" y="17"/>
                </a:lnTo>
                <a:lnTo>
                  <a:pt x="51" y="18"/>
                </a:lnTo>
                <a:lnTo>
                  <a:pt x="50" y="18"/>
                </a:lnTo>
                <a:lnTo>
                  <a:pt x="50" y="16"/>
                </a:lnTo>
                <a:lnTo>
                  <a:pt x="47" y="14"/>
                </a:lnTo>
                <a:lnTo>
                  <a:pt x="45" y="13"/>
                </a:lnTo>
                <a:lnTo>
                  <a:pt x="44" y="13"/>
                </a:lnTo>
                <a:lnTo>
                  <a:pt x="42" y="12"/>
                </a:lnTo>
                <a:lnTo>
                  <a:pt x="39" y="11"/>
                </a:lnTo>
                <a:lnTo>
                  <a:pt x="37" y="11"/>
                </a:lnTo>
                <a:lnTo>
                  <a:pt x="35" y="10"/>
                </a:lnTo>
                <a:lnTo>
                  <a:pt x="34" y="10"/>
                </a:lnTo>
                <a:lnTo>
                  <a:pt x="33" y="8"/>
                </a:lnTo>
                <a:lnTo>
                  <a:pt x="33" y="7"/>
                </a:lnTo>
                <a:lnTo>
                  <a:pt x="30" y="6"/>
                </a:lnTo>
                <a:lnTo>
                  <a:pt x="29" y="6"/>
                </a:lnTo>
                <a:lnTo>
                  <a:pt x="29" y="5"/>
                </a:lnTo>
                <a:lnTo>
                  <a:pt x="29" y="4"/>
                </a:lnTo>
                <a:lnTo>
                  <a:pt x="27" y="5"/>
                </a:lnTo>
                <a:lnTo>
                  <a:pt x="26" y="5"/>
                </a:lnTo>
                <a:lnTo>
                  <a:pt x="26" y="3"/>
                </a:lnTo>
                <a:lnTo>
                  <a:pt x="26" y="2"/>
                </a:lnTo>
                <a:lnTo>
                  <a:pt x="25" y="4"/>
                </a:lnTo>
                <a:lnTo>
                  <a:pt x="25" y="5"/>
                </a:lnTo>
                <a:lnTo>
                  <a:pt x="27" y="6"/>
                </a:lnTo>
                <a:lnTo>
                  <a:pt x="27" y="7"/>
                </a:lnTo>
                <a:lnTo>
                  <a:pt x="26" y="8"/>
                </a:lnTo>
                <a:lnTo>
                  <a:pt x="27" y="10"/>
                </a:lnTo>
                <a:lnTo>
                  <a:pt x="28" y="11"/>
                </a:lnTo>
                <a:lnTo>
                  <a:pt x="27" y="11"/>
                </a:lnTo>
                <a:lnTo>
                  <a:pt x="28" y="13"/>
                </a:lnTo>
                <a:lnTo>
                  <a:pt x="28" y="16"/>
                </a:lnTo>
                <a:lnTo>
                  <a:pt x="27" y="16"/>
                </a:lnTo>
                <a:lnTo>
                  <a:pt x="24" y="15"/>
                </a:lnTo>
                <a:lnTo>
                  <a:pt x="22" y="14"/>
                </a:lnTo>
                <a:lnTo>
                  <a:pt x="19" y="17"/>
                </a:lnTo>
                <a:lnTo>
                  <a:pt x="20" y="19"/>
                </a:lnTo>
                <a:lnTo>
                  <a:pt x="20" y="20"/>
                </a:lnTo>
                <a:lnTo>
                  <a:pt x="20" y="22"/>
                </a:lnTo>
                <a:lnTo>
                  <a:pt x="19" y="27"/>
                </a:lnTo>
                <a:lnTo>
                  <a:pt x="18" y="28"/>
                </a:lnTo>
                <a:lnTo>
                  <a:pt x="17" y="29"/>
                </a:lnTo>
                <a:lnTo>
                  <a:pt x="18" y="29"/>
                </a:lnTo>
                <a:lnTo>
                  <a:pt x="20" y="32"/>
                </a:lnTo>
                <a:lnTo>
                  <a:pt x="21" y="33"/>
                </a:lnTo>
                <a:lnTo>
                  <a:pt x="19" y="35"/>
                </a:lnTo>
                <a:lnTo>
                  <a:pt x="18" y="36"/>
                </a:lnTo>
                <a:lnTo>
                  <a:pt x="16" y="37"/>
                </a:lnTo>
                <a:lnTo>
                  <a:pt x="12" y="38"/>
                </a:lnTo>
                <a:lnTo>
                  <a:pt x="11" y="39"/>
                </a:lnTo>
                <a:lnTo>
                  <a:pt x="10" y="39"/>
                </a:lnTo>
                <a:lnTo>
                  <a:pt x="8" y="41"/>
                </a:lnTo>
                <a:lnTo>
                  <a:pt x="5" y="41"/>
                </a:lnTo>
                <a:lnTo>
                  <a:pt x="4" y="43"/>
                </a:lnTo>
                <a:lnTo>
                  <a:pt x="3" y="45"/>
                </a:lnTo>
                <a:lnTo>
                  <a:pt x="2" y="47"/>
                </a:lnTo>
                <a:lnTo>
                  <a:pt x="0" y="50"/>
                </a:lnTo>
                <a:lnTo>
                  <a:pt x="3" y="52"/>
                </a:lnTo>
                <a:lnTo>
                  <a:pt x="6" y="52"/>
                </a:lnTo>
                <a:lnTo>
                  <a:pt x="10" y="49"/>
                </a:lnTo>
                <a:lnTo>
                  <a:pt x="13" y="48"/>
                </a:lnTo>
                <a:lnTo>
                  <a:pt x="15" y="47"/>
                </a:lnTo>
                <a:lnTo>
                  <a:pt x="17" y="46"/>
                </a:lnTo>
                <a:lnTo>
                  <a:pt x="18" y="46"/>
                </a:lnTo>
                <a:lnTo>
                  <a:pt x="17" y="48"/>
                </a:lnTo>
                <a:lnTo>
                  <a:pt x="18" y="50"/>
                </a:lnTo>
                <a:lnTo>
                  <a:pt x="17" y="51"/>
                </a:lnTo>
                <a:lnTo>
                  <a:pt x="17" y="52"/>
                </a:lnTo>
                <a:lnTo>
                  <a:pt x="17" y="53"/>
                </a:lnTo>
                <a:lnTo>
                  <a:pt x="18" y="53"/>
                </a:lnTo>
                <a:lnTo>
                  <a:pt x="19" y="54"/>
                </a:lnTo>
                <a:lnTo>
                  <a:pt x="18" y="55"/>
                </a:lnTo>
                <a:lnTo>
                  <a:pt x="18" y="56"/>
                </a:lnTo>
                <a:lnTo>
                  <a:pt x="20" y="57"/>
                </a:lnTo>
                <a:lnTo>
                  <a:pt x="21" y="57"/>
                </a:lnTo>
                <a:lnTo>
                  <a:pt x="23" y="59"/>
                </a:lnTo>
                <a:lnTo>
                  <a:pt x="24" y="60"/>
                </a:lnTo>
                <a:lnTo>
                  <a:pt x="22" y="62"/>
                </a:lnTo>
                <a:lnTo>
                  <a:pt x="21" y="62"/>
                </a:lnTo>
                <a:lnTo>
                  <a:pt x="18" y="62"/>
                </a:lnTo>
                <a:lnTo>
                  <a:pt x="16" y="62"/>
                </a:lnTo>
                <a:lnTo>
                  <a:pt x="13" y="64"/>
                </a:lnTo>
                <a:lnTo>
                  <a:pt x="13" y="66"/>
                </a:lnTo>
                <a:lnTo>
                  <a:pt x="13" y="67"/>
                </a:lnTo>
                <a:lnTo>
                  <a:pt x="11" y="68"/>
                </a:lnTo>
                <a:lnTo>
                  <a:pt x="10" y="69"/>
                </a:lnTo>
                <a:lnTo>
                  <a:pt x="11" y="70"/>
                </a:lnTo>
                <a:lnTo>
                  <a:pt x="12" y="69"/>
                </a:lnTo>
                <a:lnTo>
                  <a:pt x="14" y="68"/>
                </a:lnTo>
                <a:lnTo>
                  <a:pt x="14" y="69"/>
                </a:lnTo>
                <a:lnTo>
                  <a:pt x="14" y="70"/>
                </a:lnTo>
                <a:lnTo>
                  <a:pt x="13" y="71"/>
                </a:lnTo>
                <a:lnTo>
                  <a:pt x="14" y="73"/>
                </a:lnTo>
                <a:lnTo>
                  <a:pt x="14" y="75"/>
                </a:lnTo>
                <a:lnTo>
                  <a:pt x="16" y="77"/>
                </a:lnTo>
                <a:lnTo>
                  <a:pt x="19" y="84"/>
                </a:lnTo>
                <a:lnTo>
                  <a:pt x="18" y="85"/>
                </a:lnTo>
                <a:lnTo>
                  <a:pt x="19" y="87"/>
                </a:lnTo>
                <a:lnTo>
                  <a:pt x="19" y="88"/>
                </a:lnTo>
                <a:lnTo>
                  <a:pt x="19" y="91"/>
                </a:lnTo>
                <a:lnTo>
                  <a:pt x="20" y="93"/>
                </a:lnTo>
                <a:lnTo>
                  <a:pt x="24" y="93"/>
                </a:lnTo>
                <a:lnTo>
                  <a:pt x="25" y="93"/>
                </a:lnTo>
                <a:lnTo>
                  <a:pt x="22" y="86"/>
                </a:lnTo>
                <a:lnTo>
                  <a:pt x="22" y="85"/>
                </a:lnTo>
                <a:lnTo>
                  <a:pt x="22" y="84"/>
                </a:lnTo>
                <a:lnTo>
                  <a:pt x="24" y="84"/>
                </a:lnTo>
                <a:lnTo>
                  <a:pt x="27" y="82"/>
                </a:lnTo>
                <a:lnTo>
                  <a:pt x="28" y="80"/>
                </a:lnTo>
                <a:lnTo>
                  <a:pt x="28" y="77"/>
                </a:lnTo>
                <a:lnTo>
                  <a:pt x="30" y="77"/>
                </a:lnTo>
                <a:lnTo>
                  <a:pt x="30" y="76"/>
                </a:lnTo>
                <a:lnTo>
                  <a:pt x="31" y="77"/>
                </a:lnTo>
                <a:lnTo>
                  <a:pt x="32" y="78"/>
                </a:lnTo>
                <a:lnTo>
                  <a:pt x="34" y="79"/>
                </a:lnTo>
                <a:lnTo>
                  <a:pt x="35" y="80"/>
                </a:lnTo>
                <a:lnTo>
                  <a:pt x="35" y="81"/>
                </a:lnTo>
                <a:lnTo>
                  <a:pt x="35" y="82"/>
                </a:lnTo>
                <a:lnTo>
                  <a:pt x="37" y="82"/>
                </a:lnTo>
                <a:lnTo>
                  <a:pt x="38" y="81"/>
                </a:lnTo>
                <a:lnTo>
                  <a:pt x="39" y="83"/>
                </a:lnTo>
                <a:lnTo>
                  <a:pt x="40" y="85"/>
                </a:lnTo>
                <a:lnTo>
                  <a:pt x="42" y="85"/>
                </a:lnTo>
                <a:lnTo>
                  <a:pt x="45" y="86"/>
                </a:lnTo>
                <a:lnTo>
                  <a:pt x="47" y="85"/>
                </a:lnTo>
                <a:lnTo>
                  <a:pt x="52" y="80"/>
                </a:lnTo>
                <a:lnTo>
                  <a:pt x="55" y="74"/>
                </a:lnTo>
                <a:lnTo>
                  <a:pt x="55" y="73"/>
                </a:lnTo>
                <a:lnTo>
                  <a:pt x="52" y="67"/>
                </a:lnTo>
                <a:lnTo>
                  <a:pt x="54" y="66"/>
                </a:lnTo>
                <a:lnTo>
                  <a:pt x="60" y="63"/>
                </a:lnTo>
                <a:lnTo>
                  <a:pt x="65" y="58"/>
                </a:lnTo>
                <a:lnTo>
                  <a:pt x="61" y="5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Freeform 37"/>
          <p:cNvSpPr>
            <a:spLocks/>
          </p:cNvSpPr>
          <p:nvPr/>
        </p:nvSpPr>
        <p:spPr bwMode="auto">
          <a:xfrm>
            <a:off x="2213838" y="2309904"/>
            <a:ext cx="704183" cy="798277"/>
          </a:xfrm>
          <a:custGeom>
            <a:avLst/>
            <a:gdLst>
              <a:gd name="T0" fmla="*/ 2147483647 w 120"/>
              <a:gd name="T1" fmla="*/ 2147483647 h 142"/>
              <a:gd name="T2" fmla="*/ 2147483647 w 120"/>
              <a:gd name="T3" fmla="*/ 2147483647 h 142"/>
              <a:gd name="T4" fmla="*/ 2147483647 w 120"/>
              <a:gd name="T5" fmla="*/ 2147483647 h 142"/>
              <a:gd name="T6" fmla="*/ 2147483647 w 120"/>
              <a:gd name="T7" fmla="*/ 2147483647 h 142"/>
              <a:gd name="T8" fmla="*/ 2147483647 w 120"/>
              <a:gd name="T9" fmla="*/ 2147483647 h 142"/>
              <a:gd name="T10" fmla="*/ 2147483647 w 120"/>
              <a:gd name="T11" fmla="*/ 2147483647 h 142"/>
              <a:gd name="T12" fmla="*/ 2147483647 w 120"/>
              <a:gd name="T13" fmla="*/ 2147483647 h 142"/>
              <a:gd name="T14" fmla="*/ 2147483647 w 120"/>
              <a:gd name="T15" fmla="*/ 2147483647 h 142"/>
              <a:gd name="T16" fmla="*/ 2147483647 w 120"/>
              <a:gd name="T17" fmla="*/ 2147483647 h 142"/>
              <a:gd name="T18" fmla="*/ 2147483647 w 120"/>
              <a:gd name="T19" fmla="*/ 2147483647 h 142"/>
              <a:gd name="T20" fmla="*/ 2147483647 w 120"/>
              <a:gd name="T21" fmla="*/ 2147483647 h 142"/>
              <a:gd name="T22" fmla="*/ 2147483647 w 120"/>
              <a:gd name="T23" fmla="*/ 2147483647 h 142"/>
              <a:gd name="T24" fmla="*/ 2147483647 w 120"/>
              <a:gd name="T25" fmla="*/ 2147483647 h 142"/>
              <a:gd name="T26" fmla="*/ 2147483647 w 120"/>
              <a:gd name="T27" fmla="*/ 2147483647 h 142"/>
              <a:gd name="T28" fmla="*/ 2147483647 w 120"/>
              <a:gd name="T29" fmla="*/ 2147483647 h 142"/>
              <a:gd name="T30" fmla="*/ 2147483647 w 120"/>
              <a:gd name="T31" fmla="*/ 2147483647 h 142"/>
              <a:gd name="T32" fmla="*/ 2147483647 w 120"/>
              <a:gd name="T33" fmla="*/ 2147483647 h 142"/>
              <a:gd name="T34" fmla="*/ 2147483647 w 120"/>
              <a:gd name="T35" fmla="*/ 2147483647 h 142"/>
              <a:gd name="T36" fmla="*/ 2147483647 w 120"/>
              <a:gd name="T37" fmla="*/ 2147483647 h 142"/>
              <a:gd name="T38" fmla="*/ 2147483647 w 120"/>
              <a:gd name="T39" fmla="*/ 2147483647 h 142"/>
              <a:gd name="T40" fmla="*/ 2147483647 w 120"/>
              <a:gd name="T41" fmla="*/ 2147483647 h 142"/>
              <a:gd name="T42" fmla="*/ 2147483647 w 120"/>
              <a:gd name="T43" fmla="*/ 2147483647 h 142"/>
              <a:gd name="T44" fmla="*/ 2147483647 w 120"/>
              <a:gd name="T45" fmla="*/ 2147483647 h 142"/>
              <a:gd name="T46" fmla="*/ 2147483647 w 120"/>
              <a:gd name="T47" fmla="*/ 2147483647 h 142"/>
              <a:gd name="T48" fmla="*/ 2147483647 w 120"/>
              <a:gd name="T49" fmla="*/ 2147483647 h 142"/>
              <a:gd name="T50" fmla="*/ 2147483647 w 120"/>
              <a:gd name="T51" fmla="*/ 2147483647 h 142"/>
              <a:gd name="T52" fmla="*/ 2147483647 w 120"/>
              <a:gd name="T53" fmla="*/ 2147483647 h 142"/>
              <a:gd name="T54" fmla="*/ 2147483647 w 120"/>
              <a:gd name="T55" fmla="*/ 2147483647 h 142"/>
              <a:gd name="T56" fmla="*/ 2147483647 w 120"/>
              <a:gd name="T57" fmla="*/ 2147483647 h 142"/>
              <a:gd name="T58" fmla="*/ 2147483647 w 120"/>
              <a:gd name="T59" fmla="*/ 2147483647 h 142"/>
              <a:gd name="T60" fmla="*/ 2147483647 w 120"/>
              <a:gd name="T61" fmla="*/ 2147483647 h 142"/>
              <a:gd name="T62" fmla="*/ 2147483647 w 120"/>
              <a:gd name="T63" fmla="*/ 2147483647 h 142"/>
              <a:gd name="T64" fmla="*/ 2147483647 w 120"/>
              <a:gd name="T65" fmla="*/ 2147483647 h 142"/>
              <a:gd name="T66" fmla="*/ 2147483647 w 120"/>
              <a:gd name="T67" fmla="*/ 2147483647 h 142"/>
              <a:gd name="T68" fmla="*/ 2147483647 w 120"/>
              <a:gd name="T69" fmla="*/ 2147483647 h 142"/>
              <a:gd name="T70" fmla="*/ 2147483647 w 120"/>
              <a:gd name="T71" fmla="*/ 2147483647 h 142"/>
              <a:gd name="T72" fmla="*/ 2147483647 w 120"/>
              <a:gd name="T73" fmla="*/ 2147483647 h 142"/>
              <a:gd name="T74" fmla="*/ 2147483647 w 120"/>
              <a:gd name="T75" fmla="*/ 2147483647 h 142"/>
              <a:gd name="T76" fmla="*/ 2147483647 w 120"/>
              <a:gd name="T77" fmla="*/ 2147483647 h 142"/>
              <a:gd name="T78" fmla="*/ 2147483647 w 120"/>
              <a:gd name="T79" fmla="*/ 2147483647 h 142"/>
              <a:gd name="T80" fmla="*/ 2147483647 w 120"/>
              <a:gd name="T81" fmla="*/ 2147483647 h 142"/>
              <a:gd name="T82" fmla="*/ 2147483647 w 120"/>
              <a:gd name="T83" fmla="*/ 2147483647 h 142"/>
              <a:gd name="T84" fmla="*/ 2147483647 w 120"/>
              <a:gd name="T85" fmla="*/ 2147483647 h 142"/>
              <a:gd name="T86" fmla="*/ 2147483647 w 120"/>
              <a:gd name="T87" fmla="*/ 2147483647 h 142"/>
              <a:gd name="T88" fmla="*/ 2147483647 w 120"/>
              <a:gd name="T89" fmla="*/ 2147483647 h 142"/>
              <a:gd name="T90" fmla="*/ 2147483647 w 120"/>
              <a:gd name="T91" fmla="*/ 2147483647 h 142"/>
              <a:gd name="T92" fmla="*/ 2147483647 w 120"/>
              <a:gd name="T93" fmla="*/ 2147483647 h 142"/>
              <a:gd name="T94" fmla="*/ 2147483647 w 120"/>
              <a:gd name="T95" fmla="*/ 2147483647 h 142"/>
              <a:gd name="T96" fmla="*/ 2147483647 w 120"/>
              <a:gd name="T97" fmla="*/ 2147483647 h 142"/>
              <a:gd name="T98" fmla="*/ 2147483647 w 120"/>
              <a:gd name="T99" fmla="*/ 2147483647 h 142"/>
              <a:gd name="T100" fmla="*/ 2147483647 w 120"/>
              <a:gd name="T101" fmla="*/ 2147483647 h 142"/>
              <a:gd name="T102" fmla="*/ 2147483647 w 120"/>
              <a:gd name="T103" fmla="*/ 2147483647 h 142"/>
              <a:gd name="T104" fmla="*/ 2147483647 w 120"/>
              <a:gd name="T105" fmla="*/ 2147483647 h 142"/>
              <a:gd name="T106" fmla="*/ 2147483647 w 120"/>
              <a:gd name="T107" fmla="*/ 2147483647 h 142"/>
              <a:gd name="T108" fmla="*/ 2147483647 w 120"/>
              <a:gd name="T109" fmla="*/ 2147483647 h 142"/>
              <a:gd name="T110" fmla="*/ 2147483647 w 120"/>
              <a:gd name="T111" fmla="*/ 2147483647 h 142"/>
              <a:gd name="T112" fmla="*/ 2147483647 w 120"/>
              <a:gd name="T113" fmla="*/ 2147483647 h 142"/>
              <a:gd name="T114" fmla="*/ 2147483647 w 120"/>
              <a:gd name="T115" fmla="*/ 2147483647 h 142"/>
              <a:gd name="T116" fmla="*/ 2147483647 w 120"/>
              <a:gd name="T117" fmla="*/ 2147483647 h 142"/>
              <a:gd name="T118" fmla="*/ 2147483647 w 120"/>
              <a:gd name="T119" fmla="*/ 2147483647 h 142"/>
              <a:gd name="T120" fmla="*/ 2147483647 w 120"/>
              <a:gd name="T121" fmla="*/ 2147483647 h 1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"/>
              <a:gd name="T184" fmla="*/ 0 h 142"/>
              <a:gd name="T185" fmla="*/ 120 w 120"/>
              <a:gd name="T186" fmla="*/ 142 h 1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" h="142">
                <a:moveTo>
                  <a:pt x="53" y="39"/>
                </a:moveTo>
                <a:lnTo>
                  <a:pt x="52" y="38"/>
                </a:lnTo>
                <a:lnTo>
                  <a:pt x="50" y="34"/>
                </a:lnTo>
                <a:lnTo>
                  <a:pt x="49" y="33"/>
                </a:lnTo>
                <a:lnTo>
                  <a:pt x="49" y="32"/>
                </a:lnTo>
                <a:lnTo>
                  <a:pt x="51" y="31"/>
                </a:lnTo>
                <a:lnTo>
                  <a:pt x="52" y="30"/>
                </a:lnTo>
                <a:lnTo>
                  <a:pt x="52" y="29"/>
                </a:lnTo>
                <a:lnTo>
                  <a:pt x="52" y="27"/>
                </a:lnTo>
                <a:lnTo>
                  <a:pt x="52" y="25"/>
                </a:lnTo>
                <a:lnTo>
                  <a:pt x="49" y="21"/>
                </a:lnTo>
                <a:lnTo>
                  <a:pt x="49" y="18"/>
                </a:lnTo>
                <a:lnTo>
                  <a:pt x="49" y="17"/>
                </a:lnTo>
                <a:lnTo>
                  <a:pt x="47" y="16"/>
                </a:lnTo>
                <a:lnTo>
                  <a:pt x="44" y="13"/>
                </a:lnTo>
                <a:lnTo>
                  <a:pt x="43" y="13"/>
                </a:lnTo>
                <a:lnTo>
                  <a:pt x="41" y="14"/>
                </a:lnTo>
                <a:lnTo>
                  <a:pt x="40" y="13"/>
                </a:lnTo>
                <a:lnTo>
                  <a:pt x="41" y="12"/>
                </a:lnTo>
                <a:lnTo>
                  <a:pt x="40" y="10"/>
                </a:lnTo>
                <a:lnTo>
                  <a:pt x="43" y="8"/>
                </a:lnTo>
                <a:lnTo>
                  <a:pt x="43" y="5"/>
                </a:lnTo>
                <a:lnTo>
                  <a:pt x="41" y="4"/>
                </a:lnTo>
                <a:lnTo>
                  <a:pt x="41" y="2"/>
                </a:lnTo>
                <a:lnTo>
                  <a:pt x="40" y="1"/>
                </a:lnTo>
                <a:lnTo>
                  <a:pt x="40" y="0"/>
                </a:lnTo>
                <a:lnTo>
                  <a:pt x="38" y="0"/>
                </a:lnTo>
                <a:lnTo>
                  <a:pt x="39" y="1"/>
                </a:lnTo>
                <a:lnTo>
                  <a:pt x="38" y="2"/>
                </a:lnTo>
                <a:lnTo>
                  <a:pt x="38" y="3"/>
                </a:lnTo>
                <a:lnTo>
                  <a:pt x="38" y="4"/>
                </a:lnTo>
                <a:lnTo>
                  <a:pt x="37" y="4"/>
                </a:lnTo>
                <a:lnTo>
                  <a:pt x="37" y="5"/>
                </a:lnTo>
                <a:lnTo>
                  <a:pt x="34" y="6"/>
                </a:lnTo>
                <a:lnTo>
                  <a:pt x="33" y="5"/>
                </a:lnTo>
                <a:lnTo>
                  <a:pt x="33" y="6"/>
                </a:lnTo>
                <a:lnTo>
                  <a:pt x="32" y="6"/>
                </a:lnTo>
                <a:lnTo>
                  <a:pt x="32" y="5"/>
                </a:lnTo>
                <a:lnTo>
                  <a:pt x="33" y="4"/>
                </a:lnTo>
                <a:lnTo>
                  <a:pt x="30" y="5"/>
                </a:lnTo>
                <a:lnTo>
                  <a:pt x="29" y="8"/>
                </a:lnTo>
                <a:lnTo>
                  <a:pt x="29" y="9"/>
                </a:lnTo>
                <a:lnTo>
                  <a:pt x="30" y="9"/>
                </a:lnTo>
                <a:lnTo>
                  <a:pt x="30" y="10"/>
                </a:lnTo>
                <a:lnTo>
                  <a:pt x="30" y="9"/>
                </a:lnTo>
                <a:lnTo>
                  <a:pt x="30" y="10"/>
                </a:lnTo>
                <a:lnTo>
                  <a:pt x="31" y="10"/>
                </a:lnTo>
                <a:lnTo>
                  <a:pt x="30" y="11"/>
                </a:lnTo>
                <a:lnTo>
                  <a:pt x="29" y="12"/>
                </a:lnTo>
                <a:lnTo>
                  <a:pt x="27" y="13"/>
                </a:lnTo>
                <a:lnTo>
                  <a:pt x="27" y="16"/>
                </a:lnTo>
                <a:lnTo>
                  <a:pt x="28" y="17"/>
                </a:lnTo>
                <a:lnTo>
                  <a:pt x="27" y="18"/>
                </a:lnTo>
                <a:lnTo>
                  <a:pt x="25" y="19"/>
                </a:lnTo>
                <a:lnTo>
                  <a:pt x="20" y="20"/>
                </a:lnTo>
                <a:lnTo>
                  <a:pt x="13" y="25"/>
                </a:lnTo>
                <a:lnTo>
                  <a:pt x="15" y="31"/>
                </a:lnTo>
                <a:lnTo>
                  <a:pt x="23" y="32"/>
                </a:lnTo>
                <a:lnTo>
                  <a:pt x="26" y="29"/>
                </a:lnTo>
                <a:lnTo>
                  <a:pt x="26" y="31"/>
                </a:lnTo>
                <a:lnTo>
                  <a:pt x="28" y="32"/>
                </a:lnTo>
                <a:lnTo>
                  <a:pt x="28" y="33"/>
                </a:lnTo>
                <a:lnTo>
                  <a:pt x="28" y="34"/>
                </a:lnTo>
                <a:lnTo>
                  <a:pt x="30" y="35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8"/>
                </a:lnTo>
                <a:lnTo>
                  <a:pt x="30" y="38"/>
                </a:lnTo>
                <a:lnTo>
                  <a:pt x="29" y="38"/>
                </a:lnTo>
                <a:lnTo>
                  <a:pt x="30" y="39"/>
                </a:lnTo>
                <a:lnTo>
                  <a:pt x="29" y="40"/>
                </a:lnTo>
                <a:lnTo>
                  <a:pt x="27" y="40"/>
                </a:lnTo>
                <a:lnTo>
                  <a:pt x="25" y="38"/>
                </a:lnTo>
                <a:lnTo>
                  <a:pt x="24" y="38"/>
                </a:lnTo>
                <a:lnTo>
                  <a:pt x="22" y="37"/>
                </a:lnTo>
                <a:lnTo>
                  <a:pt x="21" y="38"/>
                </a:lnTo>
                <a:lnTo>
                  <a:pt x="20" y="42"/>
                </a:lnTo>
                <a:lnTo>
                  <a:pt x="21" y="42"/>
                </a:lnTo>
                <a:lnTo>
                  <a:pt x="21" y="43"/>
                </a:lnTo>
                <a:lnTo>
                  <a:pt x="20" y="44"/>
                </a:lnTo>
                <a:lnTo>
                  <a:pt x="20" y="46"/>
                </a:lnTo>
                <a:lnTo>
                  <a:pt x="18" y="46"/>
                </a:lnTo>
                <a:lnTo>
                  <a:pt x="17" y="46"/>
                </a:lnTo>
                <a:lnTo>
                  <a:pt x="17" y="47"/>
                </a:lnTo>
                <a:lnTo>
                  <a:pt x="16" y="49"/>
                </a:lnTo>
                <a:lnTo>
                  <a:pt x="16" y="51"/>
                </a:lnTo>
                <a:lnTo>
                  <a:pt x="14" y="52"/>
                </a:lnTo>
                <a:lnTo>
                  <a:pt x="13" y="53"/>
                </a:lnTo>
                <a:lnTo>
                  <a:pt x="12" y="53"/>
                </a:lnTo>
                <a:lnTo>
                  <a:pt x="10" y="52"/>
                </a:lnTo>
                <a:lnTo>
                  <a:pt x="9" y="52"/>
                </a:lnTo>
                <a:lnTo>
                  <a:pt x="8" y="53"/>
                </a:lnTo>
                <a:lnTo>
                  <a:pt x="7" y="53"/>
                </a:lnTo>
                <a:lnTo>
                  <a:pt x="7" y="54"/>
                </a:lnTo>
                <a:lnTo>
                  <a:pt x="7" y="53"/>
                </a:lnTo>
                <a:lnTo>
                  <a:pt x="6" y="54"/>
                </a:lnTo>
                <a:lnTo>
                  <a:pt x="6" y="55"/>
                </a:lnTo>
                <a:lnTo>
                  <a:pt x="5" y="56"/>
                </a:lnTo>
                <a:lnTo>
                  <a:pt x="4" y="56"/>
                </a:lnTo>
                <a:lnTo>
                  <a:pt x="3" y="56"/>
                </a:lnTo>
                <a:lnTo>
                  <a:pt x="2" y="59"/>
                </a:lnTo>
                <a:lnTo>
                  <a:pt x="2" y="61"/>
                </a:lnTo>
                <a:lnTo>
                  <a:pt x="1" y="61"/>
                </a:lnTo>
                <a:lnTo>
                  <a:pt x="1" y="62"/>
                </a:lnTo>
                <a:lnTo>
                  <a:pt x="0" y="63"/>
                </a:lnTo>
                <a:lnTo>
                  <a:pt x="1" y="63"/>
                </a:lnTo>
                <a:lnTo>
                  <a:pt x="1" y="64"/>
                </a:lnTo>
                <a:lnTo>
                  <a:pt x="1" y="65"/>
                </a:lnTo>
                <a:lnTo>
                  <a:pt x="1" y="66"/>
                </a:lnTo>
                <a:lnTo>
                  <a:pt x="1" y="67"/>
                </a:lnTo>
                <a:lnTo>
                  <a:pt x="4" y="68"/>
                </a:lnTo>
                <a:lnTo>
                  <a:pt x="5" y="69"/>
                </a:lnTo>
                <a:lnTo>
                  <a:pt x="6" y="70"/>
                </a:lnTo>
                <a:lnTo>
                  <a:pt x="8" y="72"/>
                </a:lnTo>
                <a:lnTo>
                  <a:pt x="10" y="74"/>
                </a:lnTo>
                <a:lnTo>
                  <a:pt x="11" y="75"/>
                </a:lnTo>
                <a:lnTo>
                  <a:pt x="13" y="75"/>
                </a:lnTo>
                <a:lnTo>
                  <a:pt x="15" y="74"/>
                </a:lnTo>
                <a:lnTo>
                  <a:pt x="17" y="75"/>
                </a:lnTo>
                <a:lnTo>
                  <a:pt x="18" y="75"/>
                </a:lnTo>
                <a:lnTo>
                  <a:pt x="19" y="74"/>
                </a:lnTo>
                <a:lnTo>
                  <a:pt x="22" y="74"/>
                </a:lnTo>
                <a:lnTo>
                  <a:pt x="35" y="83"/>
                </a:lnTo>
                <a:lnTo>
                  <a:pt x="33" y="85"/>
                </a:lnTo>
                <a:lnTo>
                  <a:pt x="28" y="86"/>
                </a:lnTo>
                <a:lnTo>
                  <a:pt x="24" y="86"/>
                </a:lnTo>
                <a:lnTo>
                  <a:pt x="22" y="86"/>
                </a:lnTo>
                <a:lnTo>
                  <a:pt x="20" y="87"/>
                </a:lnTo>
                <a:lnTo>
                  <a:pt x="21" y="88"/>
                </a:lnTo>
                <a:lnTo>
                  <a:pt x="22" y="88"/>
                </a:lnTo>
                <a:lnTo>
                  <a:pt x="24" y="89"/>
                </a:lnTo>
                <a:lnTo>
                  <a:pt x="26" y="90"/>
                </a:lnTo>
                <a:lnTo>
                  <a:pt x="27" y="90"/>
                </a:lnTo>
                <a:lnTo>
                  <a:pt x="28" y="91"/>
                </a:lnTo>
                <a:lnTo>
                  <a:pt x="26" y="93"/>
                </a:lnTo>
                <a:lnTo>
                  <a:pt x="25" y="93"/>
                </a:lnTo>
                <a:lnTo>
                  <a:pt x="25" y="92"/>
                </a:lnTo>
                <a:lnTo>
                  <a:pt x="23" y="91"/>
                </a:lnTo>
                <a:lnTo>
                  <a:pt x="21" y="91"/>
                </a:lnTo>
                <a:lnTo>
                  <a:pt x="21" y="93"/>
                </a:lnTo>
                <a:lnTo>
                  <a:pt x="21" y="94"/>
                </a:lnTo>
                <a:lnTo>
                  <a:pt x="22" y="95"/>
                </a:lnTo>
                <a:lnTo>
                  <a:pt x="22" y="96"/>
                </a:lnTo>
                <a:lnTo>
                  <a:pt x="22" y="97"/>
                </a:lnTo>
                <a:lnTo>
                  <a:pt x="21" y="98"/>
                </a:lnTo>
                <a:lnTo>
                  <a:pt x="22" y="98"/>
                </a:lnTo>
                <a:lnTo>
                  <a:pt x="22" y="100"/>
                </a:lnTo>
                <a:lnTo>
                  <a:pt x="22" y="102"/>
                </a:lnTo>
                <a:lnTo>
                  <a:pt x="22" y="103"/>
                </a:lnTo>
                <a:lnTo>
                  <a:pt x="22" y="104"/>
                </a:lnTo>
                <a:lnTo>
                  <a:pt x="24" y="105"/>
                </a:lnTo>
                <a:lnTo>
                  <a:pt x="24" y="106"/>
                </a:lnTo>
                <a:lnTo>
                  <a:pt x="25" y="108"/>
                </a:lnTo>
                <a:lnTo>
                  <a:pt x="27" y="109"/>
                </a:lnTo>
                <a:lnTo>
                  <a:pt x="29" y="110"/>
                </a:lnTo>
                <a:lnTo>
                  <a:pt x="30" y="110"/>
                </a:lnTo>
                <a:lnTo>
                  <a:pt x="31" y="108"/>
                </a:lnTo>
                <a:lnTo>
                  <a:pt x="31" y="106"/>
                </a:lnTo>
                <a:lnTo>
                  <a:pt x="33" y="108"/>
                </a:lnTo>
                <a:lnTo>
                  <a:pt x="34" y="108"/>
                </a:lnTo>
                <a:lnTo>
                  <a:pt x="36" y="109"/>
                </a:lnTo>
                <a:lnTo>
                  <a:pt x="36" y="110"/>
                </a:lnTo>
                <a:lnTo>
                  <a:pt x="38" y="112"/>
                </a:lnTo>
                <a:lnTo>
                  <a:pt x="37" y="113"/>
                </a:lnTo>
                <a:lnTo>
                  <a:pt x="38" y="113"/>
                </a:lnTo>
                <a:lnTo>
                  <a:pt x="38" y="114"/>
                </a:lnTo>
                <a:lnTo>
                  <a:pt x="39" y="114"/>
                </a:lnTo>
                <a:lnTo>
                  <a:pt x="39" y="115"/>
                </a:lnTo>
                <a:lnTo>
                  <a:pt x="39" y="117"/>
                </a:lnTo>
                <a:lnTo>
                  <a:pt x="41" y="118"/>
                </a:lnTo>
                <a:lnTo>
                  <a:pt x="43" y="118"/>
                </a:lnTo>
                <a:lnTo>
                  <a:pt x="44" y="118"/>
                </a:lnTo>
                <a:lnTo>
                  <a:pt x="45" y="116"/>
                </a:lnTo>
                <a:lnTo>
                  <a:pt x="47" y="115"/>
                </a:lnTo>
                <a:lnTo>
                  <a:pt x="48" y="115"/>
                </a:lnTo>
                <a:lnTo>
                  <a:pt x="47" y="113"/>
                </a:lnTo>
                <a:lnTo>
                  <a:pt x="47" y="112"/>
                </a:lnTo>
                <a:lnTo>
                  <a:pt x="48" y="110"/>
                </a:lnTo>
                <a:lnTo>
                  <a:pt x="49" y="108"/>
                </a:lnTo>
                <a:lnTo>
                  <a:pt x="50" y="108"/>
                </a:lnTo>
                <a:lnTo>
                  <a:pt x="52" y="110"/>
                </a:lnTo>
                <a:lnTo>
                  <a:pt x="54" y="110"/>
                </a:lnTo>
                <a:lnTo>
                  <a:pt x="52" y="111"/>
                </a:lnTo>
                <a:lnTo>
                  <a:pt x="51" y="113"/>
                </a:lnTo>
                <a:lnTo>
                  <a:pt x="51" y="115"/>
                </a:lnTo>
                <a:lnTo>
                  <a:pt x="52" y="116"/>
                </a:lnTo>
                <a:lnTo>
                  <a:pt x="52" y="119"/>
                </a:lnTo>
                <a:lnTo>
                  <a:pt x="53" y="121"/>
                </a:lnTo>
                <a:lnTo>
                  <a:pt x="52" y="122"/>
                </a:lnTo>
                <a:lnTo>
                  <a:pt x="50" y="124"/>
                </a:lnTo>
                <a:lnTo>
                  <a:pt x="50" y="126"/>
                </a:lnTo>
                <a:lnTo>
                  <a:pt x="51" y="127"/>
                </a:lnTo>
                <a:lnTo>
                  <a:pt x="50" y="127"/>
                </a:lnTo>
                <a:lnTo>
                  <a:pt x="49" y="128"/>
                </a:lnTo>
                <a:lnTo>
                  <a:pt x="47" y="129"/>
                </a:lnTo>
                <a:lnTo>
                  <a:pt x="48" y="130"/>
                </a:lnTo>
                <a:lnTo>
                  <a:pt x="50" y="130"/>
                </a:lnTo>
                <a:lnTo>
                  <a:pt x="50" y="131"/>
                </a:lnTo>
                <a:lnTo>
                  <a:pt x="50" y="133"/>
                </a:lnTo>
                <a:lnTo>
                  <a:pt x="50" y="134"/>
                </a:lnTo>
                <a:lnTo>
                  <a:pt x="49" y="135"/>
                </a:lnTo>
                <a:lnTo>
                  <a:pt x="49" y="136"/>
                </a:lnTo>
                <a:lnTo>
                  <a:pt x="52" y="139"/>
                </a:lnTo>
                <a:lnTo>
                  <a:pt x="52" y="141"/>
                </a:lnTo>
                <a:lnTo>
                  <a:pt x="53" y="140"/>
                </a:lnTo>
                <a:lnTo>
                  <a:pt x="55" y="138"/>
                </a:lnTo>
                <a:lnTo>
                  <a:pt x="57" y="139"/>
                </a:lnTo>
                <a:lnTo>
                  <a:pt x="56" y="140"/>
                </a:lnTo>
                <a:lnTo>
                  <a:pt x="56" y="141"/>
                </a:lnTo>
                <a:lnTo>
                  <a:pt x="57" y="142"/>
                </a:lnTo>
                <a:lnTo>
                  <a:pt x="58" y="140"/>
                </a:lnTo>
                <a:lnTo>
                  <a:pt x="59" y="140"/>
                </a:lnTo>
                <a:lnTo>
                  <a:pt x="59" y="139"/>
                </a:lnTo>
                <a:lnTo>
                  <a:pt x="60" y="138"/>
                </a:lnTo>
                <a:lnTo>
                  <a:pt x="61" y="137"/>
                </a:lnTo>
                <a:lnTo>
                  <a:pt x="61" y="136"/>
                </a:lnTo>
                <a:lnTo>
                  <a:pt x="59" y="135"/>
                </a:lnTo>
                <a:lnTo>
                  <a:pt x="58" y="134"/>
                </a:lnTo>
                <a:lnTo>
                  <a:pt x="60" y="134"/>
                </a:lnTo>
                <a:lnTo>
                  <a:pt x="62" y="134"/>
                </a:lnTo>
                <a:lnTo>
                  <a:pt x="61" y="133"/>
                </a:lnTo>
                <a:lnTo>
                  <a:pt x="60" y="133"/>
                </a:lnTo>
                <a:lnTo>
                  <a:pt x="59" y="133"/>
                </a:lnTo>
                <a:lnTo>
                  <a:pt x="60" y="132"/>
                </a:lnTo>
                <a:lnTo>
                  <a:pt x="61" y="131"/>
                </a:lnTo>
                <a:lnTo>
                  <a:pt x="61" y="132"/>
                </a:lnTo>
                <a:lnTo>
                  <a:pt x="62" y="132"/>
                </a:lnTo>
                <a:lnTo>
                  <a:pt x="63" y="132"/>
                </a:lnTo>
                <a:lnTo>
                  <a:pt x="63" y="131"/>
                </a:lnTo>
                <a:lnTo>
                  <a:pt x="62" y="130"/>
                </a:lnTo>
                <a:lnTo>
                  <a:pt x="62" y="129"/>
                </a:lnTo>
                <a:lnTo>
                  <a:pt x="63" y="127"/>
                </a:lnTo>
                <a:lnTo>
                  <a:pt x="64" y="125"/>
                </a:lnTo>
                <a:lnTo>
                  <a:pt x="64" y="123"/>
                </a:lnTo>
                <a:lnTo>
                  <a:pt x="65" y="121"/>
                </a:lnTo>
                <a:lnTo>
                  <a:pt x="66" y="122"/>
                </a:lnTo>
                <a:lnTo>
                  <a:pt x="67" y="123"/>
                </a:lnTo>
                <a:lnTo>
                  <a:pt x="68" y="124"/>
                </a:lnTo>
                <a:lnTo>
                  <a:pt x="69" y="124"/>
                </a:lnTo>
                <a:lnTo>
                  <a:pt x="69" y="123"/>
                </a:lnTo>
                <a:lnTo>
                  <a:pt x="68" y="122"/>
                </a:lnTo>
                <a:lnTo>
                  <a:pt x="69" y="121"/>
                </a:lnTo>
                <a:lnTo>
                  <a:pt x="69" y="120"/>
                </a:lnTo>
                <a:lnTo>
                  <a:pt x="70" y="121"/>
                </a:lnTo>
                <a:lnTo>
                  <a:pt x="75" y="122"/>
                </a:lnTo>
                <a:lnTo>
                  <a:pt x="76" y="121"/>
                </a:lnTo>
                <a:lnTo>
                  <a:pt x="76" y="119"/>
                </a:lnTo>
                <a:lnTo>
                  <a:pt x="76" y="118"/>
                </a:lnTo>
                <a:lnTo>
                  <a:pt x="76" y="116"/>
                </a:lnTo>
                <a:lnTo>
                  <a:pt x="77" y="115"/>
                </a:lnTo>
                <a:lnTo>
                  <a:pt x="78" y="115"/>
                </a:lnTo>
                <a:lnTo>
                  <a:pt x="78" y="114"/>
                </a:lnTo>
                <a:lnTo>
                  <a:pt x="80" y="115"/>
                </a:lnTo>
                <a:lnTo>
                  <a:pt x="81" y="115"/>
                </a:lnTo>
                <a:lnTo>
                  <a:pt x="83" y="115"/>
                </a:lnTo>
                <a:lnTo>
                  <a:pt x="84" y="115"/>
                </a:lnTo>
                <a:lnTo>
                  <a:pt x="84" y="113"/>
                </a:lnTo>
                <a:lnTo>
                  <a:pt x="84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2"/>
                </a:lnTo>
                <a:lnTo>
                  <a:pt x="83" y="111"/>
                </a:lnTo>
                <a:lnTo>
                  <a:pt x="84" y="111"/>
                </a:lnTo>
                <a:lnTo>
                  <a:pt x="85" y="111"/>
                </a:lnTo>
                <a:lnTo>
                  <a:pt x="86" y="112"/>
                </a:lnTo>
                <a:lnTo>
                  <a:pt x="87" y="112"/>
                </a:lnTo>
                <a:lnTo>
                  <a:pt x="86" y="113"/>
                </a:lnTo>
                <a:lnTo>
                  <a:pt x="88" y="113"/>
                </a:lnTo>
                <a:lnTo>
                  <a:pt x="88" y="114"/>
                </a:lnTo>
                <a:lnTo>
                  <a:pt x="87" y="114"/>
                </a:lnTo>
                <a:lnTo>
                  <a:pt x="86" y="115"/>
                </a:lnTo>
                <a:lnTo>
                  <a:pt x="87" y="116"/>
                </a:lnTo>
                <a:lnTo>
                  <a:pt x="89" y="117"/>
                </a:lnTo>
                <a:lnTo>
                  <a:pt x="90" y="119"/>
                </a:lnTo>
                <a:lnTo>
                  <a:pt x="92" y="119"/>
                </a:lnTo>
                <a:lnTo>
                  <a:pt x="96" y="117"/>
                </a:lnTo>
                <a:lnTo>
                  <a:pt x="98" y="116"/>
                </a:lnTo>
                <a:lnTo>
                  <a:pt x="100" y="115"/>
                </a:lnTo>
                <a:lnTo>
                  <a:pt x="101" y="114"/>
                </a:lnTo>
                <a:lnTo>
                  <a:pt x="104" y="111"/>
                </a:lnTo>
                <a:lnTo>
                  <a:pt x="104" y="110"/>
                </a:lnTo>
                <a:lnTo>
                  <a:pt x="103" y="109"/>
                </a:lnTo>
                <a:lnTo>
                  <a:pt x="103" y="108"/>
                </a:lnTo>
                <a:lnTo>
                  <a:pt x="105" y="105"/>
                </a:lnTo>
                <a:lnTo>
                  <a:pt x="107" y="104"/>
                </a:lnTo>
                <a:lnTo>
                  <a:pt x="111" y="105"/>
                </a:lnTo>
                <a:lnTo>
                  <a:pt x="113" y="105"/>
                </a:lnTo>
                <a:lnTo>
                  <a:pt x="115" y="106"/>
                </a:lnTo>
                <a:lnTo>
                  <a:pt x="117" y="106"/>
                </a:lnTo>
                <a:lnTo>
                  <a:pt x="119" y="105"/>
                </a:lnTo>
                <a:lnTo>
                  <a:pt x="120" y="104"/>
                </a:lnTo>
                <a:lnTo>
                  <a:pt x="120" y="103"/>
                </a:lnTo>
                <a:lnTo>
                  <a:pt x="119" y="103"/>
                </a:lnTo>
                <a:lnTo>
                  <a:pt x="119" y="101"/>
                </a:lnTo>
                <a:lnTo>
                  <a:pt x="119" y="100"/>
                </a:lnTo>
                <a:lnTo>
                  <a:pt x="119" y="99"/>
                </a:lnTo>
                <a:lnTo>
                  <a:pt x="119" y="97"/>
                </a:lnTo>
                <a:lnTo>
                  <a:pt x="118" y="97"/>
                </a:lnTo>
                <a:lnTo>
                  <a:pt x="117" y="97"/>
                </a:lnTo>
                <a:lnTo>
                  <a:pt x="116" y="97"/>
                </a:lnTo>
                <a:lnTo>
                  <a:pt x="115" y="96"/>
                </a:lnTo>
                <a:lnTo>
                  <a:pt x="115" y="95"/>
                </a:lnTo>
                <a:lnTo>
                  <a:pt x="114" y="95"/>
                </a:lnTo>
                <a:lnTo>
                  <a:pt x="114" y="96"/>
                </a:lnTo>
                <a:lnTo>
                  <a:pt x="113" y="96"/>
                </a:lnTo>
                <a:lnTo>
                  <a:pt x="112" y="95"/>
                </a:lnTo>
                <a:lnTo>
                  <a:pt x="111" y="94"/>
                </a:lnTo>
                <a:lnTo>
                  <a:pt x="110" y="93"/>
                </a:lnTo>
                <a:lnTo>
                  <a:pt x="112" y="91"/>
                </a:lnTo>
                <a:lnTo>
                  <a:pt x="113" y="91"/>
                </a:lnTo>
                <a:lnTo>
                  <a:pt x="112" y="91"/>
                </a:lnTo>
                <a:lnTo>
                  <a:pt x="112" y="87"/>
                </a:lnTo>
                <a:lnTo>
                  <a:pt x="112" y="84"/>
                </a:lnTo>
                <a:lnTo>
                  <a:pt x="113" y="82"/>
                </a:lnTo>
                <a:lnTo>
                  <a:pt x="113" y="78"/>
                </a:lnTo>
                <a:lnTo>
                  <a:pt x="114" y="77"/>
                </a:lnTo>
                <a:lnTo>
                  <a:pt x="114" y="76"/>
                </a:lnTo>
                <a:lnTo>
                  <a:pt x="113" y="74"/>
                </a:lnTo>
                <a:lnTo>
                  <a:pt x="113" y="72"/>
                </a:lnTo>
                <a:lnTo>
                  <a:pt x="112" y="69"/>
                </a:lnTo>
                <a:lnTo>
                  <a:pt x="112" y="67"/>
                </a:lnTo>
                <a:lnTo>
                  <a:pt x="111" y="64"/>
                </a:lnTo>
                <a:lnTo>
                  <a:pt x="110" y="64"/>
                </a:lnTo>
                <a:lnTo>
                  <a:pt x="110" y="65"/>
                </a:lnTo>
                <a:lnTo>
                  <a:pt x="111" y="66"/>
                </a:lnTo>
                <a:lnTo>
                  <a:pt x="110" y="68"/>
                </a:lnTo>
                <a:lnTo>
                  <a:pt x="110" y="69"/>
                </a:lnTo>
                <a:lnTo>
                  <a:pt x="107" y="71"/>
                </a:lnTo>
                <a:lnTo>
                  <a:pt x="104" y="72"/>
                </a:lnTo>
                <a:lnTo>
                  <a:pt x="100" y="72"/>
                </a:lnTo>
                <a:lnTo>
                  <a:pt x="99" y="72"/>
                </a:lnTo>
                <a:lnTo>
                  <a:pt x="98" y="72"/>
                </a:lnTo>
                <a:lnTo>
                  <a:pt x="98" y="70"/>
                </a:lnTo>
                <a:lnTo>
                  <a:pt x="100" y="69"/>
                </a:lnTo>
                <a:lnTo>
                  <a:pt x="100" y="67"/>
                </a:lnTo>
                <a:lnTo>
                  <a:pt x="99" y="66"/>
                </a:lnTo>
                <a:lnTo>
                  <a:pt x="98" y="64"/>
                </a:lnTo>
                <a:lnTo>
                  <a:pt x="97" y="64"/>
                </a:lnTo>
                <a:lnTo>
                  <a:pt x="96" y="66"/>
                </a:lnTo>
                <a:lnTo>
                  <a:pt x="95" y="67"/>
                </a:lnTo>
                <a:lnTo>
                  <a:pt x="94" y="67"/>
                </a:lnTo>
                <a:lnTo>
                  <a:pt x="92" y="67"/>
                </a:lnTo>
                <a:lnTo>
                  <a:pt x="90" y="67"/>
                </a:lnTo>
                <a:lnTo>
                  <a:pt x="89" y="63"/>
                </a:lnTo>
                <a:lnTo>
                  <a:pt x="86" y="63"/>
                </a:lnTo>
                <a:lnTo>
                  <a:pt x="84" y="63"/>
                </a:lnTo>
                <a:lnTo>
                  <a:pt x="84" y="62"/>
                </a:lnTo>
                <a:lnTo>
                  <a:pt x="83" y="59"/>
                </a:lnTo>
                <a:lnTo>
                  <a:pt x="80" y="61"/>
                </a:lnTo>
                <a:lnTo>
                  <a:pt x="77" y="62"/>
                </a:lnTo>
                <a:lnTo>
                  <a:pt x="75" y="59"/>
                </a:lnTo>
                <a:lnTo>
                  <a:pt x="74" y="57"/>
                </a:lnTo>
                <a:lnTo>
                  <a:pt x="75" y="54"/>
                </a:lnTo>
                <a:lnTo>
                  <a:pt x="74" y="52"/>
                </a:lnTo>
                <a:lnTo>
                  <a:pt x="72" y="51"/>
                </a:lnTo>
                <a:lnTo>
                  <a:pt x="71" y="49"/>
                </a:lnTo>
                <a:lnTo>
                  <a:pt x="71" y="47"/>
                </a:lnTo>
                <a:lnTo>
                  <a:pt x="73" y="46"/>
                </a:lnTo>
                <a:lnTo>
                  <a:pt x="74" y="44"/>
                </a:lnTo>
                <a:lnTo>
                  <a:pt x="73" y="43"/>
                </a:lnTo>
                <a:lnTo>
                  <a:pt x="71" y="43"/>
                </a:lnTo>
                <a:lnTo>
                  <a:pt x="70" y="43"/>
                </a:lnTo>
                <a:lnTo>
                  <a:pt x="69" y="42"/>
                </a:lnTo>
                <a:lnTo>
                  <a:pt x="68" y="41"/>
                </a:lnTo>
                <a:lnTo>
                  <a:pt x="67" y="42"/>
                </a:lnTo>
                <a:lnTo>
                  <a:pt x="67" y="44"/>
                </a:lnTo>
                <a:lnTo>
                  <a:pt x="65" y="43"/>
                </a:lnTo>
                <a:lnTo>
                  <a:pt x="63" y="42"/>
                </a:lnTo>
                <a:lnTo>
                  <a:pt x="62" y="44"/>
                </a:lnTo>
                <a:lnTo>
                  <a:pt x="61" y="46"/>
                </a:lnTo>
                <a:lnTo>
                  <a:pt x="60" y="44"/>
                </a:lnTo>
                <a:lnTo>
                  <a:pt x="60" y="42"/>
                </a:lnTo>
                <a:lnTo>
                  <a:pt x="58" y="42"/>
                </a:lnTo>
                <a:lnTo>
                  <a:pt x="56" y="41"/>
                </a:lnTo>
                <a:lnTo>
                  <a:pt x="54" y="40"/>
                </a:lnTo>
                <a:lnTo>
                  <a:pt x="53" y="39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" name="Freeform 41"/>
          <p:cNvSpPr>
            <a:spLocks/>
          </p:cNvSpPr>
          <p:nvPr/>
        </p:nvSpPr>
        <p:spPr bwMode="auto">
          <a:xfrm>
            <a:off x="2201918" y="2889147"/>
            <a:ext cx="328258" cy="286508"/>
          </a:xfrm>
          <a:custGeom>
            <a:avLst/>
            <a:gdLst>
              <a:gd name="T0" fmla="*/ 2147483647 w 56"/>
              <a:gd name="T1" fmla="*/ 2147483647 h 51"/>
              <a:gd name="T2" fmla="*/ 2147483647 w 56"/>
              <a:gd name="T3" fmla="*/ 2147483647 h 51"/>
              <a:gd name="T4" fmla="*/ 2147483647 w 56"/>
              <a:gd name="T5" fmla="*/ 2147483647 h 51"/>
              <a:gd name="T6" fmla="*/ 2147483647 w 56"/>
              <a:gd name="T7" fmla="*/ 2147483647 h 51"/>
              <a:gd name="T8" fmla="*/ 2147483647 w 56"/>
              <a:gd name="T9" fmla="*/ 2147483647 h 51"/>
              <a:gd name="T10" fmla="*/ 2147483647 w 56"/>
              <a:gd name="T11" fmla="*/ 2147483647 h 51"/>
              <a:gd name="T12" fmla="*/ 2147483647 w 56"/>
              <a:gd name="T13" fmla="*/ 2147483647 h 51"/>
              <a:gd name="T14" fmla="*/ 2147483647 w 56"/>
              <a:gd name="T15" fmla="*/ 2147483647 h 51"/>
              <a:gd name="T16" fmla="*/ 2147483647 w 56"/>
              <a:gd name="T17" fmla="*/ 2147483647 h 51"/>
              <a:gd name="T18" fmla="*/ 2147483647 w 56"/>
              <a:gd name="T19" fmla="*/ 2147483647 h 51"/>
              <a:gd name="T20" fmla="*/ 2147483647 w 56"/>
              <a:gd name="T21" fmla="*/ 2147483647 h 51"/>
              <a:gd name="T22" fmla="*/ 2147483647 w 56"/>
              <a:gd name="T23" fmla="*/ 2147483647 h 51"/>
              <a:gd name="T24" fmla="*/ 2147483647 w 56"/>
              <a:gd name="T25" fmla="*/ 2147483647 h 51"/>
              <a:gd name="T26" fmla="*/ 2147483647 w 56"/>
              <a:gd name="T27" fmla="*/ 2147483647 h 51"/>
              <a:gd name="T28" fmla="*/ 2147483647 w 56"/>
              <a:gd name="T29" fmla="*/ 2147483647 h 51"/>
              <a:gd name="T30" fmla="*/ 2147483647 w 56"/>
              <a:gd name="T31" fmla="*/ 2147483647 h 51"/>
              <a:gd name="T32" fmla="*/ 2147483647 w 56"/>
              <a:gd name="T33" fmla="*/ 2147483647 h 51"/>
              <a:gd name="T34" fmla="*/ 2147483647 w 56"/>
              <a:gd name="T35" fmla="*/ 2147483647 h 51"/>
              <a:gd name="T36" fmla="*/ 2147483647 w 56"/>
              <a:gd name="T37" fmla="*/ 2147483647 h 51"/>
              <a:gd name="T38" fmla="*/ 2147483647 w 56"/>
              <a:gd name="T39" fmla="*/ 2147483647 h 51"/>
              <a:gd name="T40" fmla="*/ 2147483647 w 56"/>
              <a:gd name="T41" fmla="*/ 2147483647 h 51"/>
              <a:gd name="T42" fmla="*/ 2147483647 w 56"/>
              <a:gd name="T43" fmla="*/ 2147483647 h 51"/>
              <a:gd name="T44" fmla="*/ 2147483647 w 56"/>
              <a:gd name="T45" fmla="*/ 2147483647 h 51"/>
              <a:gd name="T46" fmla="*/ 2147483647 w 56"/>
              <a:gd name="T47" fmla="*/ 2147483647 h 51"/>
              <a:gd name="T48" fmla="*/ 2147483647 w 56"/>
              <a:gd name="T49" fmla="*/ 2147483647 h 51"/>
              <a:gd name="T50" fmla="*/ 2147483647 w 56"/>
              <a:gd name="T51" fmla="*/ 2147483647 h 51"/>
              <a:gd name="T52" fmla="*/ 2147483647 w 56"/>
              <a:gd name="T53" fmla="*/ 2147483647 h 51"/>
              <a:gd name="T54" fmla="*/ 2147483647 w 56"/>
              <a:gd name="T55" fmla="*/ 2147483647 h 51"/>
              <a:gd name="T56" fmla="*/ 2147483647 w 56"/>
              <a:gd name="T57" fmla="*/ 2147483647 h 51"/>
              <a:gd name="T58" fmla="*/ 2147483647 w 56"/>
              <a:gd name="T59" fmla="*/ 0 h 51"/>
              <a:gd name="T60" fmla="*/ 2147483647 w 56"/>
              <a:gd name="T61" fmla="*/ 2147483647 h 51"/>
              <a:gd name="T62" fmla="*/ 2147483647 w 56"/>
              <a:gd name="T63" fmla="*/ 2147483647 h 51"/>
              <a:gd name="T64" fmla="*/ 2147483647 w 56"/>
              <a:gd name="T65" fmla="*/ 2147483647 h 51"/>
              <a:gd name="T66" fmla="*/ 2147483647 w 56"/>
              <a:gd name="T67" fmla="*/ 2147483647 h 51"/>
              <a:gd name="T68" fmla="*/ 2147483647 w 56"/>
              <a:gd name="T69" fmla="*/ 2147483647 h 51"/>
              <a:gd name="T70" fmla="*/ 2147483647 w 56"/>
              <a:gd name="T71" fmla="*/ 2147483647 h 51"/>
              <a:gd name="T72" fmla="*/ 2147483647 w 56"/>
              <a:gd name="T73" fmla="*/ 2147483647 h 51"/>
              <a:gd name="T74" fmla="*/ 2147483647 w 56"/>
              <a:gd name="T75" fmla="*/ 2147483647 h 51"/>
              <a:gd name="T76" fmla="*/ 2147483647 w 56"/>
              <a:gd name="T77" fmla="*/ 2147483647 h 51"/>
              <a:gd name="T78" fmla="*/ 2147483647 w 56"/>
              <a:gd name="T79" fmla="*/ 2147483647 h 51"/>
              <a:gd name="T80" fmla="*/ 2147483647 w 56"/>
              <a:gd name="T81" fmla="*/ 2147483647 h 51"/>
              <a:gd name="T82" fmla="*/ 2147483647 w 56"/>
              <a:gd name="T83" fmla="*/ 2147483647 h 51"/>
              <a:gd name="T84" fmla="*/ 2147483647 w 56"/>
              <a:gd name="T85" fmla="*/ 2147483647 h 51"/>
              <a:gd name="T86" fmla="*/ 2147483647 w 56"/>
              <a:gd name="T87" fmla="*/ 2147483647 h 51"/>
              <a:gd name="T88" fmla="*/ 2147483647 w 56"/>
              <a:gd name="T89" fmla="*/ 2147483647 h 51"/>
              <a:gd name="T90" fmla="*/ 2147483647 w 56"/>
              <a:gd name="T91" fmla="*/ 2147483647 h 51"/>
              <a:gd name="T92" fmla="*/ 2147483647 w 56"/>
              <a:gd name="T93" fmla="*/ 2147483647 h 51"/>
              <a:gd name="T94" fmla="*/ 2147483647 w 56"/>
              <a:gd name="T95" fmla="*/ 2147483647 h 51"/>
              <a:gd name="T96" fmla="*/ 2147483647 w 56"/>
              <a:gd name="T97" fmla="*/ 2147483647 h 51"/>
              <a:gd name="T98" fmla="*/ 2147483647 w 56"/>
              <a:gd name="T99" fmla="*/ 2147483647 h 51"/>
              <a:gd name="T100" fmla="*/ 2147483647 w 56"/>
              <a:gd name="T101" fmla="*/ 2147483647 h 51"/>
              <a:gd name="T102" fmla="*/ 2147483647 w 56"/>
              <a:gd name="T103" fmla="*/ 2147483647 h 51"/>
              <a:gd name="T104" fmla="*/ 2147483647 w 56"/>
              <a:gd name="T105" fmla="*/ 2147483647 h 51"/>
              <a:gd name="T106" fmla="*/ 2147483647 w 56"/>
              <a:gd name="T107" fmla="*/ 2147483647 h 51"/>
              <a:gd name="T108" fmla="*/ 2147483647 w 56"/>
              <a:gd name="T109" fmla="*/ 2147483647 h 51"/>
              <a:gd name="T110" fmla="*/ 2147483647 w 56"/>
              <a:gd name="T111" fmla="*/ 2147483647 h 51"/>
              <a:gd name="T112" fmla="*/ 2147483647 w 56"/>
              <a:gd name="T113" fmla="*/ 2147483647 h 51"/>
              <a:gd name="T114" fmla="*/ 2147483647 w 56"/>
              <a:gd name="T115" fmla="*/ 2147483647 h 51"/>
              <a:gd name="T116" fmla="*/ 2147483647 w 56"/>
              <a:gd name="T117" fmla="*/ 2147483647 h 51"/>
              <a:gd name="T118" fmla="*/ 2147483647 w 56"/>
              <a:gd name="T119" fmla="*/ 2147483647 h 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6"/>
              <a:gd name="T181" fmla="*/ 0 h 51"/>
              <a:gd name="T182" fmla="*/ 56 w 56"/>
              <a:gd name="T183" fmla="*/ 51 h 5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6" h="51">
                <a:moveTo>
                  <a:pt x="54" y="38"/>
                </a:moveTo>
                <a:lnTo>
                  <a:pt x="54" y="38"/>
                </a:lnTo>
                <a:lnTo>
                  <a:pt x="54" y="36"/>
                </a:lnTo>
                <a:lnTo>
                  <a:pt x="51" y="33"/>
                </a:lnTo>
                <a:lnTo>
                  <a:pt x="51" y="32"/>
                </a:lnTo>
                <a:lnTo>
                  <a:pt x="52" y="31"/>
                </a:lnTo>
                <a:lnTo>
                  <a:pt x="52" y="30"/>
                </a:lnTo>
                <a:lnTo>
                  <a:pt x="52" y="28"/>
                </a:lnTo>
                <a:lnTo>
                  <a:pt x="52" y="27"/>
                </a:lnTo>
                <a:lnTo>
                  <a:pt x="50" y="27"/>
                </a:lnTo>
                <a:lnTo>
                  <a:pt x="49" y="26"/>
                </a:lnTo>
                <a:lnTo>
                  <a:pt x="51" y="25"/>
                </a:lnTo>
                <a:lnTo>
                  <a:pt x="52" y="24"/>
                </a:lnTo>
                <a:lnTo>
                  <a:pt x="53" y="24"/>
                </a:lnTo>
                <a:lnTo>
                  <a:pt x="52" y="23"/>
                </a:lnTo>
                <a:lnTo>
                  <a:pt x="52" y="21"/>
                </a:lnTo>
                <a:lnTo>
                  <a:pt x="54" y="19"/>
                </a:lnTo>
                <a:lnTo>
                  <a:pt x="55" y="18"/>
                </a:lnTo>
                <a:lnTo>
                  <a:pt x="54" y="16"/>
                </a:lnTo>
                <a:lnTo>
                  <a:pt x="54" y="13"/>
                </a:lnTo>
                <a:lnTo>
                  <a:pt x="53" y="12"/>
                </a:lnTo>
                <a:lnTo>
                  <a:pt x="53" y="10"/>
                </a:lnTo>
                <a:lnTo>
                  <a:pt x="54" y="8"/>
                </a:lnTo>
                <a:lnTo>
                  <a:pt x="56" y="7"/>
                </a:lnTo>
                <a:lnTo>
                  <a:pt x="54" y="7"/>
                </a:lnTo>
                <a:lnTo>
                  <a:pt x="52" y="5"/>
                </a:lnTo>
                <a:lnTo>
                  <a:pt x="51" y="5"/>
                </a:lnTo>
                <a:lnTo>
                  <a:pt x="50" y="7"/>
                </a:lnTo>
                <a:lnTo>
                  <a:pt x="49" y="9"/>
                </a:lnTo>
                <a:lnTo>
                  <a:pt x="49" y="10"/>
                </a:lnTo>
                <a:lnTo>
                  <a:pt x="50" y="12"/>
                </a:lnTo>
                <a:lnTo>
                  <a:pt x="49" y="12"/>
                </a:lnTo>
                <a:lnTo>
                  <a:pt x="47" y="13"/>
                </a:lnTo>
                <a:lnTo>
                  <a:pt x="46" y="15"/>
                </a:lnTo>
                <a:lnTo>
                  <a:pt x="45" y="15"/>
                </a:lnTo>
                <a:lnTo>
                  <a:pt x="43" y="15"/>
                </a:lnTo>
                <a:lnTo>
                  <a:pt x="41" y="14"/>
                </a:lnTo>
                <a:lnTo>
                  <a:pt x="41" y="12"/>
                </a:lnTo>
                <a:lnTo>
                  <a:pt x="41" y="11"/>
                </a:lnTo>
                <a:lnTo>
                  <a:pt x="40" y="11"/>
                </a:lnTo>
                <a:lnTo>
                  <a:pt x="40" y="10"/>
                </a:lnTo>
                <a:lnTo>
                  <a:pt x="39" y="10"/>
                </a:lnTo>
                <a:lnTo>
                  <a:pt x="40" y="9"/>
                </a:lnTo>
                <a:lnTo>
                  <a:pt x="38" y="7"/>
                </a:lnTo>
                <a:lnTo>
                  <a:pt x="38" y="6"/>
                </a:lnTo>
                <a:lnTo>
                  <a:pt x="36" y="5"/>
                </a:lnTo>
                <a:lnTo>
                  <a:pt x="35" y="5"/>
                </a:lnTo>
                <a:lnTo>
                  <a:pt x="33" y="3"/>
                </a:lnTo>
                <a:lnTo>
                  <a:pt x="33" y="5"/>
                </a:lnTo>
                <a:lnTo>
                  <a:pt x="32" y="7"/>
                </a:lnTo>
                <a:lnTo>
                  <a:pt x="31" y="7"/>
                </a:lnTo>
                <a:lnTo>
                  <a:pt x="29" y="6"/>
                </a:lnTo>
                <a:lnTo>
                  <a:pt x="27" y="5"/>
                </a:lnTo>
                <a:lnTo>
                  <a:pt x="26" y="3"/>
                </a:lnTo>
                <a:lnTo>
                  <a:pt x="26" y="2"/>
                </a:lnTo>
                <a:lnTo>
                  <a:pt x="24" y="1"/>
                </a:lnTo>
                <a:lnTo>
                  <a:pt x="24" y="0"/>
                </a:lnTo>
                <a:lnTo>
                  <a:pt x="21" y="0"/>
                </a:lnTo>
                <a:lnTo>
                  <a:pt x="19" y="1"/>
                </a:lnTo>
                <a:lnTo>
                  <a:pt x="18" y="8"/>
                </a:lnTo>
                <a:lnTo>
                  <a:pt x="17" y="11"/>
                </a:lnTo>
                <a:lnTo>
                  <a:pt x="17" y="12"/>
                </a:lnTo>
                <a:lnTo>
                  <a:pt x="16" y="12"/>
                </a:lnTo>
                <a:lnTo>
                  <a:pt x="15" y="12"/>
                </a:lnTo>
                <a:lnTo>
                  <a:pt x="11" y="10"/>
                </a:lnTo>
                <a:lnTo>
                  <a:pt x="10" y="9"/>
                </a:lnTo>
                <a:lnTo>
                  <a:pt x="7" y="11"/>
                </a:lnTo>
                <a:lnTo>
                  <a:pt x="6" y="12"/>
                </a:lnTo>
                <a:lnTo>
                  <a:pt x="4" y="11"/>
                </a:lnTo>
                <a:lnTo>
                  <a:pt x="0" y="14"/>
                </a:lnTo>
                <a:lnTo>
                  <a:pt x="1" y="14"/>
                </a:lnTo>
                <a:lnTo>
                  <a:pt x="3" y="15"/>
                </a:lnTo>
                <a:lnTo>
                  <a:pt x="1" y="25"/>
                </a:lnTo>
                <a:lnTo>
                  <a:pt x="1" y="28"/>
                </a:lnTo>
                <a:lnTo>
                  <a:pt x="6" y="29"/>
                </a:lnTo>
                <a:lnTo>
                  <a:pt x="13" y="29"/>
                </a:lnTo>
                <a:lnTo>
                  <a:pt x="20" y="29"/>
                </a:lnTo>
                <a:lnTo>
                  <a:pt x="25" y="30"/>
                </a:lnTo>
                <a:lnTo>
                  <a:pt x="28" y="32"/>
                </a:lnTo>
                <a:lnTo>
                  <a:pt x="29" y="34"/>
                </a:lnTo>
                <a:lnTo>
                  <a:pt x="30" y="36"/>
                </a:lnTo>
                <a:lnTo>
                  <a:pt x="29" y="40"/>
                </a:lnTo>
                <a:lnTo>
                  <a:pt x="27" y="42"/>
                </a:lnTo>
                <a:lnTo>
                  <a:pt x="29" y="44"/>
                </a:lnTo>
                <a:lnTo>
                  <a:pt x="31" y="44"/>
                </a:lnTo>
                <a:lnTo>
                  <a:pt x="32" y="45"/>
                </a:lnTo>
                <a:lnTo>
                  <a:pt x="29" y="49"/>
                </a:lnTo>
                <a:lnTo>
                  <a:pt x="31" y="49"/>
                </a:lnTo>
                <a:lnTo>
                  <a:pt x="34" y="50"/>
                </a:lnTo>
                <a:lnTo>
                  <a:pt x="36" y="47"/>
                </a:lnTo>
                <a:lnTo>
                  <a:pt x="38" y="45"/>
                </a:lnTo>
                <a:lnTo>
                  <a:pt x="39" y="45"/>
                </a:lnTo>
                <a:lnTo>
                  <a:pt x="41" y="48"/>
                </a:lnTo>
                <a:lnTo>
                  <a:pt x="43" y="50"/>
                </a:lnTo>
                <a:lnTo>
                  <a:pt x="44" y="49"/>
                </a:lnTo>
                <a:lnTo>
                  <a:pt x="46" y="51"/>
                </a:lnTo>
                <a:lnTo>
                  <a:pt x="46" y="50"/>
                </a:lnTo>
                <a:lnTo>
                  <a:pt x="46" y="49"/>
                </a:lnTo>
                <a:lnTo>
                  <a:pt x="45" y="49"/>
                </a:lnTo>
                <a:lnTo>
                  <a:pt x="44" y="47"/>
                </a:lnTo>
                <a:lnTo>
                  <a:pt x="46" y="47"/>
                </a:lnTo>
                <a:lnTo>
                  <a:pt x="44" y="45"/>
                </a:lnTo>
                <a:lnTo>
                  <a:pt x="45" y="44"/>
                </a:lnTo>
                <a:lnTo>
                  <a:pt x="46" y="43"/>
                </a:lnTo>
                <a:lnTo>
                  <a:pt x="46" y="42"/>
                </a:lnTo>
                <a:lnTo>
                  <a:pt x="47" y="42"/>
                </a:lnTo>
                <a:lnTo>
                  <a:pt x="49" y="43"/>
                </a:lnTo>
                <a:lnTo>
                  <a:pt x="51" y="43"/>
                </a:lnTo>
                <a:lnTo>
                  <a:pt x="53" y="43"/>
                </a:lnTo>
                <a:lnTo>
                  <a:pt x="54" y="42"/>
                </a:lnTo>
                <a:lnTo>
                  <a:pt x="54" y="40"/>
                </a:lnTo>
                <a:lnTo>
                  <a:pt x="55" y="40"/>
                </a:lnTo>
                <a:lnTo>
                  <a:pt x="54" y="39"/>
                </a:lnTo>
                <a:lnTo>
                  <a:pt x="54" y="3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4549559" y="2889147"/>
            <a:ext cx="728017" cy="658136"/>
          </a:xfrm>
          <a:custGeom>
            <a:avLst/>
            <a:gdLst>
              <a:gd name="T0" fmla="*/ 2147483647 w 124"/>
              <a:gd name="T1" fmla="*/ 2147483647 h 117"/>
              <a:gd name="T2" fmla="*/ 2147483647 w 124"/>
              <a:gd name="T3" fmla="*/ 2147483647 h 117"/>
              <a:gd name="T4" fmla="*/ 2147483647 w 124"/>
              <a:gd name="T5" fmla="*/ 2147483647 h 117"/>
              <a:gd name="T6" fmla="*/ 2147483647 w 124"/>
              <a:gd name="T7" fmla="*/ 2147483647 h 117"/>
              <a:gd name="T8" fmla="*/ 2147483647 w 124"/>
              <a:gd name="T9" fmla="*/ 2147483647 h 117"/>
              <a:gd name="T10" fmla="*/ 2147483647 w 124"/>
              <a:gd name="T11" fmla="*/ 2147483647 h 117"/>
              <a:gd name="T12" fmla="*/ 2147483647 w 124"/>
              <a:gd name="T13" fmla="*/ 2147483647 h 117"/>
              <a:gd name="T14" fmla="*/ 2147483647 w 124"/>
              <a:gd name="T15" fmla="*/ 2147483647 h 117"/>
              <a:gd name="T16" fmla="*/ 2147483647 w 124"/>
              <a:gd name="T17" fmla="*/ 2147483647 h 117"/>
              <a:gd name="T18" fmla="*/ 2147483647 w 124"/>
              <a:gd name="T19" fmla="*/ 2147483647 h 117"/>
              <a:gd name="T20" fmla="*/ 2147483647 w 124"/>
              <a:gd name="T21" fmla="*/ 2147483647 h 117"/>
              <a:gd name="T22" fmla="*/ 2147483647 w 124"/>
              <a:gd name="T23" fmla="*/ 2147483647 h 117"/>
              <a:gd name="T24" fmla="*/ 2147483647 w 124"/>
              <a:gd name="T25" fmla="*/ 2147483647 h 117"/>
              <a:gd name="T26" fmla="*/ 2147483647 w 124"/>
              <a:gd name="T27" fmla="*/ 2147483647 h 117"/>
              <a:gd name="T28" fmla="*/ 2147483647 w 124"/>
              <a:gd name="T29" fmla="*/ 2147483647 h 117"/>
              <a:gd name="T30" fmla="*/ 2147483647 w 124"/>
              <a:gd name="T31" fmla="*/ 2147483647 h 117"/>
              <a:gd name="T32" fmla="*/ 2147483647 w 124"/>
              <a:gd name="T33" fmla="*/ 2147483647 h 117"/>
              <a:gd name="T34" fmla="*/ 2147483647 w 124"/>
              <a:gd name="T35" fmla="*/ 2147483647 h 117"/>
              <a:gd name="T36" fmla="*/ 2147483647 w 124"/>
              <a:gd name="T37" fmla="*/ 2147483647 h 117"/>
              <a:gd name="T38" fmla="*/ 2147483647 w 124"/>
              <a:gd name="T39" fmla="*/ 2147483647 h 117"/>
              <a:gd name="T40" fmla="*/ 2147483647 w 124"/>
              <a:gd name="T41" fmla="*/ 2147483647 h 117"/>
              <a:gd name="T42" fmla="*/ 2147483647 w 124"/>
              <a:gd name="T43" fmla="*/ 2147483647 h 117"/>
              <a:gd name="T44" fmla="*/ 2147483647 w 124"/>
              <a:gd name="T45" fmla="*/ 2147483647 h 117"/>
              <a:gd name="T46" fmla="*/ 2147483647 w 124"/>
              <a:gd name="T47" fmla="*/ 2147483647 h 117"/>
              <a:gd name="T48" fmla="*/ 2147483647 w 124"/>
              <a:gd name="T49" fmla="*/ 2147483647 h 117"/>
              <a:gd name="T50" fmla="*/ 2147483647 w 124"/>
              <a:gd name="T51" fmla="*/ 2147483647 h 117"/>
              <a:gd name="T52" fmla="*/ 2147483647 w 124"/>
              <a:gd name="T53" fmla="*/ 2147483647 h 117"/>
              <a:gd name="T54" fmla="*/ 2147483647 w 124"/>
              <a:gd name="T55" fmla="*/ 2147483647 h 117"/>
              <a:gd name="T56" fmla="*/ 2147483647 w 124"/>
              <a:gd name="T57" fmla="*/ 2147483647 h 117"/>
              <a:gd name="T58" fmla="*/ 2147483647 w 124"/>
              <a:gd name="T59" fmla="*/ 2147483647 h 117"/>
              <a:gd name="T60" fmla="*/ 2147483647 w 124"/>
              <a:gd name="T61" fmla="*/ 2147483647 h 117"/>
              <a:gd name="T62" fmla="*/ 2147483647 w 124"/>
              <a:gd name="T63" fmla="*/ 2147483647 h 117"/>
              <a:gd name="T64" fmla="*/ 2147483647 w 124"/>
              <a:gd name="T65" fmla="*/ 2147483647 h 117"/>
              <a:gd name="T66" fmla="*/ 2147483647 w 124"/>
              <a:gd name="T67" fmla="*/ 2147483647 h 117"/>
              <a:gd name="T68" fmla="*/ 2147483647 w 124"/>
              <a:gd name="T69" fmla="*/ 2147483647 h 117"/>
              <a:gd name="T70" fmla="*/ 2147483647 w 124"/>
              <a:gd name="T71" fmla="*/ 2147483647 h 117"/>
              <a:gd name="T72" fmla="*/ 2147483647 w 124"/>
              <a:gd name="T73" fmla="*/ 2147483647 h 117"/>
              <a:gd name="T74" fmla="*/ 2147483647 w 124"/>
              <a:gd name="T75" fmla="*/ 2147483647 h 117"/>
              <a:gd name="T76" fmla="*/ 2147483647 w 124"/>
              <a:gd name="T77" fmla="*/ 2147483647 h 117"/>
              <a:gd name="T78" fmla="*/ 2147483647 w 124"/>
              <a:gd name="T79" fmla="*/ 2147483647 h 117"/>
              <a:gd name="T80" fmla="*/ 2147483647 w 124"/>
              <a:gd name="T81" fmla="*/ 2147483647 h 117"/>
              <a:gd name="T82" fmla="*/ 2147483647 w 124"/>
              <a:gd name="T83" fmla="*/ 2147483647 h 117"/>
              <a:gd name="T84" fmla="*/ 2147483647 w 124"/>
              <a:gd name="T85" fmla="*/ 2147483647 h 117"/>
              <a:gd name="T86" fmla="*/ 2147483647 w 124"/>
              <a:gd name="T87" fmla="*/ 2147483647 h 117"/>
              <a:gd name="T88" fmla="*/ 2147483647 w 124"/>
              <a:gd name="T89" fmla="*/ 2147483647 h 117"/>
              <a:gd name="T90" fmla="*/ 2147483647 w 124"/>
              <a:gd name="T91" fmla="*/ 2147483647 h 117"/>
              <a:gd name="T92" fmla="*/ 2147483647 w 124"/>
              <a:gd name="T93" fmla="*/ 2147483647 h 117"/>
              <a:gd name="T94" fmla="*/ 2147483647 w 124"/>
              <a:gd name="T95" fmla="*/ 2147483647 h 117"/>
              <a:gd name="T96" fmla="*/ 2147483647 w 124"/>
              <a:gd name="T97" fmla="*/ 2147483647 h 117"/>
              <a:gd name="T98" fmla="*/ 2147483647 w 124"/>
              <a:gd name="T99" fmla="*/ 2147483647 h 117"/>
              <a:gd name="T100" fmla="*/ 2147483647 w 124"/>
              <a:gd name="T101" fmla="*/ 2147483647 h 117"/>
              <a:gd name="T102" fmla="*/ 2147483647 w 124"/>
              <a:gd name="T103" fmla="*/ 2147483647 h 117"/>
              <a:gd name="T104" fmla="*/ 2147483647 w 124"/>
              <a:gd name="T105" fmla="*/ 2147483647 h 117"/>
              <a:gd name="T106" fmla="*/ 2147483647 w 124"/>
              <a:gd name="T107" fmla="*/ 2147483647 h 117"/>
              <a:gd name="T108" fmla="*/ 2147483647 w 124"/>
              <a:gd name="T109" fmla="*/ 2147483647 h 117"/>
              <a:gd name="T110" fmla="*/ 2147483647 w 124"/>
              <a:gd name="T111" fmla="*/ 2147483647 h 117"/>
              <a:gd name="T112" fmla="*/ 2147483647 w 124"/>
              <a:gd name="T113" fmla="*/ 2147483647 h 117"/>
              <a:gd name="T114" fmla="*/ 2147483647 w 124"/>
              <a:gd name="T115" fmla="*/ 2147483647 h 11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4"/>
              <a:gd name="T175" fmla="*/ 0 h 117"/>
              <a:gd name="T176" fmla="*/ 124 w 124"/>
              <a:gd name="T177" fmla="*/ 117 h 11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4" h="117">
                <a:moveTo>
                  <a:pt x="24" y="55"/>
                </a:moveTo>
                <a:lnTo>
                  <a:pt x="24" y="55"/>
                </a:lnTo>
                <a:lnTo>
                  <a:pt x="26" y="55"/>
                </a:lnTo>
                <a:lnTo>
                  <a:pt x="28" y="55"/>
                </a:lnTo>
                <a:lnTo>
                  <a:pt x="31" y="55"/>
                </a:lnTo>
                <a:lnTo>
                  <a:pt x="33" y="54"/>
                </a:lnTo>
                <a:lnTo>
                  <a:pt x="34" y="54"/>
                </a:lnTo>
                <a:lnTo>
                  <a:pt x="36" y="53"/>
                </a:lnTo>
                <a:lnTo>
                  <a:pt x="37" y="53"/>
                </a:lnTo>
                <a:lnTo>
                  <a:pt x="39" y="52"/>
                </a:lnTo>
                <a:lnTo>
                  <a:pt x="40" y="52"/>
                </a:lnTo>
                <a:lnTo>
                  <a:pt x="42" y="51"/>
                </a:lnTo>
                <a:lnTo>
                  <a:pt x="45" y="50"/>
                </a:lnTo>
                <a:lnTo>
                  <a:pt x="48" y="48"/>
                </a:lnTo>
                <a:lnTo>
                  <a:pt x="51" y="45"/>
                </a:lnTo>
                <a:lnTo>
                  <a:pt x="54" y="41"/>
                </a:lnTo>
                <a:lnTo>
                  <a:pt x="54" y="40"/>
                </a:lnTo>
                <a:lnTo>
                  <a:pt x="53" y="37"/>
                </a:lnTo>
                <a:lnTo>
                  <a:pt x="52" y="32"/>
                </a:lnTo>
                <a:lnTo>
                  <a:pt x="51" y="29"/>
                </a:lnTo>
                <a:lnTo>
                  <a:pt x="50" y="27"/>
                </a:lnTo>
                <a:lnTo>
                  <a:pt x="50" y="26"/>
                </a:lnTo>
                <a:lnTo>
                  <a:pt x="50" y="25"/>
                </a:lnTo>
                <a:lnTo>
                  <a:pt x="49" y="22"/>
                </a:lnTo>
                <a:lnTo>
                  <a:pt x="49" y="20"/>
                </a:lnTo>
                <a:lnTo>
                  <a:pt x="48" y="17"/>
                </a:lnTo>
                <a:lnTo>
                  <a:pt x="49" y="13"/>
                </a:lnTo>
                <a:lnTo>
                  <a:pt x="49" y="12"/>
                </a:lnTo>
                <a:lnTo>
                  <a:pt x="50" y="11"/>
                </a:lnTo>
                <a:lnTo>
                  <a:pt x="51" y="10"/>
                </a:lnTo>
                <a:lnTo>
                  <a:pt x="53" y="10"/>
                </a:lnTo>
                <a:lnTo>
                  <a:pt x="54" y="10"/>
                </a:lnTo>
                <a:lnTo>
                  <a:pt x="56" y="10"/>
                </a:lnTo>
                <a:lnTo>
                  <a:pt x="59" y="11"/>
                </a:lnTo>
                <a:lnTo>
                  <a:pt x="62" y="12"/>
                </a:lnTo>
                <a:lnTo>
                  <a:pt x="65" y="12"/>
                </a:lnTo>
                <a:lnTo>
                  <a:pt x="67" y="13"/>
                </a:lnTo>
                <a:lnTo>
                  <a:pt x="68" y="13"/>
                </a:lnTo>
                <a:lnTo>
                  <a:pt x="69" y="13"/>
                </a:lnTo>
                <a:lnTo>
                  <a:pt x="71" y="12"/>
                </a:lnTo>
                <a:lnTo>
                  <a:pt x="75" y="11"/>
                </a:lnTo>
                <a:lnTo>
                  <a:pt x="77" y="10"/>
                </a:lnTo>
                <a:lnTo>
                  <a:pt x="80" y="9"/>
                </a:lnTo>
                <a:lnTo>
                  <a:pt x="80" y="8"/>
                </a:lnTo>
                <a:lnTo>
                  <a:pt x="81" y="7"/>
                </a:lnTo>
                <a:lnTo>
                  <a:pt x="81" y="6"/>
                </a:lnTo>
                <a:lnTo>
                  <a:pt x="82" y="5"/>
                </a:lnTo>
                <a:lnTo>
                  <a:pt x="83" y="4"/>
                </a:lnTo>
                <a:lnTo>
                  <a:pt x="84" y="2"/>
                </a:lnTo>
                <a:lnTo>
                  <a:pt x="85" y="2"/>
                </a:lnTo>
                <a:lnTo>
                  <a:pt x="87" y="2"/>
                </a:lnTo>
                <a:lnTo>
                  <a:pt x="88" y="2"/>
                </a:lnTo>
                <a:lnTo>
                  <a:pt x="89" y="2"/>
                </a:lnTo>
                <a:lnTo>
                  <a:pt x="90" y="2"/>
                </a:lnTo>
                <a:lnTo>
                  <a:pt x="91" y="1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4" y="0"/>
                </a:lnTo>
                <a:lnTo>
                  <a:pt x="95" y="0"/>
                </a:lnTo>
                <a:lnTo>
                  <a:pt x="96" y="0"/>
                </a:lnTo>
                <a:lnTo>
                  <a:pt x="97" y="1"/>
                </a:lnTo>
                <a:lnTo>
                  <a:pt x="96" y="2"/>
                </a:lnTo>
                <a:lnTo>
                  <a:pt x="96" y="3"/>
                </a:lnTo>
                <a:lnTo>
                  <a:pt x="96" y="4"/>
                </a:lnTo>
                <a:lnTo>
                  <a:pt x="95" y="6"/>
                </a:lnTo>
                <a:lnTo>
                  <a:pt x="94" y="7"/>
                </a:lnTo>
                <a:lnTo>
                  <a:pt x="94" y="8"/>
                </a:lnTo>
                <a:lnTo>
                  <a:pt x="95" y="8"/>
                </a:lnTo>
                <a:lnTo>
                  <a:pt x="96" y="9"/>
                </a:lnTo>
                <a:lnTo>
                  <a:pt x="96" y="10"/>
                </a:lnTo>
                <a:lnTo>
                  <a:pt x="95" y="11"/>
                </a:lnTo>
                <a:lnTo>
                  <a:pt x="96" y="12"/>
                </a:lnTo>
                <a:lnTo>
                  <a:pt x="96" y="13"/>
                </a:lnTo>
                <a:lnTo>
                  <a:pt x="96" y="14"/>
                </a:lnTo>
                <a:lnTo>
                  <a:pt x="94" y="16"/>
                </a:lnTo>
                <a:lnTo>
                  <a:pt x="94" y="17"/>
                </a:lnTo>
                <a:lnTo>
                  <a:pt x="95" y="16"/>
                </a:lnTo>
                <a:lnTo>
                  <a:pt x="96" y="17"/>
                </a:lnTo>
                <a:lnTo>
                  <a:pt x="95" y="18"/>
                </a:lnTo>
                <a:lnTo>
                  <a:pt x="96" y="18"/>
                </a:lnTo>
                <a:lnTo>
                  <a:pt x="97" y="18"/>
                </a:lnTo>
                <a:lnTo>
                  <a:pt x="97" y="19"/>
                </a:lnTo>
                <a:lnTo>
                  <a:pt x="98" y="19"/>
                </a:lnTo>
                <a:lnTo>
                  <a:pt x="98" y="20"/>
                </a:lnTo>
                <a:lnTo>
                  <a:pt x="96" y="20"/>
                </a:lnTo>
                <a:lnTo>
                  <a:pt x="96" y="21"/>
                </a:lnTo>
                <a:lnTo>
                  <a:pt x="95" y="21"/>
                </a:lnTo>
                <a:lnTo>
                  <a:pt x="94" y="22"/>
                </a:lnTo>
                <a:lnTo>
                  <a:pt x="94" y="23"/>
                </a:lnTo>
                <a:lnTo>
                  <a:pt x="95" y="23"/>
                </a:lnTo>
                <a:lnTo>
                  <a:pt x="96" y="22"/>
                </a:lnTo>
                <a:lnTo>
                  <a:pt x="97" y="22"/>
                </a:lnTo>
                <a:lnTo>
                  <a:pt x="98" y="20"/>
                </a:lnTo>
                <a:lnTo>
                  <a:pt x="99" y="20"/>
                </a:lnTo>
                <a:lnTo>
                  <a:pt x="100" y="19"/>
                </a:lnTo>
                <a:lnTo>
                  <a:pt x="102" y="17"/>
                </a:lnTo>
                <a:lnTo>
                  <a:pt x="103" y="16"/>
                </a:lnTo>
                <a:lnTo>
                  <a:pt x="104" y="15"/>
                </a:lnTo>
                <a:lnTo>
                  <a:pt x="105" y="15"/>
                </a:lnTo>
                <a:lnTo>
                  <a:pt x="106" y="15"/>
                </a:lnTo>
                <a:lnTo>
                  <a:pt x="108" y="16"/>
                </a:lnTo>
                <a:lnTo>
                  <a:pt x="109" y="17"/>
                </a:lnTo>
                <a:lnTo>
                  <a:pt x="111" y="17"/>
                </a:lnTo>
                <a:lnTo>
                  <a:pt x="113" y="17"/>
                </a:lnTo>
                <a:lnTo>
                  <a:pt x="115" y="16"/>
                </a:lnTo>
                <a:lnTo>
                  <a:pt x="118" y="15"/>
                </a:lnTo>
                <a:lnTo>
                  <a:pt x="119" y="15"/>
                </a:lnTo>
                <a:lnTo>
                  <a:pt x="121" y="15"/>
                </a:lnTo>
                <a:lnTo>
                  <a:pt x="122" y="15"/>
                </a:lnTo>
                <a:lnTo>
                  <a:pt x="124" y="17"/>
                </a:lnTo>
                <a:lnTo>
                  <a:pt x="124" y="18"/>
                </a:lnTo>
                <a:lnTo>
                  <a:pt x="123" y="20"/>
                </a:lnTo>
                <a:lnTo>
                  <a:pt x="123" y="21"/>
                </a:lnTo>
                <a:lnTo>
                  <a:pt x="121" y="21"/>
                </a:lnTo>
                <a:lnTo>
                  <a:pt x="120" y="22"/>
                </a:lnTo>
                <a:lnTo>
                  <a:pt x="121" y="24"/>
                </a:lnTo>
                <a:lnTo>
                  <a:pt x="123" y="25"/>
                </a:lnTo>
                <a:lnTo>
                  <a:pt x="123" y="27"/>
                </a:lnTo>
                <a:lnTo>
                  <a:pt x="124" y="29"/>
                </a:lnTo>
                <a:lnTo>
                  <a:pt x="122" y="31"/>
                </a:lnTo>
                <a:lnTo>
                  <a:pt x="119" y="32"/>
                </a:lnTo>
                <a:lnTo>
                  <a:pt x="118" y="34"/>
                </a:lnTo>
                <a:lnTo>
                  <a:pt x="117" y="34"/>
                </a:lnTo>
                <a:lnTo>
                  <a:pt x="117" y="35"/>
                </a:lnTo>
                <a:lnTo>
                  <a:pt x="116" y="36"/>
                </a:lnTo>
                <a:lnTo>
                  <a:pt x="114" y="37"/>
                </a:lnTo>
                <a:lnTo>
                  <a:pt x="113" y="39"/>
                </a:lnTo>
                <a:lnTo>
                  <a:pt x="112" y="40"/>
                </a:lnTo>
                <a:lnTo>
                  <a:pt x="113" y="41"/>
                </a:lnTo>
                <a:lnTo>
                  <a:pt x="112" y="42"/>
                </a:lnTo>
                <a:lnTo>
                  <a:pt x="112" y="43"/>
                </a:lnTo>
                <a:lnTo>
                  <a:pt x="112" y="46"/>
                </a:lnTo>
                <a:lnTo>
                  <a:pt x="111" y="46"/>
                </a:lnTo>
                <a:lnTo>
                  <a:pt x="110" y="46"/>
                </a:lnTo>
                <a:lnTo>
                  <a:pt x="110" y="48"/>
                </a:lnTo>
                <a:lnTo>
                  <a:pt x="109" y="48"/>
                </a:lnTo>
                <a:lnTo>
                  <a:pt x="108" y="48"/>
                </a:lnTo>
                <a:lnTo>
                  <a:pt x="108" y="49"/>
                </a:lnTo>
                <a:lnTo>
                  <a:pt x="109" y="49"/>
                </a:lnTo>
                <a:lnTo>
                  <a:pt x="110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49"/>
                </a:lnTo>
                <a:lnTo>
                  <a:pt x="113" y="49"/>
                </a:lnTo>
                <a:lnTo>
                  <a:pt x="114" y="49"/>
                </a:lnTo>
                <a:lnTo>
                  <a:pt x="113" y="50"/>
                </a:lnTo>
                <a:lnTo>
                  <a:pt x="112" y="51"/>
                </a:lnTo>
                <a:lnTo>
                  <a:pt x="112" y="52"/>
                </a:lnTo>
                <a:lnTo>
                  <a:pt x="111" y="53"/>
                </a:lnTo>
                <a:lnTo>
                  <a:pt x="110" y="52"/>
                </a:lnTo>
                <a:lnTo>
                  <a:pt x="109" y="51"/>
                </a:lnTo>
                <a:lnTo>
                  <a:pt x="108" y="51"/>
                </a:lnTo>
                <a:lnTo>
                  <a:pt x="108" y="50"/>
                </a:lnTo>
                <a:lnTo>
                  <a:pt x="105" y="49"/>
                </a:lnTo>
                <a:lnTo>
                  <a:pt x="103" y="47"/>
                </a:lnTo>
                <a:lnTo>
                  <a:pt x="102" y="47"/>
                </a:lnTo>
                <a:lnTo>
                  <a:pt x="101" y="47"/>
                </a:lnTo>
                <a:lnTo>
                  <a:pt x="100" y="47"/>
                </a:lnTo>
                <a:lnTo>
                  <a:pt x="100" y="48"/>
                </a:lnTo>
                <a:lnTo>
                  <a:pt x="100" y="49"/>
                </a:lnTo>
                <a:lnTo>
                  <a:pt x="99" y="50"/>
                </a:lnTo>
                <a:lnTo>
                  <a:pt x="98" y="50"/>
                </a:lnTo>
                <a:lnTo>
                  <a:pt x="97" y="50"/>
                </a:lnTo>
                <a:lnTo>
                  <a:pt x="96" y="50"/>
                </a:lnTo>
                <a:lnTo>
                  <a:pt x="95" y="50"/>
                </a:lnTo>
                <a:lnTo>
                  <a:pt x="94" y="51"/>
                </a:lnTo>
                <a:lnTo>
                  <a:pt x="93" y="51"/>
                </a:lnTo>
                <a:lnTo>
                  <a:pt x="92" y="52"/>
                </a:lnTo>
                <a:lnTo>
                  <a:pt x="91" y="53"/>
                </a:lnTo>
                <a:lnTo>
                  <a:pt x="91" y="55"/>
                </a:lnTo>
                <a:lnTo>
                  <a:pt x="92" y="56"/>
                </a:lnTo>
                <a:lnTo>
                  <a:pt x="93" y="56"/>
                </a:lnTo>
                <a:lnTo>
                  <a:pt x="94" y="57"/>
                </a:lnTo>
                <a:lnTo>
                  <a:pt x="93" y="58"/>
                </a:lnTo>
                <a:lnTo>
                  <a:pt x="93" y="59"/>
                </a:lnTo>
                <a:lnTo>
                  <a:pt x="92" y="60"/>
                </a:lnTo>
                <a:lnTo>
                  <a:pt x="92" y="61"/>
                </a:lnTo>
                <a:lnTo>
                  <a:pt x="92" y="63"/>
                </a:lnTo>
                <a:lnTo>
                  <a:pt x="92" y="64"/>
                </a:lnTo>
                <a:lnTo>
                  <a:pt x="93" y="65"/>
                </a:lnTo>
                <a:lnTo>
                  <a:pt x="95" y="65"/>
                </a:lnTo>
                <a:lnTo>
                  <a:pt x="96" y="65"/>
                </a:lnTo>
                <a:lnTo>
                  <a:pt x="96" y="66"/>
                </a:lnTo>
                <a:lnTo>
                  <a:pt x="97" y="66"/>
                </a:lnTo>
                <a:lnTo>
                  <a:pt x="98" y="66"/>
                </a:lnTo>
                <a:lnTo>
                  <a:pt x="99" y="66"/>
                </a:lnTo>
                <a:lnTo>
                  <a:pt x="100" y="66"/>
                </a:lnTo>
                <a:lnTo>
                  <a:pt x="101" y="65"/>
                </a:lnTo>
                <a:lnTo>
                  <a:pt x="102" y="66"/>
                </a:lnTo>
                <a:lnTo>
                  <a:pt x="103" y="66"/>
                </a:lnTo>
                <a:lnTo>
                  <a:pt x="104" y="67"/>
                </a:lnTo>
                <a:lnTo>
                  <a:pt x="105" y="67"/>
                </a:lnTo>
                <a:lnTo>
                  <a:pt x="106" y="67"/>
                </a:lnTo>
                <a:lnTo>
                  <a:pt x="107" y="67"/>
                </a:lnTo>
                <a:lnTo>
                  <a:pt x="108" y="67"/>
                </a:lnTo>
                <a:lnTo>
                  <a:pt x="110" y="68"/>
                </a:lnTo>
                <a:lnTo>
                  <a:pt x="112" y="69"/>
                </a:lnTo>
                <a:lnTo>
                  <a:pt x="115" y="70"/>
                </a:lnTo>
                <a:lnTo>
                  <a:pt x="117" y="71"/>
                </a:lnTo>
                <a:lnTo>
                  <a:pt x="116" y="73"/>
                </a:lnTo>
                <a:lnTo>
                  <a:pt x="115" y="74"/>
                </a:lnTo>
                <a:lnTo>
                  <a:pt x="113" y="76"/>
                </a:lnTo>
                <a:lnTo>
                  <a:pt x="112" y="77"/>
                </a:lnTo>
                <a:lnTo>
                  <a:pt x="111" y="79"/>
                </a:lnTo>
                <a:lnTo>
                  <a:pt x="110" y="79"/>
                </a:lnTo>
                <a:lnTo>
                  <a:pt x="111" y="80"/>
                </a:lnTo>
                <a:lnTo>
                  <a:pt x="113" y="85"/>
                </a:lnTo>
                <a:lnTo>
                  <a:pt x="115" y="89"/>
                </a:lnTo>
                <a:lnTo>
                  <a:pt x="117" y="93"/>
                </a:lnTo>
                <a:lnTo>
                  <a:pt x="119" y="95"/>
                </a:lnTo>
                <a:lnTo>
                  <a:pt x="119" y="96"/>
                </a:lnTo>
                <a:lnTo>
                  <a:pt x="118" y="94"/>
                </a:lnTo>
                <a:lnTo>
                  <a:pt x="116" y="96"/>
                </a:lnTo>
                <a:lnTo>
                  <a:pt x="113" y="98"/>
                </a:lnTo>
                <a:lnTo>
                  <a:pt x="110" y="100"/>
                </a:lnTo>
                <a:lnTo>
                  <a:pt x="108" y="101"/>
                </a:lnTo>
                <a:lnTo>
                  <a:pt x="107" y="101"/>
                </a:lnTo>
                <a:lnTo>
                  <a:pt x="108" y="101"/>
                </a:lnTo>
                <a:lnTo>
                  <a:pt x="106" y="102"/>
                </a:lnTo>
                <a:lnTo>
                  <a:pt x="104" y="103"/>
                </a:lnTo>
                <a:lnTo>
                  <a:pt x="103" y="103"/>
                </a:lnTo>
                <a:lnTo>
                  <a:pt x="102" y="105"/>
                </a:lnTo>
                <a:lnTo>
                  <a:pt x="101" y="106"/>
                </a:lnTo>
                <a:lnTo>
                  <a:pt x="102" y="108"/>
                </a:lnTo>
                <a:lnTo>
                  <a:pt x="102" y="109"/>
                </a:lnTo>
                <a:lnTo>
                  <a:pt x="101" y="110"/>
                </a:lnTo>
                <a:lnTo>
                  <a:pt x="99" y="111"/>
                </a:lnTo>
                <a:lnTo>
                  <a:pt x="97" y="112"/>
                </a:lnTo>
                <a:lnTo>
                  <a:pt x="92" y="114"/>
                </a:lnTo>
                <a:lnTo>
                  <a:pt x="88" y="115"/>
                </a:lnTo>
                <a:lnTo>
                  <a:pt x="87" y="115"/>
                </a:lnTo>
                <a:lnTo>
                  <a:pt x="86" y="115"/>
                </a:lnTo>
                <a:lnTo>
                  <a:pt x="82" y="114"/>
                </a:lnTo>
                <a:lnTo>
                  <a:pt x="81" y="113"/>
                </a:lnTo>
                <a:lnTo>
                  <a:pt x="80" y="113"/>
                </a:lnTo>
                <a:lnTo>
                  <a:pt x="79" y="112"/>
                </a:lnTo>
                <a:lnTo>
                  <a:pt x="78" y="112"/>
                </a:lnTo>
                <a:lnTo>
                  <a:pt x="76" y="112"/>
                </a:lnTo>
                <a:lnTo>
                  <a:pt x="75" y="113"/>
                </a:lnTo>
                <a:lnTo>
                  <a:pt x="74" y="114"/>
                </a:lnTo>
                <a:lnTo>
                  <a:pt x="72" y="114"/>
                </a:lnTo>
                <a:lnTo>
                  <a:pt x="71" y="115"/>
                </a:lnTo>
                <a:lnTo>
                  <a:pt x="69" y="116"/>
                </a:lnTo>
                <a:lnTo>
                  <a:pt x="69" y="117"/>
                </a:lnTo>
                <a:lnTo>
                  <a:pt x="69" y="116"/>
                </a:lnTo>
                <a:lnTo>
                  <a:pt x="65" y="116"/>
                </a:lnTo>
                <a:lnTo>
                  <a:pt x="63" y="116"/>
                </a:lnTo>
                <a:lnTo>
                  <a:pt x="63" y="115"/>
                </a:lnTo>
                <a:lnTo>
                  <a:pt x="64" y="114"/>
                </a:lnTo>
                <a:lnTo>
                  <a:pt x="65" y="113"/>
                </a:lnTo>
                <a:lnTo>
                  <a:pt x="65" y="112"/>
                </a:lnTo>
                <a:lnTo>
                  <a:pt x="65" y="111"/>
                </a:lnTo>
                <a:lnTo>
                  <a:pt x="65" y="110"/>
                </a:lnTo>
                <a:lnTo>
                  <a:pt x="67" y="109"/>
                </a:lnTo>
                <a:lnTo>
                  <a:pt x="68" y="108"/>
                </a:lnTo>
                <a:lnTo>
                  <a:pt x="70" y="108"/>
                </a:lnTo>
                <a:lnTo>
                  <a:pt x="72" y="107"/>
                </a:lnTo>
                <a:lnTo>
                  <a:pt x="73" y="107"/>
                </a:lnTo>
                <a:lnTo>
                  <a:pt x="73" y="106"/>
                </a:lnTo>
                <a:lnTo>
                  <a:pt x="70" y="105"/>
                </a:lnTo>
                <a:lnTo>
                  <a:pt x="69" y="103"/>
                </a:lnTo>
                <a:lnTo>
                  <a:pt x="68" y="103"/>
                </a:lnTo>
                <a:lnTo>
                  <a:pt x="67" y="103"/>
                </a:lnTo>
                <a:lnTo>
                  <a:pt x="66" y="102"/>
                </a:lnTo>
                <a:lnTo>
                  <a:pt x="65" y="101"/>
                </a:lnTo>
                <a:lnTo>
                  <a:pt x="65" y="100"/>
                </a:lnTo>
                <a:lnTo>
                  <a:pt x="65" y="99"/>
                </a:lnTo>
                <a:lnTo>
                  <a:pt x="64" y="99"/>
                </a:lnTo>
                <a:lnTo>
                  <a:pt x="64" y="100"/>
                </a:lnTo>
                <a:lnTo>
                  <a:pt x="64" y="101"/>
                </a:lnTo>
                <a:lnTo>
                  <a:pt x="63" y="101"/>
                </a:lnTo>
                <a:lnTo>
                  <a:pt x="62" y="101"/>
                </a:lnTo>
                <a:lnTo>
                  <a:pt x="61" y="101"/>
                </a:lnTo>
                <a:lnTo>
                  <a:pt x="59" y="99"/>
                </a:lnTo>
                <a:lnTo>
                  <a:pt x="58" y="99"/>
                </a:lnTo>
                <a:lnTo>
                  <a:pt x="56" y="99"/>
                </a:lnTo>
                <a:lnTo>
                  <a:pt x="54" y="98"/>
                </a:lnTo>
                <a:lnTo>
                  <a:pt x="53" y="98"/>
                </a:lnTo>
                <a:lnTo>
                  <a:pt x="52" y="97"/>
                </a:lnTo>
                <a:lnTo>
                  <a:pt x="50" y="97"/>
                </a:lnTo>
                <a:lnTo>
                  <a:pt x="47" y="96"/>
                </a:lnTo>
                <a:lnTo>
                  <a:pt x="43" y="96"/>
                </a:lnTo>
                <a:lnTo>
                  <a:pt x="42" y="97"/>
                </a:lnTo>
                <a:lnTo>
                  <a:pt x="40" y="97"/>
                </a:lnTo>
                <a:lnTo>
                  <a:pt x="38" y="97"/>
                </a:lnTo>
                <a:lnTo>
                  <a:pt x="37" y="98"/>
                </a:lnTo>
                <a:lnTo>
                  <a:pt x="36" y="98"/>
                </a:lnTo>
                <a:lnTo>
                  <a:pt x="35" y="97"/>
                </a:lnTo>
                <a:lnTo>
                  <a:pt x="34" y="97"/>
                </a:lnTo>
                <a:lnTo>
                  <a:pt x="33" y="96"/>
                </a:lnTo>
                <a:lnTo>
                  <a:pt x="34" y="94"/>
                </a:lnTo>
                <a:lnTo>
                  <a:pt x="33" y="94"/>
                </a:lnTo>
                <a:lnTo>
                  <a:pt x="32" y="94"/>
                </a:lnTo>
                <a:lnTo>
                  <a:pt x="32" y="96"/>
                </a:lnTo>
                <a:lnTo>
                  <a:pt x="31" y="97"/>
                </a:lnTo>
                <a:lnTo>
                  <a:pt x="30" y="97"/>
                </a:lnTo>
                <a:lnTo>
                  <a:pt x="30" y="96"/>
                </a:lnTo>
                <a:lnTo>
                  <a:pt x="30" y="95"/>
                </a:lnTo>
                <a:lnTo>
                  <a:pt x="29" y="94"/>
                </a:lnTo>
                <a:lnTo>
                  <a:pt x="29" y="93"/>
                </a:lnTo>
                <a:lnTo>
                  <a:pt x="29" y="92"/>
                </a:lnTo>
                <a:lnTo>
                  <a:pt x="30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28" y="90"/>
                </a:lnTo>
                <a:lnTo>
                  <a:pt x="27" y="92"/>
                </a:lnTo>
                <a:lnTo>
                  <a:pt x="27" y="93"/>
                </a:lnTo>
                <a:lnTo>
                  <a:pt x="25" y="93"/>
                </a:lnTo>
                <a:lnTo>
                  <a:pt x="24" y="92"/>
                </a:lnTo>
                <a:lnTo>
                  <a:pt x="23" y="92"/>
                </a:lnTo>
                <a:lnTo>
                  <a:pt x="22" y="94"/>
                </a:lnTo>
                <a:lnTo>
                  <a:pt x="21" y="94"/>
                </a:lnTo>
                <a:lnTo>
                  <a:pt x="20" y="95"/>
                </a:lnTo>
                <a:lnTo>
                  <a:pt x="19" y="95"/>
                </a:lnTo>
                <a:lnTo>
                  <a:pt x="18" y="95"/>
                </a:lnTo>
                <a:lnTo>
                  <a:pt x="18" y="96"/>
                </a:lnTo>
                <a:lnTo>
                  <a:pt x="18" y="97"/>
                </a:lnTo>
                <a:lnTo>
                  <a:pt x="17" y="97"/>
                </a:lnTo>
                <a:lnTo>
                  <a:pt x="17" y="96"/>
                </a:lnTo>
                <a:lnTo>
                  <a:pt x="16" y="96"/>
                </a:lnTo>
                <a:lnTo>
                  <a:pt x="15" y="95"/>
                </a:lnTo>
                <a:lnTo>
                  <a:pt x="15" y="94"/>
                </a:lnTo>
                <a:lnTo>
                  <a:pt x="15" y="93"/>
                </a:lnTo>
                <a:lnTo>
                  <a:pt x="14" y="94"/>
                </a:lnTo>
                <a:lnTo>
                  <a:pt x="13" y="94"/>
                </a:lnTo>
                <a:lnTo>
                  <a:pt x="12" y="94"/>
                </a:lnTo>
                <a:lnTo>
                  <a:pt x="11" y="94"/>
                </a:lnTo>
                <a:lnTo>
                  <a:pt x="10" y="93"/>
                </a:lnTo>
                <a:lnTo>
                  <a:pt x="8" y="94"/>
                </a:lnTo>
                <a:lnTo>
                  <a:pt x="7" y="94"/>
                </a:lnTo>
                <a:lnTo>
                  <a:pt x="6" y="95"/>
                </a:lnTo>
                <a:lnTo>
                  <a:pt x="6" y="96"/>
                </a:lnTo>
                <a:lnTo>
                  <a:pt x="5" y="97"/>
                </a:lnTo>
                <a:lnTo>
                  <a:pt x="4" y="97"/>
                </a:lnTo>
                <a:lnTo>
                  <a:pt x="4" y="96"/>
                </a:lnTo>
                <a:lnTo>
                  <a:pt x="4" y="95"/>
                </a:lnTo>
                <a:lnTo>
                  <a:pt x="4" y="94"/>
                </a:lnTo>
                <a:lnTo>
                  <a:pt x="3" y="94"/>
                </a:lnTo>
                <a:lnTo>
                  <a:pt x="1" y="94"/>
                </a:lnTo>
                <a:lnTo>
                  <a:pt x="0" y="94"/>
                </a:lnTo>
                <a:lnTo>
                  <a:pt x="1" y="94"/>
                </a:lnTo>
                <a:lnTo>
                  <a:pt x="2" y="91"/>
                </a:lnTo>
                <a:lnTo>
                  <a:pt x="2" y="89"/>
                </a:lnTo>
                <a:lnTo>
                  <a:pt x="1" y="88"/>
                </a:lnTo>
                <a:lnTo>
                  <a:pt x="1" y="87"/>
                </a:lnTo>
                <a:lnTo>
                  <a:pt x="2" y="87"/>
                </a:lnTo>
                <a:lnTo>
                  <a:pt x="3" y="87"/>
                </a:lnTo>
                <a:lnTo>
                  <a:pt x="4" y="87"/>
                </a:lnTo>
                <a:lnTo>
                  <a:pt x="4" y="86"/>
                </a:lnTo>
                <a:lnTo>
                  <a:pt x="3" y="85"/>
                </a:lnTo>
                <a:lnTo>
                  <a:pt x="3" y="83"/>
                </a:lnTo>
                <a:lnTo>
                  <a:pt x="4" y="83"/>
                </a:lnTo>
                <a:lnTo>
                  <a:pt x="6" y="82"/>
                </a:lnTo>
                <a:lnTo>
                  <a:pt x="7" y="81"/>
                </a:lnTo>
                <a:lnTo>
                  <a:pt x="8" y="80"/>
                </a:lnTo>
                <a:lnTo>
                  <a:pt x="10" y="78"/>
                </a:lnTo>
                <a:lnTo>
                  <a:pt x="11" y="79"/>
                </a:lnTo>
                <a:lnTo>
                  <a:pt x="10" y="79"/>
                </a:lnTo>
                <a:lnTo>
                  <a:pt x="10" y="80"/>
                </a:lnTo>
                <a:lnTo>
                  <a:pt x="8" y="81"/>
                </a:lnTo>
                <a:lnTo>
                  <a:pt x="8" y="82"/>
                </a:lnTo>
                <a:lnTo>
                  <a:pt x="7" y="82"/>
                </a:lnTo>
                <a:lnTo>
                  <a:pt x="7" y="83"/>
                </a:lnTo>
                <a:lnTo>
                  <a:pt x="8" y="83"/>
                </a:lnTo>
                <a:lnTo>
                  <a:pt x="9" y="83"/>
                </a:lnTo>
                <a:lnTo>
                  <a:pt x="10" y="84"/>
                </a:lnTo>
                <a:lnTo>
                  <a:pt x="11" y="85"/>
                </a:lnTo>
                <a:lnTo>
                  <a:pt x="12" y="84"/>
                </a:lnTo>
                <a:lnTo>
                  <a:pt x="13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5" y="82"/>
                </a:lnTo>
                <a:lnTo>
                  <a:pt x="16" y="81"/>
                </a:lnTo>
                <a:lnTo>
                  <a:pt x="17" y="80"/>
                </a:lnTo>
                <a:lnTo>
                  <a:pt x="17" y="79"/>
                </a:lnTo>
                <a:lnTo>
                  <a:pt x="19" y="78"/>
                </a:lnTo>
                <a:lnTo>
                  <a:pt x="19" y="76"/>
                </a:lnTo>
                <a:lnTo>
                  <a:pt x="20" y="75"/>
                </a:lnTo>
                <a:lnTo>
                  <a:pt x="20" y="74"/>
                </a:lnTo>
                <a:lnTo>
                  <a:pt x="19" y="73"/>
                </a:lnTo>
                <a:lnTo>
                  <a:pt x="18" y="73"/>
                </a:lnTo>
                <a:lnTo>
                  <a:pt x="17" y="73"/>
                </a:lnTo>
                <a:lnTo>
                  <a:pt x="16" y="73"/>
                </a:lnTo>
                <a:lnTo>
                  <a:pt x="16" y="72"/>
                </a:lnTo>
                <a:lnTo>
                  <a:pt x="17" y="72"/>
                </a:lnTo>
                <a:lnTo>
                  <a:pt x="18" y="72"/>
                </a:lnTo>
                <a:lnTo>
                  <a:pt x="19" y="72"/>
                </a:lnTo>
                <a:lnTo>
                  <a:pt x="19" y="71"/>
                </a:lnTo>
                <a:lnTo>
                  <a:pt x="18" y="70"/>
                </a:lnTo>
                <a:lnTo>
                  <a:pt x="18" y="71"/>
                </a:lnTo>
                <a:lnTo>
                  <a:pt x="17" y="71"/>
                </a:lnTo>
                <a:lnTo>
                  <a:pt x="16" y="71"/>
                </a:lnTo>
                <a:lnTo>
                  <a:pt x="15" y="71"/>
                </a:lnTo>
                <a:lnTo>
                  <a:pt x="14" y="70"/>
                </a:lnTo>
                <a:lnTo>
                  <a:pt x="14" y="68"/>
                </a:lnTo>
                <a:lnTo>
                  <a:pt x="14" y="67"/>
                </a:lnTo>
                <a:lnTo>
                  <a:pt x="15" y="66"/>
                </a:lnTo>
                <a:lnTo>
                  <a:pt x="16" y="65"/>
                </a:lnTo>
                <a:lnTo>
                  <a:pt x="18" y="63"/>
                </a:lnTo>
                <a:lnTo>
                  <a:pt x="16" y="62"/>
                </a:lnTo>
                <a:lnTo>
                  <a:pt x="16" y="61"/>
                </a:lnTo>
                <a:lnTo>
                  <a:pt x="15" y="61"/>
                </a:lnTo>
                <a:lnTo>
                  <a:pt x="14" y="60"/>
                </a:lnTo>
                <a:lnTo>
                  <a:pt x="13" y="59"/>
                </a:lnTo>
                <a:lnTo>
                  <a:pt x="12" y="59"/>
                </a:lnTo>
                <a:lnTo>
                  <a:pt x="11" y="59"/>
                </a:lnTo>
                <a:lnTo>
                  <a:pt x="11" y="58"/>
                </a:lnTo>
                <a:lnTo>
                  <a:pt x="11" y="57"/>
                </a:lnTo>
                <a:lnTo>
                  <a:pt x="10" y="57"/>
                </a:lnTo>
                <a:lnTo>
                  <a:pt x="9" y="56"/>
                </a:lnTo>
                <a:lnTo>
                  <a:pt x="10" y="55"/>
                </a:lnTo>
                <a:lnTo>
                  <a:pt x="9" y="54"/>
                </a:lnTo>
                <a:lnTo>
                  <a:pt x="8" y="53"/>
                </a:lnTo>
                <a:lnTo>
                  <a:pt x="6" y="53"/>
                </a:lnTo>
                <a:lnTo>
                  <a:pt x="7" y="51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50"/>
                </a:lnTo>
                <a:lnTo>
                  <a:pt x="10" y="49"/>
                </a:lnTo>
                <a:lnTo>
                  <a:pt x="9" y="49"/>
                </a:lnTo>
                <a:lnTo>
                  <a:pt x="8" y="48"/>
                </a:lnTo>
                <a:lnTo>
                  <a:pt x="9" y="48"/>
                </a:lnTo>
                <a:lnTo>
                  <a:pt x="10" y="47"/>
                </a:lnTo>
                <a:lnTo>
                  <a:pt x="11" y="47"/>
                </a:lnTo>
                <a:lnTo>
                  <a:pt x="13" y="48"/>
                </a:lnTo>
                <a:lnTo>
                  <a:pt x="14" y="48"/>
                </a:lnTo>
                <a:lnTo>
                  <a:pt x="16" y="48"/>
                </a:lnTo>
                <a:lnTo>
                  <a:pt x="16" y="47"/>
                </a:lnTo>
                <a:lnTo>
                  <a:pt x="16" y="48"/>
                </a:lnTo>
                <a:lnTo>
                  <a:pt x="17" y="49"/>
                </a:lnTo>
                <a:lnTo>
                  <a:pt x="18" y="51"/>
                </a:lnTo>
                <a:lnTo>
                  <a:pt x="18" y="52"/>
                </a:lnTo>
                <a:lnTo>
                  <a:pt x="19" y="53"/>
                </a:lnTo>
                <a:lnTo>
                  <a:pt x="20" y="54"/>
                </a:lnTo>
                <a:lnTo>
                  <a:pt x="21" y="54"/>
                </a:lnTo>
                <a:lnTo>
                  <a:pt x="23" y="55"/>
                </a:lnTo>
                <a:lnTo>
                  <a:pt x="24" y="55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5083654" y="2854891"/>
            <a:ext cx="680349" cy="697584"/>
          </a:xfrm>
          <a:custGeom>
            <a:avLst/>
            <a:gdLst>
              <a:gd name="T0" fmla="*/ 2147483647 w 116"/>
              <a:gd name="T1" fmla="*/ 2147483647 h 124"/>
              <a:gd name="T2" fmla="*/ 2147483647 w 116"/>
              <a:gd name="T3" fmla="*/ 2147483647 h 124"/>
              <a:gd name="T4" fmla="*/ 2147483647 w 116"/>
              <a:gd name="T5" fmla="*/ 2147483647 h 124"/>
              <a:gd name="T6" fmla="*/ 2147483647 w 116"/>
              <a:gd name="T7" fmla="*/ 2147483647 h 124"/>
              <a:gd name="T8" fmla="*/ 2147483647 w 116"/>
              <a:gd name="T9" fmla="*/ 2147483647 h 124"/>
              <a:gd name="T10" fmla="*/ 2147483647 w 116"/>
              <a:gd name="T11" fmla="*/ 2147483647 h 124"/>
              <a:gd name="T12" fmla="*/ 2147483647 w 116"/>
              <a:gd name="T13" fmla="*/ 2147483647 h 124"/>
              <a:gd name="T14" fmla="*/ 2147483647 w 116"/>
              <a:gd name="T15" fmla="*/ 2147483647 h 124"/>
              <a:gd name="T16" fmla="*/ 2147483647 w 116"/>
              <a:gd name="T17" fmla="*/ 2147483647 h 124"/>
              <a:gd name="T18" fmla="*/ 2147483647 w 116"/>
              <a:gd name="T19" fmla="*/ 2147483647 h 124"/>
              <a:gd name="T20" fmla="*/ 2147483647 w 116"/>
              <a:gd name="T21" fmla="*/ 2147483647 h 124"/>
              <a:gd name="T22" fmla="*/ 2147483647 w 116"/>
              <a:gd name="T23" fmla="*/ 2147483647 h 124"/>
              <a:gd name="T24" fmla="*/ 2147483647 w 116"/>
              <a:gd name="T25" fmla="*/ 2147483647 h 124"/>
              <a:gd name="T26" fmla="*/ 2147483647 w 116"/>
              <a:gd name="T27" fmla="*/ 2147483647 h 124"/>
              <a:gd name="T28" fmla="*/ 2147483647 w 116"/>
              <a:gd name="T29" fmla="*/ 2147483647 h 124"/>
              <a:gd name="T30" fmla="*/ 2147483647 w 116"/>
              <a:gd name="T31" fmla="*/ 2147483647 h 124"/>
              <a:gd name="T32" fmla="*/ 2147483647 w 116"/>
              <a:gd name="T33" fmla="*/ 2147483647 h 124"/>
              <a:gd name="T34" fmla="*/ 2147483647 w 116"/>
              <a:gd name="T35" fmla="*/ 2147483647 h 124"/>
              <a:gd name="T36" fmla="*/ 2147483647 w 116"/>
              <a:gd name="T37" fmla="*/ 2147483647 h 124"/>
              <a:gd name="T38" fmla="*/ 2147483647 w 116"/>
              <a:gd name="T39" fmla="*/ 2147483647 h 124"/>
              <a:gd name="T40" fmla="*/ 2147483647 w 116"/>
              <a:gd name="T41" fmla="*/ 2147483647 h 124"/>
              <a:gd name="T42" fmla="*/ 2147483647 w 116"/>
              <a:gd name="T43" fmla="*/ 2147483647 h 124"/>
              <a:gd name="T44" fmla="*/ 2147483647 w 116"/>
              <a:gd name="T45" fmla="*/ 2147483647 h 124"/>
              <a:gd name="T46" fmla="*/ 2147483647 w 116"/>
              <a:gd name="T47" fmla="*/ 2147483647 h 124"/>
              <a:gd name="T48" fmla="*/ 2147483647 w 116"/>
              <a:gd name="T49" fmla="*/ 2147483647 h 124"/>
              <a:gd name="T50" fmla="*/ 2147483647 w 116"/>
              <a:gd name="T51" fmla="*/ 2147483647 h 124"/>
              <a:gd name="T52" fmla="*/ 2147483647 w 116"/>
              <a:gd name="T53" fmla="*/ 2147483647 h 124"/>
              <a:gd name="T54" fmla="*/ 2147483647 w 116"/>
              <a:gd name="T55" fmla="*/ 2147483647 h 124"/>
              <a:gd name="T56" fmla="*/ 2147483647 w 116"/>
              <a:gd name="T57" fmla="*/ 2147483647 h 124"/>
              <a:gd name="T58" fmla="*/ 2147483647 w 116"/>
              <a:gd name="T59" fmla="*/ 2147483647 h 124"/>
              <a:gd name="T60" fmla="*/ 2147483647 w 116"/>
              <a:gd name="T61" fmla="*/ 2147483647 h 124"/>
              <a:gd name="T62" fmla="*/ 2147483647 w 116"/>
              <a:gd name="T63" fmla="*/ 2147483647 h 124"/>
              <a:gd name="T64" fmla="*/ 2147483647 w 116"/>
              <a:gd name="T65" fmla="*/ 2147483647 h 124"/>
              <a:gd name="T66" fmla="*/ 2147483647 w 116"/>
              <a:gd name="T67" fmla="*/ 2147483647 h 124"/>
              <a:gd name="T68" fmla="*/ 2147483647 w 116"/>
              <a:gd name="T69" fmla="*/ 2147483647 h 124"/>
              <a:gd name="T70" fmla="*/ 2147483647 w 116"/>
              <a:gd name="T71" fmla="*/ 2147483647 h 124"/>
              <a:gd name="T72" fmla="*/ 2147483647 w 116"/>
              <a:gd name="T73" fmla="*/ 2147483647 h 124"/>
              <a:gd name="T74" fmla="*/ 2147483647 w 116"/>
              <a:gd name="T75" fmla="*/ 2147483647 h 124"/>
              <a:gd name="T76" fmla="*/ 2147483647 w 116"/>
              <a:gd name="T77" fmla="*/ 2147483647 h 124"/>
              <a:gd name="T78" fmla="*/ 2147483647 w 116"/>
              <a:gd name="T79" fmla="*/ 2147483647 h 124"/>
              <a:gd name="T80" fmla="*/ 2147483647 w 116"/>
              <a:gd name="T81" fmla="*/ 2147483647 h 124"/>
              <a:gd name="T82" fmla="*/ 2147483647 w 116"/>
              <a:gd name="T83" fmla="*/ 2147483647 h 124"/>
              <a:gd name="T84" fmla="*/ 2147483647 w 116"/>
              <a:gd name="T85" fmla="*/ 2147483647 h 124"/>
              <a:gd name="T86" fmla="*/ 2147483647 w 116"/>
              <a:gd name="T87" fmla="*/ 2147483647 h 124"/>
              <a:gd name="T88" fmla="*/ 2147483647 w 116"/>
              <a:gd name="T89" fmla="*/ 2147483647 h 124"/>
              <a:gd name="T90" fmla="*/ 2147483647 w 116"/>
              <a:gd name="T91" fmla="*/ 2147483647 h 124"/>
              <a:gd name="T92" fmla="*/ 2147483647 w 116"/>
              <a:gd name="T93" fmla="*/ 2147483647 h 124"/>
              <a:gd name="T94" fmla="*/ 2147483647 w 116"/>
              <a:gd name="T95" fmla="*/ 2147483647 h 124"/>
              <a:gd name="T96" fmla="*/ 2147483647 w 116"/>
              <a:gd name="T97" fmla="*/ 2147483647 h 124"/>
              <a:gd name="T98" fmla="*/ 2147483647 w 116"/>
              <a:gd name="T99" fmla="*/ 2147483647 h 124"/>
              <a:gd name="T100" fmla="*/ 2147483647 w 116"/>
              <a:gd name="T101" fmla="*/ 2147483647 h 124"/>
              <a:gd name="T102" fmla="*/ 2147483647 w 116"/>
              <a:gd name="T103" fmla="*/ 2147483647 h 124"/>
              <a:gd name="T104" fmla="*/ 2147483647 w 116"/>
              <a:gd name="T105" fmla="*/ 2147483647 h 124"/>
              <a:gd name="T106" fmla="*/ 2147483647 w 116"/>
              <a:gd name="T107" fmla="*/ 2147483647 h 124"/>
              <a:gd name="T108" fmla="*/ 2147483647 w 116"/>
              <a:gd name="T109" fmla="*/ 2147483647 h 124"/>
              <a:gd name="T110" fmla="*/ 2147483647 w 116"/>
              <a:gd name="T111" fmla="*/ 2147483647 h 124"/>
              <a:gd name="T112" fmla="*/ 2147483647 w 116"/>
              <a:gd name="T113" fmla="*/ 2147483647 h 124"/>
              <a:gd name="T114" fmla="*/ 2147483647 w 116"/>
              <a:gd name="T115" fmla="*/ 2147483647 h 124"/>
              <a:gd name="T116" fmla="*/ 2147483647 w 116"/>
              <a:gd name="T117" fmla="*/ 2147483647 h 12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6"/>
              <a:gd name="T178" fmla="*/ 0 h 124"/>
              <a:gd name="T179" fmla="*/ 116 w 116"/>
              <a:gd name="T180" fmla="*/ 124 h 12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6" h="124">
                <a:moveTo>
                  <a:pt x="14" y="55"/>
                </a:moveTo>
                <a:lnTo>
                  <a:pt x="12" y="53"/>
                </a:lnTo>
                <a:lnTo>
                  <a:pt x="11" y="53"/>
                </a:lnTo>
                <a:lnTo>
                  <a:pt x="10" y="53"/>
                </a:lnTo>
                <a:lnTo>
                  <a:pt x="9" y="53"/>
                </a:lnTo>
                <a:lnTo>
                  <a:pt x="9" y="54"/>
                </a:lnTo>
                <a:lnTo>
                  <a:pt x="9" y="55"/>
                </a:lnTo>
                <a:lnTo>
                  <a:pt x="8" y="56"/>
                </a:lnTo>
                <a:lnTo>
                  <a:pt x="7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3" y="57"/>
                </a:lnTo>
                <a:lnTo>
                  <a:pt x="2" y="57"/>
                </a:lnTo>
                <a:lnTo>
                  <a:pt x="1" y="58"/>
                </a:lnTo>
                <a:lnTo>
                  <a:pt x="0" y="59"/>
                </a:lnTo>
                <a:lnTo>
                  <a:pt x="0" y="61"/>
                </a:lnTo>
                <a:lnTo>
                  <a:pt x="1" y="62"/>
                </a:lnTo>
                <a:lnTo>
                  <a:pt x="2" y="62"/>
                </a:lnTo>
                <a:lnTo>
                  <a:pt x="3" y="63"/>
                </a:lnTo>
                <a:lnTo>
                  <a:pt x="2" y="64"/>
                </a:lnTo>
                <a:lnTo>
                  <a:pt x="2" y="65"/>
                </a:lnTo>
                <a:lnTo>
                  <a:pt x="1" y="66"/>
                </a:lnTo>
                <a:lnTo>
                  <a:pt x="1" y="67"/>
                </a:lnTo>
                <a:lnTo>
                  <a:pt x="1" y="69"/>
                </a:lnTo>
                <a:lnTo>
                  <a:pt x="1" y="70"/>
                </a:lnTo>
                <a:lnTo>
                  <a:pt x="2" y="71"/>
                </a:lnTo>
                <a:lnTo>
                  <a:pt x="4" y="71"/>
                </a:lnTo>
                <a:lnTo>
                  <a:pt x="5" y="71"/>
                </a:lnTo>
                <a:lnTo>
                  <a:pt x="5" y="72"/>
                </a:lnTo>
                <a:lnTo>
                  <a:pt x="6" y="72"/>
                </a:lnTo>
                <a:lnTo>
                  <a:pt x="7" y="72"/>
                </a:lnTo>
                <a:lnTo>
                  <a:pt x="8" y="72"/>
                </a:lnTo>
                <a:lnTo>
                  <a:pt x="9" y="72"/>
                </a:lnTo>
                <a:lnTo>
                  <a:pt x="10" y="71"/>
                </a:lnTo>
                <a:lnTo>
                  <a:pt x="11" y="72"/>
                </a:lnTo>
                <a:lnTo>
                  <a:pt x="12" y="72"/>
                </a:lnTo>
                <a:lnTo>
                  <a:pt x="13" y="73"/>
                </a:lnTo>
                <a:lnTo>
                  <a:pt x="14" y="73"/>
                </a:lnTo>
                <a:lnTo>
                  <a:pt x="15" y="73"/>
                </a:lnTo>
                <a:lnTo>
                  <a:pt x="16" y="73"/>
                </a:lnTo>
                <a:lnTo>
                  <a:pt x="17" y="73"/>
                </a:lnTo>
                <a:lnTo>
                  <a:pt x="19" y="74"/>
                </a:lnTo>
                <a:lnTo>
                  <a:pt x="21" y="75"/>
                </a:lnTo>
                <a:lnTo>
                  <a:pt x="24" y="76"/>
                </a:lnTo>
                <a:lnTo>
                  <a:pt x="26" y="77"/>
                </a:lnTo>
                <a:lnTo>
                  <a:pt x="25" y="79"/>
                </a:lnTo>
                <a:lnTo>
                  <a:pt x="24" y="80"/>
                </a:lnTo>
                <a:lnTo>
                  <a:pt x="22" y="82"/>
                </a:lnTo>
                <a:lnTo>
                  <a:pt x="21" y="83"/>
                </a:lnTo>
                <a:lnTo>
                  <a:pt x="20" y="85"/>
                </a:lnTo>
                <a:lnTo>
                  <a:pt x="19" y="85"/>
                </a:lnTo>
                <a:lnTo>
                  <a:pt x="20" y="86"/>
                </a:lnTo>
                <a:lnTo>
                  <a:pt x="22" y="91"/>
                </a:lnTo>
                <a:lnTo>
                  <a:pt x="24" y="95"/>
                </a:lnTo>
                <a:lnTo>
                  <a:pt x="26" y="99"/>
                </a:lnTo>
                <a:lnTo>
                  <a:pt x="28" y="101"/>
                </a:lnTo>
                <a:lnTo>
                  <a:pt x="28" y="102"/>
                </a:lnTo>
                <a:lnTo>
                  <a:pt x="29" y="102"/>
                </a:lnTo>
                <a:lnTo>
                  <a:pt x="30" y="102"/>
                </a:lnTo>
                <a:lnTo>
                  <a:pt x="32" y="100"/>
                </a:lnTo>
                <a:lnTo>
                  <a:pt x="34" y="101"/>
                </a:lnTo>
                <a:lnTo>
                  <a:pt x="36" y="102"/>
                </a:lnTo>
                <a:lnTo>
                  <a:pt x="37" y="103"/>
                </a:lnTo>
                <a:lnTo>
                  <a:pt x="39" y="102"/>
                </a:lnTo>
                <a:lnTo>
                  <a:pt x="40" y="101"/>
                </a:lnTo>
                <a:lnTo>
                  <a:pt x="43" y="105"/>
                </a:lnTo>
                <a:lnTo>
                  <a:pt x="46" y="108"/>
                </a:lnTo>
                <a:lnTo>
                  <a:pt x="45" y="107"/>
                </a:lnTo>
                <a:lnTo>
                  <a:pt x="47" y="109"/>
                </a:lnTo>
                <a:lnTo>
                  <a:pt x="47" y="110"/>
                </a:lnTo>
                <a:lnTo>
                  <a:pt x="50" y="109"/>
                </a:lnTo>
                <a:lnTo>
                  <a:pt x="52" y="112"/>
                </a:lnTo>
                <a:lnTo>
                  <a:pt x="48" y="114"/>
                </a:lnTo>
                <a:lnTo>
                  <a:pt x="48" y="116"/>
                </a:lnTo>
                <a:lnTo>
                  <a:pt x="50" y="118"/>
                </a:lnTo>
                <a:lnTo>
                  <a:pt x="51" y="120"/>
                </a:lnTo>
                <a:lnTo>
                  <a:pt x="52" y="121"/>
                </a:lnTo>
                <a:lnTo>
                  <a:pt x="55" y="118"/>
                </a:lnTo>
                <a:lnTo>
                  <a:pt x="57" y="117"/>
                </a:lnTo>
                <a:lnTo>
                  <a:pt x="58" y="117"/>
                </a:lnTo>
                <a:lnTo>
                  <a:pt x="57" y="118"/>
                </a:lnTo>
                <a:lnTo>
                  <a:pt x="57" y="119"/>
                </a:lnTo>
                <a:lnTo>
                  <a:pt x="59" y="120"/>
                </a:lnTo>
                <a:lnTo>
                  <a:pt x="61" y="120"/>
                </a:lnTo>
                <a:lnTo>
                  <a:pt x="62" y="120"/>
                </a:lnTo>
                <a:lnTo>
                  <a:pt x="64" y="117"/>
                </a:lnTo>
                <a:lnTo>
                  <a:pt x="66" y="114"/>
                </a:lnTo>
                <a:lnTo>
                  <a:pt x="65" y="113"/>
                </a:lnTo>
                <a:lnTo>
                  <a:pt x="66" y="112"/>
                </a:lnTo>
                <a:lnTo>
                  <a:pt x="67" y="112"/>
                </a:lnTo>
                <a:lnTo>
                  <a:pt x="68" y="112"/>
                </a:lnTo>
                <a:lnTo>
                  <a:pt x="70" y="110"/>
                </a:lnTo>
                <a:lnTo>
                  <a:pt x="70" y="109"/>
                </a:lnTo>
                <a:lnTo>
                  <a:pt x="71" y="108"/>
                </a:lnTo>
                <a:lnTo>
                  <a:pt x="71" y="107"/>
                </a:lnTo>
                <a:lnTo>
                  <a:pt x="71" y="106"/>
                </a:lnTo>
                <a:lnTo>
                  <a:pt x="73" y="106"/>
                </a:lnTo>
                <a:lnTo>
                  <a:pt x="74" y="104"/>
                </a:lnTo>
                <a:lnTo>
                  <a:pt x="75" y="104"/>
                </a:lnTo>
                <a:lnTo>
                  <a:pt x="76" y="106"/>
                </a:lnTo>
                <a:lnTo>
                  <a:pt x="76" y="107"/>
                </a:lnTo>
                <a:lnTo>
                  <a:pt x="76" y="108"/>
                </a:lnTo>
                <a:lnTo>
                  <a:pt x="77" y="109"/>
                </a:lnTo>
                <a:lnTo>
                  <a:pt x="78" y="110"/>
                </a:lnTo>
                <a:lnTo>
                  <a:pt x="75" y="110"/>
                </a:lnTo>
                <a:lnTo>
                  <a:pt x="74" y="111"/>
                </a:lnTo>
                <a:lnTo>
                  <a:pt x="75" y="111"/>
                </a:lnTo>
                <a:lnTo>
                  <a:pt x="78" y="111"/>
                </a:lnTo>
                <a:lnTo>
                  <a:pt x="80" y="111"/>
                </a:lnTo>
                <a:lnTo>
                  <a:pt x="81" y="111"/>
                </a:lnTo>
                <a:lnTo>
                  <a:pt x="83" y="112"/>
                </a:lnTo>
                <a:lnTo>
                  <a:pt x="84" y="113"/>
                </a:lnTo>
                <a:lnTo>
                  <a:pt x="86" y="113"/>
                </a:lnTo>
                <a:lnTo>
                  <a:pt x="87" y="113"/>
                </a:lnTo>
                <a:lnTo>
                  <a:pt x="88" y="114"/>
                </a:lnTo>
                <a:lnTo>
                  <a:pt x="88" y="115"/>
                </a:lnTo>
                <a:lnTo>
                  <a:pt x="88" y="116"/>
                </a:lnTo>
                <a:lnTo>
                  <a:pt x="88" y="117"/>
                </a:lnTo>
                <a:lnTo>
                  <a:pt x="87" y="118"/>
                </a:lnTo>
                <a:lnTo>
                  <a:pt x="88" y="119"/>
                </a:lnTo>
                <a:lnTo>
                  <a:pt x="88" y="120"/>
                </a:lnTo>
                <a:lnTo>
                  <a:pt x="88" y="121"/>
                </a:lnTo>
                <a:lnTo>
                  <a:pt x="89" y="122"/>
                </a:lnTo>
                <a:lnTo>
                  <a:pt x="89" y="123"/>
                </a:lnTo>
                <a:lnTo>
                  <a:pt x="90" y="123"/>
                </a:lnTo>
                <a:lnTo>
                  <a:pt x="91" y="124"/>
                </a:lnTo>
                <a:lnTo>
                  <a:pt x="93" y="123"/>
                </a:lnTo>
                <a:lnTo>
                  <a:pt x="95" y="122"/>
                </a:lnTo>
                <a:lnTo>
                  <a:pt x="95" y="121"/>
                </a:lnTo>
                <a:lnTo>
                  <a:pt x="96" y="119"/>
                </a:lnTo>
                <a:lnTo>
                  <a:pt x="98" y="116"/>
                </a:lnTo>
                <a:lnTo>
                  <a:pt x="98" y="114"/>
                </a:lnTo>
                <a:lnTo>
                  <a:pt x="100" y="113"/>
                </a:lnTo>
                <a:lnTo>
                  <a:pt x="100" y="112"/>
                </a:lnTo>
                <a:lnTo>
                  <a:pt x="102" y="111"/>
                </a:lnTo>
                <a:lnTo>
                  <a:pt x="106" y="113"/>
                </a:lnTo>
                <a:lnTo>
                  <a:pt x="105" y="113"/>
                </a:lnTo>
                <a:lnTo>
                  <a:pt x="107" y="114"/>
                </a:lnTo>
                <a:lnTo>
                  <a:pt x="108" y="114"/>
                </a:lnTo>
                <a:lnTo>
                  <a:pt x="109" y="114"/>
                </a:lnTo>
                <a:lnTo>
                  <a:pt x="110" y="115"/>
                </a:lnTo>
                <a:lnTo>
                  <a:pt x="111" y="114"/>
                </a:lnTo>
                <a:lnTo>
                  <a:pt x="112" y="113"/>
                </a:lnTo>
                <a:lnTo>
                  <a:pt x="113" y="111"/>
                </a:lnTo>
                <a:lnTo>
                  <a:pt x="113" y="110"/>
                </a:lnTo>
                <a:lnTo>
                  <a:pt x="113" y="109"/>
                </a:lnTo>
                <a:lnTo>
                  <a:pt x="113" y="107"/>
                </a:lnTo>
                <a:lnTo>
                  <a:pt x="112" y="106"/>
                </a:lnTo>
                <a:lnTo>
                  <a:pt x="111" y="104"/>
                </a:lnTo>
                <a:lnTo>
                  <a:pt x="110" y="103"/>
                </a:lnTo>
                <a:lnTo>
                  <a:pt x="109" y="103"/>
                </a:lnTo>
                <a:lnTo>
                  <a:pt x="108" y="104"/>
                </a:lnTo>
                <a:lnTo>
                  <a:pt x="108" y="103"/>
                </a:lnTo>
                <a:lnTo>
                  <a:pt x="107" y="103"/>
                </a:lnTo>
                <a:lnTo>
                  <a:pt x="107" y="102"/>
                </a:lnTo>
                <a:lnTo>
                  <a:pt x="108" y="101"/>
                </a:lnTo>
                <a:lnTo>
                  <a:pt x="108" y="100"/>
                </a:lnTo>
                <a:lnTo>
                  <a:pt x="107" y="99"/>
                </a:lnTo>
                <a:lnTo>
                  <a:pt x="106" y="100"/>
                </a:lnTo>
                <a:lnTo>
                  <a:pt x="105" y="101"/>
                </a:lnTo>
                <a:lnTo>
                  <a:pt x="104" y="102"/>
                </a:lnTo>
                <a:lnTo>
                  <a:pt x="104" y="101"/>
                </a:lnTo>
                <a:lnTo>
                  <a:pt x="103" y="100"/>
                </a:lnTo>
                <a:lnTo>
                  <a:pt x="104" y="99"/>
                </a:lnTo>
                <a:lnTo>
                  <a:pt x="105" y="98"/>
                </a:lnTo>
                <a:lnTo>
                  <a:pt x="106" y="98"/>
                </a:lnTo>
                <a:lnTo>
                  <a:pt x="106" y="97"/>
                </a:lnTo>
                <a:lnTo>
                  <a:pt x="105" y="97"/>
                </a:lnTo>
                <a:lnTo>
                  <a:pt x="100" y="91"/>
                </a:lnTo>
                <a:lnTo>
                  <a:pt x="98" y="91"/>
                </a:lnTo>
                <a:lnTo>
                  <a:pt x="94" y="96"/>
                </a:lnTo>
                <a:lnTo>
                  <a:pt x="92" y="95"/>
                </a:lnTo>
                <a:lnTo>
                  <a:pt x="92" y="94"/>
                </a:lnTo>
                <a:lnTo>
                  <a:pt x="91" y="93"/>
                </a:lnTo>
                <a:lnTo>
                  <a:pt x="91" y="92"/>
                </a:lnTo>
                <a:lnTo>
                  <a:pt x="91" y="91"/>
                </a:lnTo>
                <a:lnTo>
                  <a:pt x="92" y="91"/>
                </a:lnTo>
                <a:lnTo>
                  <a:pt x="94" y="89"/>
                </a:lnTo>
                <a:lnTo>
                  <a:pt x="96" y="88"/>
                </a:lnTo>
                <a:lnTo>
                  <a:pt x="97" y="86"/>
                </a:lnTo>
                <a:lnTo>
                  <a:pt x="98" y="86"/>
                </a:lnTo>
                <a:lnTo>
                  <a:pt x="99" y="85"/>
                </a:lnTo>
                <a:lnTo>
                  <a:pt x="100" y="83"/>
                </a:lnTo>
                <a:lnTo>
                  <a:pt x="101" y="82"/>
                </a:lnTo>
                <a:lnTo>
                  <a:pt x="102" y="81"/>
                </a:lnTo>
                <a:lnTo>
                  <a:pt x="103" y="80"/>
                </a:lnTo>
                <a:lnTo>
                  <a:pt x="103" y="81"/>
                </a:lnTo>
                <a:lnTo>
                  <a:pt x="104" y="81"/>
                </a:lnTo>
                <a:lnTo>
                  <a:pt x="105" y="80"/>
                </a:lnTo>
                <a:lnTo>
                  <a:pt x="107" y="80"/>
                </a:lnTo>
                <a:lnTo>
                  <a:pt x="109" y="80"/>
                </a:lnTo>
                <a:lnTo>
                  <a:pt x="110" y="79"/>
                </a:lnTo>
                <a:lnTo>
                  <a:pt x="110" y="78"/>
                </a:lnTo>
                <a:lnTo>
                  <a:pt x="110" y="77"/>
                </a:lnTo>
                <a:lnTo>
                  <a:pt x="110" y="76"/>
                </a:lnTo>
                <a:lnTo>
                  <a:pt x="109" y="76"/>
                </a:lnTo>
                <a:lnTo>
                  <a:pt x="109" y="75"/>
                </a:lnTo>
                <a:lnTo>
                  <a:pt x="110" y="74"/>
                </a:lnTo>
                <a:lnTo>
                  <a:pt x="111" y="74"/>
                </a:lnTo>
                <a:lnTo>
                  <a:pt x="112" y="74"/>
                </a:lnTo>
                <a:lnTo>
                  <a:pt x="112" y="73"/>
                </a:lnTo>
                <a:lnTo>
                  <a:pt x="113" y="73"/>
                </a:lnTo>
                <a:lnTo>
                  <a:pt x="112" y="72"/>
                </a:lnTo>
                <a:lnTo>
                  <a:pt x="112" y="71"/>
                </a:lnTo>
                <a:lnTo>
                  <a:pt x="112" y="70"/>
                </a:lnTo>
                <a:lnTo>
                  <a:pt x="113" y="70"/>
                </a:lnTo>
                <a:lnTo>
                  <a:pt x="114" y="70"/>
                </a:lnTo>
                <a:lnTo>
                  <a:pt x="115" y="70"/>
                </a:lnTo>
                <a:lnTo>
                  <a:pt x="115" y="69"/>
                </a:lnTo>
                <a:lnTo>
                  <a:pt x="115" y="68"/>
                </a:lnTo>
                <a:lnTo>
                  <a:pt x="114" y="67"/>
                </a:lnTo>
                <a:lnTo>
                  <a:pt x="114" y="66"/>
                </a:lnTo>
                <a:lnTo>
                  <a:pt x="114" y="65"/>
                </a:lnTo>
                <a:lnTo>
                  <a:pt x="115" y="65"/>
                </a:lnTo>
                <a:lnTo>
                  <a:pt x="115" y="64"/>
                </a:lnTo>
                <a:lnTo>
                  <a:pt x="115" y="62"/>
                </a:lnTo>
                <a:lnTo>
                  <a:pt x="115" y="61"/>
                </a:lnTo>
                <a:lnTo>
                  <a:pt x="115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8"/>
                </a:lnTo>
                <a:lnTo>
                  <a:pt x="115" y="57"/>
                </a:lnTo>
                <a:lnTo>
                  <a:pt x="115" y="56"/>
                </a:lnTo>
                <a:lnTo>
                  <a:pt x="113" y="54"/>
                </a:lnTo>
                <a:lnTo>
                  <a:pt x="113" y="53"/>
                </a:lnTo>
                <a:lnTo>
                  <a:pt x="113" y="52"/>
                </a:lnTo>
                <a:lnTo>
                  <a:pt x="114" y="51"/>
                </a:lnTo>
                <a:lnTo>
                  <a:pt x="113" y="49"/>
                </a:lnTo>
                <a:lnTo>
                  <a:pt x="113" y="48"/>
                </a:lnTo>
                <a:lnTo>
                  <a:pt x="111" y="47"/>
                </a:lnTo>
                <a:lnTo>
                  <a:pt x="110" y="46"/>
                </a:lnTo>
                <a:lnTo>
                  <a:pt x="109" y="46"/>
                </a:lnTo>
                <a:lnTo>
                  <a:pt x="107" y="44"/>
                </a:lnTo>
                <a:lnTo>
                  <a:pt x="108" y="44"/>
                </a:lnTo>
                <a:lnTo>
                  <a:pt x="109" y="44"/>
                </a:lnTo>
                <a:lnTo>
                  <a:pt x="109" y="43"/>
                </a:lnTo>
                <a:lnTo>
                  <a:pt x="109" y="42"/>
                </a:lnTo>
                <a:lnTo>
                  <a:pt x="109" y="41"/>
                </a:lnTo>
                <a:lnTo>
                  <a:pt x="107" y="40"/>
                </a:lnTo>
                <a:lnTo>
                  <a:pt x="106" y="40"/>
                </a:lnTo>
                <a:lnTo>
                  <a:pt x="105" y="39"/>
                </a:lnTo>
                <a:lnTo>
                  <a:pt x="105" y="37"/>
                </a:lnTo>
                <a:lnTo>
                  <a:pt x="105" y="36"/>
                </a:lnTo>
                <a:lnTo>
                  <a:pt x="103" y="36"/>
                </a:lnTo>
                <a:lnTo>
                  <a:pt x="103" y="37"/>
                </a:lnTo>
                <a:lnTo>
                  <a:pt x="102" y="37"/>
                </a:lnTo>
                <a:lnTo>
                  <a:pt x="101" y="38"/>
                </a:lnTo>
                <a:lnTo>
                  <a:pt x="101" y="39"/>
                </a:lnTo>
                <a:lnTo>
                  <a:pt x="100" y="39"/>
                </a:lnTo>
                <a:lnTo>
                  <a:pt x="98" y="39"/>
                </a:lnTo>
                <a:lnTo>
                  <a:pt x="97" y="39"/>
                </a:lnTo>
                <a:lnTo>
                  <a:pt x="96" y="39"/>
                </a:lnTo>
                <a:lnTo>
                  <a:pt x="96" y="40"/>
                </a:lnTo>
                <a:lnTo>
                  <a:pt x="95" y="40"/>
                </a:lnTo>
                <a:lnTo>
                  <a:pt x="94" y="39"/>
                </a:lnTo>
                <a:lnTo>
                  <a:pt x="93" y="38"/>
                </a:lnTo>
                <a:lnTo>
                  <a:pt x="92" y="38"/>
                </a:lnTo>
                <a:lnTo>
                  <a:pt x="91" y="37"/>
                </a:lnTo>
                <a:lnTo>
                  <a:pt x="90" y="37"/>
                </a:lnTo>
                <a:lnTo>
                  <a:pt x="89" y="37"/>
                </a:lnTo>
                <a:lnTo>
                  <a:pt x="88" y="37"/>
                </a:lnTo>
                <a:lnTo>
                  <a:pt x="87" y="36"/>
                </a:lnTo>
                <a:lnTo>
                  <a:pt x="88" y="34"/>
                </a:lnTo>
                <a:lnTo>
                  <a:pt x="87" y="34"/>
                </a:lnTo>
                <a:lnTo>
                  <a:pt x="87" y="33"/>
                </a:lnTo>
                <a:lnTo>
                  <a:pt x="88" y="31"/>
                </a:lnTo>
                <a:lnTo>
                  <a:pt x="89" y="31"/>
                </a:lnTo>
                <a:lnTo>
                  <a:pt x="90" y="30"/>
                </a:lnTo>
                <a:lnTo>
                  <a:pt x="90" y="29"/>
                </a:lnTo>
                <a:lnTo>
                  <a:pt x="89" y="26"/>
                </a:lnTo>
                <a:lnTo>
                  <a:pt x="85" y="23"/>
                </a:lnTo>
                <a:lnTo>
                  <a:pt x="82" y="20"/>
                </a:lnTo>
                <a:lnTo>
                  <a:pt x="80" y="17"/>
                </a:lnTo>
                <a:lnTo>
                  <a:pt x="77" y="18"/>
                </a:lnTo>
                <a:lnTo>
                  <a:pt x="76" y="18"/>
                </a:lnTo>
                <a:lnTo>
                  <a:pt x="73" y="18"/>
                </a:lnTo>
                <a:lnTo>
                  <a:pt x="68" y="16"/>
                </a:lnTo>
                <a:lnTo>
                  <a:pt x="65" y="15"/>
                </a:lnTo>
                <a:lnTo>
                  <a:pt x="62" y="15"/>
                </a:lnTo>
                <a:lnTo>
                  <a:pt x="60" y="14"/>
                </a:lnTo>
                <a:lnTo>
                  <a:pt x="58" y="13"/>
                </a:lnTo>
                <a:lnTo>
                  <a:pt x="57" y="13"/>
                </a:lnTo>
                <a:lnTo>
                  <a:pt x="56" y="13"/>
                </a:lnTo>
                <a:lnTo>
                  <a:pt x="54" y="12"/>
                </a:lnTo>
                <a:lnTo>
                  <a:pt x="53" y="11"/>
                </a:lnTo>
                <a:lnTo>
                  <a:pt x="46" y="7"/>
                </a:lnTo>
                <a:lnTo>
                  <a:pt x="45" y="6"/>
                </a:lnTo>
                <a:lnTo>
                  <a:pt x="44" y="5"/>
                </a:lnTo>
                <a:lnTo>
                  <a:pt x="42" y="4"/>
                </a:lnTo>
                <a:lnTo>
                  <a:pt x="37" y="3"/>
                </a:lnTo>
                <a:lnTo>
                  <a:pt x="34" y="2"/>
                </a:lnTo>
                <a:lnTo>
                  <a:pt x="31" y="2"/>
                </a:lnTo>
                <a:lnTo>
                  <a:pt x="30" y="1"/>
                </a:lnTo>
                <a:lnTo>
                  <a:pt x="28" y="0"/>
                </a:lnTo>
                <a:lnTo>
                  <a:pt x="27" y="2"/>
                </a:lnTo>
                <a:lnTo>
                  <a:pt x="25" y="5"/>
                </a:lnTo>
                <a:lnTo>
                  <a:pt x="24" y="7"/>
                </a:lnTo>
                <a:lnTo>
                  <a:pt x="22" y="9"/>
                </a:lnTo>
                <a:lnTo>
                  <a:pt x="17" y="15"/>
                </a:lnTo>
                <a:lnTo>
                  <a:pt x="15" y="16"/>
                </a:lnTo>
                <a:lnTo>
                  <a:pt x="14" y="16"/>
                </a:lnTo>
                <a:lnTo>
                  <a:pt x="12" y="17"/>
                </a:lnTo>
                <a:lnTo>
                  <a:pt x="10" y="17"/>
                </a:lnTo>
                <a:lnTo>
                  <a:pt x="8" y="17"/>
                </a:lnTo>
                <a:lnTo>
                  <a:pt x="7" y="17"/>
                </a:lnTo>
                <a:lnTo>
                  <a:pt x="6" y="16"/>
                </a:lnTo>
                <a:lnTo>
                  <a:pt x="5" y="14"/>
                </a:lnTo>
                <a:lnTo>
                  <a:pt x="5" y="13"/>
                </a:lnTo>
                <a:lnTo>
                  <a:pt x="5" y="11"/>
                </a:lnTo>
                <a:lnTo>
                  <a:pt x="5" y="9"/>
                </a:lnTo>
                <a:lnTo>
                  <a:pt x="5" y="10"/>
                </a:lnTo>
                <a:lnTo>
                  <a:pt x="4" y="12"/>
                </a:lnTo>
                <a:lnTo>
                  <a:pt x="3" y="13"/>
                </a:lnTo>
                <a:lnTo>
                  <a:pt x="3" y="14"/>
                </a:lnTo>
                <a:lnTo>
                  <a:pt x="4" y="14"/>
                </a:lnTo>
                <a:lnTo>
                  <a:pt x="5" y="15"/>
                </a:lnTo>
                <a:lnTo>
                  <a:pt x="5" y="16"/>
                </a:lnTo>
                <a:lnTo>
                  <a:pt x="4" y="17"/>
                </a:lnTo>
                <a:lnTo>
                  <a:pt x="5" y="18"/>
                </a:lnTo>
                <a:lnTo>
                  <a:pt x="5" y="19"/>
                </a:lnTo>
                <a:lnTo>
                  <a:pt x="5" y="20"/>
                </a:lnTo>
                <a:lnTo>
                  <a:pt x="3" y="22"/>
                </a:lnTo>
                <a:lnTo>
                  <a:pt x="3" y="23"/>
                </a:lnTo>
                <a:lnTo>
                  <a:pt x="4" y="22"/>
                </a:lnTo>
                <a:lnTo>
                  <a:pt x="5" y="23"/>
                </a:lnTo>
                <a:lnTo>
                  <a:pt x="4" y="24"/>
                </a:lnTo>
                <a:lnTo>
                  <a:pt x="5" y="24"/>
                </a:lnTo>
                <a:lnTo>
                  <a:pt x="6" y="24"/>
                </a:lnTo>
                <a:lnTo>
                  <a:pt x="6" y="25"/>
                </a:lnTo>
                <a:lnTo>
                  <a:pt x="7" y="25"/>
                </a:lnTo>
                <a:lnTo>
                  <a:pt x="7" y="26"/>
                </a:lnTo>
                <a:lnTo>
                  <a:pt x="5" y="26"/>
                </a:lnTo>
                <a:lnTo>
                  <a:pt x="5" y="27"/>
                </a:lnTo>
                <a:lnTo>
                  <a:pt x="4" y="27"/>
                </a:lnTo>
                <a:lnTo>
                  <a:pt x="3" y="28"/>
                </a:lnTo>
                <a:lnTo>
                  <a:pt x="3" y="29"/>
                </a:lnTo>
                <a:lnTo>
                  <a:pt x="4" y="29"/>
                </a:lnTo>
                <a:lnTo>
                  <a:pt x="5" y="28"/>
                </a:lnTo>
                <a:lnTo>
                  <a:pt x="6" y="28"/>
                </a:lnTo>
                <a:lnTo>
                  <a:pt x="7" y="26"/>
                </a:lnTo>
                <a:lnTo>
                  <a:pt x="9" y="25"/>
                </a:lnTo>
                <a:lnTo>
                  <a:pt x="11" y="23"/>
                </a:lnTo>
                <a:lnTo>
                  <a:pt x="12" y="22"/>
                </a:lnTo>
                <a:lnTo>
                  <a:pt x="13" y="21"/>
                </a:lnTo>
                <a:lnTo>
                  <a:pt x="14" y="21"/>
                </a:lnTo>
                <a:lnTo>
                  <a:pt x="15" y="21"/>
                </a:lnTo>
                <a:lnTo>
                  <a:pt x="17" y="22"/>
                </a:lnTo>
                <a:lnTo>
                  <a:pt x="18" y="23"/>
                </a:lnTo>
                <a:lnTo>
                  <a:pt x="20" y="23"/>
                </a:lnTo>
                <a:lnTo>
                  <a:pt x="22" y="23"/>
                </a:lnTo>
                <a:lnTo>
                  <a:pt x="24" y="22"/>
                </a:lnTo>
                <a:lnTo>
                  <a:pt x="27" y="21"/>
                </a:lnTo>
                <a:lnTo>
                  <a:pt x="28" y="21"/>
                </a:lnTo>
                <a:lnTo>
                  <a:pt x="30" y="21"/>
                </a:lnTo>
                <a:lnTo>
                  <a:pt x="31" y="21"/>
                </a:lnTo>
                <a:lnTo>
                  <a:pt x="33" y="23"/>
                </a:lnTo>
                <a:lnTo>
                  <a:pt x="33" y="24"/>
                </a:lnTo>
                <a:lnTo>
                  <a:pt x="32" y="26"/>
                </a:lnTo>
                <a:lnTo>
                  <a:pt x="32" y="27"/>
                </a:lnTo>
                <a:lnTo>
                  <a:pt x="30" y="27"/>
                </a:lnTo>
                <a:lnTo>
                  <a:pt x="29" y="28"/>
                </a:lnTo>
                <a:lnTo>
                  <a:pt x="30" y="30"/>
                </a:lnTo>
                <a:lnTo>
                  <a:pt x="32" y="31"/>
                </a:lnTo>
                <a:lnTo>
                  <a:pt x="32" y="33"/>
                </a:lnTo>
                <a:lnTo>
                  <a:pt x="33" y="35"/>
                </a:lnTo>
                <a:lnTo>
                  <a:pt x="31" y="37"/>
                </a:lnTo>
                <a:lnTo>
                  <a:pt x="28" y="38"/>
                </a:lnTo>
                <a:lnTo>
                  <a:pt x="27" y="40"/>
                </a:lnTo>
                <a:lnTo>
                  <a:pt x="26" y="40"/>
                </a:lnTo>
                <a:lnTo>
                  <a:pt x="26" y="41"/>
                </a:lnTo>
                <a:lnTo>
                  <a:pt x="25" y="42"/>
                </a:lnTo>
                <a:lnTo>
                  <a:pt x="23" y="43"/>
                </a:lnTo>
                <a:lnTo>
                  <a:pt x="22" y="45"/>
                </a:lnTo>
                <a:lnTo>
                  <a:pt x="21" y="46"/>
                </a:lnTo>
                <a:lnTo>
                  <a:pt x="22" y="47"/>
                </a:lnTo>
                <a:lnTo>
                  <a:pt x="21" y="48"/>
                </a:lnTo>
                <a:lnTo>
                  <a:pt x="21" y="49"/>
                </a:lnTo>
                <a:lnTo>
                  <a:pt x="21" y="52"/>
                </a:lnTo>
                <a:lnTo>
                  <a:pt x="20" y="52"/>
                </a:lnTo>
                <a:lnTo>
                  <a:pt x="19" y="52"/>
                </a:lnTo>
                <a:lnTo>
                  <a:pt x="19" y="54"/>
                </a:lnTo>
                <a:lnTo>
                  <a:pt x="18" y="54"/>
                </a:lnTo>
                <a:lnTo>
                  <a:pt x="17" y="54"/>
                </a:lnTo>
                <a:lnTo>
                  <a:pt x="17" y="55"/>
                </a:lnTo>
                <a:lnTo>
                  <a:pt x="18" y="55"/>
                </a:lnTo>
                <a:lnTo>
                  <a:pt x="19" y="56"/>
                </a:lnTo>
                <a:lnTo>
                  <a:pt x="20" y="56"/>
                </a:lnTo>
                <a:lnTo>
                  <a:pt x="21" y="56"/>
                </a:lnTo>
                <a:lnTo>
                  <a:pt x="21" y="55"/>
                </a:lnTo>
                <a:lnTo>
                  <a:pt x="22" y="55"/>
                </a:lnTo>
                <a:lnTo>
                  <a:pt x="23" y="55"/>
                </a:lnTo>
                <a:lnTo>
                  <a:pt x="22" y="56"/>
                </a:lnTo>
                <a:lnTo>
                  <a:pt x="21" y="57"/>
                </a:lnTo>
                <a:lnTo>
                  <a:pt x="21" y="58"/>
                </a:lnTo>
                <a:lnTo>
                  <a:pt x="20" y="59"/>
                </a:lnTo>
                <a:lnTo>
                  <a:pt x="19" y="58"/>
                </a:lnTo>
                <a:lnTo>
                  <a:pt x="18" y="57"/>
                </a:lnTo>
                <a:lnTo>
                  <a:pt x="17" y="57"/>
                </a:lnTo>
                <a:lnTo>
                  <a:pt x="17" y="56"/>
                </a:lnTo>
                <a:lnTo>
                  <a:pt x="14" y="5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2000"/>
            </a:schemeClr>
          </a:solidFill>
          <a:ln w="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8" name="Freeform 22"/>
          <p:cNvSpPr>
            <a:spLocks/>
          </p:cNvSpPr>
          <p:nvPr/>
        </p:nvSpPr>
        <p:spPr bwMode="auto">
          <a:xfrm>
            <a:off x="3182360" y="4222028"/>
            <a:ext cx="780019" cy="735992"/>
          </a:xfrm>
          <a:custGeom>
            <a:avLst/>
            <a:gdLst>
              <a:gd name="T0" fmla="*/ 2147483647 w 133"/>
              <a:gd name="T1" fmla="*/ 2147483647 h 131"/>
              <a:gd name="T2" fmla="*/ 2147483647 w 133"/>
              <a:gd name="T3" fmla="*/ 2147483647 h 131"/>
              <a:gd name="T4" fmla="*/ 2147483647 w 133"/>
              <a:gd name="T5" fmla="*/ 2147483647 h 131"/>
              <a:gd name="T6" fmla="*/ 2147483647 w 133"/>
              <a:gd name="T7" fmla="*/ 2147483647 h 131"/>
              <a:gd name="T8" fmla="*/ 2147483647 w 133"/>
              <a:gd name="T9" fmla="*/ 2147483647 h 131"/>
              <a:gd name="T10" fmla="*/ 2147483647 w 133"/>
              <a:gd name="T11" fmla="*/ 2147483647 h 131"/>
              <a:gd name="T12" fmla="*/ 2147483647 w 133"/>
              <a:gd name="T13" fmla="*/ 2147483647 h 131"/>
              <a:gd name="T14" fmla="*/ 2147483647 w 133"/>
              <a:gd name="T15" fmla="*/ 2147483647 h 131"/>
              <a:gd name="T16" fmla="*/ 2147483647 w 133"/>
              <a:gd name="T17" fmla="*/ 2147483647 h 131"/>
              <a:gd name="T18" fmla="*/ 2147483647 w 133"/>
              <a:gd name="T19" fmla="*/ 2147483647 h 131"/>
              <a:gd name="T20" fmla="*/ 2147483647 w 133"/>
              <a:gd name="T21" fmla="*/ 2147483647 h 131"/>
              <a:gd name="T22" fmla="*/ 2147483647 w 133"/>
              <a:gd name="T23" fmla="*/ 2147483647 h 131"/>
              <a:gd name="T24" fmla="*/ 2147483647 w 133"/>
              <a:gd name="T25" fmla="*/ 2147483647 h 131"/>
              <a:gd name="T26" fmla="*/ 2147483647 w 133"/>
              <a:gd name="T27" fmla="*/ 2147483647 h 131"/>
              <a:gd name="T28" fmla="*/ 2147483647 w 133"/>
              <a:gd name="T29" fmla="*/ 2147483647 h 131"/>
              <a:gd name="T30" fmla="*/ 2147483647 w 133"/>
              <a:gd name="T31" fmla="*/ 2147483647 h 131"/>
              <a:gd name="T32" fmla="*/ 2147483647 w 133"/>
              <a:gd name="T33" fmla="*/ 2147483647 h 131"/>
              <a:gd name="T34" fmla="*/ 2147483647 w 133"/>
              <a:gd name="T35" fmla="*/ 2147483647 h 131"/>
              <a:gd name="T36" fmla="*/ 0 w 133"/>
              <a:gd name="T37" fmla="*/ 2147483647 h 131"/>
              <a:gd name="T38" fmla="*/ 2147483647 w 133"/>
              <a:gd name="T39" fmla="*/ 2147483647 h 131"/>
              <a:gd name="T40" fmla="*/ 2147483647 w 133"/>
              <a:gd name="T41" fmla="*/ 2147483647 h 131"/>
              <a:gd name="T42" fmla="*/ 2147483647 w 133"/>
              <a:gd name="T43" fmla="*/ 2147483647 h 131"/>
              <a:gd name="T44" fmla="*/ 2147483647 w 133"/>
              <a:gd name="T45" fmla="*/ 2147483647 h 131"/>
              <a:gd name="T46" fmla="*/ 2147483647 w 133"/>
              <a:gd name="T47" fmla="*/ 2147483647 h 131"/>
              <a:gd name="T48" fmla="*/ 2147483647 w 133"/>
              <a:gd name="T49" fmla="*/ 2147483647 h 131"/>
              <a:gd name="T50" fmla="*/ 2147483647 w 133"/>
              <a:gd name="T51" fmla="*/ 2147483647 h 131"/>
              <a:gd name="T52" fmla="*/ 2147483647 w 133"/>
              <a:gd name="T53" fmla="*/ 2147483647 h 131"/>
              <a:gd name="T54" fmla="*/ 2147483647 w 133"/>
              <a:gd name="T55" fmla="*/ 2147483647 h 131"/>
              <a:gd name="T56" fmla="*/ 2147483647 w 133"/>
              <a:gd name="T57" fmla="*/ 2147483647 h 131"/>
              <a:gd name="T58" fmla="*/ 2147483647 w 133"/>
              <a:gd name="T59" fmla="*/ 2147483647 h 131"/>
              <a:gd name="T60" fmla="*/ 2147483647 w 133"/>
              <a:gd name="T61" fmla="*/ 2147483647 h 131"/>
              <a:gd name="T62" fmla="*/ 2147483647 w 133"/>
              <a:gd name="T63" fmla="*/ 2147483647 h 131"/>
              <a:gd name="T64" fmla="*/ 2147483647 w 133"/>
              <a:gd name="T65" fmla="*/ 2147483647 h 131"/>
              <a:gd name="T66" fmla="*/ 2147483647 w 133"/>
              <a:gd name="T67" fmla="*/ 2147483647 h 131"/>
              <a:gd name="T68" fmla="*/ 2147483647 w 133"/>
              <a:gd name="T69" fmla="*/ 2147483647 h 131"/>
              <a:gd name="T70" fmla="*/ 2147483647 w 133"/>
              <a:gd name="T71" fmla="*/ 2147483647 h 131"/>
              <a:gd name="T72" fmla="*/ 2147483647 w 133"/>
              <a:gd name="T73" fmla="*/ 2147483647 h 131"/>
              <a:gd name="T74" fmla="*/ 2147483647 w 133"/>
              <a:gd name="T75" fmla="*/ 2147483647 h 131"/>
              <a:gd name="T76" fmla="*/ 2147483647 w 133"/>
              <a:gd name="T77" fmla="*/ 2147483647 h 131"/>
              <a:gd name="T78" fmla="*/ 2147483647 w 133"/>
              <a:gd name="T79" fmla="*/ 2147483647 h 131"/>
              <a:gd name="T80" fmla="*/ 2147483647 w 133"/>
              <a:gd name="T81" fmla="*/ 2147483647 h 131"/>
              <a:gd name="T82" fmla="*/ 2147483647 w 133"/>
              <a:gd name="T83" fmla="*/ 2147483647 h 131"/>
              <a:gd name="T84" fmla="*/ 2147483647 w 133"/>
              <a:gd name="T85" fmla="*/ 2147483647 h 131"/>
              <a:gd name="T86" fmla="*/ 2147483647 w 133"/>
              <a:gd name="T87" fmla="*/ 2147483647 h 131"/>
              <a:gd name="T88" fmla="*/ 2147483647 w 133"/>
              <a:gd name="T89" fmla="*/ 2147483647 h 131"/>
              <a:gd name="T90" fmla="*/ 2147483647 w 133"/>
              <a:gd name="T91" fmla="*/ 2147483647 h 131"/>
              <a:gd name="T92" fmla="*/ 2147483647 w 133"/>
              <a:gd name="T93" fmla="*/ 2147483647 h 131"/>
              <a:gd name="T94" fmla="*/ 2147483647 w 133"/>
              <a:gd name="T95" fmla="*/ 2147483647 h 131"/>
              <a:gd name="T96" fmla="*/ 2147483647 w 133"/>
              <a:gd name="T97" fmla="*/ 2147483647 h 131"/>
              <a:gd name="T98" fmla="*/ 2147483647 w 133"/>
              <a:gd name="T99" fmla="*/ 2147483647 h 131"/>
              <a:gd name="T100" fmla="*/ 2147483647 w 133"/>
              <a:gd name="T101" fmla="*/ 2147483647 h 131"/>
              <a:gd name="T102" fmla="*/ 2147483647 w 133"/>
              <a:gd name="T103" fmla="*/ 2147483647 h 131"/>
              <a:gd name="T104" fmla="*/ 2147483647 w 133"/>
              <a:gd name="T105" fmla="*/ 2147483647 h 131"/>
              <a:gd name="T106" fmla="*/ 2147483647 w 133"/>
              <a:gd name="T107" fmla="*/ 2147483647 h 131"/>
              <a:gd name="T108" fmla="*/ 2147483647 w 133"/>
              <a:gd name="T109" fmla="*/ 2147483647 h 131"/>
              <a:gd name="T110" fmla="*/ 2147483647 w 133"/>
              <a:gd name="T111" fmla="*/ 2147483647 h 1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33"/>
              <a:gd name="T169" fmla="*/ 0 h 131"/>
              <a:gd name="T170" fmla="*/ 133 w 133"/>
              <a:gd name="T171" fmla="*/ 131 h 13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33" h="131">
                <a:moveTo>
                  <a:pt x="45" y="29"/>
                </a:moveTo>
                <a:lnTo>
                  <a:pt x="45" y="29"/>
                </a:lnTo>
                <a:lnTo>
                  <a:pt x="44" y="30"/>
                </a:lnTo>
                <a:lnTo>
                  <a:pt x="44" y="29"/>
                </a:lnTo>
                <a:lnTo>
                  <a:pt x="44" y="27"/>
                </a:lnTo>
                <a:lnTo>
                  <a:pt x="45" y="26"/>
                </a:lnTo>
                <a:lnTo>
                  <a:pt x="46" y="25"/>
                </a:lnTo>
                <a:lnTo>
                  <a:pt x="47" y="26"/>
                </a:lnTo>
                <a:lnTo>
                  <a:pt x="47" y="27"/>
                </a:lnTo>
                <a:lnTo>
                  <a:pt x="48" y="27"/>
                </a:lnTo>
                <a:lnTo>
                  <a:pt x="49" y="28"/>
                </a:lnTo>
                <a:lnTo>
                  <a:pt x="50" y="28"/>
                </a:lnTo>
                <a:lnTo>
                  <a:pt x="52" y="28"/>
                </a:lnTo>
                <a:lnTo>
                  <a:pt x="53" y="28"/>
                </a:lnTo>
                <a:lnTo>
                  <a:pt x="53" y="29"/>
                </a:lnTo>
                <a:lnTo>
                  <a:pt x="54" y="29"/>
                </a:lnTo>
                <a:lnTo>
                  <a:pt x="55" y="29"/>
                </a:lnTo>
                <a:lnTo>
                  <a:pt x="56" y="29"/>
                </a:lnTo>
                <a:lnTo>
                  <a:pt x="58" y="29"/>
                </a:lnTo>
                <a:lnTo>
                  <a:pt x="58" y="28"/>
                </a:lnTo>
                <a:lnTo>
                  <a:pt x="59" y="28"/>
                </a:lnTo>
                <a:lnTo>
                  <a:pt x="58" y="27"/>
                </a:lnTo>
                <a:lnTo>
                  <a:pt x="57" y="27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2"/>
                </a:lnTo>
                <a:lnTo>
                  <a:pt x="57" y="22"/>
                </a:lnTo>
                <a:lnTo>
                  <a:pt x="58" y="22"/>
                </a:lnTo>
                <a:lnTo>
                  <a:pt x="59" y="22"/>
                </a:lnTo>
                <a:lnTo>
                  <a:pt x="60" y="22"/>
                </a:lnTo>
                <a:lnTo>
                  <a:pt x="60" y="21"/>
                </a:lnTo>
                <a:lnTo>
                  <a:pt x="61" y="20"/>
                </a:lnTo>
                <a:lnTo>
                  <a:pt x="60" y="19"/>
                </a:lnTo>
                <a:lnTo>
                  <a:pt x="59" y="19"/>
                </a:lnTo>
                <a:lnTo>
                  <a:pt x="58" y="19"/>
                </a:lnTo>
                <a:lnTo>
                  <a:pt x="57" y="19"/>
                </a:lnTo>
                <a:lnTo>
                  <a:pt x="56" y="19"/>
                </a:lnTo>
                <a:lnTo>
                  <a:pt x="55" y="18"/>
                </a:lnTo>
                <a:lnTo>
                  <a:pt x="56" y="17"/>
                </a:lnTo>
                <a:lnTo>
                  <a:pt x="57" y="17"/>
                </a:lnTo>
                <a:lnTo>
                  <a:pt x="58" y="16"/>
                </a:lnTo>
                <a:lnTo>
                  <a:pt x="58" y="15"/>
                </a:lnTo>
                <a:lnTo>
                  <a:pt x="58" y="14"/>
                </a:lnTo>
                <a:lnTo>
                  <a:pt x="59" y="14"/>
                </a:lnTo>
                <a:lnTo>
                  <a:pt x="59" y="13"/>
                </a:lnTo>
                <a:lnTo>
                  <a:pt x="58" y="12"/>
                </a:lnTo>
                <a:lnTo>
                  <a:pt x="57" y="12"/>
                </a:lnTo>
                <a:lnTo>
                  <a:pt x="57" y="11"/>
                </a:lnTo>
                <a:lnTo>
                  <a:pt x="58" y="11"/>
                </a:lnTo>
                <a:lnTo>
                  <a:pt x="59" y="10"/>
                </a:lnTo>
                <a:lnTo>
                  <a:pt x="60" y="8"/>
                </a:lnTo>
                <a:lnTo>
                  <a:pt x="61" y="9"/>
                </a:lnTo>
                <a:lnTo>
                  <a:pt x="61" y="10"/>
                </a:lnTo>
                <a:lnTo>
                  <a:pt x="61" y="11"/>
                </a:lnTo>
                <a:lnTo>
                  <a:pt x="62" y="11"/>
                </a:lnTo>
                <a:lnTo>
                  <a:pt x="63" y="11"/>
                </a:lnTo>
                <a:lnTo>
                  <a:pt x="64" y="12"/>
                </a:lnTo>
                <a:lnTo>
                  <a:pt x="64" y="13"/>
                </a:lnTo>
                <a:lnTo>
                  <a:pt x="64" y="14"/>
                </a:lnTo>
                <a:lnTo>
                  <a:pt x="63" y="15"/>
                </a:lnTo>
                <a:lnTo>
                  <a:pt x="64" y="16"/>
                </a:lnTo>
                <a:lnTo>
                  <a:pt x="63" y="15"/>
                </a:lnTo>
                <a:lnTo>
                  <a:pt x="64" y="16"/>
                </a:lnTo>
                <a:lnTo>
                  <a:pt x="65" y="16"/>
                </a:lnTo>
                <a:lnTo>
                  <a:pt x="66" y="17"/>
                </a:lnTo>
                <a:lnTo>
                  <a:pt x="67" y="17"/>
                </a:lnTo>
                <a:lnTo>
                  <a:pt x="67" y="18"/>
                </a:lnTo>
                <a:lnTo>
                  <a:pt x="68" y="17"/>
                </a:lnTo>
                <a:lnTo>
                  <a:pt x="69" y="16"/>
                </a:lnTo>
                <a:lnTo>
                  <a:pt x="70" y="15"/>
                </a:lnTo>
                <a:lnTo>
                  <a:pt x="68" y="15"/>
                </a:lnTo>
                <a:lnTo>
                  <a:pt x="67" y="15"/>
                </a:lnTo>
                <a:lnTo>
                  <a:pt x="67" y="14"/>
                </a:lnTo>
                <a:lnTo>
                  <a:pt x="67" y="12"/>
                </a:lnTo>
                <a:lnTo>
                  <a:pt x="68" y="12"/>
                </a:lnTo>
                <a:lnTo>
                  <a:pt x="69" y="12"/>
                </a:lnTo>
                <a:lnTo>
                  <a:pt x="69" y="11"/>
                </a:lnTo>
                <a:lnTo>
                  <a:pt x="70" y="10"/>
                </a:lnTo>
                <a:lnTo>
                  <a:pt x="71" y="9"/>
                </a:lnTo>
                <a:lnTo>
                  <a:pt x="71" y="8"/>
                </a:lnTo>
                <a:lnTo>
                  <a:pt x="69" y="7"/>
                </a:lnTo>
                <a:lnTo>
                  <a:pt x="67" y="7"/>
                </a:lnTo>
                <a:lnTo>
                  <a:pt x="65" y="8"/>
                </a:lnTo>
                <a:lnTo>
                  <a:pt x="63" y="7"/>
                </a:lnTo>
                <a:lnTo>
                  <a:pt x="61" y="7"/>
                </a:lnTo>
                <a:lnTo>
                  <a:pt x="60" y="6"/>
                </a:lnTo>
                <a:lnTo>
                  <a:pt x="60" y="4"/>
                </a:lnTo>
                <a:lnTo>
                  <a:pt x="59" y="3"/>
                </a:lnTo>
                <a:lnTo>
                  <a:pt x="53" y="3"/>
                </a:lnTo>
                <a:lnTo>
                  <a:pt x="52" y="2"/>
                </a:lnTo>
                <a:lnTo>
                  <a:pt x="52" y="1"/>
                </a:lnTo>
                <a:lnTo>
                  <a:pt x="51" y="2"/>
                </a:lnTo>
                <a:lnTo>
                  <a:pt x="50" y="2"/>
                </a:lnTo>
                <a:lnTo>
                  <a:pt x="49" y="3"/>
                </a:lnTo>
                <a:lnTo>
                  <a:pt x="48" y="2"/>
                </a:lnTo>
                <a:lnTo>
                  <a:pt x="44" y="2"/>
                </a:lnTo>
                <a:lnTo>
                  <a:pt x="33" y="0"/>
                </a:lnTo>
                <a:lnTo>
                  <a:pt x="30" y="2"/>
                </a:lnTo>
                <a:lnTo>
                  <a:pt x="28" y="2"/>
                </a:lnTo>
                <a:lnTo>
                  <a:pt x="26" y="3"/>
                </a:lnTo>
                <a:lnTo>
                  <a:pt x="24" y="4"/>
                </a:lnTo>
                <a:lnTo>
                  <a:pt x="22" y="5"/>
                </a:lnTo>
                <a:lnTo>
                  <a:pt x="21" y="7"/>
                </a:lnTo>
                <a:lnTo>
                  <a:pt x="20" y="7"/>
                </a:lnTo>
                <a:lnTo>
                  <a:pt x="15" y="8"/>
                </a:lnTo>
                <a:lnTo>
                  <a:pt x="13" y="8"/>
                </a:lnTo>
                <a:lnTo>
                  <a:pt x="12" y="8"/>
                </a:lnTo>
                <a:lnTo>
                  <a:pt x="12" y="9"/>
                </a:lnTo>
                <a:lnTo>
                  <a:pt x="10" y="11"/>
                </a:lnTo>
                <a:lnTo>
                  <a:pt x="10" y="14"/>
                </a:lnTo>
                <a:lnTo>
                  <a:pt x="12" y="14"/>
                </a:lnTo>
                <a:lnTo>
                  <a:pt x="13" y="14"/>
                </a:lnTo>
                <a:lnTo>
                  <a:pt x="13" y="18"/>
                </a:lnTo>
                <a:lnTo>
                  <a:pt x="13" y="21"/>
                </a:lnTo>
                <a:lnTo>
                  <a:pt x="13" y="23"/>
                </a:lnTo>
                <a:lnTo>
                  <a:pt x="13" y="24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2" y="29"/>
                </a:lnTo>
                <a:lnTo>
                  <a:pt x="15" y="29"/>
                </a:lnTo>
                <a:lnTo>
                  <a:pt x="15" y="30"/>
                </a:lnTo>
                <a:lnTo>
                  <a:pt x="12" y="30"/>
                </a:lnTo>
                <a:lnTo>
                  <a:pt x="12" y="32"/>
                </a:lnTo>
                <a:lnTo>
                  <a:pt x="12" y="34"/>
                </a:lnTo>
                <a:lnTo>
                  <a:pt x="12" y="37"/>
                </a:lnTo>
                <a:lnTo>
                  <a:pt x="12" y="39"/>
                </a:lnTo>
                <a:lnTo>
                  <a:pt x="13" y="39"/>
                </a:lnTo>
                <a:lnTo>
                  <a:pt x="12" y="40"/>
                </a:lnTo>
                <a:lnTo>
                  <a:pt x="10" y="43"/>
                </a:lnTo>
                <a:lnTo>
                  <a:pt x="7" y="46"/>
                </a:lnTo>
                <a:lnTo>
                  <a:pt x="5" y="48"/>
                </a:lnTo>
                <a:lnTo>
                  <a:pt x="3" y="49"/>
                </a:lnTo>
                <a:lnTo>
                  <a:pt x="2" y="50"/>
                </a:lnTo>
                <a:lnTo>
                  <a:pt x="0" y="51"/>
                </a:lnTo>
                <a:lnTo>
                  <a:pt x="0" y="52"/>
                </a:lnTo>
                <a:lnTo>
                  <a:pt x="0" y="53"/>
                </a:lnTo>
                <a:lnTo>
                  <a:pt x="0" y="56"/>
                </a:lnTo>
                <a:lnTo>
                  <a:pt x="0" y="57"/>
                </a:lnTo>
                <a:lnTo>
                  <a:pt x="2" y="58"/>
                </a:lnTo>
                <a:lnTo>
                  <a:pt x="5" y="58"/>
                </a:lnTo>
                <a:lnTo>
                  <a:pt x="6" y="58"/>
                </a:lnTo>
                <a:lnTo>
                  <a:pt x="6" y="60"/>
                </a:lnTo>
                <a:lnTo>
                  <a:pt x="7" y="62"/>
                </a:lnTo>
                <a:lnTo>
                  <a:pt x="6" y="62"/>
                </a:lnTo>
                <a:lnTo>
                  <a:pt x="5" y="62"/>
                </a:lnTo>
                <a:lnTo>
                  <a:pt x="9" y="71"/>
                </a:lnTo>
                <a:lnTo>
                  <a:pt x="8" y="72"/>
                </a:lnTo>
                <a:lnTo>
                  <a:pt x="8" y="74"/>
                </a:lnTo>
                <a:lnTo>
                  <a:pt x="8" y="76"/>
                </a:lnTo>
                <a:lnTo>
                  <a:pt x="9" y="78"/>
                </a:lnTo>
                <a:lnTo>
                  <a:pt x="10" y="80"/>
                </a:lnTo>
                <a:lnTo>
                  <a:pt x="10" y="81"/>
                </a:lnTo>
                <a:lnTo>
                  <a:pt x="9" y="87"/>
                </a:lnTo>
                <a:lnTo>
                  <a:pt x="9" y="91"/>
                </a:lnTo>
                <a:lnTo>
                  <a:pt x="10" y="97"/>
                </a:lnTo>
                <a:lnTo>
                  <a:pt x="11" y="101"/>
                </a:lnTo>
                <a:lnTo>
                  <a:pt x="11" y="103"/>
                </a:lnTo>
                <a:lnTo>
                  <a:pt x="12" y="103"/>
                </a:lnTo>
                <a:lnTo>
                  <a:pt x="14" y="102"/>
                </a:lnTo>
                <a:lnTo>
                  <a:pt x="15" y="103"/>
                </a:lnTo>
                <a:lnTo>
                  <a:pt x="18" y="103"/>
                </a:lnTo>
                <a:lnTo>
                  <a:pt x="20" y="103"/>
                </a:lnTo>
                <a:lnTo>
                  <a:pt x="21" y="103"/>
                </a:lnTo>
                <a:lnTo>
                  <a:pt x="20" y="101"/>
                </a:lnTo>
                <a:lnTo>
                  <a:pt x="20" y="100"/>
                </a:lnTo>
                <a:lnTo>
                  <a:pt x="22" y="100"/>
                </a:lnTo>
                <a:lnTo>
                  <a:pt x="24" y="99"/>
                </a:lnTo>
                <a:lnTo>
                  <a:pt x="26" y="98"/>
                </a:lnTo>
                <a:lnTo>
                  <a:pt x="24" y="96"/>
                </a:lnTo>
                <a:lnTo>
                  <a:pt x="24" y="95"/>
                </a:lnTo>
                <a:lnTo>
                  <a:pt x="23" y="95"/>
                </a:lnTo>
                <a:lnTo>
                  <a:pt x="23" y="94"/>
                </a:lnTo>
                <a:lnTo>
                  <a:pt x="24" y="94"/>
                </a:lnTo>
                <a:lnTo>
                  <a:pt x="25" y="94"/>
                </a:lnTo>
                <a:lnTo>
                  <a:pt x="26" y="94"/>
                </a:lnTo>
                <a:lnTo>
                  <a:pt x="25" y="93"/>
                </a:lnTo>
                <a:lnTo>
                  <a:pt x="27" y="92"/>
                </a:lnTo>
                <a:lnTo>
                  <a:pt x="28" y="92"/>
                </a:lnTo>
                <a:lnTo>
                  <a:pt x="28" y="93"/>
                </a:lnTo>
                <a:lnTo>
                  <a:pt x="27" y="93"/>
                </a:lnTo>
                <a:lnTo>
                  <a:pt x="27" y="94"/>
                </a:lnTo>
                <a:lnTo>
                  <a:pt x="29" y="94"/>
                </a:lnTo>
                <a:lnTo>
                  <a:pt x="29" y="93"/>
                </a:lnTo>
                <a:lnTo>
                  <a:pt x="30" y="92"/>
                </a:lnTo>
                <a:lnTo>
                  <a:pt x="31" y="94"/>
                </a:lnTo>
                <a:lnTo>
                  <a:pt x="34" y="99"/>
                </a:lnTo>
                <a:lnTo>
                  <a:pt x="36" y="104"/>
                </a:lnTo>
                <a:lnTo>
                  <a:pt x="37" y="108"/>
                </a:lnTo>
                <a:lnTo>
                  <a:pt x="39" y="107"/>
                </a:lnTo>
                <a:lnTo>
                  <a:pt x="41" y="106"/>
                </a:lnTo>
                <a:lnTo>
                  <a:pt x="43" y="110"/>
                </a:lnTo>
                <a:lnTo>
                  <a:pt x="43" y="115"/>
                </a:lnTo>
                <a:lnTo>
                  <a:pt x="44" y="117"/>
                </a:lnTo>
                <a:lnTo>
                  <a:pt x="45" y="120"/>
                </a:lnTo>
                <a:lnTo>
                  <a:pt x="48" y="124"/>
                </a:lnTo>
                <a:lnTo>
                  <a:pt x="45" y="126"/>
                </a:lnTo>
                <a:lnTo>
                  <a:pt x="44" y="126"/>
                </a:lnTo>
                <a:lnTo>
                  <a:pt x="44" y="127"/>
                </a:lnTo>
                <a:lnTo>
                  <a:pt x="46" y="129"/>
                </a:lnTo>
                <a:lnTo>
                  <a:pt x="47" y="129"/>
                </a:lnTo>
                <a:lnTo>
                  <a:pt x="49" y="131"/>
                </a:lnTo>
                <a:lnTo>
                  <a:pt x="52" y="128"/>
                </a:lnTo>
                <a:lnTo>
                  <a:pt x="54" y="126"/>
                </a:lnTo>
                <a:lnTo>
                  <a:pt x="55" y="125"/>
                </a:lnTo>
                <a:lnTo>
                  <a:pt x="56" y="125"/>
                </a:lnTo>
                <a:lnTo>
                  <a:pt x="57" y="126"/>
                </a:lnTo>
                <a:lnTo>
                  <a:pt x="58" y="124"/>
                </a:lnTo>
                <a:lnTo>
                  <a:pt x="61" y="122"/>
                </a:lnTo>
                <a:lnTo>
                  <a:pt x="63" y="120"/>
                </a:lnTo>
                <a:lnTo>
                  <a:pt x="64" y="119"/>
                </a:lnTo>
                <a:lnTo>
                  <a:pt x="65" y="118"/>
                </a:lnTo>
                <a:lnTo>
                  <a:pt x="66" y="117"/>
                </a:lnTo>
                <a:lnTo>
                  <a:pt x="67" y="116"/>
                </a:lnTo>
                <a:lnTo>
                  <a:pt x="70" y="114"/>
                </a:lnTo>
                <a:lnTo>
                  <a:pt x="71" y="114"/>
                </a:lnTo>
                <a:lnTo>
                  <a:pt x="73" y="113"/>
                </a:lnTo>
                <a:lnTo>
                  <a:pt x="76" y="112"/>
                </a:lnTo>
                <a:lnTo>
                  <a:pt x="78" y="112"/>
                </a:lnTo>
                <a:lnTo>
                  <a:pt x="79" y="113"/>
                </a:lnTo>
                <a:lnTo>
                  <a:pt x="79" y="114"/>
                </a:lnTo>
                <a:lnTo>
                  <a:pt x="80" y="116"/>
                </a:lnTo>
                <a:lnTo>
                  <a:pt x="81" y="118"/>
                </a:lnTo>
                <a:lnTo>
                  <a:pt x="81" y="119"/>
                </a:lnTo>
                <a:lnTo>
                  <a:pt x="82" y="119"/>
                </a:lnTo>
                <a:lnTo>
                  <a:pt x="82" y="118"/>
                </a:lnTo>
                <a:lnTo>
                  <a:pt x="89" y="122"/>
                </a:lnTo>
                <a:lnTo>
                  <a:pt x="90" y="122"/>
                </a:lnTo>
                <a:lnTo>
                  <a:pt x="82" y="118"/>
                </a:lnTo>
                <a:lnTo>
                  <a:pt x="90" y="122"/>
                </a:lnTo>
                <a:lnTo>
                  <a:pt x="93" y="121"/>
                </a:lnTo>
                <a:lnTo>
                  <a:pt x="96" y="117"/>
                </a:lnTo>
                <a:lnTo>
                  <a:pt x="99" y="120"/>
                </a:lnTo>
                <a:lnTo>
                  <a:pt x="101" y="120"/>
                </a:lnTo>
                <a:lnTo>
                  <a:pt x="101" y="124"/>
                </a:lnTo>
                <a:lnTo>
                  <a:pt x="100" y="127"/>
                </a:lnTo>
                <a:lnTo>
                  <a:pt x="107" y="127"/>
                </a:lnTo>
                <a:lnTo>
                  <a:pt x="107" y="123"/>
                </a:lnTo>
                <a:lnTo>
                  <a:pt x="107" y="119"/>
                </a:lnTo>
                <a:lnTo>
                  <a:pt x="107" y="114"/>
                </a:lnTo>
                <a:lnTo>
                  <a:pt x="112" y="114"/>
                </a:lnTo>
                <a:lnTo>
                  <a:pt x="111" y="106"/>
                </a:lnTo>
                <a:lnTo>
                  <a:pt x="113" y="106"/>
                </a:lnTo>
                <a:lnTo>
                  <a:pt x="111" y="103"/>
                </a:lnTo>
                <a:lnTo>
                  <a:pt x="112" y="102"/>
                </a:lnTo>
                <a:lnTo>
                  <a:pt x="116" y="97"/>
                </a:lnTo>
                <a:lnTo>
                  <a:pt x="115" y="96"/>
                </a:lnTo>
                <a:lnTo>
                  <a:pt x="113" y="93"/>
                </a:lnTo>
                <a:lnTo>
                  <a:pt x="114" y="83"/>
                </a:lnTo>
                <a:lnTo>
                  <a:pt x="115" y="79"/>
                </a:lnTo>
                <a:lnTo>
                  <a:pt x="117" y="79"/>
                </a:lnTo>
                <a:lnTo>
                  <a:pt x="122" y="81"/>
                </a:lnTo>
                <a:lnTo>
                  <a:pt x="123" y="80"/>
                </a:lnTo>
                <a:lnTo>
                  <a:pt x="124" y="79"/>
                </a:lnTo>
                <a:lnTo>
                  <a:pt x="127" y="74"/>
                </a:lnTo>
                <a:lnTo>
                  <a:pt x="125" y="73"/>
                </a:lnTo>
                <a:lnTo>
                  <a:pt x="125" y="72"/>
                </a:lnTo>
                <a:lnTo>
                  <a:pt x="126" y="72"/>
                </a:lnTo>
                <a:lnTo>
                  <a:pt x="127" y="70"/>
                </a:lnTo>
                <a:lnTo>
                  <a:pt x="131" y="66"/>
                </a:lnTo>
                <a:lnTo>
                  <a:pt x="133" y="63"/>
                </a:lnTo>
                <a:lnTo>
                  <a:pt x="133" y="62"/>
                </a:lnTo>
                <a:lnTo>
                  <a:pt x="133" y="59"/>
                </a:lnTo>
                <a:lnTo>
                  <a:pt x="126" y="50"/>
                </a:lnTo>
                <a:lnTo>
                  <a:pt x="120" y="48"/>
                </a:lnTo>
                <a:lnTo>
                  <a:pt x="118" y="48"/>
                </a:lnTo>
                <a:lnTo>
                  <a:pt x="117" y="51"/>
                </a:lnTo>
                <a:lnTo>
                  <a:pt x="116" y="51"/>
                </a:lnTo>
                <a:lnTo>
                  <a:pt x="114" y="52"/>
                </a:lnTo>
                <a:lnTo>
                  <a:pt x="113" y="52"/>
                </a:lnTo>
                <a:lnTo>
                  <a:pt x="112" y="51"/>
                </a:lnTo>
                <a:lnTo>
                  <a:pt x="112" y="50"/>
                </a:lnTo>
                <a:lnTo>
                  <a:pt x="111" y="51"/>
                </a:lnTo>
                <a:lnTo>
                  <a:pt x="110" y="51"/>
                </a:lnTo>
                <a:lnTo>
                  <a:pt x="110" y="52"/>
                </a:lnTo>
                <a:lnTo>
                  <a:pt x="108" y="51"/>
                </a:lnTo>
                <a:lnTo>
                  <a:pt x="109" y="50"/>
                </a:lnTo>
                <a:lnTo>
                  <a:pt x="109" y="49"/>
                </a:lnTo>
                <a:lnTo>
                  <a:pt x="107" y="49"/>
                </a:lnTo>
                <a:lnTo>
                  <a:pt x="107" y="48"/>
                </a:lnTo>
                <a:lnTo>
                  <a:pt x="107" y="47"/>
                </a:lnTo>
                <a:lnTo>
                  <a:pt x="106" y="47"/>
                </a:lnTo>
                <a:lnTo>
                  <a:pt x="105" y="48"/>
                </a:lnTo>
                <a:lnTo>
                  <a:pt x="105" y="49"/>
                </a:lnTo>
                <a:lnTo>
                  <a:pt x="105" y="50"/>
                </a:lnTo>
                <a:lnTo>
                  <a:pt x="105" y="51"/>
                </a:lnTo>
                <a:lnTo>
                  <a:pt x="104" y="51"/>
                </a:lnTo>
                <a:lnTo>
                  <a:pt x="104" y="50"/>
                </a:lnTo>
                <a:lnTo>
                  <a:pt x="103" y="49"/>
                </a:lnTo>
                <a:lnTo>
                  <a:pt x="102" y="50"/>
                </a:lnTo>
                <a:lnTo>
                  <a:pt x="102" y="51"/>
                </a:lnTo>
                <a:lnTo>
                  <a:pt x="102" y="52"/>
                </a:lnTo>
                <a:lnTo>
                  <a:pt x="101" y="51"/>
                </a:lnTo>
                <a:lnTo>
                  <a:pt x="101" y="50"/>
                </a:lnTo>
                <a:lnTo>
                  <a:pt x="100" y="50"/>
                </a:lnTo>
                <a:lnTo>
                  <a:pt x="99" y="50"/>
                </a:lnTo>
                <a:lnTo>
                  <a:pt x="99" y="51"/>
                </a:lnTo>
                <a:lnTo>
                  <a:pt x="99" y="53"/>
                </a:lnTo>
                <a:lnTo>
                  <a:pt x="100" y="54"/>
                </a:lnTo>
                <a:lnTo>
                  <a:pt x="100" y="55"/>
                </a:lnTo>
                <a:lnTo>
                  <a:pt x="99" y="55"/>
                </a:lnTo>
                <a:lnTo>
                  <a:pt x="98" y="55"/>
                </a:lnTo>
                <a:lnTo>
                  <a:pt x="97" y="54"/>
                </a:lnTo>
                <a:lnTo>
                  <a:pt x="97" y="53"/>
                </a:lnTo>
                <a:lnTo>
                  <a:pt x="96" y="53"/>
                </a:lnTo>
                <a:lnTo>
                  <a:pt x="95" y="54"/>
                </a:lnTo>
                <a:lnTo>
                  <a:pt x="94" y="54"/>
                </a:lnTo>
                <a:lnTo>
                  <a:pt x="94" y="55"/>
                </a:lnTo>
                <a:lnTo>
                  <a:pt x="94" y="56"/>
                </a:lnTo>
                <a:lnTo>
                  <a:pt x="95" y="56"/>
                </a:lnTo>
                <a:lnTo>
                  <a:pt x="96" y="57"/>
                </a:lnTo>
                <a:lnTo>
                  <a:pt x="95" y="58"/>
                </a:lnTo>
                <a:lnTo>
                  <a:pt x="95" y="60"/>
                </a:lnTo>
                <a:lnTo>
                  <a:pt x="95" y="61"/>
                </a:lnTo>
                <a:lnTo>
                  <a:pt x="94" y="59"/>
                </a:lnTo>
                <a:lnTo>
                  <a:pt x="94" y="58"/>
                </a:lnTo>
                <a:lnTo>
                  <a:pt x="93" y="57"/>
                </a:lnTo>
                <a:lnTo>
                  <a:pt x="92" y="57"/>
                </a:lnTo>
                <a:lnTo>
                  <a:pt x="91" y="58"/>
                </a:lnTo>
                <a:lnTo>
                  <a:pt x="89" y="58"/>
                </a:lnTo>
                <a:lnTo>
                  <a:pt x="88" y="59"/>
                </a:lnTo>
                <a:lnTo>
                  <a:pt x="86" y="59"/>
                </a:lnTo>
                <a:lnTo>
                  <a:pt x="85" y="58"/>
                </a:lnTo>
                <a:lnTo>
                  <a:pt x="84" y="58"/>
                </a:lnTo>
                <a:lnTo>
                  <a:pt x="84" y="59"/>
                </a:lnTo>
                <a:lnTo>
                  <a:pt x="84" y="60"/>
                </a:lnTo>
                <a:lnTo>
                  <a:pt x="83" y="60"/>
                </a:lnTo>
                <a:lnTo>
                  <a:pt x="83" y="59"/>
                </a:lnTo>
                <a:lnTo>
                  <a:pt x="83" y="58"/>
                </a:lnTo>
                <a:lnTo>
                  <a:pt x="83" y="57"/>
                </a:lnTo>
                <a:lnTo>
                  <a:pt x="83" y="56"/>
                </a:lnTo>
                <a:lnTo>
                  <a:pt x="83" y="55"/>
                </a:lnTo>
                <a:lnTo>
                  <a:pt x="82" y="55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1" y="56"/>
                </a:lnTo>
                <a:lnTo>
                  <a:pt x="81" y="57"/>
                </a:lnTo>
                <a:lnTo>
                  <a:pt x="81" y="58"/>
                </a:lnTo>
                <a:lnTo>
                  <a:pt x="81" y="59"/>
                </a:lnTo>
                <a:lnTo>
                  <a:pt x="82" y="59"/>
                </a:lnTo>
                <a:lnTo>
                  <a:pt x="82" y="60"/>
                </a:lnTo>
                <a:lnTo>
                  <a:pt x="81" y="61"/>
                </a:lnTo>
                <a:lnTo>
                  <a:pt x="80" y="61"/>
                </a:lnTo>
                <a:lnTo>
                  <a:pt x="79" y="60"/>
                </a:lnTo>
                <a:lnTo>
                  <a:pt x="79" y="58"/>
                </a:lnTo>
                <a:lnTo>
                  <a:pt x="79" y="55"/>
                </a:lnTo>
                <a:lnTo>
                  <a:pt x="78" y="55"/>
                </a:lnTo>
                <a:lnTo>
                  <a:pt x="78" y="54"/>
                </a:lnTo>
                <a:lnTo>
                  <a:pt x="77" y="53"/>
                </a:lnTo>
                <a:lnTo>
                  <a:pt x="76" y="52"/>
                </a:lnTo>
                <a:lnTo>
                  <a:pt x="75" y="50"/>
                </a:lnTo>
                <a:lnTo>
                  <a:pt x="74" y="51"/>
                </a:lnTo>
                <a:lnTo>
                  <a:pt x="72" y="52"/>
                </a:lnTo>
                <a:lnTo>
                  <a:pt x="73" y="53"/>
                </a:lnTo>
                <a:lnTo>
                  <a:pt x="73" y="56"/>
                </a:lnTo>
                <a:lnTo>
                  <a:pt x="74" y="58"/>
                </a:lnTo>
                <a:lnTo>
                  <a:pt x="71" y="57"/>
                </a:lnTo>
                <a:lnTo>
                  <a:pt x="70" y="56"/>
                </a:lnTo>
                <a:lnTo>
                  <a:pt x="68" y="56"/>
                </a:lnTo>
                <a:lnTo>
                  <a:pt x="66" y="56"/>
                </a:lnTo>
                <a:lnTo>
                  <a:pt x="65" y="55"/>
                </a:lnTo>
                <a:lnTo>
                  <a:pt x="65" y="54"/>
                </a:lnTo>
                <a:lnTo>
                  <a:pt x="65" y="53"/>
                </a:lnTo>
                <a:lnTo>
                  <a:pt x="64" y="52"/>
                </a:lnTo>
                <a:lnTo>
                  <a:pt x="63" y="51"/>
                </a:lnTo>
                <a:lnTo>
                  <a:pt x="63" y="50"/>
                </a:lnTo>
                <a:lnTo>
                  <a:pt x="64" y="49"/>
                </a:lnTo>
                <a:lnTo>
                  <a:pt x="64" y="48"/>
                </a:lnTo>
                <a:lnTo>
                  <a:pt x="63" y="48"/>
                </a:lnTo>
                <a:lnTo>
                  <a:pt x="62" y="46"/>
                </a:lnTo>
                <a:lnTo>
                  <a:pt x="60" y="46"/>
                </a:lnTo>
                <a:lnTo>
                  <a:pt x="58" y="46"/>
                </a:lnTo>
                <a:lnTo>
                  <a:pt x="57" y="44"/>
                </a:lnTo>
                <a:lnTo>
                  <a:pt x="58" y="42"/>
                </a:lnTo>
                <a:lnTo>
                  <a:pt x="59" y="39"/>
                </a:lnTo>
                <a:lnTo>
                  <a:pt x="59" y="38"/>
                </a:lnTo>
                <a:lnTo>
                  <a:pt x="58" y="36"/>
                </a:lnTo>
                <a:lnTo>
                  <a:pt x="58" y="35"/>
                </a:lnTo>
                <a:lnTo>
                  <a:pt x="57" y="35"/>
                </a:lnTo>
                <a:lnTo>
                  <a:pt x="56" y="34"/>
                </a:lnTo>
                <a:lnTo>
                  <a:pt x="55" y="33"/>
                </a:lnTo>
                <a:lnTo>
                  <a:pt x="55" y="32"/>
                </a:lnTo>
                <a:lnTo>
                  <a:pt x="53" y="30"/>
                </a:lnTo>
                <a:lnTo>
                  <a:pt x="51" y="30"/>
                </a:lnTo>
                <a:lnTo>
                  <a:pt x="50" y="29"/>
                </a:lnTo>
                <a:lnTo>
                  <a:pt x="49" y="29"/>
                </a:lnTo>
                <a:lnTo>
                  <a:pt x="48" y="29"/>
                </a:lnTo>
                <a:lnTo>
                  <a:pt x="47" y="29"/>
                </a:lnTo>
                <a:lnTo>
                  <a:pt x="45" y="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2000"/>
            </a:schemeClr>
          </a:solidFill>
          <a:ln w="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732240" y="3717032"/>
            <a:ext cx="2370856" cy="50594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Актанышский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10.06.2016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732240" y="3054293"/>
            <a:ext cx="2370856" cy="51872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Мензелинский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25.03.2016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732242" y="4358615"/>
            <a:ext cx="2370856" cy="51054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Джалильский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19.01.2016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732240" y="4948151"/>
            <a:ext cx="2370856" cy="49707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Азнакаевский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19.01.2016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732240" y="2407590"/>
            <a:ext cx="2370856" cy="51735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Елабужский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25.03.2016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732240" y="5517232"/>
            <a:ext cx="2370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Бавлинский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03.05.2016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732240" y="1152985"/>
            <a:ext cx="2370856" cy="54782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Чистопольский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20.04.2016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732240" y="6093296"/>
            <a:ext cx="2370856" cy="52801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Лениногорский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12.04.2016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3" name="Группа 102"/>
          <p:cNvGrpSpPr/>
          <p:nvPr/>
        </p:nvGrpSpPr>
        <p:grpSpPr>
          <a:xfrm>
            <a:off x="4884316" y="3417525"/>
            <a:ext cx="469095" cy="651907"/>
            <a:chOff x="4884314" y="3417524"/>
            <a:chExt cx="469095" cy="65190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" name="Овал 3"/>
            <p:cNvSpPr/>
            <p:nvPr/>
          </p:nvSpPr>
          <p:spPr>
            <a:xfrm>
              <a:off x="4965712" y="3564650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4884314" y="3417524"/>
              <a:ext cx="469095" cy="651907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2147483647 h 116"/>
                <a:gd name="T4" fmla="*/ 2147483647 w 80"/>
                <a:gd name="T5" fmla="*/ 2147483647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2147483647 w 80"/>
                <a:gd name="T29" fmla="*/ 2147483647 h 116"/>
                <a:gd name="T30" fmla="*/ 2147483647 w 80"/>
                <a:gd name="T31" fmla="*/ 2147483647 h 116"/>
                <a:gd name="T32" fmla="*/ 2147483647 w 80"/>
                <a:gd name="T33" fmla="*/ 2147483647 h 116"/>
                <a:gd name="T34" fmla="*/ 2147483647 w 80"/>
                <a:gd name="T35" fmla="*/ 2147483647 h 116"/>
                <a:gd name="T36" fmla="*/ 2147483647 w 80"/>
                <a:gd name="T37" fmla="*/ 2147483647 h 116"/>
                <a:gd name="T38" fmla="*/ 2147483647 w 80"/>
                <a:gd name="T39" fmla="*/ 2147483647 h 116"/>
                <a:gd name="T40" fmla="*/ 2147483647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2147483647 w 80"/>
                <a:gd name="T73" fmla="*/ 2147483647 h 116"/>
                <a:gd name="T74" fmla="*/ 2147483647 w 80"/>
                <a:gd name="T75" fmla="*/ 2147483647 h 116"/>
                <a:gd name="T76" fmla="*/ 0 w 80"/>
                <a:gd name="T77" fmla="*/ 2147483647 h 116"/>
                <a:gd name="T78" fmla="*/ 0 w 80"/>
                <a:gd name="T79" fmla="*/ 2147483647 h 116"/>
                <a:gd name="T80" fmla="*/ 2147483647 w 80"/>
                <a:gd name="T81" fmla="*/ 2147483647 h 116"/>
                <a:gd name="T82" fmla="*/ 2147483647 w 80"/>
                <a:gd name="T83" fmla="*/ 2147483647 h 116"/>
                <a:gd name="T84" fmla="*/ 2147483647 w 80"/>
                <a:gd name="T85" fmla="*/ 2147483647 h 116"/>
                <a:gd name="T86" fmla="*/ 2147483647 w 80"/>
                <a:gd name="T87" fmla="*/ 2147483647 h 116"/>
                <a:gd name="T88" fmla="*/ 2147483647 w 80"/>
                <a:gd name="T89" fmla="*/ 2147483647 h 116"/>
                <a:gd name="T90" fmla="*/ 2147483647 w 80"/>
                <a:gd name="T91" fmla="*/ 2147483647 h 116"/>
                <a:gd name="T92" fmla="*/ 2147483647 w 80"/>
                <a:gd name="T93" fmla="*/ 2147483647 h 116"/>
                <a:gd name="T94" fmla="*/ 2147483647 w 80"/>
                <a:gd name="T95" fmla="*/ 2147483647 h 116"/>
                <a:gd name="T96" fmla="*/ 2147483647 w 80"/>
                <a:gd name="T97" fmla="*/ 2147483647 h 116"/>
                <a:gd name="T98" fmla="*/ 2147483647 w 80"/>
                <a:gd name="T99" fmla="*/ 2147483647 h 116"/>
                <a:gd name="T100" fmla="*/ 2147483647 w 80"/>
                <a:gd name="T101" fmla="*/ 2147483647 h 116"/>
                <a:gd name="T102" fmla="*/ 2147483647 w 80"/>
                <a:gd name="T103" fmla="*/ 0 h 116"/>
                <a:gd name="T104" fmla="*/ 2147483647 w 80"/>
                <a:gd name="T105" fmla="*/ 2147483647 h 116"/>
                <a:gd name="T106" fmla="*/ 2147483647 w 80"/>
                <a:gd name="T107" fmla="*/ 2147483647 h 116"/>
                <a:gd name="T108" fmla="*/ 2147483647 w 80"/>
                <a:gd name="T109" fmla="*/ 2147483647 h 116"/>
                <a:gd name="T110" fmla="*/ 2147483647 w 80"/>
                <a:gd name="T111" fmla="*/ 2147483647 h 116"/>
                <a:gd name="T112" fmla="*/ 2147483647 w 80"/>
                <a:gd name="T113" fmla="*/ 2147483647 h 1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0"/>
                <a:gd name="T172" fmla="*/ 0 h 116"/>
                <a:gd name="T173" fmla="*/ 80 w 80"/>
                <a:gd name="T174" fmla="*/ 116 h 1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0" h="116">
                  <a:moveTo>
                    <a:pt x="72" y="31"/>
                  </a:moveTo>
                  <a:lnTo>
                    <a:pt x="72" y="31"/>
                  </a:lnTo>
                  <a:lnTo>
                    <a:pt x="72" y="32"/>
                  </a:lnTo>
                  <a:lnTo>
                    <a:pt x="73" y="33"/>
                  </a:lnTo>
                  <a:lnTo>
                    <a:pt x="72" y="34"/>
                  </a:lnTo>
                  <a:lnTo>
                    <a:pt x="72" y="35"/>
                  </a:lnTo>
                  <a:lnTo>
                    <a:pt x="73" y="36"/>
                  </a:lnTo>
                  <a:lnTo>
                    <a:pt x="73" y="37"/>
                  </a:lnTo>
                  <a:lnTo>
                    <a:pt x="73" y="38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3" y="42"/>
                  </a:lnTo>
                  <a:lnTo>
                    <a:pt x="72" y="45"/>
                  </a:lnTo>
                  <a:lnTo>
                    <a:pt x="70" y="46"/>
                  </a:lnTo>
                  <a:lnTo>
                    <a:pt x="71" y="47"/>
                  </a:lnTo>
                  <a:lnTo>
                    <a:pt x="72" y="48"/>
                  </a:lnTo>
                  <a:lnTo>
                    <a:pt x="72" y="49"/>
                  </a:lnTo>
                  <a:lnTo>
                    <a:pt x="70" y="51"/>
                  </a:lnTo>
                  <a:lnTo>
                    <a:pt x="70" y="52"/>
                  </a:lnTo>
                  <a:lnTo>
                    <a:pt x="70" y="53"/>
                  </a:lnTo>
                  <a:lnTo>
                    <a:pt x="71" y="54"/>
                  </a:lnTo>
                  <a:lnTo>
                    <a:pt x="72" y="55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9"/>
                  </a:lnTo>
                  <a:lnTo>
                    <a:pt x="73" y="60"/>
                  </a:lnTo>
                  <a:lnTo>
                    <a:pt x="74" y="62"/>
                  </a:lnTo>
                  <a:lnTo>
                    <a:pt x="74" y="63"/>
                  </a:lnTo>
                  <a:lnTo>
                    <a:pt x="73" y="63"/>
                  </a:lnTo>
                  <a:lnTo>
                    <a:pt x="73" y="64"/>
                  </a:lnTo>
                  <a:lnTo>
                    <a:pt x="72" y="66"/>
                  </a:lnTo>
                  <a:lnTo>
                    <a:pt x="71" y="66"/>
                  </a:lnTo>
                  <a:lnTo>
                    <a:pt x="70" y="67"/>
                  </a:lnTo>
                  <a:lnTo>
                    <a:pt x="69" y="69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0" y="71"/>
                  </a:lnTo>
                  <a:lnTo>
                    <a:pt x="70" y="72"/>
                  </a:lnTo>
                  <a:lnTo>
                    <a:pt x="69" y="73"/>
                  </a:lnTo>
                  <a:lnTo>
                    <a:pt x="69" y="74"/>
                  </a:lnTo>
                  <a:lnTo>
                    <a:pt x="70" y="75"/>
                  </a:lnTo>
                  <a:lnTo>
                    <a:pt x="69" y="76"/>
                  </a:lnTo>
                  <a:lnTo>
                    <a:pt x="69" y="77"/>
                  </a:lnTo>
                  <a:lnTo>
                    <a:pt x="70" y="77"/>
                  </a:lnTo>
                  <a:lnTo>
                    <a:pt x="72" y="78"/>
                  </a:lnTo>
                  <a:lnTo>
                    <a:pt x="76" y="78"/>
                  </a:lnTo>
                  <a:lnTo>
                    <a:pt x="79" y="78"/>
                  </a:lnTo>
                  <a:lnTo>
                    <a:pt x="78" y="81"/>
                  </a:lnTo>
                  <a:lnTo>
                    <a:pt x="78" y="83"/>
                  </a:lnTo>
                  <a:lnTo>
                    <a:pt x="77" y="83"/>
                  </a:lnTo>
                  <a:lnTo>
                    <a:pt x="76" y="83"/>
                  </a:lnTo>
                  <a:lnTo>
                    <a:pt x="74" y="84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68" y="87"/>
                  </a:lnTo>
                  <a:lnTo>
                    <a:pt x="67" y="87"/>
                  </a:lnTo>
                  <a:lnTo>
                    <a:pt x="63" y="87"/>
                  </a:lnTo>
                  <a:lnTo>
                    <a:pt x="63" y="88"/>
                  </a:lnTo>
                  <a:lnTo>
                    <a:pt x="62" y="90"/>
                  </a:lnTo>
                  <a:lnTo>
                    <a:pt x="61" y="94"/>
                  </a:lnTo>
                  <a:lnTo>
                    <a:pt x="60" y="99"/>
                  </a:lnTo>
                  <a:lnTo>
                    <a:pt x="59" y="98"/>
                  </a:lnTo>
                  <a:lnTo>
                    <a:pt x="58" y="99"/>
                  </a:lnTo>
                  <a:lnTo>
                    <a:pt x="57" y="100"/>
                  </a:lnTo>
                  <a:lnTo>
                    <a:pt x="56" y="100"/>
                  </a:lnTo>
                  <a:lnTo>
                    <a:pt x="55" y="100"/>
                  </a:lnTo>
                  <a:lnTo>
                    <a:pt x="54" y="102"/>
                  </a:lnTo>
                  <a:lnTo>
                    <a:pt x="54" y="103"/>
                  </a:lnTo>
                  <a:lnTo>
                    <a:pt x="55" y="104"/>
                  </a:lnTo>
                  <a:lnTo>
                    <a:pt x="54" y="106"/>
                  </a:lnTo>
                  <a:lnTo>
                    <a:pt x="53" y="106"/>
                  </a:lnTo>
                  <a:lnTo>
                    <a:pt x="53" y="107"/>
                  </a:lnTo>
                  <a:lnTo>
                    <a:pt x="54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4" y="111"/>
                  </a:lnTo>
                  <a:lnTo>
                    <a:pt x="53" y="112"/>
                  </a:lnTo>
                  <a:lnTo>
                    <a:pt x="51" y="112"/>
                  </a:lnTo>
                  <a:lnTo>
                    <a:pt x="51" y="114"/>
                  </a:lnTo>
                  <a:lnTo>
                    <a:pt x="50" y="116"/>
                  </a:lnTo>
                  <a:lnTo>
                    <a:pt x="48" y="115"/>
                  </a:lnTo>
                  <a:lnTo>
                    <a:pt x="46" y="114"/>
                  </a:lnTo>
                  <a:lnTo>
                    <a:pt x="44" y="114"/>
                  </a:lnTo>
                  <a:lnTo>
                    <a:pt x="42" y="115"/>
                  </a:lnTo>
                  <a:lnTo>
                    <a:pt x="40" y="115"/>
                  </a:lnTo>
                  <a:lnTo>
                    <a:pt x="38" y="116"/>
                  </a:lnTo>
                  <a:lnTo>
                    <a:pt x="33" y="111"/>
                  </a:lnTo>
                  <a:lnTo>
                    <a:pt x="33" y="110"/>
                  </a:lnTo>
                  <a:lnTo>
                    <a:pt x="30" y="97"/>
                  </a:lnTo>
                  <a:lnTo>
                    <a:pt x="28" y="97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6" y="100"/>
                  </a:lnTo>
                  <a:lnTo>
                    <a:pt x="21" y="102"/>
                  </a:lnTo>
                  <a:lnTo>
                    <a:pt x="11" y="96"/>
                  </a:lnTo>
                  <a:lnTo>
                    <a:pt x="11" y="94"/>
                  </a:lnTo>
                  <a:lnTo>
                    <a:pt x="10" y="94"/>
                  </a:lnTo>
                  <a:lnTo>
                    <a:pt x="9" y="93"/>
                  </a:lnTo>
                  <a:lnTo>
                    <a:pt x="8" y="92"/>
                  </a:lnTo>
                  <a:lnTo>
                    <a:pt x="7" y="89"/>
                  </a:lnTo>
                  <a:lnTo>
                    <a:pt x="7" y="87"/>
                  </a:lnTo>
                  <a:lnTo>
                    <a:pt x="6" y="85"/>
                  </a:lnTo>
                  <a:lnTo>
                    <a:pt x="5" y="84"/>
                  </a:lnTo>
                  <a:lnTo>
                    <a:pt x="4" y="84"/>
                  </a:lnTo>
                  <a:lnTo>
                    <a:pt x="4" y="83"/>
                  </a:lnTo>
                  <a:lnTo>
                    <a:pt x="5" y="81"/>
                  </a:lnTo>
                  <a:lnTo>
                    <a:pt x="4" y="81"/>
                  </a:lnTo>
                  <a:lnTo>
                    <a:pt x="3" y="80"/>
                  </a:lnTo>
                  <a:lnTo>
                    <a:pt x="3" y="79"/>
                  </a:lnTo>
                  <a:lnTo>
                    <a:pt x="4" y="79"/>
                  </a:lnTo>
                  <a:lnTo>
                    <a:pt x="6" y="79"/>
                  </a:lnTo>
                  <a:lnTo>
                    <a:pt x="7" y="80"/>
                  </a:lnTo>
                  <a:lnTo>
                    <a:pt x="9" y="78"/>
                  </a:lnTo>
                  <a:lnTo>
                    <a:pt x="9" y="76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1" y="67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11" y="63"/>
                  </a:lnTo>
                  <a:lnTo>
                    <a:pt x="10" y="61"/>
                  </a:lnTo>
                  <a:lnTo>
                    <a:pt x="9" y="58"/>
                  </a:lnTo>
                  <a:lnTo>
                    <a:pt x="6" y="56"/>
                  </a:lnTo>
                  <a:lnTo>
                    <a:pt x="5" y="54"/>
                  </a:lnTo>
                  <a:lnTo>
                    <a:pt x="4" y="53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2" y="51"/>
                  </a:lnTo>
                  <a:lnTo>
                    <a:pt x="1" y="50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1" y="41"/>
                  </a:lnTo>
                  <a:lnTo>
                    <a:pt x="3" y="39"/>
                  </a:lnTo>
                  <a:lnTo>
                    <a:pt x="4" y="36"/>
                  </a:lnTo>
                  <a:lnTo>
                    <a:pt x="4" y="33"/>
                  </a:lnTo>
                  <a:lnTo>
                    <a:pt x="4" y="31"/>
                  </a:lnTo>
                  <a:lnTo>
                    <a:pt x="5" y="30"/>
                  </a:lnTo>
                  <a:lnTo>
                    <a:pt x="5" y="29"/>
                  </a:lnTo>
                  <a:lnTo>
                    <a:pt x="5" y="28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1" y="25"/>
                  </a:lnTo>
                  <a:lnTo>
                    <a:pt x="12" y="22"/>
                  </a:lnTo>
                  <a:lnTo>
                    <a:pt x="14" y="21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8" y="19"/>
                  </a:lnTo>
                  <a:lnTo>
                    <a:pt x="19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5" y="20"/>
                  </a:lnTo>
                  <a:lnTo>
                    <a:pt x="29" y="21"/>
                  </a:lnTo>
                  <a:lnTo>
                    <a:pt x="30" y="21"/>
                  </a:lnTo>
                  <a:lnTo>
                    <a:pt x="31" y="21"/>
                  </a:lnTo>
                  <a:lnTo>
                    <a:pt x="35" y="20"/>
                  </a:lnTo>
                  <a:lnTo>
                    <a:pt x="40" y="18"/>
                  </a:lnTo>
                  <a:lnTo>
                    <a:pt x="42" y="17"/>
                  </a:lnTo>
                  <a:lnTo>
                    <a:pt x="44" y="16"/>
                  </a:lnTo>
                  <a:lnTo>
                    <a:pt x="45" y="15"/>
                  </a:lnTo>
                  <a:lnTo>
                    <a:pt x="45" y="14"/>
                  </a:lnTo>
                  <a:lnTo>
                    <a:pt x="44" y="12"/>
                  </a:lnTo>
                  <a:lnTo>
                    <a:pt x="45" y="11"/>
                  </a:lnTo>
                  <a:lnTo>
                    <a:pt x="46" y="9"/>
                  </a:lnTo>
                  <a:lnTo>
                    <a:pt x="47" y="9"/>
                  </a:lnTo>
                  <a:lnTo>
                    <a:pt x="49" y="8"/>
                  </a:lnTo>
                  <a:lnTo>
                    <a:pt x="51" y="7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3" y="6"/>
                  </a:lnTo>
                  <a:lnTo>
                    <a:pt x="56" y="4"/>
                  </a:lnTo>
                  <a:lnTo>
                    <a:pt x="59" y="2"/>
                  </a:lnTo>
                  <a:lnTo>
                    <a:pt x="61" y="0"/>
                  </a:lnTo>
                  <a:lnTo>
                    <a:pt x="63" y="2"/>
                  </a:lnTo>
                  <a:lnTo>
                    <a:pt x="64" y="2"/>
                  </a:lnTo>
                  <a:lnTo>
                    <a:pt x="66" y="0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4" y="1"/>
                  </a:lnTo>
                  <a:lnTo>
                    <a:pt x="77" y="5"/>
                  </a:lnTo>
                  <a:lnTo>
                    <a:pt x="80" y="8"/>
                  </a:lnTo>
                  <a:lnTo>
                    <a:pt x="79" y="7"/>
                  </a:lnTo>
                  <a:lnTo>
                    <a:pt x="73" y="11"/>
                  </a:lnTo>
                  <a:lnTo>
                    <a:pt x="73" y="13"/>
                  </a:lnTo>
                  <a:lnTo>
                    <a:pt x="75" y="15"/>
                  </a:lnTo>
                  <a:lnTo>
                    <a:pt x="74" y="16"/>
                  </a:lnTo>
                  <a:lnTo>
                    <a:pt x="75" y="18"/>
                  </a:lnTo>
                  <a:lnTo>
                    <a:pt x="73" y="21"/>
                  </a:lnTo>
                  <a:lnTo>
                    <a:pt x="72" y="22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2" y="30"/>
                  </a:lnTo>
                  <a:lnTo>
                    <a:pt x="72" y="3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5148654" y="3822373"/>
            <a:ext cx="756184" cy="691355"/>
            <a:chOff x="5148654" y="3822373"/>
            <a:chExt cx="756184" cy="69135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7" name="Овал 76"/>
            <p:cNvSpPr/>
            <p:nvPr/>
          </p:nvSpPr>
          <p:spPr>
            <a:xfrm>
              <a:off x="5387659" y="4032971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5148654" y="3822373"/>
              <a:ext cx="756184" cy="691355"/>
            </a:xfrm>
            <a:custGeom>
              <a:avLst/>
              <a:gdLst>
                <a:gd name="T0" fmla="*/ 2147483647 w 129"/>
                <a:gd name="T1" fmla="*/ 2147483647 h 123"/>
                <a:gd name="T2" fmla="*/ 2147483647 w 129"/>
                <a:gd name="T3" fmla="*/ 2147483647 h 123"/>
                <a:gd name="T4" fmla="*/ 2147483647 w 129"/>
                <a:gd name="T5" fmla="*/ 2147483647 h 123"/>
                <a:gd name="T6" fmla="*/ 2147483647 w 129"/>
                <a:gd name="T7" fmla="*/ 2147483647 h 123"/>
                <a:gd name="T8" fmla="*/ 2147483647 w 129"/>
                <a:gd name="T9" fmla="*/ 2147483647 h 123"/>
                <a:gd name="T10" fmla="*/ 2147483647 w 129"/>
                <a:gd name="T11" fmla="*/ 2147483647 h 123"/>
                <a:gd name="T12" fmla="*/ 2147483647 w 129"/>
                <a:gd name="T13" fmla="*/ 2147483647 h 123"/>
                <a:gd name="T14" fmla="*/ 2147483647 w 129"/>
                <a:gd name="T15" fmla="*/ 2147483647 h 123"/>
                <a:gd name="T16" fmla="*/ 2147483647 w 129"/>
                <a:gd name="T17" fmla="*/ 2147483647 h 123"/>
                <a:gd name="T18" fmla="*/ 2147483647 w 129"/>
                <a:gd name="T19" fmla="*/ 2147483647 h 123"/>
                <a:gd name="T20" fmla="*/ 2147483647 w 129"/>
                <a:gd name="T21" fmla="*/ 2147483647 h 123"/>
                <a:gd name="T22" fmla="*/ 2147483647 w 129"/>
                <a:gd name="T23" fmla="*/ 2147483647 h 123"/>
                <a:gd name="T24" fmla="*/ 2147483647 w 129"/>
                <a:gd name="T25" fmla="*/ 2147483647 h 123"/>
                <a:gd name="T26" fmla="*/ 2147483647 w 129"/>
                <a:gd name="T27" fmla="*/ 2147483647 h 123"/>
                <a:gd name="T28" fmla="*/ 2147483647 w 129"/>
                <a:gd name="T29" fmla="*/ 2147483647 h 123"/>
                <a:gd name="T30" fmla="*/ 2147483647 w 129"/>
                <a:gd name="T31" fmla="*/ 2147483647 h 123"/>
                <a:gd name="T32" fmla="*/ 2147483647 w 129"/>
                <a:gd name="T33" fmla="*/ 2147483647 h 123"/>
                <a:gd name="T34" fmla="*/ 2147483647 w 129"/>
                <a:gd name="T35" fmla="*/ 2147483647 h 123"/>
                <a:gd name="T36" fmla="*/ 2147483647 w 129"/>
                <a:gd name="T37" fmla="*/ 2147483647 h 123"/>
                <a:gd name="T38" fmla="*/ 2147483647 w 129"/>
                <a:gd name="T39" fmla="*/ 2147483647 h 123"/>
                <a:gd name="T40" fmla="*/ 2147483647 w 129"/>
                <a:gd name="T41" fmla="*/ 2147483647 h 123"/>
                <a:gd name="T42" fmla="*/ 2147483647 w 129"/>
                <a:gd name="T43" fmla="*/ 2147483647 h 123"/>
                <a:gd name="T44" fmla="*/ 2147483647 w 129"/>
                <a:gd name="T45" fmla="*/ 2147483647 h 123"/>
                <a:gd name="T46" fmla="*/ 2147483647 w 129"/>
                <a:gd name="T47" fmla="*/ 2147483647 h 123"/>
                <a:gd name="T48" fmla="*/ 2147483647 w 129"/>
                <a:gd name="T49" fmla="*/ 2147483647 h 123"/>
                <a:gd name="T50" fmla="*/ 2147483647 w 129"/>
                <a:gd name="T51" fmla="*/ 2147483647 h 123"/>
                <a:gd name="T52" fmla="*/ 2147483647 w 129"/>
                <a:gd name="T53" fmla="*/ 2147483647 h 123"/>
                <a:gd name="T54" fmla="*/ 2147483647 w 129"/>
                <a:gd name="T55" fmla="*/ 2147483647 h 123"/>
                <a:gd name="T56" fmla="*/ 2147483647 w 129"/>
                <a:gd name="T57" fmla="*/ 2147483647 h 123"/>
                <a:gd name="T58" fmla="*/ 2147483647 w 129"/>
                <a:gd name="T59" fmla="*/ 2147483647 h 123"/>
                <a:gd name="T60" fmla="*/ 2147483647 w 129"/>
                <a:gd name="T61" fmla="*/ 2147483647 h 123"/>
                <a:gd name="T62" fmla="*/ 2147483647 w 129"/>
                <a:gd name="T63" fmla="*/ 2147483647 h 123"/>
                <a:gd name="T64" fmla="*/ 2147483647 w 129"/>
                <a:gd name="T65" fmla="*/ 2147483647 h 123"/>
                <a:gd name="T66" fmla="*/ 2147483647 w 129"/>
                <a:gd name="T67" fmla="*/ 2147483647 h 123"/>
                <a:gd name="T68" fmla="*/ 2147483647 w 129"/>
                <a:gd name="T69" fmla="*/ 2147483647 h 123"/>
                <a:gd name="T70" fmla="*/ 2147483647 w 129"/>
                <a:gd name="T71" fmla="*/ 2147483647 h 123"/>
                <a:gd name="T72" fmla="*/ 2147483647 w 129"/>
                <a:gd name="T73" fmla="*/ 2147483647 h 123"/>
                <a:gd name="T74" fmla="*/ 2147483647 w 129"/>
                <a:gd name="T75" fmla="*/ 2147483647 h 123"/>
                <a:gd name="T76" fmla="*/ 2147483647 w 129"/>
                <a:gd name="T77" fmla="*/ 2147483647 h 123"/>
                <a:gd name="T78" fmla="*/ 2147483647 w 129"/>
                <a:gd name="T79" fmla="*/ 2147483647 h 123"/>
                <a:gd name="T80" fmla="*/ 2147483647 w 129"/>
                <a:gd name="T81" fmla="*/ 2147483647 h 123"/>
                <a:gd name="T82" fmla="*/ 2147483647 w 129"/>
                <a:gd name="T83" fmla="*/ 2147483647 h 123"/>
                <a:gd name="T84" fmla="*/ 2147483647 w 129"/>
                <a:gd name="T85" fmla="*/ 2147483647 h 123"/>
                <a:gd name="T86" fmla="*/ 2147483647 w 129"/>
                <a:gd name="T87" fmla="*/ 2147483647 h 123"/>
                <a:gd name="T88" fmla="*/ 2147483647 w 129"/>
                <a:gd name="T89" fmla="*/ 2147483647 h 123"/>
                <a:gd name="T90" fmla="*/ 2147483647 w 129"/>
                <a:gd name="T91" fmla="*/ 2147483647 h 123"/>
                <a:gd name="T92" fmla="*/ 2147483647 w 129"/>
                <a:gd name="T93" fmla="*/ 2147483647 h 123"/>
                <a:gd name="T94" fmla="*/ 2147483647 w 129"/>
                <a:gd name="T95" fmla="*/ 2147483647 h 123"/>
                <a:gd name="T96" fmla="*/ 2147483647 w 129"/>
                <a:gd name="T97" fmla="*/ 2147483647 h 123"/>
                <a:gd name="T98" fmla="*/ 2147483647 w 129"/>
                <a:gd name="T99" fmla="*/ 2147483647 h 123"/>
                <a:gd name="T100" fmla="*/ 2147483647 w 129"/>
                <a:gd name="T101" fmla="*/ 2147483647 h 123"/>
                <a:gd name="T102" fmla="*/ 2147483647 w 129"/>
                <a:gd name="T103" fmla="*/ 2147483647 h 123"/>
                <a:gd name="T104" fmla="*/ 2147483647 w 129"/>
                <a:gd name="T105" fmla="*/ 2147483647 h 123"/>
                <a:gd name="T106" fmla="*/ 2147483647 w 129"/>
                <a:gd name="T107" fmla="*/ 2147483647 h 123"/>
                <a:gd name="T108" fmla="*/ 2147483647 w 129"/>
                <a:gd name="T109" fmla="*/ 2147483647 h 123"/>
                <a:gd name="T110" fmla="*/ 2147483647 w 129"/>
                <a:gd name="T111" fmla="*/ 2147483647 h 123"/>
                <a:gd name="T112" fmla="*/ 2147483647 w 129"/>
                <a:gd name="T113" fmla="*/ 2147483647 h 123"/>
                <a:gd name="T114" fmla="*/ 2147483647 w 129"/>
                <a:gd name="T115" fmla="*/ 2147483647 h 1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29"/>
                <a:gd name="T175" fmla="*/ 0 h 123"/>
                <a:gd name="T176" fmla="*/ 129 w 129"/>
                <a:gd name="T177" fmla="*/ 123 h 12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29" h="123">
                  <a:moveTo>
                    <a:pt x="3" y="101"/>
                  </a:moveTo>
                  <a:lnTo>
                    <a:pt x="4" y="101"/>
                  </a:lnTo>
                  <a:lnTo>
                    <a:pt x="4" y="103"/>
                  </a:lnTo>
                  <a:lnTo>
                    <a:pt x="5" y="104"/>
                  </a:lnTo>
                  <a:lnTo>
                    <a:pt x="5" y="105"/>
                  </a:lnTo>
                  <a:lnTo>
                    <a:pt x="5" y="106"/>
                  </a:lnTo>
                  <a:lnTo>
                    <a:pt x="5" y="107"/>
                  </a:lnTo>
                  <a:lnTo>
                    <a:pt x="4" y="109"/>
                  </a:lnTo>
                  <a:lnTo>
                    <a:pt x="4" y="110"/>
                  </a:lnTo>
                  <a:lnTo>
                    <a:pt x="5" y="110"/>
                  </a:lnTo>
                  <a:lnTo>
                    <a:pt x="6" y="110"/>
                  </a:lnTo>
                  <a:lnTo>
                    <a:pt x="7" y="110"/>
                  </a:lnTo>
                  <a:lnTo>
                    <a:pt x="6" y="110"/>
                  </a:lnTo>
                  <a:lnTo>
                    <a:pt x="8" y="109"/>
                  </a:lnTo>
                  <a:lnTo>
                    <a:pt x="10" y="110"/>
                  </a:lnTo>
                  <a:lnTo>
                    <a:pt x="10" y="112"/>
                  </a:lnTo>
                  <a:lnTo>
                    <a:pt x="9" y="115"/>
                  </a:lnTo>
                  <a:lnTo>
                    <a:pt x="8" y="117"/>
                  </a:lnTo>
                  <a:lnTo>
                    <a:pt x="6" y="119"/>
                  </a:lnTo>
                  <a:lnTo>
                    <a:pt x="6" y="120"/>
                  </a:lnTo>
                  <a:lnTo>
                    <a:pt x="6" y="121"/>
                  </a:lnTo>
                  <a:lnTo>
                    <a:pt x="7" y="120"/>
                  </a:lnTo>
                  <a:lnTo>
                    <a:pt x="7" y="121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10" y="121"/>
                  </a:lnTo>
                  <a:lnTo>
                    <a:pt x="10" y="122"/>
                  </a:lnTo>
                  <a:lnTo>
                    <a:pt x="11" y="122"/>
                  </a:lnTo>
                  <a:lnTo>
                    <a:pt x="12" y="122"/>
                  </a:lnTo>
                  <a:lnTo>
                    <a:pt x="13" y="123"/>
                  </a:lnTo>
                  <a:lnTo>
                    <a:pt x="13" y="122"/>
                  </a:lnTo>
                  <a:lnTo>
                    <a:pt x="14" y="121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19" y="119"/>
                  </a:lnTo>
                  <a:lnTo>
                    <a:pt x="24" y="115"/>
                  </a:lnTo>
                  <a:lnTo>
                    <a:pt x="26" y="113"/>
                  </a:lnTo>
                  <a:lnTo>
                    <a:pt x="27" y="112"/>
                  </a:lnTo>
                  <a:lnTo>
                    <a:pt x="26" y="112"/>
                  </a:lnTo>
                  <a:lnTo>
                    <a:pt x="26" y="111"/>
                  </a:lnTo>
                  <a:lnTo>
                    <a:pt x="26" y="110"/>
                  </a:lnTo>
                  <a:lnTo>
                    <a:pt x="27" y="110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8" y="107"/>
                  </a:lnTo>
                  <a:lnTo>
                    <a:pt x="29" y="107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0" y="104"/>
                  </a:lnTo>
                  <a:lnTo>
                    <a:pt x="31" y="103"/>
                  </a:lnTo>
                  <a:lnTo>
                    <a:pt x="31" y="102"/>
                  </a:lnTo>
                  <a:lnTo>
                    <a:pt x="31" y="101"/>
                  </a:lnTo>
                  <a:lnTo>
                    <a:pt x="32" y="101"/>
                  </a:lnTo>
                  <a:lnTo>
                    <a:pt x="34" y="101"/>
                  </a:lnTo>
                  <a:lnTo>
                    <a:pt x="35" y="101"/>
                  </a:lnTo>
                  <a:lnTo>
                    <a:pt x="36" y="101"/>
                  </a:lnTo>
                  <a:lnTo>
                    <a:pt x="37" y="102"/>
                  </a:lnTo>
                  <a:lnTo>
                    <a:pt x="37" y="103"/>
                  </a:lnTo>
                  <a:lnTo>
                    <a:pt x="36" y="103"/>
                  </a:lnTo>
                  <a:lnTo>
                    <a:pt x="35" y="104"/>
                  </a:lnTo>
                  <a:lnTo>
                    <a:pt x="35" y="105"/>
                  </a:lnTo>
                  <a:lnTo>
                    <a:pt x="36" y="105"/>
                  </a:lnTo>
                  <a:lnTo>
                    <a:pt x="36" y="106"/>
                  </a:lnTo>
                  <a:lnTo>
                    <a:pt x="35" y="107"/>
                  </a:lnTo>
                  <a:lnTo>
                    <a:pt x="35" y="108"/>
                  </a:lnTo>
                  <a:lnTo>
                    <a:pt x="36" y="109"/>
                  </a:lnTo>
                  <a:lnTo>
                    <a:pt x="37" y="109"/>
                  </a:lnTo>
                  <a:lnTo>
                    <a:pt x="38" y="110"/>
                  </a:lnTo>
                  <a:lnTo>
                    <a:pt x="39" y="110"/>
                  </a:lnTo>
                  <a:lnTo>
                    <a:pt x="41" y="109"/>
                  </a:lnTo>
                  <a:lnTo>
                    <a:pt x="43" y="109"/>
                  </a:lnTo>
                  <a:lnTo>
                    <a:pt x="45" y="109"/>
                  </a:lnTo>
                  <a:lnTo>
                    <a:pt x="47" y="108"/>
                  </a:lnTo>
                  <a:lnTo>
                    <a:pt x="49" y="107"/>
                  </a:lnTo>
                  <a:lnTo>
                    <a:pt x="51" y="106"/>
                  </a:lnTo>
                  <a:lnTo>
                    <a:pt x="52" y="105"/>
                  </a:lnTo>
                  <a:lnTo>
                    <a:pt x="52" y="106"/>
                  </a:lnTo>
                  <a:lnTo>
                    <a:pt x="54" y="104"/>
                  </a:lnTo>
                  <a:lnTo>
                    <a:pt x="55" y="102"/>
                  </a:lnTo>
                  <a:lnTo>
                    <a:pt x="56" y="102"/>
                  </a:lnTo>
                  <a:lnTo>
                    <a:pt x="57" y="102"/>
                  </a:lnTo>
                  <a:lnTo>
                    <a:pt x="58" y="102"/>
                  </a:lnTo>
                  <a:lnTo>
                    <a:pt x="59" y="102"/>
                  </a:lnTo>
                  <a:lnTo>
                    <a:pt x="59" y="103"/>
                  </a:lnTo>
                  <a:lnTo>
                    <a:pt x="60" y="103"/>
                  </a:lnTo>
                  <a:lnTo>
                    <a:pt x="61" y="103"/>
                  </a:lnTo>
                  <a:lnTo>
                    <a:pt x="61" y="104"/>
                  </a:lnTo>
                  <a:lnTo>
                    <a:pt x="61" y="105"/>
                  </a:lnTo>
                  <a:lnTo>
                    <a:pt x="63" y="105"/>
                  </a:lnTo>
                  <a:lnTo>
                    <a:pt x="65" y="105"/>
                  </a:lnTo>
                  <a:lnTo>
                    <a:pt x="67" y="105"/>
                  </a:lnTo>
                  <a:lnTo>
                    <a:pt x="69" y="104"/>
                  </a:lnTo>
                  <a:lnTo>
                    <a:pt x="70" y="104"/>
                  </a:lnTo>
                  <a:lnTo>
                    <a:pt x="72" y="104"/>
                  </a:lnTo>
                  <a:lnTo>
                    <a:pt x="73" y="104"/>
                  </a:lnTo>
                  <a:lnTo>
                    <a:pt x="75" y="105"/>
                  </a:lnTo>
                  <a:lnTo>
                    <a:pt x="77" y="105"/>
                  </a:lnTo>
                  <a:lnTo>
                    <a:pt x="78" y="104"/>
                  </a:lnTo>
                  <a:lnTo>
                    <a:pt x="79" y="105"/>
                  </a:lnTo>
                  <a:lnTo>
                    <a:pt x="80" y="105"/>
                  </a:lnTo>
                  <a:lnTo>
                    <a:pt x="82" y="105"/>
                  </a:lnTo>
                  <a:lnTo>
                    <a:pt x="83" y="105"/>
                  </a:lnTo>
                  <a:lnTo>
                    <a:pt x="85" y="105"/>
                  </a:lnTo>
                  <a:lnTo>
                    <a:pt x="86" y="105"/>
                  </a:lnTo>
                  <a:lnTo>
                    <a:pt x="88" y="105"/>
                  </a:lnTo>
                  <a:lnTo>
                    <a:pt x="90" y="103"/>
                  </a:lnTo>
                  <a:lnTo>
                    <a:pt x="92" y="101"/>
                  </a:lnTo>
                  <a:lnTo>
                    <a:pt x="94" y="100"/>
                  </a:lnTo>
                  <a:lnTo>
                    <a:pt x="97" y="97"/>
                  </a:lnTo>
                  <a:lnTo>
                    <a:pt x="99" y="95"/>
                  </a:lnTo>
                  <a:lnTo>
                    <a:pt x="99" y="94"/>
                  </a:lnTo>
                  <a:lnTo>
                    <a:pt x="99" y="93"/>
                  </a:lnTo>
                  <a:lnTo>
                    <a:pt x="98" y="92"/>
                  </a:lnTo>
                  <a:lnTo>
                    <a:pt x="96" y="93"/>
                  </a:lnTo>
                  <a:lnTo>
                    <a:pt x="95" y="93"/>
                  </a:lnTo>
                  <a:lnTo>
                    <a:pt x="96" y="92"/>
                  </a:lnTo>
                  <a:lnTo>
                    <a:pt x="98" y="91"/>
                  </a:lnTo>
                  <a:lnTo>
                    <a:pt x="99" y="90"/>
                  </a:lnTo>
                  <a:lnTo>
                    <a:pt x="100" y="90"/>
                  </a:lnTo>
                  <a:lnTo>
                    <a:pt x="101" y="91"/>
                  </a:lnTo>
                  <a:lnTo>
                    <a:pt x="103" y="91"/>
                  </a:lnTo>
                  <a:lnTo>
                    <a:pt x="103" y="92"/>
                  </a:lnTo>
                  <a:lnTo>
                    <a:pt x="105" y="93"/>
                  </a:lnTo>
                  <a:lnTo>
                    <a:pt x="106" y="94"/>
                  </a:lnTo>
                  <a:lnTo>
                    <a:pt x="108" y="93"/>
                  </a:lnTo>
                  <a:lnTo>
                    <a:pt x="109" y="92"/>
                  </a:lnTo>
                  <a:lnTo>
                    <a:pt x="110" y="92"/>
                  </a:lnTo>
                  <a:lnTo>
                    <a:pt x="112" y="91"/>
                  </a:lnTo>
                  <a:lnTo>
                    <a:pt x="113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7" y="87"/>
                  </a:lnTo>
                  <a:lnTo>
                    <a:pt x="118" y="86"/>
                  </a:lnTo>
                  <a:lnTo>
                    <a:pt x="120" y="85"/>
                  </a:lnTo>
                  <a:lnTo>
                    <a:pt x="121" y="84"/>
                  </a:lnTo>
                  <a:lnTo>
                    <a:pt x="121" y="83"/>
                  </a:lnTo>
                  <a:lnTo>
                    <a:pt x="122" y="82"/>
                  </a:lnTo>
                  <a:lnTo>
                    <a:pt x="123" y="82"/>
                  </a:lnTo>
                  <a:lnTo>
                    <a:pt x="123" y="80"/>
                  </a:lnTo>
                  <a:lnTo>
                    <a:pt x="123" y="78"/>
                  </a:lnTo>
                  <a:lnTo>
                    <a:pt x="124" y="73"/>
                  </a:lnTo>
                  <a:lnTo>
                    <a:pt x="125" y="68"/>
                  </a:lnTo>
                  <a:lnTo>
                    <a:pt x="127" y="68"/>
                  </a:lnTo>
                  <a:lnTo>
                    <a:pt x="127" y="67"/>
                  </a:lnTo>
                  <a:lnTo>
                    <a:pt x="127" y="66"/>
                  </a:lnTo>
                  <a:lnTo>
                    <a:pt x="127" y="63"/>
                  </a:lnTo>
                  <a:lnTo>
                    <a:pt x="129" y="63"/>
                  </a:lnTo>
                  <a:lnTo>
                    <a:pt x="128" y="62"/>
                  </a:lnTo>
                  <a:lnTo>
                    <a:pt x="129" y="62"/>
                  </a:lnTo>
                  <a:lnTo>
                    <a:pt x="127" y="61"/>
                  </a:lnTo>
                  <a:lnTo>
                    <a:pt x="126" y="61"/>
                  </a:lnTo>
                  <a:lnTo>
                    <a:pt x="125" y="61"/>
                  </a:lnTo>
                  <a:lnTo>
                    <a:pt x="124" y="62"/>
                  </a:lnTo>
                  <a:lnTo>
                    <a:pt x="124" y="64"/>
                  </a:lnTo>
                  <a:lnTo>
                    <a:pt x="122" y="65"/>
                  </a:lnTo>
                  <a:lnTo>
                    <a:pt x="121" y="66"/>
                  </a:lnTo>
                  <a:lnTo>
                    <a:pt x="121" y="67"/>
                  </a:lnTo>
                  <a:lnTo>
                    <a:pt x="120" y="67"/>
                  </a:lnTo>
                  <a:lnTo>
                    <a:pt x="118" y="68"/>
                  </a:lnTo>
                  <a:lnTo>
                    <a:pt x="116" y="69"/>
                  </a:lnTo>
                  <a:lnTo>
                    <a:pt x="115" y="68"/>
                  </a:lnTo>
                  <a:lnTo>
                    <a:pt x="114" y="66"/>
                  </a:lnTo>
                  <a:lnTo>
                    <a:pt x="115" y="65"/>
                  </a:lnTo>
                  <a:lnTo>
                    <a:pt x="114" y="64"/>
                  </a:lnTo>
                  <a:lnTo>
                    <a:pt x="113" y="62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9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0" y="57"/>
                  </a:lnTo>
                  <a:lnTo>
                    <a:pt x="109" y="56"/>
                  </a:lnTo>
                  <a:lnTo>
                    <a:pt x="109" y="55"/>
                  </a:lnTo>
                  <a:lnTo>
                    <a:pt x="108" y="54"/>
                  </a:lnTo>
                  <a:lnTo>
                    <a:pt x="107" y="55"/>
                  </a:lnTo>
                  <a:lnTo>
                    <a:pt x="107" y="54"/>
                  </a:lnTo>
                  <a:lnTo>
                    <a:pt x="107" y="53"/>
                  </a:lnTo>
                  <a:lnTo>
                    <a:pt x="106" y="53"/>
                  </a:lnTo>
                  <a:lnTo>
                    <a:pt x="106" y="52"/>
                  </a:lnTo>
                  <a:lnTo>
                    <a:pt x="105" y="52"/>
                  </a:lnTo>
                  <a:lnTo>
                    <a:pt x="105" y="51"/>
                  </a:lnTo>
                  <a:lnTo>
                    <a:pt x="104" y="50"/>
                  </a:lnTo>
                  <a:lnTo>
                    <a:pt x="105" y="50"/>
                  </a:lnTo>
                  <a:lnTo>
                    <a:pt x="106" y="50"/>
                  </a:lnTo>
                  <a:lnTo>
                    <a:pt x="106" y="49"/>
                  </a:lnTo>
                  <a:lnTo>
                    <a:pt x="105" y="49"/>
                  </a:lnTo>
                  <a:lnTo>
                    <a:pt x="106" y="48"/>
                  </a:lnTo>
                  <a:lnTo>
                    <a:pt x="105" y="47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104" y="45"/>
                  </a:lnTo>
                  <a:lnTo>
                    <a:pt x="103" y="45"/>
                  </a:lnTo>
                  <a:lnTo>
                    <a:pt x="102" y="44"/>
                  </a:lnTo>
                  <a:lnTo>
                    <a:pt x="101" y="42"/>
                  </a:lnTo>
                  <a:lnTo>
                    <a:pt x="101" y="43"/>
                  </a:lnTo>
                  <a:lnTo>
                    <a:pt x="100" y="43"/>
                  </a:lnTo>
                  <a:lnTo>
                    <a:pt x="99" y="43"/>
                  </a:lnTo>
                  <a:lnTo>
                    <a:pt x="99" y="42"/>
                  </a:lnTo>
                  <a:lnTo>
                    <a:pt x="98" y="41"/>
                  </a:lnTo>
                  <a:lnTo>
                    <a:pt x="97" y="40"/>
                  </a:lnTo>
                  <a:lnTo>
                    <a:pt x="96" y="41"/>
                  </a:lnTo>
                  <a:lnTo>
                    <a:pt x="95" y="40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95" y="38"/>
                  </a:lnTo>
                  <a:lnTo>
                    <a:pt x="94" y="38"/>
                  </a:lnTo>
                  <a:lnTo>
                    <a:pt x="93" y="38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1" y="36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6" y="36"/>
                  </a:lnTo>
                  <a:lnTo>
                    <a:pt x="85" y="37"/>
                  </a:lnTo>
                  <a:lnTo>
                    <a:pt x="83" y="36"/>
                  </a:lnTo>
                  <a:lnTo>
                    <a:pt x="84" y="34"/>
                  </a:lnTo>
                  <a:lnTo>
                    <a:pt x="85" y="32"/>
                  </a:lnTo>
                  <a:lnTo>
                    <a:pt x="84" y="32"/>
                  </a:lnTo>
                  <a:lnTo>
                    <a:pt x="82" y="31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7" y="31"/>
                  </a:lnTo>
                  <a:lnTo>
                    <a:pt x="78" y="29"/>
                  </a:lnTo>
                  <a:lnTo>
                    <a:pt x="79" y="28"/>
                  </a:lnTo>
                  <a:lnTo>
                    <a:pt x="80" y="27"/>
                  </a:lnTo>
                  <a:lnTo>
                    <a:pt x="80" y="26"/>
                  </a:lnTo>
                  <a:lnTo>
                    <a:pt x="79" y="25"/>
                  </a:lnTo>
                  <a:lnTo>
                    <a:pt x="77" y="24"/>
                  </a:lnTo>
                  <a:lnTo>
                    <a:pt x="76" y="23"/>
                  </a:lnTo>
                  <a:lnTo>
                    <a:pt x="77" y="22"/>
                  </a:lnTo>
                  <a:lnTo>
                    <a:pt x="77" y="21"/>
                  </a:lnTo>
                  <a:lnTo>
                    <a:pt x="77" y="20"/>
                  </a:lnTo>
                  <a:lnTo>
                    <a:pt x="77" y="19"/>
                  </a:lnTo>
                  <a:lnTo>
                    <a:pt x="76" y="18"/>
                  </a:lnTo>
                  <a:lnTo>
                    <a:pt x="75" y="18"/>
                  </a:lnTo>
                  <a:lnTo>
                    <a:pt x="74" y="18"/>
                  </a:lnTo>
                  <a:lnTo>
                    <a:pt x="67" y="18"/>
                  </a:lnTo>
                  <a:lnTo>
                    <a:pt x="64" y="18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2" y="14"/>
                  </a:lnTo>
                  <a:lnTo>
                    <a:pt x="61" y="13"/>
                  </a:lnTo>
                  <a:lnTo>
                    <a:pt x="58" y="11"/>
                  </a:lnTo>
                  <a:lnTo>
                    <a:pt x="55" y="9"/>
                  </a:lnTo>
                  <a:lnTo>
                    <a:pt x="52" y="6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1" y="4"/>
                  </a:lnTo>
                  <a:lnTo>
                    <a:pt x="40" y="4"/>
                  </a:lnTo>
                  <a:lnTo>
                    <a:pt x="39" y="3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3" y="9"/>
                  </a:lnTo>
                  <a:lnTo>
                    <a:pt x="33" y="11"/>
                  </a:lnTo>
                  <a:lnTo>
                    <a:pt x="32" y="11"/>
                  </a:lnTo>
                  <a:lnTo>
                    <a:pt x="31" y="11"/>
                  </a:lnTo>
                  <a:lnTo>
                    <a:pt x="29" y="12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4" y="14"/>
                  </a:lnTo>
                  <a:lnTo>
                    <a:pt x="23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7" y="18"/>
                  </a:lnTo>
                  <a:lnTo>
                    <a:pt x="16" y="22"/>
                  </a:lnTo>
                  <a:lnTo>
                    <a:pt x="15" y="27"/>
                  </a:lnTo>
                  <a:lnTo>
                    <a:pt x="14" y="26"/>
                  </a:lnTo>
                  <a:lnTo>
                    <a:pt x="13" y="27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9" y="30"/>
                  </a:lnTo>
                  <a:lnTo>
                    <a:pt x="9" y="31"/>
                  </a:lnTo>
                  <a:lnTo>
                    <a:pt x="10" y="32"/>
                  </a:lnTo>
                  <a:lnTo>
                    <a:pt x="9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9" y="36"/>
                  </a:lnTo>
                  <a:lnTo>
                    <a:pt x="9" y="37"/>
                  </a:lnTo>
                  <a:lnTo>
                    <a:pt x="10" y="38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5" y="44"/>
                  </a:lnTo>
                  <a:lnTo>
                    <a:pt x="4" y="45"/>
                  </a:lnTo>
                  <a:lnTo>
                    <a:pt x="5" y="45"/>
                  </a:lnTo>
                  <a:lnTo>
                    <a:pt x="6" y="47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7" y="49"/>
                  </a:lnTo>
                  <a:lnTo>
                    <a:pt x="7" y="50"/>
                  </a:lnTo>
                  <a:lnTo>
                    <a:pt x="6" y="51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1"/>
                  </a:lnTo>
                  <a:lnTo>
                    <a:pt x="5" y="51"/>
                  </a:lnTo>
                  <a:lnTo>
                    <a:pt x="5" y="52"/>
                  </a:lnTo>
                  <a:lnTo>
                    <a:pt x="5" y="54"/>
                  </a:lnTo>
                  <a:lnTo>
                    <a:pt x="3" y="54"/>
                  </a:lnTo>
                  <a:lnTo>
                    <a:pt x="3" y="55"/>
                  </a:lnTo>
                  <a:lnTo>
                    <a:pt x="3" y="56"/>
                  </a:lnTo>
                  <a:lnTo>
                    <a:pt x="2" y="57"/>
                  </a:lnTo>
                  <a:lnTo>
                    <a:pt x="1" y="58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1" y="62"/>
                  </a:lnTo>
                  <a:lnTo>
                    <a:pt x="1" y="63"/>
                  </a:lnTo>
                  <a:lnTo>
                    <a:pt x="1" y="64"/>
                  </a:lnTo>
                  <a:lnTo>
                    <a:pt x="1" y="65"/>
                  </a:lnTo>
                  <a:lnTo>
                    <a:pt x="1" y="66"/>
                  </a:lnTo>
                  <a:lnTo>
                    <a:pt x="3" y="68"/>
                  </a:lnTo>
                  <a:lnTo>
                    <a:pt x="2" y="72"/>
                  </a:lnTo>
                  <a:lnTo>
                    <a:pt x="3" y="77"/>
                  </a:lnTo>
                  <a:lnTo>
                    <a:pt x="2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4" y="80"/>
                  </a:lnTo>
                  <a:lnTo>
                    <a:pt x="4" y="81"/>
                  </a:lnTo>
                  <a:lnTo>
                    <a:pt x="4" y="82"/>
                  </a:lnTo>
                  <a:lnTo>
                    <a:pt x="4" y="83"/>
                  </a:lnTo>
                  <a:lnTo>
                    <a:pt x="4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1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7" y="81"/>
                  </a:lnTo>
                  <a:lnTo>
                    <a:pt x="8" y="81"/>
                  </a:lnTo>
                  <a:lnTo>
                    <a:pt x="8" y="79"/>
                  </a:lnTo>
                  <a:lnTo>
                    <a:pt x="8" y="78"/>
                  </a:lnTo>
                  <a:lnTo>
                    <a:pt x="8" y="77"/>
                  </a:lnTo>
                  <a:lnTo>
                    <a:pt x="9" y="77"/>
                  </a:lnTo>
                  <a:lnTo>
                    <a:pt x="9" y="78"/>
                  </a:lnTo>
                  <a:lnTo>
                    <a:pt x="10" y="78"/>
                  </a:lnTo>
                  <a:lnTo>
                    <a:pt x="11" y="79"/>
                  </a:lnTo>
                  <a:lnTo>
                    <a:pt x="12" y="79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8" y="82"/>
                  </a:lnTo>
                  <a:lnTo>
                    <a:pt x="8" y="83"/>
                  </a:lnTo>
                  <a:lnTo>
                    <a:pt x="7" y="83"/>
                  </a:lnTo>
                  <a:lnTo>
                    <a:pt x="6" y="83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8" y="85"/>
                  </a:lnTo>
                  <a:lnTo>
                    <a:pt x="8" y="86"/>
                  </a:lnTo>
                  <a:lnTo>
                    <a:pt x="7" y="87"/>
                  </a:lnTo>
                  <a:lnTo>
                    <a:pt x="6" y="87"/>
                  </a:lnTo>
                  <a:lnTo>
                    <a:pt x="5" y="86"/>
                  </a:lnTo>
                  <a:lnTo>
                    <a:pt x="4" y="86"/>
                  </a:lnTo>
                  <a:lnTo>
                    <a:pt x="3" y="87"/>
                  </a:lnTo>
                  <a:lnTo>
                    <a:pt x="3" y="88"/>
                  </a:lnTo>
                  <a:lnTo>
                    <a:pt x="2" y="88"/>
                  </a:lnTo>
                  <a:lnTo>
                    <a:pt x="2" y="89"/>
                  </a:lnTo>
                  <a:lnTo>
                    <a:pt x="3" y="90"/>
                  </a:lnTo>
                  <a:lnTo>
                    <a:pt x="3" y="91"/>
                  </a:lnTo>
                  <a:lnTo>
                    <a:pt x="2" y="93"/>
                  </a:lnTo>
                  <a:lnTo>
                    <a:pt x="3" y="93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5" y="91"/>
                  </a:lnTo>
                  <a:lnTo>
                    <a:pt x="5" y="92"/>
                  </a:lnTo>
                  <a:lnTo>
                    <a:pt x="5" y="93"/>
                  </a:lnTo>
                  <a:lnTo>
                    <a:pt x="5" y="94"/>
                  </a:lnTo>
                  <a:lnTo>
                    <a:pt x="5" y="95"/>
                  </a:lnTo>
                  <a:lnTo>
                    <a:pt x="6" y="96"/>
                  </a:lnTo>
                  <a:lnTo>
                    <a:pt x="6" y="97"/>
                  </a:lnTo>
                  <a:lnTo>
                    <a:pt x="5" y="97"/>
                  </a:lnTo>
                  <a:lnTo>
                    <a:pt x="5" y="96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6"/>
                  </a:lnTo>
                  <a:lnTo>
                    <a:pt x="3" y="97"/>
                  </a:lnTo>
                  <a:lnTo>
                    <a:pt x="3" y="98"/>
                  </a:lnTo>
                  <a:lnTo>
                    <a:pt x="2" y="98"/>
                  </a:lnTo>
                  <a:lnTo>
                    <a:pt x="3" y="98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3" y="10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5552747" y="2849699"/>
            <a:ext cx="769184" cy="753640"/>
            <a:chOff x="5552747" y="2849699"/>
            <a:chExt cx="769184" cy="75364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9" name="Овал 78"/>
            <p:cNvSpPr/>
            <p:nvPr/>
          </p:nvSpPr>
          <p:spPr>
            <a:xfrm>
              <a:off x="5777328" y="3177971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Freeform 3"/>
            <p:cNvSpPr>
              <a:spLocks/>
            </p:cNvSpPr>
            <p:nvPr/>
          </p:nvSpPr>
          <p:spPr bwMode="auto">
            <a:xfrm>
              <a:off x="5552747" y="2849699"/>
              <a:ext cx="769184" cy="753640"/>
            </a:xfrm>
            <a:custGeom>
              <a:avLst/>
              <a:gdLst>
                <a:gd name="T0" fmla="*/ 2147483647 w 131"/>
                <a:gd name="T1" fmla="*/ 2147483647 h 134"/>
                <a:gd name="T2" fmla="*/ 2147483647 w 131"/>
                <a:gd name="T3" fmla="*/ 2147483647 h 134"/>
                <a:gd name="T4" fmla="*/ 2147483647 w 131"/>
                <a:gd name="T5" fmla="*/ 2147483647 h 134"/>
                <a:gd name="T6" fmla="*/ 2147483647 w 131"/>
                <a:gd name="T7" fmla="*/ 2147483647 h 134"/>
                <a:gd name="T8" fmla="*/ 2147483647 w 131"/>
                <a:gd name="T9" fmla="*/ 2147483647 h 134"/>
                <a:gd name="T10" fmla="*/ 2147483647 w 131"/>
                <a:gd name="T11" fmla="*/ 2147483647 h 134"/>
                <a:gd name="T12" fmla="*/ 2147483647 w 131"/>
                <a:gd name="T13" fmla="*/ 2147483647 h 134"/>
                <a:gd name="T14" fmla="*/ 2147483647 w 131"/>
                <a:gd name="T15" fmla="*/ 2147483647 h 134"/>
                <a:gd name="T16" fmla="*/ 2147483647 w 131"/>
                <a:gd name="T17" fmla="*/ 2147483647 h 134"/>
                <a:gd name="T18" fmla="*/ 2147483647 w 131"/>
                <a:gd name="T19" fmla="*/ 2147483647 h 134"/>
                <a:gd name="T20" fmla="*/ 2147483647 w 131"/>
                <a:gd name="T21" fmla="*/ 2147483647 h 134"/>
                <a:gd name="T22" fmla="*/ 2147483647 w 131"/>
                <a:gd name="T23" fmla="*/ 2147483647 h 134"/>
                <a:gd name="T24" fmla="*/ 2147483647 w 131"/>
                <a:gd name="T25" fmla="*/ 2147483647 h 134"/>
                <a:gd name="T26" fmla="*/ 2147483647 w 131"/>
                <a:gd name="T27" fmla="*/ 2147483647 h 134"/>
                <a:gd name="T28" fmla="*/ 2147483647 w 131"/>
                <a:gd name="T29" fmla="*/ 2147483647 h 134"/>
                <a:gd name="T30" fmla="*/ 2147483647 w 131"/>
                <a:gd name="T31" fmla="*/ 2147483647 h 134"/>
                <a:gd name="T32" fmla="*/ 2147483647 w 131"/>
                <a:gd name="T33" fmla="*/ 2147483647 h 134"/>
                <a:gd name="T34" fmla="*/ 2147483647 w 131"/>
                <a:gd name="T35" fmla="*/ 2147483647 h 134"/>
                <a:gd name="T36" fmla="*/ 2147483647 w 131"/>
                <a:gd name="T37" fmla="*/ 2147483647 h 134"/>
                <a:gd name="T38" fmla="*/ 2147483647 w 131"/>
                <a:gd name="T39" fmla="*/ 2147483647 h 134"/>
                <a:gd name="T40" fmla="*/ 2147483647 w 131"/>
                <a:gd name="T41" fmla="*/ 2147483647 h 134"/>
                <a:gd name="T42" fmla="*/ 2147483647 w 131"/>
                <a:gd name="T43" fmla="*/ 2147483647 h 134"/>
                <a:gd name="T44" fmla="*/ 2147483647 w 131"/>
                <a:gd name="T45" fmla="*/ 2147483647 h 134"/>
                <a:gd name="T46" fmla="*/ 2147483647 w 131"/>
                <a:gd name="T47" fmla="*/ 2147483647 h 134"/>
                <a:gd name="T48" fmla="*/ 2147483647 w 131"/>
                <a:gd name="T49" fmla="*/ 2147483647 h 134"/>
                <a:gd name="T50" fmla="*/ 2147483647 w 131"/>
                <a:gd name="T51" fmla="*/ 2147483647 h 134"/>
                <a:gd name="T52" fmla="*/ 2147483647 w 131"/>
                <a:gd name="T53" fmla="*/ 2147483647 h 134"/>
                <a:gd name="T54" fmla="*/ 2147483647 w 131"/>
                <a:gd name="T55" fmla="*/ 2147483647 h 134"/>
                <a:gd name="T56" fmla="*/ 2147483647 w 131"/>
                <a:gd name="T57" fmla="*/ 2147483647 h 134"/>
                <a:gd name="T58" fmla="*/ 2147483647 w 131"/>
                <a:gd name="T59" fmla="*/ 2147483647 h 134"/>
                <a:gd name="T60" fmla="*/ 2147483647 w 131"/>
                <a:gd name="T61" fmla="*/ 2147483647 h 134"/>
                <a:gd name="T62" fmla="*/ 2147483647 w 131"/>
                <a:gd name="T63" fmla="*/ 2147483647 h 134"/>
                <a:gd name="T64" fmla="*/ 2147483647 w 131"/>
                <a:gd name="T65" fmla="*/ 2147483647 h 134"/>
                <a:gd name="T66" fmla="*/ 2147483647 w 131"/>
                <a:gd name="T67" fmla="*/ 2147483647 h 134"/>
                <a:gd name="T68" fmla="*/ 2147483647 w 131"/>
                <a:gd name="T69" fmla="*/ 2147483647 h 134"/>
                <a:gd name="T70" fmla="*/ 2147483647 w 131"/>
                <a:gd name="T71" fmla="*/ 2147483647 h 134"/>
                <a:gd name="T72" fmla="*/ 2147483647 w 131"/>
                <a:gd name="T73" fmla="*/ 2147483647 h 134"/>
                <a:gd name="T74" fmla="*/ 2147483647 w 131"/>
                <a:gd name="T75" fmla="*/ 2147483647 h 134"/>
                <a:gd name="T76" fmla="*/ 2147483647 w 131"/>
                <a:gd name="T77" fmla="*/ 2147483647 h 134"/>
                <a:gd name="T78" fmla="*/ 2147483647 w 131"/>
                <a:gd name="T79" fmla="*/ 2147483647 h 134"/>
                <a:gd name="T80" fmla="*/ 2147483647 w 131"/>
                <a:gd name="T81" fmla="*/ 2147483647 h 134"/>
                <a:gd name="T82" fmla="*/ 2147483647 w 131"/>
                <a:gd name="T83" fmla="*/ 2147483647 h 134"/>
                <a:gd name="T84" fmla="*/ 2147483647 w 131"/>
                <a:gd name="T85" fmla="*/ 2147483647 h 134"/>
                <a:gd name="T86" fmla="*/ 2147483647 w 131"/>
                <a:gd name="T87" fmla="*/ 2147483647 h 134"/>
                <a:gd name="T88" fmla="*/ 2147483647 w 131"/>
                <a:gd name="T89" fmla="*/ 2147483647 h 134"/>
                <a:gd name="T90" fmla="*/ 2147483647 w 131"/>
                <a:gd name="T91" fmla="*/ 2147483647 h 134"/>
                <a:gd name="T92" fmla="*/ 2147483647 w 131"/>
                <a:gd name="T93" fmla="*/ 2147483647 h 134"/>
                <a:gd name="T94" fmla="*/ 2147483647 w 131"/>
                <a:gd name="T95" fmla="*/ 2147483647 h 134"/>
                <a:gd name="T96" fmla="*/ 2147483647 w 131"/>
                <a:gd name="T97" fmla="*/ 2147483647 h 134"/>
                <a:gd name="T98" fmla="*/ 2147483647 w 131"/>
                <a:gd name="T99" fmla="*/ 2147483647 h 134"/>
                <a:gd name="T100" fmla="*/ 2147483647 w 131"/>
                <a:gd name="T101" fmla="*/ 2147483647 h 134"/>
                <a:gd name="T102" fmla="*/ 2147483647 w 131"/>
                <a:gd name="T103" fmla="*/ 2147483647 h 134"/>
                <a:gd name="T104" fmla="*/ 2147483647 w 131"/>
                <a:gd name="T105" fmla="*/ 2147483647 h 134"/>
                <a:gd name="T106" fmla="*/ 2147483647 w 131"/>
                <a:gd name="T107" fmla="*/ 2147483647 h 134"/>
                <a:gd name="T108" fmla="*/ 2147483647 w 131"/>
                <a:gd name="T109" fmla="*/ 2147483647 h 134"/>
                <a:gd name="T110" fmla="*/ 2147483647 w 131"/>
                <a:gd name="T111" fmla="*/ 2147483647 h 134"/>
                <a:gd name="T112" fmla="*/ 2147483647 w 131"/>
                <a:gd name="T113" fmla="*/ 2147483647 h 134"/>
                <a:gd name="T114" fmla="*/ 2147483647 w 131"/>
                <a:gd name="T115" fmla="*/ 2147483647 h 134"/>
                <a:gd name="T116" fmla="*/ 2147483647 w 131"/>
                <a:gd name="T117" fmla="*/ 2147483647 h 134"/>
                <a:gd name="T118" fmla="*/ 2147483647 w 131"/>
                <a:gd name="T119" fmla="*/ 2147483647 h 134"/>
                <a:gd name="T120" fmla="*/ 2147483647 w 131"/>
                <a:gd name="T121" fmla="*/ 2147483647 h 134"/>
                <a:gd name="T122" fmla="*/ 2147483647 w 131"/>
                <a:gd name="T123" fmla="*/ 2147483647 h 134"/>
                <a:gd name="T124" fmla="*/ 2147483647 w 131"/>
                <a:gd name="T125" fmla="*/ 2147483647 h 13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1"/>
                <a:gd name="T190" fmla="*/ 0 h 134"/>
                <a:gd name="T191" fmla="*/ 131 w 131"/>
                <a:gd name="T192" fmla="*/ 134 h 13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1" h="134">
                  <a:moveTo>
                    <a:pt x="31" y="48"/>
                  </a:moveTo>
                  <a:lnTo>
                    <a:pt x="30" y="47"/>
                  </a:lnTo>
                  <a:lnTo>
                    <a:pt x="29" y="47"/>
                  </a:lnTo>
                  <a:lnTo>
                    <a:pt x="27" y="45"/>
                  </a:lnTo>
                  <a:lnTo>
                    <a:pt x="28" y="45"/>
                  </a:lnTo>
                  <a:lnTo>
                    <a:pt x="29" y="45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7" y="41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5" y="38"/>
                  </a:lnTo>
                  <a:lnTo>
                    <a:pt x="25" y="37"/>
                  </a:lnTo>
                  <a:lnTo>
                    <a:pt x="23" y="37"/>
                  </a:lnTo>
                  <a:lnTo>
                    <a:pt x="23" y="38"/>
                  </a:lnTo>
                  <a:lnTo>
                    <a:pt x="22" y="38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20" y="40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6" y="40"/>
                  </a:lnTo>
                  <a:lnTo>
                    <a:pt x="16" y="41"/>
                  </a:lnTo>
                  <a:lnTo>
                    <a:pt x="15" y="41"/>
                  </a:lnTo>
                  <a:lnTo>
                    <a:pt x="14" y="40"/>
                  </a:lnTo>
                  <a:lnTo>
                    <a:pt x="13" y="39"/>
                  </a:lnTo>
                  <a:lnTo>
                    <a:pt x="12" y="39"/>
                  </a:lnTo>
                  <a:lnTo>
                    <a:pt x="11" y="38"/>
                  </a:lnTo>
                  <a:lnTo>
                    <a:pt x="10" y="38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7" y="37"/>
                  </a:lnTo>
                  <a:lnTo>
                    <a:pt x="8" y="35"/>
                  </a:lnTo>
                  <a:lnTo>
                    <a:pt x="7" y="35"/>
                  </a:lnTo>
                  <a:lnTo>
                    <a:pt x="7" y="34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0" y="31"/>
                  </a:lnTo>
                  <a:lnTo>
                    <a:pt x="10" y="30"/>
                  </a:lnTo>
                  <a:lnTo>
                    <a:pt x="9" y="27"/>
                  </a:lnTo>
                  <a:lnTo>
                    <a:pt x="5" y="24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3" y="18"/>
                  </a:lnTo>
                  <a:lnTo>
                    <a:pt x="10" y="19"/>
                  </a:lnTo>
                  <a:lnTo>
                    <a:pt x="13" y="18"/>
                  </a:lnTo>
                  <a:lnTo>
                    <a:pt x="16" y="17"/>
                  </a:lnTo>
                  <a:lnTo>
                    <a:pt x="19" y="16"/>
                  </a:lnTo>
                  <a:lnTo>
                    <a:pt x="22" y="14"/>
                  </a:lnTo>
                  <a:lnTo>
                    <a:pt x="27" y="14"/>
                  </a:lnTo>
                  <a:lnTo>
                    <a:pt x="30" y="12"/>
                  </a:lnTo>
                  <a:lnTo>
                    <a:pt x="32" y="10"/>
                  </a:lnTo>
                  <a:lnTo>
                    <a:pt x="34" y="8"/>
                  </a:lnTo>
                  <a:lnTo>
                    <a:pt x="36" y="7"/>
                  </a:lnTo>
                  <a:lnTo>
                    <a:pt x="36" y="5"/>
                  </a:lnTo>
                  <a:lnTo>
                    <a:pt x="37" y="4"/>
                  </a:lnTo>
                  <a:lnTo>
                    <a:pt x="39" y="5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41" y="8"/>
                  </a:lnTo>
                  <a:lnTo>
                    <a:pt x="42" y="9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47" y="4"/>
                  </a:lnTo>
                  <a:lnTo>
                    <a:pt x="47" y="3"/>
                  </a:lnTo>
                  <a:lnTo>
                    <a:pt x="51" y="3"/>
                  </a:lnTo>
                  <a:lnTo>
                    <a:pt x="53" y="3"/>
                  </a:lnTo>
                  <a:lnTo>
                    <a:pt x="54" y="3"/>
                  </a:lnTo>
                  <a:lnTo>
                    <a:pt x="55" y="2"/>
                  </a:lnTo>
                  <a:lnTo>
                    <a:pt x="56" y="1"/>
                  </a:lnTo>
                  <a:lnTo>
                    <a:pt x="58" y="0"/>
                  </a:lnTo>
                  <a:lnTo>
                    <a:pt x="60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3"/>
                  </a:lnTo>
                  <a:lnTo>
                    <a:pt x="59" y="4"/>
                  </a:lnTo>
                  <a:lnTo>
                    <a:pt x="60" y="5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2" y="5"/>
                  </a:lnTo>
                  <a:lnTo>
                    <a:pt x="63" y="5"/>
                  </a:lnTo>
                  <a:lnTo>
                    <a:pt x="65" y="4"/>
                  </a:lnTo>
                  <a:lnTo>
                    <a:pt x="66" y="4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70" y="7"/>
                  </a:lnTo>
                  <a:lnTo>
                    <a:pt x="71" y="7"/>
                  </a:lnTo>
                  <a:lnTo>
                    <a:pt x="73" y="8"/>
                  </a:lnTo>
                  <a:lnTo>
                    <a:pt x="74" y="8"/>
                  </a:lnTo>
                  <a:lnTo>
                    <a:pt x="74" y="11"/>
                  </a:lnTo>
                  <a:lnTo>
                    <a:pt x="75" y="12"/>
                  </a:lnTo>
                  <a:lnTo>
                    <a:pt x="76" y="13"/>
                  </a:lnTo>
                  <a:lnTo>
                    <a:pt x="77" y="13"/>
                  </a:lnTo>
                  <a:lnTo>
                    <a:pt x="77" y="11"/>
                  </a:lnTo>
                  <a:lnTo>
                    <a:pt x="78" y="9"/>
                  </a:lnTo>
                  <a:lnTo>
                    <a:pt x="80" y="8"/>
                  </a:lnTo>
                  <a:lnTo>
                    <a:pt x="81" y="9"/>
                  </a:lnTo>
                  <a:lnTo>
                    <a:pt x="81" y="11"/>
                  </a:lnTo>
                  <a:lnTo>
                    <a:pt x="82" y="12"/>
                  </a:lnTo>
                  <a:lnTo>
                    <a:pt x="82" y="14"/>
                  </a:lnTo>
                  <a:lnTo>
                    <a:pt x="80" y="15"/>
                  </a:lnTo>
                  <a:lnTo>
                    <a:pt x="78" y="16"/>
                  </a:lnTo>
                  <a:lnTo>
                    <a:pt x="79" y="17"/>
                  </a:lnTo>
                  <a:lnTo>
                    <a:pt x="84" y="17"/>
                  </a:lnTo>
                  <a:lnTo>
                    <a:pt x="88" y="17"/>
                  </a:lnTo>
                  <a:lnTo>
                    <a:pt x="92" y="17"/>
                  </a:lnTo>
                  <a:lnTo>
                    <a:pt x="94" y="17"/>
                  </a:lnTo>
                  <a:lnTo>
                    <a:pt x="92" y="21"/>
                  </a:lnTo>
                  <a:lnTo>
                    <a:pt x="89" y="25"/>
                  </a:lnTo>
                  <a:lnTo>
                    <a:pt x="89" y="26"/>
                  </a:lnTo>
                  <a:lnTo>
                    <a:pt x="90" y="31"/>
                  </a:lnTo>
                  <a:lnTo>
                    <a:pt x="91" y="33"/>
                  </a:lnTo>
                  <a:lnTo>
                    <a:pt x="92" y="34"/>
                  </a:lnTo>
                  <a:lnTo>
                    <a:pt x="93" y="34"/>
                  </a:lnTo>
                  <a:lnTo>
                    <a:pt x="93" y="33"/>
                  </a:lnTo>
                  <a:lnTo>
                    <a:pt x="95" y="31"/>
                  </a:lnTo>
                  <a:lnTo>
                    <a:pt x="97" y="29"/>
                  </a:lnTo>
                  <a:lnTo>
                    <a:pt x="101" y="27"/>
                  </a:lnTo>
                  <a:lnTo>
                    <a:pt x="103" y="26"/>
                  </a:lnTo>
                  <a:lnTo>
                    <a:pt x="104" y="28"/>
                  </a:lnTo>
                  <a:lnTo>
                    <a:pt x="105" y="30"/>
                  </a:lnTo>
                  <a:lnTo>
                    <a:pt x="104" y="31"/>
                  </a:lnTo>
                  <a:lnTo>
                    <a:pt x="101" y="33"/>
                  </a:lnTo>
                  <a:lnTo>
                    <a:pt x="98" y="35"/>
                  </a:lnTo>
                  <a:lnTo>
                    <a:pt x="98" y="37"/>
                  </a:lnTo>
                  <a:lnTo>
                    <a:pt x="99" y="38"/>
                  </a:lnTo>
                  <a:lnTo>
                    <a:pt x="100" y="38"/>
                  </a:lnTo>
                  <a:lnTo>
                    <a:pt x="101" y="38"/>
                  </a:lnTo>
                  <a:lnTo>
                    <a:pt x="102" y="36"/>
                  </a:lnTo>
                  <a:lnTo>
                    <a:pt x="103" y="34"/>
                  </a:lnTo>
                  <a:lnTo>
                    <a:pt x="104" y="33"/>
                  </a:lnTo>
                  <a:lnTo>
                    <a:pt x="105" y="32"/>
                  </a:lnTo>
                  <a:lnTo>
                    <a:pt x="106" y="32"/>
                  </a:lnTo>
                  <a:lnTo>
                    <a:pt x="108" y="32"/>
                  </a:lnTo>
                  <a:lnTo>
                    <a:pt x="110" y="33"/>
                  </a:lnTo>
                  <a:lnTo>
                    <a:pt x="112" y="32"/>
                  </a:lnTo>
                  <a:lnTo>
                    <a:pt x="114" y="32"/>
                  </a:lnTo>
                  <a:lnTo>
                    <a:pt x="112" y="35"/>
                  </a:lnTo>
                  <a:lnTo>
                    <a:pt x="112" y="36"/>
                  </a:lnTo>
                  <a:lnTo>
                    <a:pt x="112" y="37"/>
                  </a:lnTo>
                  <a:lnTo>
                    <a:pt x="114" y="39"/>
                  </a:lnTo>
                  <a:lnTo>
                    <a:pt x="117" y="40"/>
                  </a:lnTo>
                  <a:lnTo>
                    <a:pt x="119" y="41"/>
                  </a:lnTo>
                  <a:lnTo>
                    <a:pt x="119" y="43"/>
                  </a:lnTo>
                  <a:lnTo>
                    <a:pt x="119" y="45"/>
                  </a:lnTo>
                  <a:lnTo>
                    <a:pt x="120" y="46"/>
                  </a:lnTo>
                  <a:lnTo>
                    <a:pt x="123" y="48"/>
                  </a:lnTo>
                  <a:lnTo>
                    <a:pt x="125" y="49"/>
                  </a:lnTo>
                  <a:lnTo>
                    <a:pt x="126" y="49"/>
                  </a:lnTo>
                  <a:lnTo>
                    <a:pt x="127" y="48"/>
                  </a:lnTo>
                  <a:lnTo>
                    <a:pt x="128" y="47"/>
                  </a:lnTo>
                  <a:lnTo>
                    <a:pt x="128" y="46"/>
                  </a:lnTo>
                  <a:lnTo>
                    <a:pt x="128" y="45"/>
                  </a:lnTo>
                  <a:lnTo>
                    <a:pt x="130" y="45"/>
                  </a:lnTo>
                  <a:lnTo>
                    <a:pt x="131" y="46"/>
                  </a:lnTo>
                  <a:lnTo>
                    <a:pt x="131" y="47"/>
                  </a:lnTo>
                  <a:lnTo>
                    <a:pt x="131" y="49"/>
                  </a:lnTo>
                  <a:lnTo>
                    <a:pt x="131" y="50"/>
                  </a:lnTo>
                  <a:lnTo>
                    <a:pt x="130" y="51"/>
                  </a:lnTo>
                  <a:lnTo>
                    <a:pt x="131" y="52"/>
                  </a:lnTo>
                  <a:lnTo>
                    <a:pt x="131" y="53"/>
                  </a:lnTo>
                  <a:lnTo>
                    <a:pt x="129" y="52"/>
                  </a:lnTo>
                  <a:lnTo>
                    <a:pt x="129" y="54"/>
                  </a:lnTo>
                  <a:lnTo>
                    <a:pt x="129" y="55"/>
                  </a:lnTo>
                  <a:lnTo>
                    <a:pt x="128" y="55"/>
                  </a:lnTo>
                  <a:lnTo>
                    <a:pt x="127" y="54"/>
                  </a:lnTo>
                  <a:lnTo>
                    <a:pt x="126" y="54"/>
                  </a:lnTo>
                  <a:lnTo>
                    <a:pt x="128" y="56"/>
                  </a:lnTo>
                  <a:lnTo>
                    <a:pt x="127" y="57"/>
                  </a:lnTo>
                  <a:lnTo>
                    <a:pt x="126" y="58"/>
                  </a:lnTo>
                  <a:lnTo>
                    <a:pt x="125" y="58"/>
                  </a:lnTo>
                  <a:lnTo>
                    <a:pt x="123" y="59"/>
                  </a:lnTo>
                  <a:lnTo>
                    <a:pt x="124" y="61"/>
                  </a:lnTo>
                  <a:lnTo>
                    <a:pt x="124" y="63"/>
                  </a:lnTo>
                  <a:lnTo>
                    <a:pt x="123" y="64"/>
                  </a:lnTo>
                  <a:lnTo>
                    <a:pt x="122" y="64"/>
                  </a:lnTo>
                  <a:lnTo>
                    <a:pt x="121" y="65"/>
                  </a:lnTo>
                  <a:lnTo>
                    <a:pt x="121" y="66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19" y="70"/>
                  </a:lnTo>
                  <a:lnTo>
                    <a:pt x="120" y="71"/>
                  </a:lnTo>
                  <a:lnTo>
                    <a:pt x="119" y="70"/>
                  </a:lnTo>
                  <a:lnTo>
                    <a:pt x="117" y="71"/>
                  </a:lnTo>
                  <a:lnTo>
                    <a:pt x="117" y="72"/>
                  </a:lnTo>
                  <a:lnTo>
                    <a:pt x="116" y="73"/>
                  </a:lnTo>
                  <a:lnTo>
                    <a:pt x="115" y="74"/>
                  </a:lnTo>
                  <a:lnTo>
                    <a:pt x="114" y="74"/>
                  </a:lnTo>
                  <a:lnTo>
                    <a:pt x="114" y="75"/>
                  </a:lnTo>
                  <a:lnTo>
                    <a:pt x="113" y="75"/>
                  </a:lnTo>
                  <a:lnTo>
                    <a:pt x="113" y="76"/>
                  </a:lnTo>
                  <a:lnTo>
                    <a:pt x="112" y="77"/>
                  </a:lnTo>
                  <a:lnTo>
                    <a:pt x="110" y="78"/>
                  </a:lnTo>
                  <a:lnTo>
                    <a:pt x="110" y="76"/>
                  </a:lnTo>
                  <a:lnTo>
                    <a:pt x="109" y="76"/>
                  </a:lnTo>
                  <a:lnTo>
                    <a:pt x="108" y="77"/>
                  </a:lnTo>
                  <a:lnTo>
                    <a:pt x="107" y="78"/>
                  </a:lnTo>
                  <a:lnTo>
                    <a:pt x="108" y="79"/>
                  </a:lnTo>
                  <a:lnTo>
                    <a:pt x="108" y="80"/>
                  </a:lnTo>
                  <a:lnTo>
                    <a:pt x="107" y="81"/>
                  </a:lnTo>
                  <a:lnTo>
                    <a:pt x="106" y="82"/>
                  </a:lnTo>
                  <a:lnTo>
                    <a:pt x="105" y="82"/>
                  </a:lnTo>
                  <a:lnTo>
                    <a:pt x="103" y="82"/>
                  </a:lnTo>
                  <a:lnTo>
                    <a:pt x="103" y="83"/>
                  </a:lnTo>
                  <a:lnTo>
                    <a:pt x="104" y="84"/>
                  </a:lnTo>
                  <a:lnTo>
                    <a:pt x="104" y="85"/>
                  </a:lnTo>
                  <a:lnTo>
                    <a:pt x="103" y="86"/>
                  </a:lnTo>
                  <a:lnTo>
                    <a:pt x="103" y="87"/>
                  </a:lnTo>
                  <a:lnTo>
                    <a:pt x="102" y="87"/>
                  </a:lnTo>
                  <a:lnTo>
                    <a:pt x="101" y="86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99" y="85"/>
                  </a:lnTo>
                  <a:lnTo>
                    <a:pt x="98" y="87"/>
                  </a:lnTo>
                  <a:lnTo>
                    <a:pt x="98" y="88"/>
                  </a:lnTo>
                  <a:lnTo>
                    <a:pt x="97" y="90"/>
                  </a:lnTo>
                  <a:lnTo>
                    <a:pt x="96" y="90"/>
                  </a:lnTo>
                  <a:lnTo>
                    <a:pt x="96" y="89"/>
                  </a:lnTo>
                  <a:lnTo>
                    <a:pt x="95" y="90"/>
                  </a:lnTo>
                  <a:lnTo>
                    <a:pt x="95" y="92"/>
                  </a:lnTo>
                  <a:lnTo>
                    <a:pt x="96" y="95"/>
                  </a:lnTo>
                  <a:lnTo>
                    <a:pt x="97" y="97"/>
                  </a:lnTo>
                  <a:lnTo>
                    <a:pt x="98" y="99"/>
                  </a:lnTo>
                  <a:lnTo>
                    <a:pt x="97" y="100"/>
                  </a:lnTo>
                  <a:lnTo>
                    <a:pt x="96" y="100"/>
                  </a:lnTo>
                  <a:lnTo>
                    <a:pt x="95" y="99"/>
                  </a:lnTo>
                  <a:lnTo>
                    <a:pt x="95" y="100"/>
                  </a:lnTo>
                  <a:lnTo>
                    <a:pt x="95" y="101"/>
                  </a:lnTo>
                  <a:lnTo>
                    <a:pt x="96" y="101"/>
                  </a:lnTo>
                  <a:lnTo>
                    <a:pt x="95" y="101"/>
                  </a:lnTo>
                  <a:lnTo>
                    <a:pt x="97" y="103"/>
                  </a:lnTo>
                  <a:lnTo>
                    <a:pt x="98" y="103"/>
                  </a:lnTo>
                  <a:lnTo>
                    <a:pt x="98" y="104"/>
                  </a:lnTo>
                  <a:lnTo>
                    <a:pt x="96" y="105"/>
                  </a:lnTo>
                  <a:lnTo>
                    <a:pt x="95" y="106"/>
                  </a:lnTo>
                  <a:lnTo>
                    <a:pt x="92" y="106"/>
                  </a:lnTo>
                  <a:lnTo>
                    <a:pt x="91" y="106"/>
                  </a:lnTo>
                  <a:lnTo>
                    <a:pt x="91" y="107"/>
                  </a:lnTo>
                  <a:lnTo>
                    <a:pt x="91" y="109"/>
                  </a:lnTo>
                  <a:lnTo>
                    <a:pt x="90" y="110"/>
                  </a:lnTo>
                  <a:lnTo>
                    <a:pt x="87" y="113"/>
                  </a:lnTo>
                  <a:lnTo>
                    <a:pt x="88" y="114"/>
                  </a:lnTo>
                  <a:lnTo>
                    <a:pt x="88" y="116"/>
                  </a:lnTo>
                  <a:lnTo>
                    <a:pt x="88" y="117"/>
                  </a:lnTo>
                  <a:lnTo>
                    <a:pt x="87" y="117"/>
                  </a:lnTo>
                  <a:lnTo>
                    <a:pt x="87" y="118"/>
                  </a:lnTo>
                  <a:lnTo>
                    <a:pt x="87" y="119"/>
                  </a:lnTo>
                  <a:lnTo>
                    <a:pt x="86" y="120"/>
                  </a:lnTo>
                  <a:lnTo>
                    <a:pt x="84" y="122"/>
                  </a:lnTo>
                  <a:lnTo>
                    <a:pt x="85" y="122"/>
                  </a:lnTo>
                  <a:lnTo>
                    <a:pt x="86" y="124"/>
                  </a:lnTo>
                  <a:lnTo>
                    <a:pt x="86" y="125"/>
                  </a:lnTo>
                  <a:lnTo>
                    <a:pt x="85" y="126"/>
                  </a:lnTo>
                  <a:lnTo>
                    <a:pt x="86" y="128"/>
                  </a:lnTo>
                  <a:lnTo>
                    <a:pt x="86" y="129"/>
                  </a:lnTo>
                  <a:lnTo>
                    <a:pt x="86" y="130"/>
                  </a:lnTo>
                  <a:lnTo>
                    <a:pt x="84" y="129"/>
                  </a:lnTo>
                  <a:lnTo>
                    <a:pt x="83" y="128"/>
                  </a:lnTo>
                  <a:lnTo>
                    <a:pt x="79" y="131"/>
                  </a:lnTo>
                  <a:lnTo>
                    <a:pt x="79" y="133"/>
                  </a:lnTo>
                  <a:lnTo>
                    <a:pt x="76" y="132"/>
                  </a:lnTo>
                  <a:lnTo>
                    <a:pt x="73" y="134"/>
                  </a:lnTo>
                  <a:lnTo>
                    <a:pt x="72" y="133"/>
                  </a:lnTo>
                  <a:lnTo>
                    <a:pt x="73" y="132"/>
                  </a:lnTo>
                  <a:lnTo>
                    <a:pt x="73" y="131"/>
                  </a:lnTo>
                  <a:lnTo>
                    <a:pt x="73" y="130"/>
                  </a:lnTo>
                  <a:lnTo>
                    <a:pt x="74" y="129"/>
                  </a:lnTo>
                  <a:lnTo>
                    <a:pt x="73" y="127"/>
                  </a:lnTo>
                  <a:lnTo>
                    <a:pt x="71" y="124"/>
                  </a:lnTo>
                  <a:lnTo>
                    <a:pt x="70" y="123"/>
                  </a:lnTo>
                  <a:lnTo>
                    <a:pt x="69" y="122"/>
                  </a:lnTo>
                  <a:lnTo>
                    <a:pt x="68" y="122"/>
                  </a:lnTo>
                  <a:lnTo>
                    <a:pt x="66" y="121"/>
                  </a:lnTo>
                  <a:lnTo>
                    <a:pt x="64" y="121"/>
                  </a:lnTo>
                  <a:lnTo>
                    <a:pt x="62" y="122"/>
                  </a:lnTo>
                  <a:lnTo>
                    <a:pt x="59" y="121"/>
                  </a:lnTo>
                  <a:lnTo>
                    <a:pt x="57" y="119"/>
                  </a:lnTo>
                  <a:lnTo>
                    <a:pt x="57" y="116"/>
                  </a:lnTo>
                  <a:lnTo>
                    <a:pt x="58" y="114"/>
                  </a:lnTo>
                  <a:lnTo>
                    <a:pt x="59" y="112"/>
                  </a:lnTo>
                  <a:lnTo>
                    <a:pt x="59" y="111"/>
                  </a:lnTo>
                  <a:lnTo>
                    <a:pt x="57" y="109"/>
                  </a:lnTo>
                  <a:lnTo>
                    <a:pt x="54" y="108"/>
                  </a:lnTo>
                  <a:lnTo>
                    <a:pt x="52" y="108"/>
                  </a:lnTo>
                  <a:lnTo>
                    <a:pt x="48" y="109"/>
                  </a:lnTo>
                  <a:lnTo>
                    <a:pt x="47" y="109"/>
                  </a:lnTo>
                  <a:lnTo>
                    <a:pt x="46" y="106"/>
                  </a:lnTo>
                  <a:lnTo>
                    <a:pt x="48" y="104"/>
                  </a:lnTo>
                  <a:lnTo>
                    <a:pt x="49" y="104"/>
                  </a:lnTo>
                  <a:lnTo>
                    <a:pt x="51" y="102"/>
                  </a:lnTo>
                  <a:lnTo>
                    <a:pt x="50" y="100"/>
                  </a:lnTo>
                  <a:lnTo>
                    <a:pt x="49" y="100"/>
                  </a:lnTo>
                  <a:lnTo>
                    <a:pt x="46" y="101"/>
                  </a:lnTo>
                  <a:lnTo>
                    <a:pt x="45" y="102"/>
                  </a:lnTo>
                  <a:lnTo>
                    <a:pt x="40" y="105"/>
                  </a:lnTo>
                  <a:lnTo>
                    <a:pt x="37" y="108"/>
                  </a:lnTo>
                  <a:lnTo>
                    <a:pt x="36" y="111"/>
                  </a:lnTo>
                  <a:lnTo>
                    <a:pt x="35" y="112"/>
                  </a:lnTo>
                  <a:lnTo>
                    <a:pt x="33" y="112"/>
                  </a:lnTo>
                  <a:lnTo>
                    <a:pt x="33" y="111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2" y="107"/>
                  </a:lnTo>
                  <a:lnTo>
                    <a:pt x="31" y="105"/>
                  </a:lnTo>
                  <a:lnTo>
                    <a:pt x="30" y="104"/>
                  </a:lnTo>
                  <a:lnTo>
                    <a:pt x="29" y="104"/>
                  </a:lnTo>
                  <a:lnTo>
                    <a:pt x="28" y="105"/>
                  </a:lnTo>
                  <a:lnTo>
                    <a:pt x="28" y="104"/>
                  </a:lnTo>
                  <a:lnTo>
                    <a:pt x="27" y="104"/>
                  </a:lnTo>
                  <a:lnTo>
                    <a:pt x="27" y="103"/>
                  </a:lnTo>
                  <a:lnTo>
                    <a:pt x="28" y="102"/>
                  </a:lnTo>
                  <a:lnTo>
                    <a:pt x="28" y="101"/>
                  </a:lnTo>
                  <a:lnTo>
                    <a:pt x="27" y="100"/>
                  </a:lnTo>
                  <a:lnTo>
                    <a:pt x="26" y="101"/>
                  </a:lnTo>
                  <a:lnTo>
                    <a:pt x="25" y="102"/>
                  </a:lnTo>
                  <a:lnTo>
                    <a:pt x="24" y="103"/>
                  </a:lnTo>
                  <a:lnTo>
                    <a:pt x="24" y="102"/>
                  </a:lnTo>
                  <a:lnTo>
                    <a:pt x="23" y="101"/>
                  </a:lnTo>
                  <a:lnTo>
                    <a:pt x="24" y="100"/>
                  </a:lnTo>
                  <a:lnTo>
                    <a:pt x="25" y="99"/>
                  </a:lnTo>
                  <a:lnTo>
                    <a:pt x="26" y="99"/>
                  </a:lnTo>
                  <a:lnTo>
                    <a:pt x="26" y="98"/>
                  </a:lnTo>
                  <a:lnTo>
                    <a:pt x="25" y="98"/>
                  </a:lnTo>
                  <a:lnTo>
                    <a:pt x="20" y="92"/>
                  </a:lnTo>
                  <a:lnTo>
                    <a:pt x="18" y="92"/>
                  </a:lnTo>
                  <a:lnTo>
                    <a:pt x="14" y="97"/>
                  </a:lnTo>
                  <a:lnTo>
                    <a:pt x="12" y="96"/>
                  </a:lnTo>
                  <a:lnTo>
                    <a:pt x="12" y="95"/>
                  </a:lnTo>
                  <a:lnTo>
                    <a:pt x="11" y="94"/>
                  </a:lnTo>
                  <a:lnTo>
                    <a:pt x="11" y="93"/>
                  </a:lnTo>
                  <a:lnTo>
                    <a:pt x="11" y="92"/>
                  </a:lnTo>
                  <a:lnTo>
                    <a:pt x="12" y="92"/>
                  </a:lnTo>
                  <a:lnTo>
                    <a:pt x="14" y="90"/>
                  </a:lnTo>
                  <a:lnTo>
                    <a:pt x="16" y="89"/>
                  </a:lnTo>
                  <a:lnTo>
                    <a:pt x="17" y="87"/>
                  </a:lnTo>
                  <a:lnTo>
                    <a:pt x="18" y="87"/>
                  </a:lnTo>
                  <a:lnTo>
                    <a:pt x="19" y="86"/>
                  </a:lnTo>
                  <a:lnTo>
                    <a:pt x="20" y="84"/>
                  </a:lnTo>
                  <a:lnTo>
                    <a:pt x="21" y="83"/>
                  </a:lnTo>
                  <a:lnTo>
                    <a:pt x="22" y="82"/>
                  </a:lnTo>
                  <a:lnTo>
                    <a:pt x="23" y="81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1"/>
                  </a:lnTo>
                  <a:lnTo>
                    <a:pt x="27" y="81"/>
                  </a:lnTo>
                  <a:lnTo>
                    <a:pt x="29" y="81"/>
                  </a:lnTo>
                  <a:lnTo>
                    <a:pt x="30" y="80"/>
                  </a:lnTo>
                  <a:lnTo>
                    <a:pt x="30" y="79"/>
                  </a:lnTo>
                  <a:lnTo>
                    <a:pt x="30" y="78"/>
                  </a:lnTo>
                  <a:lnTo>
                    <a:pt x="30" y="77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30" y="75"/>
                  </a:lnTo>
                  <a:lnTo>
                    <a:pt x="31" y="75"/>
                  </a:lnTo>
                  <a:lnTo>
                    <a:pt x="32" y="75"/>
                  </a:lnTo>
                  <a:lnTo>
                    <a:pt x="32" y="74"/>
                  </a:lnTo>
                  <a:lnTo>
                    <a:pt x="33" y="74"/>
                  </a:lnTo>
                  <a:lnTo>
                    <a:pt x="32" y="73"/>
                  </a:lnTo>
                  <a:lnTo>
                    <a:pt x="32" y="72"/>
                  </a:lnTo>
                  <a:lnTo>
                    <a:pt x="32" y="71"/>
                  </a:lnTo>
                  <a:lnTo>
                    <a:pt x="33" y="71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5" y="69"/>
                  </a:lnTo>
                  <a:lnTo>
                    <a:pt x="34" y="68"/>
                  </a:lnTo>
                  <a:lnTo>
                    <a:pt x="34" y="67"/>
                  </a:lnTo>
                  <a:lnTo>
                    <a:pt x="34" y="66"/>
                  </a:lnTo>
                  <a:lnTo>
                    <a:pt x="35" y="66"/>
                  </a:lnTo>
                  <a:lnTo>
                    <a:pt x="35" y="65"/>
                  </a:lnTo>
                  <a:lnTo>
                    <a:pt x="35" y="63"/>
                  </a:lnTo>
                  <a:lnTo>
                    <a:pt x="35" y="62"/>
                  </a:lnTo>
                  <a:lnTo>
                    <a:pt x="35" y="61"/>
                  </a:lnTo>
                  <a:lnTo>
                    <a:pt x="35" y="60"/>
                  </a:lnTo>
                  <a:lnTo>
                    <a:pt x="36" y="60"/>
                  </a:lnTo>
                  <a:lnTo>
                    <a:pt x="36" y="59"/>
                  </a:lnTo>
                  <a:lnTo>
                    <a:pt x="35" y="58"/>
                  </a:lnTo>
                  <a:lnTo>
                    <a:pt x="35" y="57"/>
                  </a:lnTo>
                  <a:lnTo>
                    <a:pt x="33" y="55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4" y="52"/>
                  </a:lnTo>
                  <a:lnTo>
                    <a:pt x="33" y="50"/>
                  </a:lnTo>
                  <a:lnTo>
                    <a:pt x="33" y="49"/>
                  </a:lnTo>
                  <a:lnTo>
                    <a:pt x="31" y="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709954" y="3726871"/>
            <a:ext cx="581764" cy="551215"/>
            <a:chOff x="3709954" y="3726870"/>
            <a:chExt cx="581764" cy="55121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1" name="Овал 80"/>
            <p:cNvSpPr/>
            <p:nvPr/>
          </p:nvSpPr>
          <p:spPr>
            <a:xfrm>
              <a:off x="3845374" y="3840775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3709954" y="3726870"/>
              <a:ext cx="581764" cy="551215"/>
            </a:xfrm>
            <a:custGeom>
              <a:avLst/>
              <a:gdLst>
                <a:gd name="T0" fmla="*/ 2147483647 w 99"/>
                <a:gd name="T1" fmla="*/ 2147483647 h 98"/>
                <a:gd name="T2" fmla="*/ 2147483647 w 99"/>
                <a:gd name="T3" fmla="*/ 2147483647 h 98"/>
                <a:gd name="T4" fmla="*/ 2147483647 w 99"/>
                <a:gd name="T5" fmla="*/ 2147483647 h 98"/>
                <a:gd name="T6" fmla="*/ 2147483647 w 99"/>
                <a:gd name="T7" fmla="*/ 2147483647 h 98"/>
                <a:gd name="T8" fmla="*/ 2147483647 w 99"/>
                <a:gd name="T9" fmla="*/ 2147483647 h 98"/>
                <a:gd name="T10" fmla="*/ 2147483647 w 99"/>
                <a:gd name="T11" fmla="*/ 2147483647 h 98"/>
                <a:gd name="T12" fmla="*/ 2147483647 w 99"/>
                <a:gd name="T13" fmla="*/ 2147483647 h 98"/>
                <a:gd name="T14" fmla="*/ 2147483647 w 99"/>
                <a:gd name="T15" fmla="*/ 2147483647 h 98"/>
                <a:gd name="T16" fmla="*/ 2147483647 w 99"/>
                <a:gd name="T17" fmla="*/ 2147483647 h 98"/>
                <a:gd name="T18" fmla="*/ 2147483647 w 99"/>
                <a:gd name="T19" fmla="*/ 2147483647 h 98"/>
                <a:gd name="T20" fmla="*/ 2147483647 w 99"/>
                <a:gd name="T21" fmla="*/ 2147483647 h 98"/>
                <a:gd name="T22" fmla="*/ 2147483647 w 99"/>
                <a:gd name="T23" fmla="*/ 2147483647 h 98"/>
                <a:gd name="T24" fmla="*/ 2147483647 w 99"/>
                <a:gd name="T25" fmla="*/ 2147483647 h 98"/>
                <a:gd name="T26" fmla="*/ 2147483647 w 99"/>
                <a:gd name="T27" fmla="*/ 2147483647 h 98"/>
                <a:gd name="T28" fmla="*/ 2147483647 w 99"/>
                <a:gd name="T29" fmla="*/ 2147483647 h 98"/>
                <a:gd name="T30" fmla="*/ 2147483647 w 99"/>
                <a:gd name="T31" fmla="*/ 2147483647 h 98"/>
                <a:gd name="T32" fmla="*/ 2147483647 w 99"/>
                <a:gd name="T33" fmla="*/ 2147483647 h 98"/>
                <a:gd name="T34" fmla="*/ 2147483647 w 99"/>
                <a:gd name="T35" fmla="*/ 2147483647 h 98"/>
                <a:gd name="T36" fmla="*/ 2147483647 w 99"/>
                <a:gd name="T37" fmla="*/ 2147483647 h 98"/>
                <a:gd name="T38" fmla="*/ 2147483647 w 99"/>
                <a:gd name="T39" fmla="*/ 2147483647 h 98"/>
                <a:gd name="T40" fmla="*/ 2147483647 w 99"/>
                <a:gd name="T41" fmla="*/ 2147483647 h 98"/>
                <a:gd name="T42" fmla="*/ 2147483647 w 99"/>
                <a:gd name="T43" fmla="*/ 2147483647 h 98"/>
                <a:gd name="T44" fmla="*/ 0 w 99"/>
                <a:gd name="T45" fmla="*/ 2147483647 h 98"/>
                <a:gd name="T46" fmla="*/ 2147483647 w 99"/>
                <a:gd name="T47" fmla="*/ 2147483647 h 98"/>
                <a:gd name="T48" fmla="*/ 2147483647 w 99"/>
                <a:gd name="T49" fmla="*/ 2147483647 h 98"/>
                <a:gd name="T50" fmla="*/ 2147483647 w 99"/>
                <a:gd name="T51" fmla="*/ 2147483647 h 98"/>
                <a:gd name="T52" fmla="*/ 2147483647 w 99"/>
                <a:gd name="T53" fmla="*/ 2147483647 h 98"/>
                <a:gd name="T54" fmla="*/ 2147483647 w 99"/>
                <a:gd name="T55" fmla="*/ 2147483647 h 98"/>
                <a:gd name="T56" fmla="*/ 2147483647 w 99"/>
                <a:gd name="T57" fmla="*/ 2147483647 h 98"/>
                <a:gd name="T58" fmla="*/ 2147483647 w 99"/>
                <a:gd name="T59" fmla="*/ 2147483647 h 98"/>
                <a:gd name="T60" fmla="*/ 2147483647 w 99"/>
                <a:gd name="T61" fmla="*/ 2147483647 h 98"/>
                <a:gd name="T62" fmla="*/ 2147483647 w 99"/>
                <a:gd name="T63" fmla="*/ 2147483647 h 98"/>
                <a:gd name="T64" fmla="*/ 2147483647 w 99"/>
                <a:gd name="T65" fmla="*/ 2147483647 h 98"/>
                <a:gd name="T66" fmla="*/ 2147483647 w 99"/>
                <a:gd name="T67" fmla="*/ 2147483647 h 98"/>
                <a:gd name="T68" fmla="*/ 2147483647 w 99"/>
                <a:gd name="T69" fmla="*/ 2147483647 h 98"/>
                <a:gd name="T70" fmla="*/ 2147483647 w 99"/>
                <a:gd name="T71" fmla="*/ 2147483647 h 98"/>
                <a:gd name="T72" fmla="*/ 2147483647 w 99"/>
                <a:gd name="T73" fmla="*/ 2147483647 h 98"/>
                <a:gd name="T74" fmla="*/ 2147483647 w 99"/>
                <a:gd name="T75" fmla="*/ 2147483647 h 98"/>
                <a:gd name="T76" fmla="*/ 2147483647 w 99"/>
                <a:gd name="T77" fmla="*/ 2147483647 h 98"/>
                <a:gd name="T78" fmla="*/ 2147483647 w 99"/>
                <a:gd name="T79" fmla="*/ 2147483647 h 98"/>
                <a:gd name="T80" fmla="*/ 2147483647 w 99"/>
                <a:gd name="T81" fmla="*/ 2147483647 h 98"/>
                <a:gd name="T82" fmla="*/ 2147483647 w 99"/>
                <a:gd name="T83" fmla="*/ 2147483647 h 98"/>
                <a:gd name="T84" fmla="*/ 2147483647 w 99"/>
                <a:gd name="T85" fmla="*/ 2147483647 h 98"/>
                <a:gd name="T86" fmla="*/ 2147483647 w 99"/>
                <a:gd name="T87" fmla="*/ 2147483647 h 98"/>
                <a:gd name="T88" fmla="*/ 2147483647 w 99"/>
                <a:gd name="T89" fmla="*/ 2147483647 h 98"/>
                <a:gd name="T90" fmla="*/ 2147483647 w 99"/>
                <a:gd name="T91" fmla="*/ 2147483647 h 98"/>
                <a:gd name="T92" fmla="*/ 2147483647 w 99"/>
                <a:gd name="T93" fmla="*/ 2147483647 h 98"/>
                <a:gd name="T94" fmla="*/ 2147483647 w 99"/>
                <a:gd name="T95" fmla="*/ 2147483647 h 98"/>
                <a:gd name="T96" fmla="*/ 2147483647 w 99"/>
                <a:gd name="T97" fmla="*/ 2147483647 h 98"/>
                <a:gd name="T98" fmla="*/ 2147483647 w 99"/>
                <a:gd name="T99" fmla="*/ 2147483647 h 98"/>
                <a:gd name="T100" fmla="*/ 2147483647 w 99"/>
                <a:gd name="T101" fmla="*/ 2147483647 h 98"/>
                <a:gd name="T102" fmla="*/ 2147483647 w 99"/>
                <a:gd name="T103" fmla="*/ 2147483647 h 98"/>
                <a:gd name="T104" fmla="*/ 2147483647 w 99"/>
                <a:gd name="T105" fmla="*/ 2147483647 h 98"/>
                <a:gd name="T106" fmla="*/ 2147483647 w 99"/>
                <a:gd name="T107" fmla="*/ 2147483647 h 98"/>
                <a:gd name="T108" fmla="*/ 2147483647 w 99"/>
                <a:gd name="T109" fmla="*/ 2147483647 h 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9"/>
                <a:gd name="T166" fmla="*/ 0 h 98"/>
                <a:gd name="T167" fmla="*/ 99 w 99"/>
                <a:gd name="T168" fmla="*/ 98 h 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9" h="98">
                  <a:moveTo>
                    <a:pt x="81" y="56"/>
                  </a:moveTo>
                  <a:lnTo>
                    <a:pt x="81" y="55"/>
                  </a:lnTo>
                  <a:lnTo>
                    <a:pt x="81" y="52"/>
                  </a:lnTo>
                  <a:lnTo>
                    <a:pt x="81" y="51"/>
                  </a:lnTo>
                  <a:lnTo>
                    <a:pt x="82" y="51"/>
                  </a:lnTo>
                  <a:lnTo>
                    <a:pt x="83" y="50"/>
                  </a:lnTo>
                  <a:lnTo>
                    <a:pt x="83" y="52"/>
                  </a:lnTo>
                  <a:lnTo>
                    <a:pt x="86" y="52"/>
                  </a:lnTo>
                  <a:lnTo>
                    <a:pt x="87" y="51"/>
                  </a:lnTo>
                  <a:lnTo>
                    <a:pt x="88" y="51"/>
                  </a:lnTo>
                  <a:lnTo>
                    <a:pt x="88" y="50"/>
                  </a:lnTo>
                  <a:lnTo>
                    <a:pt x="87" y="49"/>
                  </a:lnTo>
                  <a:lnTo>
                    <a:pt x="87" y="48"/>
                  </a:lnTo>
                  <a:lnTo>
                    <a:pt x="87" y="47"/>
                  </a:lnTo>
                  <a:lnTo>
                    <a:pt x="88" y="46"/>
                  </a:lnTo>
                  <a:lnTo>
                    <a:pt x="88" y="45"/>
                  </a:lnTo>
                  <a:lnTo>
                    <a:pt x="89" y="42"/>
                  </a:lnTo>
                  <a:lnTo>
                    <a:pt x="89" y="41"/>
                  </a:lnTo>
                  <a:lnTo>
                    <a:pt x="89" y="40"/>
                  </a:lnTo>
                  <a:lnTo>
                    <a:pt x="87" y="38"/>
                  </a:lnTo>
                  <a:lnTo>
                    <a:pt x="86" y="38"/>
                  </a:lnTo>
                  <a:lnTo>
                    <a:pt x="87" y="35"/>
                  </a:lnTo>
                  <a:lnTo>
                    <a:pt x="88" y="35"/>
                  </a:lnTo>
                  <a:lnTo>
                    <a:pt x="88" y="33"/>
                  </a:lnTo>
                  <a:lnTo>
                    <a:pt x="88" y="32"/>
                  </a:lnTo>
                  <a:lnTo>
                    <a:pt x="88" y="31"/>
                  </a:lnTo>
                  <a:lnTo>
                    <a:pt x="86" y="30"/>
                  </a:lnTo>
                  <a:lnTo>
                    <a:pt x="85" y="30"/>
                  </a:lnTo>
                  <a:lnTo>
                    <a:pt x="82" y="32"/>
                  </a:lnTo>
                  <a:lnTo>
                    <a:pt x="81" y="35"/>
                  </a:lnTo>
                  <a:lnTo>
                    <a:pt x="79" y="34"/>
                  </a:lnTo>
                  <a:lnTo>
                    <a:pt x="80" y="31"/>
                  </a:lnTo>
                  <a:lnTo>
                    <a:pt x="81" y="29"/>
                  </a:lnTo>
                  <a:lnTo>
                    <a:pt x="83" y="26"/>
                  </a:lnTo>
                  <a:lnTo>
                    <a:pt x="84" y="22"/>
                  </a:lnTo>
                  <a:lnTo>
                    <a:pt x="88" y="21"/>
                  </a:lnTo>
                  <a:lnTo>
                    <a:pt x="86" y="23"/>
                  </a:lnTo>
                  <a:lnTo>
                    <a:pt x="87" y="24"/>
                  </a:lnTo>
                  <a:lnTo>
                    <a:pt x="88" y="25"/>
                  </a:lnTo>
                  <a:lnTo>
                    <a:pt x="89" y="23"/>
                  </a:lnTo>
                  <a:lnTo>
                    <a:pt x="90" y="21"/>
                  </a:lnTo>
                  <a:lnTo>
                    <a:pt x="93" y="19"/>
                  </a:lnTo>
                  <a:lnTo>
                    <a:pt x="94" y="18"/>
                  </a:lnTo>
                  <a:lnTo>
                    <a:pt x="93" y="17"/>
                  </a:lnTo>
                  <a:lnTo>
                    <a:pt x="93" y="16"/>
                  </a:lnTo>
                  <a:lnTo>
                    <a:pt x="92" y="14"/>
                  </a:lnTo>
                  <a:lnTo>
                    <a:pt x="98" y="9"/>
                  </a:lnTo>
                  <a:lnTo>
                    <a:pt x="99" y="7"/>
                  </a:lnTo>
                  <a:lnTo>
                    <a:pt x="89" y="7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3" y="5"/>
                  </a:lnTo>
                  <a:lnTo>
                    <a:pt x="91" y="5"/>
                  </a:lnTo>
                  <a:lnTo>
                    <a:pt x="89" y="6"/>
                  </a:lnTo>
                  <a:lnTo>
                    <a:pt x="88" y="5"/>
                  </a:lnTo>
                  <a:lnTo>
                    <a:pt x="87" y="4"/>
                  </a:lnTo>
                  <a:lnTo>
                    <a:pt x="86" y="4"/>
                  </a:lnTo>
                  <a:lnTo>
                    <a:pt x="85" y="3"/>
                  </a:lnTo>
                  <a:lnTo>
                    <a:pt x="83" y="4"/>
                  </a:lnTo>
                  <a:lnTo>
                    <a:pt x="82" y="4"/>
                  </a:lnTo>
                  <a:lnTo>
                    <a:pt x="77" y="3"/>
                  </a:lnTo>
                  <a:lnTo>
                    <a:pt x="61" y="0"/>
                  </a:lnTo>
                  <a:lnTo>
                    <a:pt x="62" y="1"/>
                  </a:lnTo>
                  <a:lnTo>
                    <a:pt x="63" y="2"/>
                  </a:lnTo>
                  <a:lnTo>
                    <a:pt x="63" y="3"/>
                  </a:lnTo>
                  <a:lnTo>
                    <a:pt x="63" y="4"/>
                  </a:lnTo>
                  <a:lnTo>
                    <a:pt x="63" y="5"/>
                  </a:lnTo>
                  <a:lnTo>
                    <a:pt x="62" y="5"/>
                  </a:lnTo>
                  <a:lnTo>
                    <a:pt x="61" y="5"/>
                  </a:lnTo>
                  <a:lnTo>
                    <a:pt x="60" y="5"/>
                  </a:lnTo>
                  <a:lnTo>
                    <a:pt x="58" y="5"/>
                  </a:lnTo>
                  <a:lnTo>
                    <a:pt x="57" y="4"/>
                  </a:lnTo>
                  <a:lnTo>
                    <a:pt x="56" y="4"/>
                  </a:lnTo>
                  <a:lnTo>
                    <a:pt x="54" y="3"/>
                  </a:lnTo>
                  <a:lnTo>
                    <a:pt x="51" y="5"/>
                  </a:lnTo>
                  <a:lnTo>
                    <a:pt x="49" y="6"/>
                  </a:lnTo>
                  <a:lnTo>
                    <a:pt x="47" y="7"/>
                  </a:lnTo>
                  <a:lnTo>
                    <a:pt x="46" y="9"/>
                  </a:lnTo>
                  <a:lnTo>
                    <a:pt x="45" y="9"/>
                  </a:lnTo>
                  <a:lnTo>
                    <a:pt x="43" y="12"/>
                  </a:lnTo>
                  <a:lnTo>
                    <a:pt x="40" y="15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2" y="8"/>
                  </a:lnTo>
                  <a:lnTo>
                    <a:pt x="31" y="8"/>
                  </a:lnTo>
                  <a:lnTo>
                    <a:pt x="30" y="6"/>
                  </a:lnTo>
                  <a:lnTo>
                    <a:pt x="29" y="6"/>
                  </a:lnTo>
                  <a:lnTo>
                    <a:pt x="28" y="6"/>
                  </a:lnTo>
                  <a:lnTo>
                    <a:pt x="29" y="15"/>
                  </a:lnTo>
                  <a:lnTo>
                    <a:pt x="29" y="17"/>
                  </a:lnTo>
                  <a:lnTo>
                    <a:pt x="22" y="18"/>
                  </a:lnTo>
                  <a:lnTo>
                    <a:pt x="21" y="21"/>
                  </a:lnTo>
                  <a:lnTo>
                    <a:pt x="17" y="23"/>
                  </a:lnTo>
                  <a:lnTo>
                    <a:pt x="18" y="27"/>
                  </a:lnTo>
                  <a:lnTo>
                    <a:pt x="18" y="31"/>
                  </a:lnTo>
                  <a:lnTo>
                    <a:pt x="17" y="35"/>
                  </a:lnTo>
                  <a:lnTo>
                    <a:pt x="8" y="38"/>
                  </a:lnTo>
                  <a:lnTo>
                    <a:pt x="7" y="40"/>
                  </a:lnTo>
                  <a:lnTo>
                    <a:pt x="1" y="39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3" y="48"/>
                  </a:lnTo>
                  <a:lnTo>
                    <a:pt x="2" y="51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5"/>
                  </a:lnTo>
                  <a:lnTo>
                    <a:pt x="6" y="54"/>
                  </a:lnTo>
                  <a:lnTo>
                    <a:pt x="9" y="57"/>
                  </a:lnTo>
                  <a:lnTo>
                    <a:pt x="11" y="58"/>
                  </a:lnTo>
                  <a:lnTo>
                    <a:pt x="12" y="58"/>
                  </a:lnTo>
                  <a:lnTo>
                    <a:pt x="13" y="56"/>
                  </a:lnTo>
                  <a:lnTo>
                    <a:pt x="14" y="57"/>
                  </a:lnTo>
                  <a:lnTo>
                    <a:pt x="15" y="57"/>
                  </a:lnTo>
                  <a:lnTo>
                    <a:pt x="16" y="56"/>
                  </a:lnTo>
                  <a:lnTo>
                    <a:pt x="17" y="57"/>
                  </a:lnTo>
                  <a:lnTo>
                    <a:pt x="17" y="58"/>
                  </a:lnTo>
                  <a:lnTo>
                    <a:pt x="16" y="59"/>
                  </a:lnTo>
                  <a:lnTo>
                    <a:pt x="16" y="60"/>
                  </a:lnTo>
                  <a:lnTo>
                    <a:pt x="15" y="59"/>
                  </a:lnTo>
                  <a:lnTo>
                    <a:pt x="14" y="59"/>
                  </a:lnTo>
                  <a:lnTo>
                    <a:pt x="13" y="60"/>
                  </a:lnTo>
                  <a:lnTo>
                    <a:pt x="13" y="62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6" y="65"/>
                  </a:lnTo>
                  <a:lnTo>
                    <a:pt x="17" y="65"/>
                  </a:lnTo>
                  <a:lnTo>
                    <a:pt x="18" y="65"/>
                  </a:lnTo>
                  <a:lnTo>
                    <a:pt x="19" y="65"/>
                  </a:lnTo>
                  <a:lnTo>
                    <a:pt x="19" y="66"/>
                  </a:lnTo>
                  <a:lnTo>
                    <a:pt x="17" y="67"/>
                  </a:lnTo>
                  <a:lnTo>
                    <a:pt x="17" y="68"/>
                  </a:lnTo>
                  <a:lnTo>
                    <a:pt x="17" y="69"/>
                  </a:lnTo>
                  <a:lnTo>
                    <a:pt x="19" y="69"/>
                  </a:lnTo>
                  <a:lnTo>
                    <a:pt x="20" y="68"/>
                  </a:lnTo>
                  <a:lnTo>
                    <a:pt x="21" y="66"/>
                  </a:lnTo>
                  <a:lnTo>
                    <a:pt x="21" y="65"/>
                  </a:lnTo>
                  <a:lnTo>
                    <a:pt x="22" y="65"/>
                  </a:lnTo>
                  <a:lnTo>
                    <a:pt x="21" y="68"/>
                  </a:lnTo>
                  <a:lnTo>
                    <a:pt x="21" y="70"/>
                  </a:lnTo>
                  <a:lnTo>
                    <a:pt x="21" y="71"/>
                  </a:lnTo>
                  <a:lnTo>
                    <a:pt x="29" y="72"/>
                  </a:lnTo>
                  <a:lnTo>
                    <a:pt x="28" y="74"/>
                  </a:lnTo>
                  <a:lnTo>
                    <a:pt x="31" y="74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0" y="77"/>
                  </a:lnTo>
                  <a:lnTo>
                    <a:pt x="29" y="77"/>
                  </a:lnTo>
                  <a:lnTo>
                    <a:pt x="28" y="78"/>
                  </a:lnTo>
                  <a:lnTo>
                    <a:pt x="28" y="79"/>
                  </a:lnTo>
                  <a:lnTo>
                    <a:pt x="28" y="81"/>
                  </a:lnTo>
                  <a:lnTo>
                    <a:pt x="31" y="81"/>
                  </a:lnTo>
                  <a:lnTo>
                    <a:pt x="32" y="82"/>
                  </a:lnTo>
                  <a:lnTo>
                    <a:pt x="31" y="84"/>
                  </a:lnTo>
                  <a:lnTo>
                    <a:pt x="32" y="84"/>
                  </a:lnTo>
                  <a:lnTo>
                    <a:pt x="33" y="84"/>
                  </a:lnTo>
                  <a:lnTo>
                    <a:pt x="34" y="84"/>
                  </a:lnTo>
                  <a:lnTo>
                    <a:pt x="35" y="86"/>
                  </a:lnTo>
                  <a:lnTo>
                    <a:pt x="35" y="87"/>
                  </a:lnTo>
                  <a:lnTo>
                    <a:pt x="35" y="88"/>
                  </a:lnTo>
                  <a:lnTo>
                    <a:pt x="36" y="88"/>
                  </a:lnTo>
                  <a:lnTo>
                    <a:pt x="37" y="88"/>
                  </a:lnTo>
                  <a:lnTo>
                    <a:pt x="39" y="89"/>
                  </a:lnTo>
                  <a:lnTo>
                    <a:pt x="41" y="87"/>
                  </a:lnTo>
                  <a:lnTo>
                    <a:pt x="42" y="87"/>
                  </a:lnTo>
                  <a:lnTo>
                    <a:pt x="43" y="87"/>
                  </a:lnTo>
                  <a:lnTo>
                    <a:pt x="44" y="88"/>
                  </a:lnTo>
                  <a:lnTo>
                    <a:pt x="45" y="88"/>
                  </a:lnTo>
                  <a:lnTo>
                    <a:pt x="47" y="88"/>
                  </a:lnTo>
                  <a:lnTo>
                    <a:pt x="49" y="88"/>
                  </a:lnTo>
                  <a:lnTo>
                    <a:pt x="50" y="88"/>
                  </a:lnTo>
                  <a:lnTo>
                    <a:pt x="51" y="87"/>
                  </a:lnTo>
                  <a:lnTo>
                    <a:pt x="53" y="87"/>
                  </a:lnTo>
                  <a:lnTo>
                    <a:pt x="54" y="88"/>
                  </a:lnTo>
                  <a:lnTo>
                    <a:pt x="55" y="90"/>
                  </a:lnTo>
                  <a:lnTo>
                    <a:pt x="56" y="91"/>
                  </a:lnTo>
                  <a:lnTo>
                    <a:pt x="54" y="93"/>
                  </a:lnTo>
                  <a:lnTo>
                    <a:pt x="53" y="94"/>
                  </a:lnTo>
                  <a:lnTo>
                    <a:pt x="54" y="95"/>
                  </a:lnTo>
                  <a:lnTo>
                    <a:pt x="54" y="96"/>
                  </a:lnTo>
                  <a:lnTo>
                    <a:pt x="53" y="97"/>
                  </a:lnTo>
                  <a:lnTo>
                    <a:pt x="54" y="98"/>
                  </a:lnTo>
                  <a:lnTo>
                    <a:pt x="55" y="98"/>
                  </a:lnTo>
                  <a:lnTo>
                    <a:pt x="55" y="97"/>
                  </a:lnTo>
                  <a:lnTo>
                    <a:pt x="56" y="97"/>
                  </a:lnTo>
                  <a:lnTo>
                    <a:pt x="57" y="97"/>
                  </a:lnTo>
                  <a:lnTo>
                    <a:pt x="57" y="95"/>
                  </a:lnTo>
                  <a:lnTo>
                    <a:pt x="58" y="95"/>
                  </a:lnTo>
                  <a:lnTo>
                    <a:pt x="59" y="94"/>
                  </a:lnTo>
                  <a:lnTo>
                    <a:pt x="59" y="93"/>
                  </a:lnTo>
                  <a:lnTo>
                    <a:pt x="58" y="91"/>
                  </a:lnTo>
                  <a:lnTo>
                    <a:pt x="60" y="90"/>
                  </a:lnTo>
                  <a:lnTo>
                    <a:pt x="61" y="88"/>
                  </a:lnTo>
                  <a:lnTo>
                    <a:pt x="61" y="87"/>
                  </a:lnTo>
                  <a:lnTo>
                    <a:pt x="62" y="88"/>
                  </a:lnTo>
                  <a:lnTo>
                    <a:pt x="64" y="89"/>
                  </a:lnTo>
                  <a:lnTo>
                    <a:pt x="64" y="88"/>
                  </a:lnTo>
                  <a:lnTo>
                    <a:pt x="65" y="87"/>
                  </a:lnTo>
                  <a:lnTo>
                    <a:pt x="66" y="83"/>
                  </a:lnTo>
                  <a:lnTo>
                    <a:pt x="68" y="81"/>
                  </a:lnTo>
                  <a:lnTo>
                    <a:pt x="70" y="76"/>
                  </a:lnTo>
                  <a:lnTo>
                    <a:pt x="72" y="77"/>
                  </a:lnTo>
                  <a:lnTo>
                    <a:pt x="73" y="77"/>
                  </a:lnTo>
                  <a:lnTo>
                    <a:pt x="74" y="76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8" y="74"/>
                  </a:lnTo>
                  <a:lnTo>
                    <a:pt x="81" y="74"/>
                  </a:lnTo>
                  <a:lnTo>
                    <a:pt x="80" y="75"/>
                  </a:lnTo>
                  <a:lnTo>
                    <a:pt x="84" y="75"/>
                  </a:lnTo>
                  <a:lnTo>
                    <a:pt x="88" y="75"/>
                  </a:lnTo>
                  <a:lnTo>
                    <a:pt x="90" y="76"/>
                  </a:lnTo>
                  <a:lnTo>
                    <a:pt x="91" y="76"/>
                  </a:lnTo>
                  <a:lnTo>
                    <a:pt x="90" y="77"/>
                  </a:lnTo>
                  <a:lnTo>
                    <a:pt x="91" y="79"/>
                  </a:lnTo>
                  <a:lnTo>
                    <a:pt x="92" y="79"/>
                  </a:lnTo>
                  <a:lnTo>
                    <a:pt x="93" y="78"/>
                  </a:lnTo>
                  <a:lnTo>
                    <a:pt x="94" y="77"/>
                  </a:lnTo>
                  <a:lnTo>
                    <a:pt x="92" y="75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2"/>
                  </a:lnTo>
                  <a:lnTo>
                    <a:pt x="92" y="71"/>
                  </a:lnTo>
                  <a:lnTo>
                    <a:pt x="91" y="71"/>
                  </a:lnTo>
                  <a:lnTo>
                    <a:pt x="90" y="70"/>
                  </a:lnTo>
                  <a:lnTo>
                    <a:pt x="90" y="69"/>
                  </a:lnTo>
                  <a:lnTo>
                    <a:pt x="90" y="68"/>
                  </a:lnTo>
                  <a:lnTo>
                    <a:pt x="89" y="68"/>
                  </a:lnTo>
                  <a:lnTo>
                    <a:pt x="89" y="66"/>
                  </a:lnTo>
                  <a:lnTo>
                    <a:pt x="88" y="67"/>
                  </a:lnTo>
                  <a:lnTo>
                    <a:pt x="87" y="66"/>
                  </a:lnTo>
                  <a:lnTo>
                    <a:pt x="86" y="65"/>
                  </a:lnTo>
                  <a:lnTo>
                    <a:pt x="81" y="69"/>
                  </a:lnTo>
                  <a:lnTo>
                    <a:pt x="79" y="66"/>
                  </a:lnTo>
                  <a:lnTo>
                    <a:pt x="82" y="63"/>
                  </a:lnTo>
                  <a:lnTo>
                    <a:pt x="83" y="62"/>
                  </a:lnTo>
                  <a:lnTo>
                    <a:pt x="82" y="60"/>
                  </a:lnTo>
                  <a:lnTo>
                    <a:pt x="82" y="59"/>
                  </a:lnTo>
                  <a:lnTo>
                    <a:pt x="81" y="58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1" y="5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4396803" y="4278086"/>
            <a:ext cx="791936" cy="663327"/>
            <a:chOff x="4396803" y="4278085"/>
            <a:chExt cx="791936" cy="66332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3" name="Овал 82"/>
            <p:cNvSpPr/>
            <p:nvPr/>
          </p:nvSpPr>
          <p:spPr>
            <a:xfrm>
              <a:off x="4621308" y="4459465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4396803" y="4278085"/>
              <a:ext cx="791936" cy="663327"/>
            </a:xfrm>
            <a:custGeom>
              <a:avLst/>
              <a:gdLst>
                <a:gd name="T0" fmla="*/ 2147483647 w 135"/>
                <a:gd name="T1" fmla="*/ 2147483647 h 118"/>
                <a:gd name="T2" fmla="*/ 2147483647 w 135"/>
                <a:gd name="T3" fmla="*/ 2147483647 h 118"/>
                <a:gd name="T4" fmla="*/ 2147483647 w 135"/>
                <a:gd name="T5" fmla="*/ 2147483647 h 118"/>
                <a:gd name="T6" fmla="*/ 2147483647 w 135"/>
                <a:gd name="T7" fmla="*/ 2147483647 h 118"/>
                <a:gd name="T8" fmla="*/ 2147483647 w 135"/>
                <a:gd name="T9" fmla="*/ 2147483647 h 118"/>
                <a:gd name="T10" fmla="*/ 2147483647 w 135"/>
                <a:gd name="T11" fmla="*/ 2147483647 h 118"/>
                <a:gd name="T12" fmla="*/ 2147483647 w 135"/>
                <a:gd name="T13" fmla="*/ 2147483647 h 118"/>
                <a:gd name="T14" fmla="*/ 2147483647 w 135"/>
                <a:gd name="T15" fmla="*/ 2147483647 h 118"/>
                <a:gd name="T16" fmla="*/ 2147483647 w 135"/>
                <a:gd name="T17" fmla="*/ 2147483647 h 118"/>
                <a:gd name="T18" fmla="*/ 2147483647 w 135"/>
                <a:gd name="T19" fmla="*/ 2147483647 h 118"/>
                <a:gd name="T20" fmla="*/ 2147483647 w 135"/>
                <a:gd name="T21" fmla="*/ 2147483647 h 118"/>
                <a:gd name="T22" fmla="*/ 2147483647 w 135"/>
                <a:gd name="T23" fmla="*/ 2147483647 h 118"/>
                <a:gd name="T24" fmla="*/ 2147483647 w 135"/>
                <a:gd name="T25" fmla="*/ 2147483647 h 118"/>
                <a:gd name="T26" fmla="*/ 2147483647 w 135"/>
                <a:gd name="T27" fmla="*/ 2147483647 h 118"/>
                <a:gd name="T28" fmla="*/ 0 w 135"/>
                <a:gd name="T29" fmla="*/ 2147483647 h 118"/>
                <a:gd name="T30" fmla="*/ 2147483647 w 135"/>
                <a:gd name="T31" fmla="*/ 2147483647 h 118"/>
                <a:gd name="T32" fmla="*/ 2147483647 w 135"/>
                <a:gd name="T33" fmla="*/ 2147483647 h 118"/>
                <a:gd name="T34" fmla="*/ 2147483647 w 135"/>
                <a:gd name="T35" fmla="*/ 2147483647 h 118"/>
                <a:gd name="T36" fmla="*/ 2147483647 w 135"/>
                <a:gd name="T37" fmla="*/ 2147483647 h 118"/>
                <a:gd name="T38" fmla="*/ 2147483647 w 135"/>
                <a:gd name="T39" fmla="*/ 2147483647 h 118"/>
                <a:gd name="T40" fmla="*/ 2147483647 w 135"/>
                <a:gd name="T41" fmla="*/ 2147483647 h 118"/>
                <a:gd name="T42" fmla="*/ 2147483647 w 135"/>
                <a:gd name="T43" fmla="*/ 2147483647 h 118"/>
                <a:gd name="T44" fmla="*/ 2147483647 w 135"/>
                <a:gd name="T45" fmla="*/ 2147483647 h 118"/>
                <a:gd name="T46" fmla="*/ 2147483647 w 135"/>
                <a:gd name="T47" fmla="*/ 2147483647 h 118"/>
                <a:gd name="T48" fmla="*/ 2147483647 w 135"/>
                <a:gd name="T49" fmla="*/ 2147483647 h 118"/>
                <a:gd name="T50" fmla="*/ 2147483647 w 135"/>
                <a:gd name="T51" fmla="*/ 2147483647 h 118"/>
                <a:gd name="T52" fmla="*/ 2147483647 w 135"/>
                <a:gd name="T53" fmla="*/ 2147483647 h 118"/>
                <a:gd name="T54" fmla="*/ 2147483647 w 135"/>
                <a:gd name="T55" fmla="*/ 2147483647 h 118"/>
                <a:gd name="T56" fmla="*/ 2147483647 w 135"/>
                <a:gd name="T57" fmla="*/ 2147483647 h 118"/>
                <a:gd name="T58" fmla="*/ 2147483647 w 135"/>
                <a:gd name="T59" fmla="*/ 2147483647 h 118"/>
                <a:gd name="T60" fmla="*/ 2147483647 w 135"/>
                <a:gd name="T61" fmla="*/ 2147483647 h 118"/>
                <a:gd name="T62" fmla="*/ 2147483647 w 135"/>
                <a:gd name="T63" fmla="*/ 2147483647 h 118"/>
                <a:gd name="T64" fmla="*/ 2147483647 w 135"/>
                <a:gd name="T65" fmla="*/ 2147483647 h 118"/>
                <a:gd name="T66" fmla="*/ 2147483647 w 135"/>
                <a:gd name="T67" fmla="*/ 2147483647 h 118"/>
                <a:gd name="T68" fmla="*/ 2147483647 w 135"/>
                <a:gd name="T69" fmla="*/ 2147483647 h 118"/>
                <a:gd name="T70" fmla="*/ 2147483647 w 135"/>
                <a:gd name="T71" fmla="*/ 2147483647 h 118"/>
                <a:gd name="T72" fmla="*/ 2147483647 w 135"/>
                <a:gd name="T73" fmla="*/ 2147483647 h 118"/>
                <a:gd name="T74" fmla="*/ 2147483647 w 135"/>
                <a:gd name="T75" fmla="*/ 2147483647 h 118"/>
                <a:gd name="T76" fmla="*/ 2147483647 w 135"/>
                <a:gd name="T77" fmla="*/ 2147483647 h 118"/>
                <a:gd name="T78" fmla="*/ 2147483647 w 135"/>
                <a:gd name="T79" fmla="*/ 2147483647 h 118"/>
                <a:gd name="T80" fmla="*/ 2147483647 w 135"/>
                <a:gd name="T81" fmla="*/ 2147483647 h 118"/>
                <a:gd name="T82" fmla="*/ 2147483647 w 135"/>
                <a:gd name="T83" fmla="*/ 2147483647 h 118"/>
                <a:gd name="T84" fmla="*/ 2147483647 w 135"/>
                <a:gd name="T85" fmla="*/ 2147483647 h 118"/>
                <a:gd name="T86" fmla="*/ 2147483647 w 135"/>
                <a:gd name="T87" fmla="*/ 2147483647 h 118"/>
                <a:gd name="T88" fmla="*/ 2147483647 w 135"/>
                <a:gd name="T89" fmla="*/ 2147483647 h 118"/>
                <a:gd name="T90" fmla="*/ 2147483647 w 135"/>
                <a:gd name="T91" fmla="*/ 2147483647 h 118"/>
                <a:gd name="T92" fmla="*/ 2147483647 w 135"/>
                <a:gd name="T93" fmla="*/ 2147483647 h 118"/>
                <a:gd name="T94" fmla="*/ 2147483647 w 135"/>
                <a:gd name="T95" fmla="*/ 2147483647 h 118"/>
                <a:gd name="T96" fmla="*/ 2147483647 w 135"/>
                <a:gd name="T97" fmla="*/ 2147483647 h 118"/>
                <a:gd name="T98" fmla="*/ 2147483647 w 135"/>
                <a:gd name="T99" fmla="*/ 2147483647 h 118"/>
                <a:gd name="T100" fmla="*/ 2147483647 w 135"/>
                <a:gd name="T101" fmla="*/ 2147483647 h 118"/>
                <a:gd name="T102" fmla="*/ 2147483647 w 135"/>
                <a:gd name="T103" fmla="*/ 2147483647 h 118"/>
                <a:gd name="T104" fmla="*/ 2147483647 w 135"/>
                <a:gd name="T105" fmla="*/ 2147483647 h 118"/>
                <a:gd name="T106" fmla="*/ 2147483647 w 135"/>
                <a:gd name="T107" fmla="*/ 2147483647 h 118"/>
                <a:gd name="T108" fmla="*/ 2147483647 w 135"/>
                <a:gd name="T109" fmla="*/ 2147483647 h 118"/>
                <a:gd name="T110" fmla="*/ 2147483647 w 135"/>
                <a:gd name="T111" fmla="*/ 2147483647 h 118"/>
                <a:gd name="T112" fmla="*/ 2147483647 w 135"/>
                <a:gd name="T113" fmla="*/ 2147483647 h 118"/>
                <a:gd name="T114" fmla="*/ 2147483647 w 135"/>
                <a:gd name="T115" fmla="*/ 2147483647 h 118"/>
                <a:gd name="T116" fmla="*/ 2147483647 w 135"/>
                <a:gd name="T117" fmla="*/ 2147483647 h 118"/>
                <a:gd name="T118" fmla="*/ 2147483647 w 135"/>
                <a:gd name="T119" fmla="*/ 2147483647 h 118"/>
                <a:gd name="T120" fmla="*/ 2147483647 w 135"/>
                <a:gd name="T121" fmla="*/ 2147483647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"/>
                <a:gd name="T184" fmla="*/ 0 h 118"/>
                <a:gd name="T185" fmla="*/ 135 w 135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" h="118">
                  <a:moveTo>
                    <a:pt x="44" y="18"/>
                  </a:moveTo>
                  <a:lnTo>
                    <a:pt x="43" y="17"/>
                  </a:lnTo>
                  <a:lnTo>
                    <a:pt x="43" y="16"/>
                  </a:lnTo>
                  <a:lnTo>
                    <a:pt x="44" y="15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11"/>
                  </a:lnTo>
                  <a:lnTo>
                    <a:pt x="44" y="10"/>
                  </a:lnTo>
                  <a:lnTo>
                    <a:pt x="43" y="11"/>
                  </a:lnTo>
                  <a:lnTo>
                    <a:pt x="42" y="12"/>
                  </a:lnTo>
                  <a:lnTo>
                    <a:pt x="42" y="14"/>
                  </a:lnTo>
                  <a:lnTo>
                    <a:pt x="42" y="15"/>
                  </a:lnTo>
                  <a:lnTo>
                    <a:pt x="40" y="15"/>
                  </a:lnTo>
                  <a:lnTo>
                    <a:pt x="40" y="16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8" y="15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8" y="9"/>
                  </a:lnTo>
                  <a:lnTo>
                    <a:pt x="39" y="9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38" y="8"/>
                  </a:lnTo>
                  <a:lnTo>
                    <a:pt x="37" y="7"/>
                  </a:lnTo>
                  <a:lnTo>
                    <a:pt x="35" y="5"/>
                  </a:lnTo>
                  <a:lnTo>
                    <a:pt x="36" y="4"/>
                  </a:lnTo>
                  <a:lnTo>
                    <a:pt x="35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1" y="3"/>
                  </a:lnTo>
                  <a:lnTo>
                    <a:pt x="31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6" y="6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6" y="8"/>
                  </a:lnTo>
                  <a:lnTo>
                    <a:pt x="27" y="8"/>
                  </a:lnTo>
                  <a:lnTo>
                    <a:pt x="28" y="8"/>
                  </a:lnTo>
                  <a:lnTo>
                    <a:pt x="27" y="9"/>
                  </a:lnTo>
                  <a:lnTo>
                    <a:pt x="25" y="10"/>
                  </a:lnTo>
                  <a:lnTo>
                    <a:pt x="24" y="11"/>
                  </a:lnTo>
                  <a:lnTo>
                    <a:pt x="23" y="10"/>
                  </a:lnTo>
                  <a:lnTo>
                    <a:pt x="22" y="10"/>
                  </a:lnTo>
                  <a:lnTo>
                    <a:pt x="21" y="12"/>
                  </a:lnTo>
                  <a:lnTo>
                    <a:pt x="19" y="15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1" y="17"/>
                  </a:lnTo>
                  <a:lnTo>
                    <a:pt x="21" y="18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0" y="20"/>
                  </a:lnTo>
                  <a:lnTo>
                    <a:pt x="18" y="23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9" y="27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3" y="24"/>
                  </a:lnTo>
                  <a:lnTo>
                    <a:pt x="24" y="24"/>
                  </a:lnTo>
                  <a:lnTo>
                    <a:pt x="25" y="25"/>
                  </a:lnTo>
                  <a:lnTo>
                    <a:pt x="24" y="26"/>
                  </a:lnTo>
                  <a:lnTo>
                    <a:pt x="23" y="28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21" y="30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9" y="32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4" y="33"/>
                  </a:lnTo>
                  <a:lnTo>
                    <a:pt x="14" y="34"/>
                  </a:lnTo>
                  <a:lnTo>
                    <a:pt x="13" y="35"/>
                  </a:lnTo>
                  <a:lnTo>
                    <a:pt x="13" y="36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1" y="41"/>
                  </a:lnTo>
                  <a:lnTo>
                    <a:pt x="10" y="41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0" y="48"/>
                  </a:lnTo>
                  <a:lnTo>
                    <a:pt x="9" y="49"/>
                  </a:lnTo>
                  <a:lnTo>
                    <a:pt x="8" y="49"/>
                  </a:lnTo>
                  <a:lnTo>
                    <a:pt x="8" y="50"/>
                  </a:lnTo>
                  <a:lnTo>
                    <a:pt x="8" y="51"/>
                  </a:lnTo>
                  <a:lnTo>
                    <a:pt x="8" y="52"/>
                  </a:lnTo>
                  <a:lnTo>
                    <a:pt x="8" y="53"/>
                  </a:lnTo>
                  <a:lnTo>
                    <a:pt x="8" y="54"/>
                  </a:lnTo>
                  <a:lnTo>
                    <a:pt x="8" y="55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6" y="59"/>
                  </a:lnTo>
                  <a:lnTo>
                    <a:pt x="5" y="60"/>
                  </a:lnTo>
                  <a:lnTo>
                    <a:pt x="4" y="60"/>
                  </a:lnTo>
                  <a:lnTo>
                    <a:pt x="3" y="60"/>
                  </a:lnTo>
                  <a:lnTo>
                    <a:pt x="3" y="62"/>
                  </a:lnTo>
                  <a:lnTo>
                    <a:pt x="2" y="62"/>
                  </a:lnTo>
                  <a:lnTo>
                    <a:pt x="1" y="61"/>
                  </a:lnTo>
                  <a:lnTo>
                    <a:pt x="1" y="62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68"/>
                  </a:lnTo>
                  <a:lnTo>
                    <a:pt x="5" y="68"/>
                  </a:lnTo>
                  <a:lnTo>
                    <a:pt x="7" y="67"/>
                  </a:lnTo>
                  <a:lnTo>
                    <a:pt x="9" y="67"/>
                  </a:lnTo>
                  <a:lnTo>
                    <a:pt x="10" y="67"/>
                  </a:lnTo>
                  <a:lnTo>
                    <a:pt x="11" y="69"/>
                  </a:lnTo>
                  <a:lnTo>
                    <a:pt x="11" y="70"/>
                  </a:lnTo>
                  <a:lnTo>
                    <a:pt x="12" y="71"/>
                  </a:lnTo>
                  <a:lnTo>
                    <a:pt x="12" y="72"/>
                  </a:lnTo>
                  <a:lnTo>
                    <a:pt x="13" y="71"/>
                  </a:lnTo>
                  <a:lnTo>
                    <a:pt x="14" y="72"/>
                  </a:lnTo>
                  <a:lnTo>
                    <a:pt x="15" y="71"/>
                  </a:lnTo>
                  <a:lnTo>
                    <a:pt x="16" y="71"/>
                  </a:lnTo>
                  <a:lnTo>
                    <a:pt x="19" y="71"/>
                  </a:lnTo>
                  <a:lnTo>
                    <a:pt x="21" y="72"/>
                  </a:lnTo>
                  <a:lnTo>
                    <a:pt x="21" y="73"/>
                  </a:lnTo>
                  <a:lnTo>
                    <a:pt x="22" y="74"/>
                  </a:lnTo>
                  <a:lnTo>
                    <a:pt x="23" y="73"/>
                  </a:lnTo>
                  <a:lnTo>
                    <a:pt x="26" y="71"/>
                  </a:lnTo>
                  <a:lnTo>
                    <a:pt x="28" y="71"/>
                  </a:lnTo>
                  <a:lnTo>
                    <a:pt x="29" y="71"/>
                  </a:lnTo>
                  <a:lnTo>
                    <a:pt x="29" y="72"/>
                  </a:lnTo>
                  <a:lnTo>
                    <a:pt x="28" y="73"/>
                  </a:lnTo>
                  <a:lnTo>
                    <a:pt x="29" y="75"/>
                  </a:lnTo>
                  <a:lnTo>
                    <a:pt x="29" y="76"/>
                  </a:lnTo>
                  <a:lnTo>
                    <a:pt x="30" y="76"/>
                  </a:lnTo>
                  <a:lnTo>
                    <a:pt x="30" y="75"/>
                  </a:lnTo>
                  <a:lnTo>
                    <a:pt x="31" y="75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2" y="79"/>
                  </a:lnTo>
                  <a:lnTo>
                    <a:pt x="32" y="83"/>
                  </a:lnTo>
                  <a:lnTo>
                    <a:pt x="33" y="84"/>
                  </a:lnTo>
                  <a:lnTo>
                    <a:pt x="34" y="85"/>
                  </a:lnTo>
                  <a:lnTo>
                    <a:pt x="34" y="87"/>
                  </a:lnTo>
                  <a:lnTo>
                    <a:pt x="33" y="89"/>
                  </a:lnTo>
                  <a:lnTo>
                    <a:pt x="33" y="90"/>
                  </a:lnTo>
                  <a:lnTo>
                    <a:pt x="32" y="90"/>
                  </a:lnTo>
                  <a:lnTo>
                    <a:pt x="31" y="91"/>
                  </a:lnTo>
                  <a:lnTo>
                    <a:pt x="32" y="91"/>
                  </a:lnTo>
                  <a:lnTo>
                    <a:pt x="31" y="92"/>
                  </a:lnTo>
                  <a:lnTo>
                    <a:pt x="30" y="93"/>
                  </a:lnTo>
                  <a:lnTo>
                    <a:pt x="30" y="94"/>
                  </a:lnTo>
                  <a:lnTo>
                    <a:pt x="29" y="94"/>
                  </a:lnTo>
                  <a:lnTo>
                    <a:pt x="28" y="93"/>
                  </a:lnTo>
                  <a:lnTo>
                    <a:pt x="29" y="94"/>
                  </a:lnTo>
                  <a:lnTo>
                    <a:pt x="29" y="95"/>
                  </a:lnTo>
                  <a:lnTo>
                    <a:pt x="29" y="96"/>
                  </a:lnTo>
                  <a:lnTo>
                    <a:pt x="29" y="97"/>
                  </a:lnTo>
                  <a:lnTo>
                    <a:pt x="28" y="98"/>
                  </a:lnTo>
                  <a:lnTo>
                    <a:pt x="28" y="99"/>
                  </a:lnTo>
                  <a:lnTo>
                    <a:pt x="29" y="100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4" y="99"/>
                  </a:lnTo>
                  <a:lnTo>
                    <a:pt x="34" y="98"/>
                  </a:lnTo>
                  <a:lnTo>
                    <a:pt x="34" y="97"/>
                  </a:lnTo>
                  <a:lnTo>
                    <a:pt x="34" y="96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7" y="96"/>
                  </a:lnTo>
                  <a:lnTo>
                    <a:pt x="37" y="97"/>
                  </a:lnTo>
                  <a:lnTo>
                    <a:pt x="36" y="98"/>
                  </a:lnTo>
                  <a:lnTo>
                    <a:pt x="36" y="100"/>
                  </a:lnTo>
                  <a:lnTo>
                    <a:pt x="36" y="101"/>
                  </a:lnTo>
                  <a:lnTo>
                    <a:pt x="37" y="102"/>
                  </a:lnTo>
                  <a:lnTo>
                    <a:pt x="37" y="101"/>
                  </a:lnTo>
                  <a:lnTo>
                    <a:pt x="37" y="100"/>
                  </a:lnTo>
                  <a:lnTo>
                    <a:pt x="38" y="99"/>
                  </a:lnTo>
                  <a:lnTo>
                    <a:pt x="39" y="99"/>
                  </a:lnTo>
                  <a:lnTo>
                    <a:pt x="40" y="100"/>
                  </a:lnTo>
                  <a:lnTo>
                    <a:pt x="42" y="99"/>
                  </a:lnTo>
                  <a:lnTo>
                    <a:pt x="41" y="98"/>
                  </a:lnTo>
                  <a:lnTo>
                    <a:pt x="40" y="99"/>
                  </a:lnTo>
                  <a:lnTo>
                    <a:pt x="39" y="99"/>
                  </a:lnTo>
                  <a:lnTo>
                    <a:pt x="38" y="99"/>
                  </a:lnTo>
                  <a:lnTo>
                    <a:pt x="37" y="100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8" y="97"/>
                  </a:lnTo>
                  <a:lnTo>
                    <a:pt x="39" y="97"/>
                  </a:lnTo>
                  <a:lnTo>
                    <a:pt x="39" y="98"/>
                  </a:lnTo>
                  <a:lnTo>
                    <a:pt x="40" y="98"/>
                  </a:lnTo>
                  <a:lnTo>
                    <a:pt x="40" y="97"/>
                  </a:lnTo>
                  <a:lnTo>
                    <a:pt x="39" y="96"/>
                  </a:lnTo>
                  <a:lnTo>
                    <a:pt x="40" y="96"/>
                  </a:lnTo>
                  <a:lnTo>
                    <a:pt x="41" y="95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4" y="96"/>
                  </a:lnTo>
                  <a:lnTo>
                    <a:pt x="44" y="97"/>
                  </a:lnTo>
                  <a:lnTo>
                    <a:pt x="45" y="98"/>
                  </a:lnTo>
                  <a:lnTo>
                    <a:pt x="45" y="99"/>
                  </a:lnTo>
                  <a:lnTo>
                    <a:pt x="46" y="98"/>
                  </a:lnTo>
                  <a:lnTo>
                    <a:pt x="46" y="99"/>
                  </a:lnTo>
                  <a:lnTo>
                    <a:pt x="47" y="98"/>
                  </a:lnTo>
                  <a:lnTo>
                    <a:pt x="48" y="98"/>
                  </a:lnTo>
                  <a:lnTo>
                    <a:pt x="48" y="99"/>
                  </a:lnTo>
                  <a:lnTo>
                    <a:pt x="48" y="101"/>
                  </a:lnTo>
                  <a:lnTo>
                    <a:pt x="48" y="102"/>
                  </a:lnTo>
                  <a:lnTo>
                    <a:pt x="46" y="105"/>
                  </a:lnTo>
                  <a:lnTo>
                    <a:pt x="46" y="107"/>
                  </a:lnTo>
                  <a:lnTo>
                    <a:pt x="48" y="107"/>
                  </a:lnTo>
                  <a:lnTo>
                    <a:pt x="48" y="108"/>
                  </a:lnTo>
                  <a:lnTo>
                    <a:pt x="47" y="109"/>
                  </a:lnTo>
                  <a:lnTo>
                    <a:pt x="47" y="110"/>
                  </a:lnTo>
                  <a:lnTo>
                    <a:pt x="46" y="111"/>
                  </a:lnTo>
                  <a:lnTo>
                    <a:pt x="45" y="112"/>
                  </a:lnTo>
                  <a:lnTo>
                    <a:pt x="47" y="114"/>
                  </a:lnTo>
                  <a:lnTo>
                    <a:pt x="52" y="118"/>
                  </a:lnTo>
                  <a:lnTo>
                    <a:pt x="53" y="118"/>
                  </a:lnTo>
                  <a:lnTo>
                    <a:pt x="54" y="115"/>
                  </a:lnTo>
                  <a:lnTo>
                    <a:pt x="56" y="113"/>
                  </a:lnTo>
                  <a:lnTo>
                    <a:pt x="56" y="111"/>
                  </a:lnTo>
                  <a:lnTo>
                    <a:pt x="53" y="110"/>
                  </a:lnTo>
                  <a:lnTo>
                    <a:pt x="53" y="108"/>
                  </a:lnTo>
                  <a:lnTo>
                    <a:pt x="54" y="107"/>
                  </a:lnTo>
                  <a:lnTo>
                    <a:pt x="54" y="106"/>
                  </a:lnTo>
                  <a:lnTo>
                    <a:pt x="53" y="106"/>
                  </a:lnTo>
                  <a:lnTo>
                    <a:pt x="53" y="105"/>
                  </a:lnTo>
                  <a:lnTo>
                    <a:pt x="53" y="104"/>
                  </a:lnTo>
                  <a:lnTo>
                    <a:pt x="55" y="104"/>
                  </a:lnTo>
                  <a:lnTo>
                    <a:pt x="56" y="104"/>
                  </a:lnTo>
                  <a:lnTo>
                    <a:pt x="56" y="105"/>
                  </a:lnTo>
                  <a:lnTo>
                    <a:pt x="57" y="106"/>
                  </a:lnTo>
                  <a:lnTo>
                    <a:pt x="57" y="108"/>
                  </a:lnTo>
                  <a:lnTo>
                    <a:pt x="58" y="109"/>
                  </a:lnTo>
                  <a:lnTo>
                    <a:pt x="59" y="110"/>
                  </a:lnTo>
                  <a:lnTo>
                    <a:pt x="60" y="110"/>
                  </a:lnTo>
                  <a:lnTo>
                    <a:pt x="61" y="110"/>
                  </a:lnTo>
                  <a:lnTo>
                    <a:pt x="63" y="109"/>
                  </a:lnTo>
                  <a:lnTo>
                    <a:pt x="64" y="107"/>
                  </a:lnTo>
                  <a:lnTo>
                    <a:pt x="64" y="106"/>
                  </a:lnTo>
                  <a:lnTo>
                    <a:pt x="64" y="104"/>
                  </a:lnTo>
                  <a:lnTo>
                    <a:pt x="66" y="103"/>
                  </a:lnTo>
                  <a:lnTo>
                    <a:pt x="66" y="102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7" y="99"/>
                  </a:lnTo>
                  <a:lnTo>
                    <a:pt x="66" y="100"/>
                  </a:lnTo>
                  <a:lnTo>
                    <a:pt x="65" y="99"/>
                  </a:lnTo>
                  <a:lnTo>
                    <a:pt x="65" y="98"/>
                  </a:lnTo>
                  <a:lnTo>
                    <a:pt x="66" y="97"/>
                  </a:lnTo>
                  <a:lnTo>
                    <a:pt x="67" y="97"/>
                  </a:lnTo>
                  <a:lnTo>
                    <a:pt x="69" y="95"/>
                  </a:lnTo>
                  <a:lnTo>
                    <a:pt x="69" y="94"/>
                  </a:lnTo>
                  <a:lnTo>
                    <a:pt x="70" y="93"/>
                  </a:lnTo>
                  <a:lnTo>
                    <a:pt x="72" y="92"/>
                  </a:lnTo>
                  <a:lnTo>
                    <a:pt x="72" y="93"/>
                  </a:lnTo>
                  <a:lnTo>
                    <a:pt x="78" y="93"/>
                  </a:lnTo>
                  <a:lnTo>
                    <a:pt x="79" y="93"/>
                  </a:lnTo>
                  <a:lnTo>
                    <a:pt x="79" y="92"/>
                  </a:lnTo>
                  <a:lnTo>
                    <a:pt x="80" y="91"/>
                  </a:lnTo>
                  <a:lnTo>
                    <a:pt x="84" y="91"/>
                  </a:lnTo>
                  <a:lnTo>
                    <a:pt x="84" y="90"/>
                  </a:lnTo>
                  <a:lnTo>
                    <a:pt x="86" y="92"/>
                  </a:lnTo>
                  <a:lnTo>
                    <a:pt x="85" y="93"/>
                  </a:lnTo>
                  <a:lnTo>
                    <a:pt x="84" y="93"/>
                  </a:lnTo>
                  <a:lnTo>
                    <a:pt x="85" y="94"/>
                  </a:lnTo>
                  <a:lnTo>
                    <a:pt x="86" y="95"/>
                  </a:lnTo>
                  <a:lnTo>
                    <a:pt x="87" y="96"/>
                  </a:lnTo>
                  <a:lnTo>
                    <a:pt x="88" y="98"/>
                  </a:lnTo>
                  <a:lnTo>
                    <a:pt x="89" y="101"/>
                  </a:lnTo>
                  <a:lnTo>
                    <a:pt x="90" y="101"/>
                  </a:lnTo>
                  <a:lnTo>
                    <a:pt x="91" y="100"/>
                  </a:lnTo>
                  <a:lnTo>
                    <a:pt x="92" y="99"/>
                  </a:lnTo>
                  <a:lnTo>
                    <a:pt x="93" y="98"/>
                  </a:lnTo>
                  <a:lnTo>
                    <a:pt x="93" y="96"/>
                  </a:lnTo>
                  <a:lnTo>
                    <a:pt x="93" y="97"/>
                  </a:lnTo>
                  <a:lnTo>
                    <a:pt x="93" y="96"/>
                  </a:lnTo>
                  <a:lnTo>
                    <a:pt x="92" y="95"/>
                  </a:lnTo>
                  <a:lnTo>
                    <a:pt x="92" y="94"/>
                  </a:lnTo>
                  <a:lnTo>
                    <a:pt x="92" y="93"/>
                  </a:lnTo>
                  <a:lnTo>
                    <a:pt x="92" y="92"/>
                  </a:lnTo>
                  <a:lnTo>
                    <a:pt x="91" y="91"/>
                  </a:lnTo>
                  <a:lnTo>
                    <a:pt x="96" y="85"/>
                  </a:lnTo>
                  <a:lnTo>
                    <a:pt x="97" y="84"/>
                  </a:lnTo>
                  <a:lnTo>
                    <a:pt x="98" y="85"/>
                  </a:lnTo>
                  <a:lnTo>
                    <a:pt x="98" y="86"/>
                  </a:lnTo>
                  <a:lnTo>
                    <a:pt x="101" y="85"/>
                  </a:lnTo>
                  <a:lnTo>
                    <a:pt x="103" y="85"/>
                  </a:lnTo>
                  <a:lnTo>
                    <a:pt x="104" y="85"/>
                  </a:lnTo>
                  <a:lnTo>
                    <a:pt x="105" y="86"/>
                  </a:lnTo>
                  <a:lnTo>
                    <a:pt x="106" y="87"/>
                  </a:lnTo>
                  <a:lnTo>
                    <a:pt x="107" y="87"/>
                  </a:lnTo>
                  <a:lnTo>
                    <a:pt x="106" y="89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5" y="93"/>
                  </a:lnTo>
                  <a:lnTo>
                    <a:pt x="106" y="92"/>
                  </a:lnTo>
                  <a:lnTo>
                    <a:pt x="107" y="92"/>
                  </a:lnTo>
                  <a:lnTo>
                    <a:pt x="107" y="93"/>
                  </a:lnTo>
                  <a:lnTo>
                    <a:pt x="107" y="94"/>
                  </a:lnTo>
                  <a:lnTo>
                    <a:pt x="108" y="94"/>
                  </a:lnTo>
                  <a:lnTo>
                    <a:pt x="107" y="94"/>
                  </a:lnTo>
                  <a:lnTo>
                    <a:pt x="107" y="96"/>
                  </a:lnTo>
                  <a:lnTo>
                    <a:pt x="107" y="97"/>
                  </a:lnTo>
                  <a:lnTo>
                    <a:pt x="107" y="98"/>
                  </a:lnTo>
                  <a:lnTo>
                    <a:pt x="108" y="99"/>
                  </a:lnTo>
                  <a:lnTo>
                    <a:pt x="117" y="96"/>
                  </a:lnTo>
                  <a:lnTo>
                    <a:pt x="124" y="87"/>
                  </a:lnTo>
                  <a:lnTo>
                    <a:pt x="128" y="83"/>
                  </a:lnTo>
                  <a:lnTo>
                    <a:pt x="128" y="82"/>
                  </a:lnTo>
                  <a:lnTo>
                    <a:pt x="124" y="79"/>
                  </a:lnTo>
                  <a:lnTo>
                    <a:pt x="123" y="78"/>
                  </a:lnTo>
                  <a:lnTo>
                    <a:pt x="123" y="75"/>
                  </a:lnTo>
                  <a:lnTo>
                    <a:pt x="123" y="74"/>
                  </a:lnTo>
                  <a:lnTo>
                    <a:pt x="124" y="73"/>
                  </a:lnTo>
                  <a:lnTo>
                    <a:pt x="124" y="72"/>
                  </a:lnTo>
                  <a:lnTo>
                    <a:pt x="127" y="70"/>
                  </a:lnTo>
                  <a:lnTo>
                    <a:pt x="129" y="69"/>
                  </a:lnTo>
                  <a:lnTo>
                    <a:pt x="131" y="68"/>
                  </a:lnTo>
                  <a:lnTo>
                    <a:pt x="132" y="67"/>
                  </a:lnTo>
                  <a:lnTo>
                    <a:pt x="133" y="68"/>
                  </a:lnTo>
                  <a:lnTo>
                    <a:pt x="134" y="68"/>
                  </a:lnTo>
                  <a:lnTo>
                    <a:pt x="135" y="68"/>
                  </a:lnTo>
                  <a:lnTo>
                    <a:pt x="135" y="67"/>
                  </a:lnTo>
                  <a:lnTo>
                    <a:pt x="134" y="66"/>
                  </a:lnTo>
                  <a:lnTo>
                    <a:pt x="133" y="66"/>
                  </a:lnTo>
                  <a:lnTo>
                    <a:pt x="134" y="65"/>
                  </a:lnTo>
                  <a:lnTo>
                    <a:pt x="134" y="64"/>
                  </a:lnTo>
                  <a:lnTo>
                    <a:pt x="133" y="63"/>
                  </a:lnTo>
                  <a:lnTo>
                    <a:pt x="132" y="62"/>
                  </a:lnTo>
                  <a:lnTo>
                    <a:pt x="130" y="62"/>
                  </a:lnTo>
                  <a:lnTo>
                    <a:pt x="128" y="61"/>
                  </a:lnTo>
                  <a:lnTo>
                    <a:pt x="128" y="60"/>
                  </a:lnTo>
                  <a:lnTo>
                    <a:pt x="129" y="59"/>
                  </a:lnTo>
                  <a:lnTo>
                    <a:pt x="128" y="58"/>
                  </a:lnTo>
                  <a:lnTo>
                    <a:pt x="128" y="57"/>
                  </a:lnTo>
                  <a:lnTo>
                    <a:pt x="129" y="56"/>
                  </a:lnTo>
                  <a:lnTo>
                    <a:pt x="129" y="55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9" y="51"/>
                  </a:lnTo>
                  <a:lnTo>
                    <a:pt x="128" y="51"/>
                  </a:lnTo>
                  <a:lnTo>
                    <a:pt x="126" y="51"/>
                  </a:lnTo>
                  <a:lnTo>
                    <a:pt x="123" y="51"/>
                  </a:lnTo>
                  <a:lnTo>
                    <a:pt x="121" y="51"/>
                  </a:lnTo>
                  <a:lnTo>
                    <a:pt x="121" y="49"/>
                  </a:lnTo>
                  <a:lnTo>
                    <a:pt x="120" y="48"/>
                  </a:lnTo>
                  <a:lnTo>
                    <a:pt x="120" y="47"/>
                  </a:lnTo>
                  <a:lnTo>
                    <a:pt x="119" y="46"/>
                  </a:lnTo>
                  <a:lnTo>
                    <a:pt x="119" y="45"/>
                  </a:lnTo>
                  <a:lnTo>
                    <a:pt x="120" y="45"/>
                  </a:lnTo>
                  <a:lnTo>
                    <a:pt x="121" y="44"/>
                  </a:lnTo>
                  <a:lnTo>
                    <a:pt x="120" y="43"/>
                  </a:lnTo>
                  <a:lnTo>
                    <a:pt x="119" y="43"/>
                  </a:lnTo>
                  <a:lnTo>
                    <a:pt x="119" y="42"/>
                  </a:lnTo>
                  <a:lnTo>
                    <a:pt x="118" y="42"/>
                  </a:lnTo>
                  <a:lnTo>
                    <a:pt x="117" y="43"/>
                  </a:lnTo>
                  <a:lnTo>
                    <a:pt x="116" y="43"/>
                  </a:lnTo>
                  <a:lnTo>
                    <a:pt x="115" y="43"/>
                  </a:lnTo>
                  <a:lnTo>
                    <a:pt x="115" y="42"/>
                  </a:lnTo>
                  <a:lnTo>
                    <a:pt x="114" y="41"/>
                  </a:lnTo>
                  <a:lnTo>
                    <a:pt x="113" y="41"/>
                  </a:lnTo>
                  <a:lnTo>
                    <a:pt x="112" y="41"/>
                  </a:lnTo>
                  <a:lnTo>
                    <a:pt x="111" y="39"/>
                  </a:lnTo>
                  <a:lnTo>
                    <a:pt x="110" y="38"/>
                  </a:lnTo>
                  <a:lnTo>
                    <a:pt x="106" y="39"/>
                  </a:lnTo>
                  <a:lnTo>
                    <a:pt x="104" y="39"/>
                  </a:lnTo>
                  <a:lnTo>
                    <a:pt x="103" y="39"/>
                  </a:lnTo>
                  <a:lnTo>
                    <a:pt x="103" y="38"/>
                  </a:lnTo>
                  <a:lnTo>
                    <a:pt x="103" y="36"/>
                  </a:lnTo>
                  <a:lnTo>
                    <a:pt x="104" y="35"/>
                  </a:lnTo>
                  <a:lnTo>
                    <a:pt x="105" y="33"/>
                  </a:lnTo>
                  <a:lnTo>
                    <a:pt x="106" y="32"/>
                  </a:lnTo>
                  <a:lnTo>
                    <a:pt x="105" y="32"/>
                  </a:lnTo>
                  <a:lnTo>
                    <a:pt x="105" y="31"/>
                  </a:lnTo>
                  <a:lnTo>
                    <a:pt x="105" y="30"/>
                  </a:lnTo>
                  <a:lnTo>
                    <a:pt x="104" y="29"/>
                  </a:lnTo>
                  <a:lnTo>
                    <a:pt x="103" y="29"/>
                  </a:lnTo>
                  <a:lnTo>
                    <a:pt x="102" y="28"/>
                  </a:lnTo>
                  <a:lnTo>
                    <a:pt x="101" y="27"/>
                  </a:lnTo>
                  <a:lnTo>
                    <a:pt x="101" y="26"/>
                  </a:lnTo>
                  <a:lnTo>
                    <a:pt x="100" y="25"/>
                  </a:lnTo>
                  <a:lnTo>
                    <a:pt x="99" y="25"/>
                  </a:lnTo>
                  <a:lnTo>
                    <a:pt x="98" y="28"/>
                  </a:lnTo>
                  <a:lnTo>
                    <a:pt x="97" y="28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2" y="25"/>
                  </a:lnTo>
                  <a:lnTo>
                    <a:pt x="91" y="24"/>
                  </a:lnTo>
                  <a:lnTo>
                    <a:pt x="89" y="25"/>
                  </a:lnTo>
                  <a:lnTo>
                    <a:pt x="87" y="25"/>
                  </a:lnTo>
                  <a:lnTo>
                    <a:pt x="86" y="24"/>
                  </a:lnTo>
                  <a:lnTo>
                    <a:pt x="86" y="23"/>
                  </a:lnTo>
                  <a:lnTo>
                    <a:pt x="86" y="22"/>
                  </a:lnTo>
                  <a:lnTo>
                    <a:pt x="84" y="23"/>
                  </a:lnTo>
                  <a:lnTo>
                    <a:pt x="81" y="23"/>
                  </a:lnTo>
                  <a:lnTo>
                    <a:pt x="80" y="23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8" y="26"/>
                  </a:lnTo>
                  <a:lnTo>
                    <a:pt x="79" y="26"/>
                  </a:lnTo>
                  <a:lnTo>
                    <a:pt x="79" y="27"/>
                  </a:lnTo>
                  <a:lnTo>
                    <a:pt x="78" y="27"/>
                  </a:lnTo>
                  <a:lnTo>
                    <a:pt x="77" y="27"/>
                  </a:lnTo>
                  <a:lnTo>
                    <a:pt x="76" y="26"/>
                  </a:lnTo>
                  <a:lnTo>
                    <a:pt x="74" y="26"/>
                  </a:lnTo>
                  <a:lnTo>
                    <a:pt x="74" y="27"/>
                  </a:lnTo>
                  <a:lnTo>
                    <a:pt x="73" y="27"/>
                  </a:lnTo>
                  <a:lnTo>
                    <a:pt x="74" y="28"/>
                  </a:lnTo>
                  <a:lnTo>
                    <a:pt x="74" y="29"/>
                  </a:lnTo>
                  <a:lnTo>
                    <a:pt x="74" y="30"/>
                  </a:lnTo>
                  <a:lnTo>
                    <a:pt x="73" y="31"/>
                  </a:lnTo>
                  <a:lnTo>
                    <a:pt x="72" y="30"/>
                  </a:lnTo>
                  <a:lnTo>
                    <a:pt x="70" y="30"/>
                  </a:lnTo>
                  <a:lnTo>
                    <a:pt x="69" y="31"/>
                  </a:lnTo>
                  <a:lnTo>
                    <a:pt x="68" y="31"/>
                  </a:lnTo>
                  <a:lnTo>
                    <a:pt x="67" y="32"/>
                  </a:lnTo>
                  <a:lnTo>
                    <a:pt x="66" y="33"/>
                  </a:lnTo>
                  <a:lnTo>
                    <a:pt x="66" y="32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6" y="27"/>
                  </a:lnTo>
                  <a:lnTo>
                    <a:pt x="66" y="25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5" y="22"/>
                  </a:lnTo>
                  <a:lnTo>
                    <a:pt x="66" y="21"/>
                  </a:lnTo>
                  <a:lnTo>
                    <a:pt x="66" y="20"/>
                  </a:lnTo>
                  <a:lnTo>
                    <a:pt x="66" y="19"/>
                  </a:lnTo>
                  <a:lnTo>
                    <a:pt x="65" y="20"/>
                  </a:lnTo>
                  <a:lnTo>
                    <a:pt x="64" y="20"/>
                  </a:lnTo>
                  <a:lnTo>
                    <a:pt x="64" y="21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3" y="24"/>
                  </a:lnTo>
                  <a:lnTo>
                    <a:pt x="63" y="23"/>
                  </a:lnTo>
                  <a:lnTo>
                    <a:pt x="62" y="22"/>
                  </a:lnTo>
                  <a:lnTo>
                    <a:pt x="63" y="21"/>
                  </a:lnTo>
                  <a:lnTo>
                    <a:pt x="63" y="20"/>
                  </a:lnTo>
                  <a:lnTo>
                    <a:pt x="62" y="21"/>
                  </a:lnTo>
                  <a:lnTo>
                    <a:pt x="61" y="21"/>
                  </a:lnTo>
                  <a:lnTo>
                    <a:pt x="60" y="20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8" y="21"/>
                  </a:lnTo>
                  <a:lnTo>
                    <a:pt x="57" y="20"/>
                  </a:lnTo>
                  <a:lnTo>
                    <a:pt x="55" y="20"/>
                  </a:lnTo>
                  <a:lnTo>
                    <a:pt x="55" y="19"/>
                  </a:lnTo>
                  <a:lnTo>
                    <a:pt x="53" y="19"/>
                  </a:lnTo>
                  <a:lnTo>
                    <a:pt x="52" y="19"/>
                  </a:lnTo>
                  <a:lnTo>
                    <a:pt x="51" y="20"/>
                  </a:lnTo>
                  <a:lnTo>
                    <a:pt x="51" y="19"/>
                  </a:lnTo>
                  <a:lnTo>
                    <a:pt x="51" y="18"/>
                  </a:lnTo>
                  <a:lnTo>
                    <a:pt x="50" y="18"/>
                  </a:lnTo>
                  <a:lnTo>
                    <a:pt x="49" y="18"/>
                  </a:lnTo>
                  <a:lnTo>
                    <a:pt x="48" y="18"/>
                  </a:lnTo>
                  <a:lnTo>
                    <a:pt x="47" y="18"/>
                  </a:lnTo>
                  <a:lnTo>
                    <a:pt x="46" y="17"/>
                  </a:lnTo>
                  <a:lnTo>
                    <a:pt x="45" y="17"/>
                  </a:lnTo>
                  <a:lnTo>
                    <a:pt x="45" y="18"/>
                  </a:lnTo>
                  <a:lnTo>
                    <a:pt x="45" y="19"/>
                  </a:lnTo>
                  <a:lnTo>
                    <a:pt x="46" y="19"/>
                  </a:lnTo>
                  <a:lnTo>
                    <a:pt x="47" y="19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7" y="20"/>
                  </a:lnTo>
                  <a:lnTo>
                    <a:pt x="46" y="21"/>
                  </a:lnTo>
                  <a:lnTo>
                    <a:pt x="45" y="22"/>
                  </a:lnTo>
                  <a:lnTo>
                    <a:pt x="44" y="22"/>
                  </a:lnTo>
                  <a:lnTo>
                    <a:pt x="43" y="22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3" y="20"/>
                  </a:lnTo>
                  <a:lnTo>
                    <a:pt x="44" y="20"/>
                  </a:lnTo>
                  <a:lnTo>
                    <a:pt x="45" y="20"/>
                  </a:lnTo>
                  <a:lnTo>
                    <a:pt x="44" y="18"/>
                  </a:lnTo>
                  <a:lnTo>
                    <a:pt x="57" y="20"/>
                  </a:lnTo>
                  <a:lnTo>
                    <a:pt x="44" y="18"/>
                  </a:lnTo>
                  <a:lnTo>
                    <a:pt x="66" y="20"/>
                  </a:lnTo>
                  <a:lnTo>
                    <a:pt x="44" y="1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5377243" y="4610267"/>
            <a:ext cx="451760" cy="770248"/>
            <a:chOff x="5377243" y="4610267"/>
            <a:chExt cx="451760" cy="77024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5" name="Овал 84"/>
            <p:cNvSpPr/>
            <p:nvPr/>
          </p:nvSpPr>
          <p:spPr>
            <a:xfrm>
              <a:off x="5467337" y="4862419"/>
              <a:ext cx="288000" cy="28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5377243" y="4610267"/>
              <a:ext cx="451760" cy="770248"/>
            </a:xfrm>
            <a:custGeom>
              <a:avLst/>
              <a:gdLst>
                <a:gd name="T0" fmla="*/ 2147483647 w 77"/>
                <a:gd name="T1" fmla="*/ 2147483647 h 137"/>
                <a:gd name="T2" fmla="*/ 2147483647 w 77"/>
                <a:gd name="T3" fmla="*/ 2147483647 h 137"/>
                <a:gd name="T4" fmla="*/ 2147483647 w 77"/>
                <a:gd name="T5" fmla="*/ 2147483647 h 137"/>
                <a:gd name="T6" fmla="*/ 2147483647 w 77"/>
                <a:gd name="T7" fmla="*/ 2147483647 h 137"/>
                <a:gd name="T8" fmla="*/ 2147483647 w 77"/>
                <a:gd name="T9" fmla="*/ 2147483647 h 137"/>
                <a:gd name="T10" fmla="*/ 2147483647 w 77"/>
                <a:gd name="T11" fmla="*/ 2147483647 h 137"/>
                <a:gd name="T12" fmla="*/ 2147483647 w 77"/>
                <a:gd name="T13" fmla="*/ 2147483647 h 137"/>
                <a:gd name="T14" fmla="*/ 2147483647 w 77"/>
                <a:gd name="T15" fmla="*/ 2147483647 h 137"/>
                <a:gd name="T16" fmla="*/ 2147483647 w 77"/>
                <a:gd name="T17" fmla="*/ 2147483647 h 137"/>
                <a:gd name="T18" fmla="*/ 2147483647 w 77"/>
                <a:gd name="T19" fmla="*/ 2147483647 h 137"/>
                <a:gd name="T20" fmla="*/ 2147483647 w 77"/>
                <a:gd name="T21" fmla="*/ 2147483647 h 137"/>
                <a:gd name="T22" fmla="*/ 2147483647 w 77"/>
                <a:gd name="T23" fmla="*/ 2147483647 h 137"/>
                <a:gd name="T24" fmla="*/ 2147483647 w 77"/>
                <a:gd name="T25" fmla="*/ 0 h 137"/>
                <a:gd name="T26" fmla="*/ 2147483647 w 77"/>
                <a:gd name="T27" fmla="*/ 2147483647 h 137"/>
                <a:gd name="T28" fmla="*/ 2147483647 w 77"/>
                <a:gd name="T29" fmla="*/ 2147483647 h 137"/>
                <a:gd name="T30" fmla="*/ 2147483647 w 77"/>
                <a:gd name="T31" fmla="*/ 2147483647 h 137"/>
                <a:gd name="T32" fmla="*/ 2147483647 w 77"/>
                <a:gd name="T33" fmla="*/ 2147483647 h 137"/>
                <a:gd name="T34" fmla="*/ 2147483647 w 77"/>
                <a:gd name="T35" fmla="*/ 2147483647 h 137"/>
                <a:gd name="T36" fmla="*/ 2147483647 w 77"/>
                <a:gd name="T37" fmla="*/ 2147483647 h 137"/>
                <a:gd name="T38" fmla="*/ 2147483647 w 77"/>
                <a:gd name="T39" fmla="*/ 2147483647 h 137"/>
                <a:gd name="T40" fmla="*/ 2147483647 w 77"/>
                <a:gd name="T41" fmla="*/ 2147483647 h 137"/>
                <a:gd name="T42" fmla="*/ 2147483647 w 77"/>
                <a:gd name="T43" fmla="*/ 2147483647 h 137"/>
                <a:gd name="T44" fmla="*/ 2147483647 w 77"/>
                <a:gd name="T45" fmla="*/ 2147483647 h 137"/>
                <a:gd name="T46" fmla="*/ 2147483647 w 77"/>
                <a:gd name="T47" fmla="*/ 2147483647 h 137"/>
                <a:gd name="T48" fmla="*/ 2147483647 w 77"/>
                <a:gd name="T49" fmla="*/ 2147483647 h 137"/>
                <a:gd name="T50" fmla="*/ 2147483647 w 77"/>
                <a:gd name="T51" fmla="*/ 2147483647 h 137"/>
                <a:gd name="T52" fmla="*/ 2147483647 w 77"/>
                <a:gd name="T53" fmla="*/ 2147483647 h 137"/>
                <a:gd name="T54" fmla="*/ 2147483647 w 77"/>
                <a:gd name="T55" fmla="*/ 2147483647 h 137"/>
                <a:gd name="T56" fmla="*/ 2147483647 w 77"/>
                <a:gd name="T57" fmla="*/ 2147483647 h 137"/>
                <a:gd name="T58" fmla="*/ 2147483647 w 77"/>
                <a:gd name="T59" fmla="*/ 2147483647 h 137"/>
                <a:gd name="T60" fmla="*/ 2147483647 w 77"/>
                <a:gd name="T61" fmla="*/ 2147483647 h 137"/>
                <a:gd name="T62" fmla="*/ 2147483647 w 77"/>
                <a:gd name="T63" fmla="*/ 2147483647 h 137"/>
                <a:gd name="T64" fmla="*/ 2147483647 w 77"/>
                <a:gd name="T65" fmla="*/ 2147483647 h 137"/>
                <a:gd name="T66" fmla="*/ 2147483647 w 77"/>
                <a:gd name="T67" fmla="*/ 2147483647 h 137"/>
                <a:gd name="T68" fmla="*/ 2147483647 w 77"/>
                <a:gd name="T69" fmla="*/ 2147483647 h 137"/>
                <a:gd name="T70" fmla="*/ 2147483647 w 77"/>
                <a:gd name="T71" fmla="*/ 2147483647 h 137"/>
                <a:gd name="T72" fmla="*/ 2147483647 w 77"/>
                <a:gd name="T73" fmla="*/ 2147483647 h 137"/>
                <a:gd name="T74" fmla="*/ 2147483647 w 77"/>
                <a:gd name="T75" fmla="*/ 2147483647 h 137"/>
                <a:gd name="T76" fmla="*/ 2147483647 w 77"/>
                <a:gd name="T77" fmla="*/ 2147483647 h 137"/>
                <a:gd name="T78" fmla="*/ 2147483647 w 77"/>
                <a:gd name="T79" fmla="*/ 2147483647 h 137"/>
                <a:gd name="T80" fmla="*/ 2147483647 w 77"/>
                <a:gd name="T81" fmla="*/ 2147483647 h 137"/>
                <a:gd name="T82" fmla="*/ 2147483647 w 77"/>
                <a:gd name="T83" fmla="*/ 2147483647 h 137"/>
                <a:gd name="T84" fmla="*/ 2147483647 w 77"/>
                <a:gd name="T85" fmla="*/ 2147483647 h 137"/>
                <a:gd name="T86" fmla="*/ 2147483647 w 77"/>
                <a:gd name="T87" fmla="*/ 2147483647 h 137"/>
                <a:gd name="T88" fmla="*/ 2147483647 w 77"/>
                <a:gd name="T89" fmla="*/ 2147483647 h 137"/>
                <a:gd name="T90" fmla="*/ 2147483647 w 77"/>
                <a:gd name="T91" fmla="*/ 2147483647 h 137"/>
                <a:gd name="T92" fmla="*/ 2147483647 w 77"/>
                <a:gd name="T93" fmla="*/ 2147483647 h 137"/>
                <a:gd name="T94" fmla="*/ 2147483647 w 77"/>
                <a:gd name="T95" fmla="*/ 2147483647 h 137"/>
                <a:gd name="T96" fmla="*/ 2147483647 w 77"/>
                <a:gd name="T97" fmla="*/ 2147483647 h 137"/>
                <a:gd name="T98" fmla="*/ 2147483647 w 77"/>
                <a:gd name="T99" fmla="*/ 2147483647 h 137"/>
                <a:gd name="T100" fmla="*/ 2147483647 w 77"/>
                <a:gd name="T101" fmla="*/ 2147483647 h 137"/>
                <a:gd name="T102" fmla="*/ 2147483647 w 77"/>
                <a:gd name="T103" fmla="*/ 2147483647 h 137"/>
                <a:gd name="T104" fmla="*/ 2147483647 w 77"/>
                <a:gd name="T105" fmla="*/ 2147483647 h 137"/>
                <a:gd name="T106" fmla="*/ 2147483647 w 77"/>
                <a:gd name="T107" fmla="*/ 2147483647 h 137"/>
                <a:gd name="T108" fmla="*/ 2147483647 w 77"/>
                <a:gd name="T109" fmla="*/ 2147483647 h 137"/>
                <a:gd name="T110" fmla="*/ 2147483647 w 77"/>
                <a:gd name="T111" fmla="*/ 2147483647 h 137"/>
                <a:gd name="T112" fmla="*/ 2147483647 w 77"/>
                <a:gd name="T113" fmla="*/ 2147483647 h 137"/>
                <a:gd name="T114" fmla="*/ 2147483647 w 77"/>
                <a:gd name="T115" fmla="*/ 2147483647 h 137"/>
                <a:gd name="T116" fmla="*/ 2147483647 w 77"/>
                <a:gd name="T117" fmla="*/ 2147483647 h 137"/>
                <a:gd name="T118" fmla="*/ 2147483647 w 77"/>
                <a:gd name="T119" fmla="*/ 2147483647 h 137"/>
                <a:gd name="T120" fmla="*/ 2147483647 w 77"/>
                <a:gd name="T121" fmla="*/ 2147483647 h 13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"/>
                <a:gd name="T184" fmla="*/ 0 h 137"/>
                <a:gd name="T185" fmla="*/ 77 w 77"/>
                <a:gd name="T186" fmla="*/ 137 h 13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" h="137">
                  <a:moveTo>
                    <a:pt x="18" y="81"/>
                  </a:moveTo>
                  <a:lnTo>
                    <a:pt x="18" y="80"/>
                  </a:lnTo>
                  <a:lnTo>
                    <a:pt x="17" y="79"/>
                  </a:lnTo>
                  <a:lnTo>
                    <a:pt x="14" y="77"/>
                  </a:lnTo>
                  <a:lnTo>
                    <a:pt x="12" y="76"/>
                  </a:lnTo>
                  <a:lnTo>
                    <a:pt x="14" y="76"/>
                  </a:lnTo>
                  <a:lnTo>
                    <a:pt x="16" y="77"/>
                  </a:lnTo>
                  <a:lnTo>
                    <a:pt x="17" y="77"/>
                  </a:lnTo>
                  <a:lnTo>
                    <a:pt x="21" y="78"/>
                  </a:lnTo>
                  <a:lnTo>
                    <a:pt x="23" y="76"/>
                  </a:lnTo>
                  <a:lnTo>
                    <a:pt x="25" y="77"/>
                  </a:lnTo>
                  <a:lnTo>
                    <a:pt x="27" y="74"/>
                  </a:lnTo>
                  <a:lnTo>
                    <a:pt x="24" y="72"/>
                  </a:lnTo>
                  <a:lnTo>
                    <a:pt x="26" y="72"/>
                  </a:lnTo>
                  <a:lnTo>
                    <a:pt x="24" y="70"/>
                  </a:lnTo>
                  <a:lnTo>
                    <a:pt x="24" y="69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27" y="64"/>
                  </a:lnTo>
                  <a:lnTo>
                    <a:pt x="25" y="63"/>
                  </a:lnTo>
                  <a:lnTo>
                    <a:pt x="23" y="62"/>
                  </a:lnTo>
                  <a:lnTo>
                    <a:pt x="24" y="61"/>
                  </a:lnTo>
                  <a:lnTo>
                    <a:pt x="23" y="60"/>
                  </a:lnTo>
                  <a:lnTo>
                    <a:pt x="21" y="60"/>
                  </a:lnTo>
                  <a:lnTo>
                    <a:pt x="20" y="60"/>
                  </a:lnTo>
                  <a:lnTo>
                    <a:pt x="19" y="59"/>
                  </a:lnTo>
                  <a:lnTo>
                    <a:pt x="18" y="58"/>
                  </a:lnTo>
                  <a:lnTo>
                    <a:pt x="19" y="57"/>
                  </a:lnTo>
                  <a:lnTo>
                    <a:pt x="22" y="57"/>
                  </a:lnTo>
                  <a:lnTo>
                    <a:pt x="23" y="56"/>
                  </a:lnTo>
                  <a:lnTo>
                    <a:pt x="23" y="54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4" y="47"/>
                  </a:lnTo>
                  <a:lnTo>
                    <a:pt x="26" y="45"/>
                  </a:lnTo>
                  <a:lnTo>
                    <a:pt x="26" y="44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24" y="41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3" y="38"/>
                  </a:lnTo>
                  <a:lnTo>
                    <a:pt x="25" y="38"/>
                  </a:lnTo>
                  <a:lnTo>
                    <a:pt x="25" y="37"/>
                  </a:lnTo>
                  <a:lnTo>
                    <a:pt x="24" y="37"/>
                  </a:lnTo>
                  <a:lnTo>
                    <a:pt x="25" y="35"/>
                  </a:lnTo>
                  <a:lnTo>
                    <a:pt x="26" y="34"/>
                  </a:lnTo>
                  <a:lnTo>
                    <a:pt x="26" y="33"/>
                  </a:lnTo>
                  <a:lnTo>
                    <a:pt x="24" y="32"/>
                  </a:lnTo>
                  <a:lnTo>
                    <a:pt x="23" y="32"/>
                  </a:lnTo>
                  <a:lnTo>
                    <a:pt x="22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19" y="28"/>
                  </a:lnTo>
                  <a:lnTo>
                    <a:pt x="18" y="26"/>
                  </a:lnTo>
                  <a:lnTo>
                    <a:pt x="17" y="25"/>
                  </a:lnTo>
                  <a:lnTo>
                    <a:pt x="16" y="25"/>
                  </a:lnTo>
                  <a:lnTo>
                    <a:pt x="16" y="23"/>
                  </a:lnTo>
                  <a:lnTo>
                    <a:pt x="16" y="22"/>
                  </a:lnTo>
                  <a:lnTo>
                    <a:pt x="16" y="21"/>
                  </a:lnTo>
                  <a:lnTo>
                    <a:pt x="15" y="20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3" y="20"/>
                  </a:lnTo>
                  <a:lnTo>
                    <a:pt x="13" y="19"/>
                  </a:lnTo>
                  <a:lnTo>
                    <a:pt x="12" y="19"/>
                  </a:lnTo>
                  <a:lnTo>
                    <a:pt x="12" y="18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0" y="16"/>
                  </a:lnTo>
                  <a:lnTo>
                    <a:pt x="9" y="17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8" y="16"/>
                  </a:lnTo>
                  <a:lnTo>
                    <a:pt x="9" y="14"/>
                  </a:lnTo>
                  <a:lnTo>
                    <a:pt x="10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5" y="4"/>
                  </a:lnTo>
                  <a:lnTo>
                    <a:pt x="24" y="5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10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1"/>
                  </a:lnTo>
                  <a:lnTo>
                    <a:pt x="28" y="11"/>
                  </a:lnTo>
                  <a:lnTo>
                    <a:pt x="29" y="11"/>
                  </a:lnTo>
                  <a:lnTo>
                    <a:pt x="30" y="11"/>
                  </a:lnTo>
                  <a:lnTo>
                    <a:pt x="31" y="12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6" y="13"/>
                  </a:lnTo>
                  <a:lnTo>
                    <a:pt x="37" y="13"/>
                  </a:lnTo>
                  <a:lnTo>
                    <a:pt x="38" y="13"/>
                  </a:lnTo>
                  <a:lnTo>
                    <a:pt x="39" y="14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2" y="14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4" y="15"/>
                  </a:lnTo>
                  <a:lnTo>
                    <a:pt x="45" y="14"/>
                  </a:lnTo>
                  <a:lnTo>
                    <a:pt x="46" y="14"/>
                  </a:lnTo>
                  <a:lnTo>
                    <a:pt x="47" y="14"/>
                  </a:lnTo>
                  <a:lnTo>
                    <a:pt x="47" y="15"/>
                  </a:lnTo>
                  <a:lnTo>
                    <a:pt x="48" y="14"/>
                  </a:lnTo>
                  <a:lnTo>
                    <a:pt x="49" y="14"/>
                  </a:lnTo>
                  <a:lnTo>
                    <a:pt x="49" y="15"/>
                  </a:lnTo>
                  <a:lnTo>
                    <a:pt x="49" y="16"/>
                  </a:lnTo>
                  <a:lnTo>
                    <a:pt x="49" y="19"/>
                  </a:lnTo>
                  <a:lnTo>
                    <a:pt x="49" y="20"/>
                  </a:lnTo>
                  <a:lnTo>
                    <a:pt x="49" y="21"/>
                  </a:lnTo>
                  <a:lnTo>
                    <a:pt x="50" y="21"/>
                  </a:lnTo>
                  <a:lnTo>
                    <a:pt x="51" y="20"/>
                  </a:lnTo>
                  <a:lnTo>
                    <a:pt x="53" y="20"/>
                  </a:lnTo>
                  <a:lnTo>
                    <a:pt x="53" y="21"/>
                  </a:lnTo>
                  <a:lnTo>
                    <a:pt x="53" y="20"/>
                  </a:lnTo>
                  <a:lnTo>
                    <a:pt x="54" y="20"/>
                  </a:lnTo>
                  <a:lnTo>
                    <a:pt x="55" y="20"/>
                  </a:lnTo>
                  <a:lnTo>
                    <a:pt x="57" y="19"/>
                  </a:lnTo>
                  <a:lnTo>
                    <a:pt x="57" y="18"/>
                  </a:lnTo>
                  <a:lnTo>
                    <a:pt x="57" y="16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9" y="13"/>
                  </a:lnTo>
                  <a:lnTo>
                    <a:pt x="60" y="14"/>
                  </a:lnTo>
                  <a:lnTo>
                    <a:pt x="62" y="14"/>
                  </a:lnTo>
                  <a:lnTo>
                    <a:pt x="62" y="15"/>
                  </a:lnTo>
                  <a:lnTo>
                    <a:pt x="62" y="16"/>
                  </a:lnTo>
                  <a:lnTo>
                    <a:pt x="63" y="17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4" y="20"/>
                  </a:lnTo>
                  <a:lnTo>
                    <a:pt x="64" y="21"/>
                  </a:lnTo>
                  <a:lnTo>
                    <a:pt x="63" y="21"/>
                  </a:lnTo>
                  <a:lnTo>
                    <a:pt x="63" y="22"/>
                  </a:lnTo>
                  <a:lnTo>
                    <a:pt x="62" y="22"/>
                  </a:lnTo>
                  <a:lnTo>
                    <a:pt x="62" y="23"/>
                  </a:lnTo>
                  <a:lnTo>
                    <a:pt x="62" y="24"/>
                  </a:lnTo>
                  <a:lnTo>
                    <a:pt x="63" y="25"/>
                  </a:lnTo>
                  <a:lnTo>
                    <a:pt x="63" y="26"/>
                  </a:lnTo>
                  <a:lnTo>
                    <a:pt x="62" y="26"/>
                  </a:lnTo>
                  <a:lnTo>
                    <a:pt x="62" y="25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9"/>
                  </a:lnTo>
                  <a:lnTo>
                    <a:pt x="62" y="29"/>
                  </a:lnTo>
                  <a:lnTo>
                    <a:pt x="62" y="30"/>
                  </a:lnTo>
                  <a:lnTo>
                    <a:pt x="63" y="30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3" y="33"/>
                  </a:lnTo>
                  <a:lnTo>
                    <a:pt x="62" y="33"/>
                  </a:lnTo>
                  <a:lnTo>
                    <a:pt x="61" y="33"/>
                  </a:lnTo>
                  <a:lnTo>
                    <a:pt x="60" y="33"/>
                  </a:lnTo>
                  <a:lnTo>
                    <a:pt x="59" y="34"/>
                  </a:lnTo>
                  <a:lnTo>
                    <a:pt x="58" y="35"/>
                  </a:lnTo>
                  <a:lnTo>
                    <a:pt x="59" y="35"/>
                  </a:lnTo>
                  <a:lnTo>
                    <a:pt x="60" y="35"/>
                  </a:lnTo>
                  <a:lnTo>
                    <a:pt x="61" y="35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2" y="39"/>
                  </a:lnTo>
                  <a:lnTo>
                    <a:pt x="61" y="40"/>
                  </a:lnTo>
                  <a:lnTo>
                    <a:pt x="61" y="42"/>
                  </a:lnTo>
                  <a:lnTo>
                    <a:pt x="60" y="42"/>
                  </a:lnTo>
                  <a:lnTo>
                    <a:pt x="59" y="43"/>
                  </a:lnTo>
                  <a:lnTo>
                    <a:pt x="58" y="44"/>
                  </a:lnTo>
                  <a:lnTo>
                    <a:pt x="58" y="45"/>
                  </a:lnTo>
                  <a:lnTo>
                    <a:pt x="59" y="45"/>
                  </a:lnTo>
                  <a:lnTo>
                    <a:pt x="60" y="45"/>
                  </a:lnTo>
                  <a:lnTo>
                    <a:pt x="61" y="46"/>
                  </a:lnTo>
                  <a:lnTo>
                    <a:pt x="62" y="47"/>
                  </a:lnTo>
                  <a:lnTo>
                    <a:pt x="63" y="47"/>
                  </a:lnTo>
                  <a:lnTo>
                    <a:pt x="61" y="49"/>
                  </a:lnTo>
                  <a:lnTo>
                    <a:pt x="62" y="49"/>
                  </a:lnTo>
                  <a:lnTo>
                    <a:pt x="61" y="50"/>
                  </a:lnTo>
                  <a:lnTo>
                    <a:pt x="62" y="50"/>
                  </a:lnTo>
                  <a:lnTo>
                    <a:pt x="61" y="50"/>
                  </a:lnTo>
                  <a:lnTo>
                    <a:pt x="61" y="51"/>
                  </a:lnTo>
                  <a:lnTo>
                    <a:pt x="62" y="51"/>
                  </a:lnTo>
                  <a:lnTo>
                    <a:pt x="63" y="52"/>
                  </a:lnTo>
                  <a:lnTo>
                    <a:pt x="65" y="54"/>
                  </a:lnTo>
                  <a:lnTo>
                    <a:pt x="65" y="55"/>
                  </a:lnTo>
                  <a:lnTo>
                    <a:pt x="65" y="56"/>
                  </a:lnTo>
                  <a:lnTo>
                    <a:pt x="65" y="57"/>
                  </a:lnTo>
                  <a:lnTo>
                    <a:pt x="64" y="58"/>
                  </a:lnTo>
                  <a:lnTo>
                    <a:pt x="65" y="58"/>
                  </a:lnTo>
                  <a:lnTo>
                    <a:pt x="65" y="59"/>
                  </a:lnTo>
                  <a:lnTo>
                    <a:pt x="64" y="59"/>
                  </a:lnTo>
                  <a:lnTo>
                    <a:pt x="65" y="60"/>
                  </a:lnTo>
                  <a:lnTo>
                    <a:pt x="64" y="60"/>
                  </a:lnTo>
                  <a:lnTo>
                    <a:pt x="64" y="61"/>
                  </a:lnTo>
                  <a:lnTo>
                    <a:pt x="64" y="62"/>
                  </a:lnTo>
                  <a:lnTo>
                    <a:pt x="65" y="62"/>
                  </a:lnTo>
                  <a:lnTo>
                    <a:pt x="66" y="62"/>
                  </a:lnTo>
                  <a:lnTo>
                    <a:pt x="65" y="62"/>
                  </a:lnTo>
                  <a:lnTo>
                    <a:pt x="65" y="63"/>
                  </a:lnTo>
                  <a:lnTo>
                    <a:pt x="66" y="63"/>
                  </a:lnTo>
                  <a:lnTo>
                    <a:pt x="66" y="64"/>
                  </a:lnTo>
                  <a:lnTo>
                    <a:pt x="65" y="64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6" y="67"/>
                  </a:lnTo>
                  <a:lnTo>
                    <a:pt x="66" y="68"/>
                  </a:lnTo>
                  <a:lnTo>
                    <a:pt x="67" y="69"/>
                  </a:lnTo>
                  <a:lnTo>
                    <a:pt x="67" y="70"/>
                  </a:lnTo>
                  <a:lnTo>
                    <a:pt x="67" y="71"/>
                  </a:lnTo>
                  <a:lnTo>
                    <a:pt x="66" y="71"/>
                  </a:lnTo>
                  <a:lnTo>
                    <a:pt x="65" y="71"/>
                  </a:lnTo>
                  <a:lnTo>
                    <a:pt x="64" y="72"/>
                  </a:lnTo>
                  <a:lnTo>
                    <a:pt x="64" y="73"/>
                  </a:lnTo>
                  <a:lnTo>
                    <a:pt x="65" y="73"/>
                  </a:lnTo>
                  <a:lnTo>
                    <a:pt x="65" y="72"/>
                  </a:lnTo>
                  <a:lnTo>
                    <a:pt x="65" y="73"/>
                  </a:lnTo>
                  <a:lnTo>
                    <a:pt x="66" y="73"/>
                  </a:lnTo>
                  <a:lnTo>
                    <a:pt x="65" y="73"/>
                  </a:lnTo>
                  <a:lnTo>
                    <a:pt x="66" y="74"/>
                  </a:lnTo>
                  <a:lnTo>
                    <a:pt x="66" y="75"/>
                  </a:lnTo>
                  <a:lnTo>
                    <a:pt x="66" y="76"/>
                  </a:lnTo>
                  <a:lnTo>
                    <a:pt x="65" y="77"/>
                  </a:lnTo>
                  <a:lnTo>
                    <a:pt x="64" y="77"/>
                  </a:lnTo>
                  <a:lnTo>
                    <a:pt x="65" y="78"/>
                  </a:lnTo>
                  <a:lnTo>
                    <a:pt x="65" y="79"/>
                  </a:lnTo>
                  <a:lnTo>
                    <a:pt x="66" y="79"/>
                  </a:lnTo>
                  <a:lnTo>
                    <a:pt x="66" y="80"/>
                  </a:lnTo>
                  <a:lnTo>
                    <a:pt x="66" y="81"/>
                  </a:lnTo>
                  <a:lnTo>
                    <a:pt x="66" y="83"/>
                  </a:lnTo>
                  <a:lnTo>
                    <a:pt x="67" y="84"/>
                  </a:lnTo>
                  <a:lnTo>
                    <a:pt x="67" y="87"/>
                  </a:lnTo>
                  <a:lnTo>
                    <a:pt x="68" y="87"/>
                  </a:lnTo>
                  <a:lnTo>
                    <a:pt x="69" y="88"/>
                  </a:lnTo>
                  <a:lnTo>
                    <a:pt x="69" y="90"/>
                  </a:lnTo>
                  <a:lnTo>
                    <a:pt x="70" y="92"/>
                  </a:lnTo>
                  <a:lnTo>
                    <a:pt x="69" y="94"/>
                  </a:lnTo>
                  <a:lnTo>
                    <a:pt x="70" y="95"/>
                  </a:lnTo>
                  <a:lnTo>
                    <a:pt x="70" y="96"/>
                  </a:lnTo>
                  <a:lnTo>
                    <a:pt x="71" y="95"/>
                  </a:lnTo>
                  <a:lnTo>
                    <a:pt x="72" y="96"/>
                  </a:lnTo>
                  <a:lnTo>
                    <a:pt x="72" y="98"/>
                  </a:lnTo>
                  <a:lnTo>
                    <a:pt x="71" y="99"/>
                  </a:lnTo>
                  <a:lnTo>
                    <a:pt x="72" y="99"/>
                  </a:lnTo>
                  <a:lnTo>
                    <a:pt x="72" y="100"/>
                  </a:lnTo>
                  <a:lnTo>
                    <a:pt x="72" y="101"/>
                  </a:lnTo>
                  <a:lnTo>
                    <a:pt x="73" y="104"/>
                  </a:lnTo>
                  <a:lnTo>
                    <a:pt x="72" y="105"/>
                  </a:lnTo>
                  <a:lnTo>
                    <a:pt x="72" y="106"/>
                  </a:lnTo>
                  <a:lnTo>
                    <a:pt x="73" y="107"/>
                  </a:lnTo>
                  <a:lnTo>
                    <a:pt x="72" y="108"/>
                  </a:lnTo>
                  <a:lnTo>
                    <a:pt x="72" y="110"/>
                  </a:lnTo>
                  <a:lnTo>
                    <a:pt x="73" y="110"/>
                  </a:lnTo>
                  <a:lnTo>
                    <a:pt x="75" y="111"/>
                  </a:lnTo>
                  <a:lnTo>
                    <a:pt x="75" y="112"/>
                  </a:lnTo>
                  <a:lnTo>
                    <a:pt x="75" y="116"/>
                  </a:lnTo>
                  <a:lnTo>
                    <a:pt x="77" y="117"/>
                  </a:lnTo>
                  <a:lnTo>
                    <a:pt x="76" y="117"/>
                  </a:lnTo>
                  <a:lnTo>
                    <a:pt x="70" y="120"/>
                  </a:lnTo>
                  <a:lnTo>
                    <a:pt x="69" y="121"/>
                  </a:lnTo>
                  <a:lnTo>
                    <a:pt x="65" y="123"/>
                  </a:lnTo>
                  <a:lnTo>
                    <a:pt x="64" y="128"/>
                  </a:lnTo>
                  <a:lnTo>
                    <a:pt x="64" y="132"/>
                  </a:lnTo>
                  <a:lnTo>
                    <a:pt x="63" y="133"/>
                  </a:lnTo>
                  <a:lnTo>
                    <a:pt x="60" y="137"/>
                  </a:lnTo>
                  <a:lnTo>
                    <a:pt x="59" y="135"/>
                  </a:lnTo>
                  <a:lnTo>
                    <a:pt x="57" y="133"/>
                  </a:lnTo>
                  <a:lnTo>
                    <a:pt x="56" y="130"/>
                  </a:lnTo>
                  <a:lnTo>
                    <a:pt x="55" y="128"/>
                  </a:lnTo>
                  <a:lnTo>
                    <a:pt x="53" y="126"/>
                  </a:lnTo>
                  <a:lnTo>
                    <a:pt x="52" y="128"/>
                  </a:lnTo>
                  <a:lnTo>
                    <a:pt x="50" y="125"/>
                  </a:lnTo>
                  <a:lnTo>
                    <a:pt x="48" y="123"/>
                  </a:lnTo>
                  <a:lnTo>
                    <a:pt x="47" y="122"/>
                  </a:lnTo>
                  <a:lnTo>
                    <a:pt x="48" y="117"/>
                  </a:lnTo>
                  <a:lnTo>
                    <a:pt x="48" y="113"/>
                  </a:lnTo>
                  <a:lnTo>
                    <a:pt x="48" y="112"/>
                  </a:lnTo>
                  <a:lnTo>
                    <a:pt x="47" y="111"/>
                  </a:lnTo>
                  <a:lnTo>
                    <a:pt x="44" y="111"/>
                  </a:lnTo>
                  <a:lnTo>
                    <a:pt x="40" y="111"/>
                  </a:lnTo>
                  <a:lnTo>
                    <a:pt x="39" y="110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41" y="108"/>
                  </a:lnTo>
                  <a:lnTo>
                    <a:pt x="43" y="108"/>
                  </a:lnTo>
                  <a:lnTo>
                    <a:pt x="42" y="106"/>
                  </a:lnTo>
                  <a:lnTo>
                    <a:pt x="40" y="105"/>
                  </a:lnTo>
                  <a:lnTo>
                    <a:pt x="38" y="105"/>
                  </a:lnTo>
                  <a:lnTo>
                    <a:pt x="36" y="105"/>
                  </a:lnTo>
                  <a:lnTo>
                    <a:pt x="35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5" y="107"/>
                  </a:lnTo>
                  <a:lnTo>
                    <a:pt x="35" y="109"/>
                  </a:lnTo>
                  <a:lnTo>
                    <a:pt x="33" y="110"/>
                  </a:lnTo>
                  <a:lnTo>
                    <a:pt x="31" y="112"/>
                  </a:lnTo>
                  <a:lnTo>
                    <a:pt x="29" y="113"/>
                  </a:lnTo>
                  <a:lnTo>
                    <a:pt x="27" y="114"/>
                  </a:lnTo>
                  <a:lnTo>
                    <a:pt x="25" y="114"/>
                  </a:lnTo>
                  <a:lnTo>
                    <a:pt x="21" y="113"/>
                  </a:lnTo>
                  <a:lnTo>
                    <a:pt x="19" y="115"/>
                  </a:lnTo>
                  <a:lnTo>
                    <a:pt x="17" y="116"/>
                  </a:lnTo>
                  <a:lnTo>
                    <a:pt x="16" y="114"/>
                  </a:lnTo>
                  <a:lnTo>
                    <a:pt x="16" y="111"/>
                  </a:lnTo>
                  <a:lnTo>
                    <a:pt x="18" y="111"/>
                  </a:lnTo>
                  <a:lnTo>
                    <a:pt x="20" y="110"/>
                  </a:lnTo>
                  <a:lnTo>
                    <a:pt x="19" y="110"/>
                  </a:lnTo>
                  <a:lnTo>
                    <a:pt x="20" y="106"/>
                  </a:lnTo>
                  <a:lnTo>
                    <a:pt x="21" y="103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5" y="100"/>
                  </a:lnTo>
                  <a:lnTo>
                    <a:pt x="12" y="96"/>
                  </a:lnTo>
                  <a:lnTo>
                    <a:pt x="11" y="93"/>
                  </a:lnTo>
                  <a:lnTo>
                    <a:pt x="10" y="91"/>
                  </a:lnTo>
                  <a:lnTo>
                    <a:pt x="8" y="90"/>
                  </a:lnTo>
                  <a:lnTo>
                    <a:pt x="7" y="91"/>
                  </a:lnTo>
                  <a:lnTo>
                    <a:pt x="6" y="91"/>
                  </a:lnTo>
                  <a:lnTo>
                    <a:pt x="4" y="90"/>
                  </a:lnTo>
                  <a:lnTo>
                    <a:pt x="3" y="89"/>
                  </a:lnTo>
                  <a:lnTo>
                    <a:pt x="2" y="87"/>
                  </a:lnTo>
                  <a:lnTo>
                    <a:pt x="4" y="85"/>
                  </a:lnTo>
                  <a:lnTo>
                    <a:pt x="3" y="84"/>
                  </a:lnTo>
                  <a:lnTo>
                    <a:pt x="2" y="83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1" y="80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3" y="78"/>
                  </a:lnTo>
                  <a:lnTo>
                    <a:pt x="6" y="78"/>
                  </a:lnTo>
                  <a:lnTo>
                    <a:pt x="7" y="78"/>
                  </a:lnTo>
                  <a:lnTo>
                    <a:pt x="8" y="77"/>
                  </a:lnTo>
                  <a:lnTo>
                    <a:pt x="9" y="78"/>
                  </a:lnTo>
                  <a:lnTo>
                    <a:pt x="9" y="79"/>
                  </a:lnTo>
                  <a:lnTo>
                    <a:pt x="10" y="79"/>
                  </a:lnTo>
                  <a:lnTo>
                    <a:pt x="8" y="80"/>
                  </a:lnTo>
                  <a:lnTo>
                    <a:pt x="7" y="80"/>
                  </a:lnTo>
                  <a:lnTo>
                    <a:pt x="7" y="81"/>
                  </a:lnTo>
                  <a:lnTo>
                    <a:pt x="8" y="81"/>
                  </a:lnTo>
                  <a:lnTo>
                    <a:pt x="9" y="81"/>
                  </a:lnTo>
                  <a:lnTo>
                    <a:pt x="9" y="80"/>
                  </a:lnTo>
                  <a:lnTo>
                    <a:pt x="10" y="80"/>
                  </a:lnTo>
                  <a:lnTo>
                    <a:pt x="11" y="81"/>
                  </a:lnTo>
                  <a:lnTo>
                    <a:pt x="12" y="81"/>
                  </a:lnTo>
                  <a:lnTo>
                    <a:pt x="16" y="81"/>
                  </a:lnTo>
                  <a:lnTo>
                    <a:pt x="18" y="8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287446" y="3445553"/>
            <a:ext cx="745351" cy="595852"/>
            <a:chOff x="3287444" y="3445552"/>
            <a:chExt cx="745351" cy="59585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6" name="Овал 85"/>
            <p:cNvSpPr/>
            <p:nvPr/>
          </p:nvSpPr>
          <p:spPr>
            <a:xfrm>
              <a:off x="3495031" y="3593434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3287444" y="3445552"/>
              <a:ext cx="745351" cy="595852"/>
            </a:xfrm>
            <a:custGeom>
              <a:avLst/>
              <a:gdLst>
                <a:gd name="T0" fmla="*/ 2147483647 w 127"/>
                <a:gd name="T1" fmla="*/ 2147483647 h 106"/>
                <a:gd name="T2" fmla="*/ 2147483647 w 127"/>
                <a:gd name="T3" fmla="*/ 2147483647 h 106"/>
                <a:gd name="T4" fmla="*/ 2147483647 w 127"/>
                <a:gd name="T5" fmla="*/ 2147483647 h 106"/>
                <a:gd name="T6" fmla="*/ 2147483647 w 127"/>
                <a:gd name="T7" fmla="*/ 2147483647 h 106"/>
                <a:gd name="T8" fmla="*/ 2147483647 w 127"/>
                <a:gd name="T9" fmla="*/ 2147483647 h 106"/>
                <a:gd name="T10" fmla="*/ 2147483647 w 127"/>
                <a:gd name="T11" fmla="*/ 2147483647 h 106"/>
                <a:gd name="T12" fmla="*/ 2147483647 w 127"/>
                <a:gd name="T13" fmla="*/ 2147483647 h 106"/>
                <a:gd name="T14" fmla="*/ 2147483647 w 127"/>
                <a:gd name="T15" fmla="*/ 2147483647 h 106"/>
                <a:gd name="T16" fmla="*/ 2147483647 w 127"/>
                <a:gd name="T17" fmla="*/ 2147483647 h 106"/>
                <a:gd name="T18" fmla="*/ 2147483647 w 127"/>
                <a:gd name="T19" fmla="*/ 2147483647 h 106"/>
                <a:gd name="T20" fmla="*/ 2147483647 w 127"/>
                <a:gd name="T21" fmla="*/ 2147483647 h 106"/>
                <a:gd name="T22" fmla="*/ 2147483647 w 127"/>
                <a:gd name="T23" fmla="*/ 2147483647 h 106"/>
                <a:gd name="T24" fmla="*/ 2147483647 w 127"/>
                <a:gd name="T25" fmla="*/ 2147483647 h 106"/>
                <a:gd name="T26" fmla="*/ 2147483647 w 127"/>
                <a:gd name="T27" fmla="*/ 2147483647 h 106"/>
                <a:gd name="T28" fmla="*/ 2147483647 w 127"/>
                <a:gd name="T29" fmla="*/ 2147483647 h 106"/>
                <a:gd name="T30" fmla="*/ 2147483647 w 127"/>
                <a:gd name="T31" fmla="*/ 2147483647 h 106"/>
                <a:gd name="T32" fmla="*/ 2147483647 w 127"/>
                <a:gd name="T33" fmla="*/ 2147483647 h 106"/>
                <a:gd name="T34" fmla="*/ 2147483647 w 127"/>
                <a:gd name="T35" fmla="*/ 2147483647 h 106"/>
                <a:gd name="T36" fmla="*/ 2147483647 w 127"/>
                <a:gd name="T37" fmla="*/ 2147483647 h 106"/>
                <a:gd name="T38" fmla="*/ 2147483647 w 127"/>
                <a:gd name="T39" fmla="*/ 2147483647 h 106"/>
                <a:gd name="T40" fmla="*/ 2147483647 w 127"/>
                <a:gd name="T41" fmla="*/ 2147483647 h 106"/>
                <a:gd name="T42" fmla="*/ 2147483647 w 127"/>
                <a:gd name="T43" fmla="*/ 2147483647 h 106"/>
                <a:gd name="T44" fmla="*/ 2147483647 w 127"/>
                <a:gd name="T45" fmla="*/ 2147483647 h 106"/>
                <a:gd name="T46" fmla="*/ 2147483647 w 127"/>
                <a:gd name="T47" fmla="*/ 2147483647 h 106"/>
                <a:gd name="T48" fmla="*/ 2147483647 w 127"/>
                <a:gd name="T49" fmla="*/ 2147483647 h 106"/>
                <a:gd name="T50" fmla="*/ 2147483647 w 127"/>
                <a:gd name="T51" fmla="*/ 2147483647 h 106"/>
                <a:gd name="T52" fmla="*/ 2147483647 w 127"/>
                <a:gd name="T53" fmla="*/ 2147483647 h 106"/>
                <a:gd name="T54" fmla="*/ 2147483647 w 127"/>
                <a:gd name="T55" fmla="*/ 2147483647 h 106"/>
                <a:gd name="T56" fmla="*/ 2147483647 w 127"/>
                <a:gd name="T57" fmla="*/ 2147483647 h 106"/>
                <a:gd name="T58" fmla="*/ 2147483647 w 127"/>
                <a:gd name="T59" fmla="*/ 2147483647 h 106"/>
                <a:gd name="T60" fmla="*/ 2147483647 w 127"/>
                <a:gd name="T61" fmla="*/ 2147483647 h 106"/>
                <a:gd name="T62" fmla="*/ 2147483647 w 127"/>
                <a:gd name="T63" fmla="*/ 2147483647 h 106"/>
                <a:gd name="T64" fmla="*/ 0 w 127"/>
                <a:gd name="T65" fmla="*/ 2147483647 h 106"/>
                <a:gd name="T66" fmla="*/ 2147483647 w 127"/>
                <a:gd name="T67" fmla="*/ 2147483647 h 106"/>
                <a:gd name="T68" fmla="*/ 2147483647 w 127"/>
                <a:gd name="T69" fmla="*/ 2147483647 h 106"/>
                <a:gd name="T70" fmla="*/ 2147483647 w 127"/>
                <a:gd name="T71" fmla="*/ 2147483647 h 106"/>
                <a:gd name="T72" fmla="*/ 2147483647 w 127"/>
                <a:gd name="T73" fmla="*/ 2147483647 h 106"/>
                <a:gd name="T74" fmla="*/ 2147483647 w 127"/>
                <a:gd name="T75" fmla="*/ 2147483647 h 106"/>
                <a:gd name="T76" fmla="*/ 2147483647 w 127"/>
                <a:gd name="T77" fmla="*/ 2147483647 h 106"/>
                <a:gd name="T78" fmla="*/ 2147483647 w 127"/>
                <a:gd name="T79" fmla="*/ 2147483647 h 106"/>
                <a:gd name="T80" fmla="*/ 2147483647 w 127"/>
                <a:gd name="T81" fmla="*/ 2147483647 h 106"/>
                <a:gd name="T82" fmla="*/ 2147483647 w 127"/>
                <a:gd name="T83" fmla="*/ 2147483647 h 106"/>
                <a:gd name="T84" fmla="*/ 2147483647 w 127"/>
                <a:gd name="T85" fmla="*/ 2147483647 h 106"/>
                <a:gd name="T86" fmla="*/ 2147483647 w 127"/>
                <a:gd name="T87" fmla="*/ 2147483647 h 106"/>
                <a:gd name="T88" fmla="*/ 2147483647 w 127"/>
                <a:gd name="T89" fmla="*/ 2147483647 h 106"/>
                <a:gd name="T90" fmla="*/ 2147483647 w 127"/>
                <a:gd name="T91" fmla="*/ 2147483647 h 106"/>
                <a:gd name="T92" fmla="*/ 2147483647 w 127"/>
                <a:gd name="T93" fmla="*/ 2147483647 h 106"/>
                <a:gd name="T94" fmla="*/ 2147483647 w 127"/>
                <a:gd name="T95" fmla="*/ 2147483647 h 106"/>
                <a:gd name="T96" fmla="*/ 2147483647 w 127"/>
                <a:gd name="T97" fmla="*/ 2147483647 h 106"/>
                <a:gd name="T98" fmla="*/ 2147483647 w 127"/>
                <a:gd name="T99" fmla="*/ 2147483647 h 106"/>
                <a:gd name="T100" fmla="*/ 2147483647 w 127"/>
                <a:gd name="T101" fmla="*/ 0 h 106"/>
                <a:gd name="T102" fmla="*/ 2147483647 w 127"/>
                <a:gd name="T103" fmla="*/ 2147483647 h 106"/>
                <a:gd name="T104" fmla="*/ 2147483647 w 127"/>
                <a:gd name="T105" fmla="*/ 2147483647 h 106"/>
                <a:gd name="T106" fmla="*/ 2147483647 w 127"/>
                <a:gd name="T107" fmla="*/ 2147483647 h 106"/>
                <a:gd name="T108" fmla="*/ 2147483647 w 127"/>
                <a:gd name="T109" fmla="*/ 2147483647 h 106"/>
                <a:gd name="T110" fmla="*/ 2147483647 w 127"/>
                <a:gd name="T111" fmla="*/ 2147483647 h 106"/>
                <a:gd name="T112" fmla="*/ 2147483647 w 127"/>
                <a:gd name="T113" fmla="*/ 2147483647 h 106"/>
                <a:gd name="T114" fmla="*/ 2147483647 w 127"/>
                <a:gd name="T115" fmla="*/ 2147483647 h 106"/>
                <a:gd name="T116" fmla="*/ 2147483647 w 127"/>
                <a:gd name="T117" fmla="*/ 2147483647 h 106"/>
                <a:gd name="T118" fmla="*/ 2147483647 w 127"/>
                <a:gd name="T119" fmla="*/ 2147483647 h 106"/>
                <a:gd name="T120" fmla="*/ 2147483647 w 127"/>
                <a:gd name="T121" fmla="*/ 2147483647 h 1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7"/>
                <a:gd name="T184" fmla="*/ 0 h 106"/>
                <a:gd name="T185" fmla="*/ 127 w 127"/>
                <a:gd name="T186" fmla="*/ 106 h 1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7" h="106">
                  <a:moveTo>
                    <a:pt x="105" y="44"/>
                  </a:moveTo>
                  <a:lnTo>
                    <a:pt x="106" y="45"/>
                  </a:lnTo>
                  <a:lnTo>
                    <a:pt x="101" y="47"/>
                  </a:lnTo>
                  <a:lnTo>
                    <a:pt x="101" y="49"/>
                  </a:lnTo>
                  <a:lnTo>
                    <a:pt x="99" y="51"/>
                  </a:lnTo>
                  <a:lnTo>
                    <a:pt x="99" y="53"/>
                  </a:lnTo>
                  <a:lnTo>
                    <a:pt x="100" y="56"/>
                  </a:lnTo>
                  <a:lnTo>
                    <a:pt x="101" y="65"/>
                  </a:lnTo>
                  <a:lnTo>
                    <a:pt x="101" y="67"/>
                  </a:lnTo>
                  <a:lnTo>
                    <a:pt x="94" y="68"/>
                  </a:lnTo>
                  <a:lnTo>
                    <a:pt x="93" y="71"/>
                  </a:lnTo>
                  <a:lnTo>
                    <a:pt x="89" y="73"/>
                  </a:lnTo>
                  <a:lnTo>
                    <a:pt x="90" y="77"/>
                  </a:lnTo>
                  <a:lnTo>
                    <a:pt x="90" y="81"/>
                  </a:lnTo>
                  <a:lnTo>
                    <a:pt x="89" y="85"/>
                  </a:lnTo>
                  <a:lnTo>
                    <a:pt x="80" y="88"/>
                  </a:lnTo>
                  <a:lnTo>
                    <a:pt x="79" y="90"/>
                  </a:lnTo>
                  <a:lnTo>
                    <a:pt x="73" y="89"/>
                  </a:lnTo>
                  <a:lnTo>
                    <a:pt x="72" y="91"/>
                  </a:lnTo>
                  <a:lnTo>
                    <a:pt x="72" y="95"/>
                  </a:lnTo>
                  <a:lnTo>
                    <a:pt x="75" y="98"/>
                  </a:lnTo>
                  <a:lnTo>
                    <a:pt x="74" y="101"/>
                  </a:lnTo>
                  <a:lnTo>
                    <a:pt x="74" y="102"/>
                  </a:lnTo>
                  <a:lnTo>
                    <a:pt x="72" y="102"/>
                  </a:lnTo>
                  <a:lnTo>
                    <a:pt x="72" y="103"/>
                  </a:lnTo>
                  <a:lnTo>
                    <a:pt x="70" y="103"/>
                  </a:lnTo>
                  <a:lnTo>
                    <a:pt x="69" y="105"/>
                  </a:lnTo>
                  <a:lnTo>
                    <a:pt x="67" y="103"/>
                  </a:lnTo>
                  <a:lnTo>
                    <a:pt x="65" y="104"/>
                  </a:lnTo>
                  <a:lnTo>
                    <a:pt x="64" y="104"/>
                  </a:lnTo>
                  <a:lnTo>
                    <a:pt x="63" y="104"/>
                  </a:lnTo>
                  <a:lnTo>
                    <a:pt x="63" y="106"/>
                  </a:lnTo>
                  <a:lnTo>
                    <a:pt x="62" y="106"/>
                  </a:lnTo>
                  <a:lnTo>
                    <a:pt x="60" y="106"/>
                  </a:lnTo>
                  <a:lnTo>
                    <a:pt x="59" y="104"/>
                  </a:lnTo>
                  <a:lnTo>
                    <a:pt x="57" y="101"/>
                  </a:lnTo>
                  <a:lnTo>
                    <a:pt x="57" y="99"/>
                  </a:lnTo>
                  <a:lnTo>
                    <a:pt x="57" y="98"/>
                  </a:lnTo>
                  <a:lnTo>
                    <a:pt x="56" y="97"/>
                  </a:lnTo>
                  <a:lnTo>
                    <a:pt x="55" y="98"/>
                  </a:lnTo>
                  <a:lnTo>
                    <a:pt x="53" y="98"/>
                  </a:lnTo>
                  <a:lnTo>
                    <a:pt x="52" y="98"/>
                  </a:lnTo>
                  <a:lnTo>
                    <a:pt x="50" y="97"/>
                  </a:lnTo>
                  <a:lnTo>
                    <a:pt x="49" y="97"/>
                  </a:lnTo>
                  <a:lnTo>
                    <a:pt x="48" y="98"/>
                  </a:lnTo>
                  <a:lnTo>
                    <a:pt x="47" y="98"/>
                  </a:lnTo>
                  <a:lnTo>
                    <a:pt x="47" y="99"/>
                  </a:lnTo>
                  <a:lnTo>
                    <a:pt x="46" y="99"/>
                  </a:lnTo>
                  <a:lnTo>
                    <a:pt x="45" y="100"/>
                  </a:lnTo>
                  <a:lnTo>
                    <a:pt x="45" y="101"/>
                  </a:lnTo>
                  <a:lnTo>
                    <a:pt x="44" y="101"/>
                  </a:lnTo>
                  <a:lnTo>
                    <a:pt x="43" y="101"/>
                  </a:lnTo>
                  <a:lnTo>
                    <a:pt x="42" y="102"/>
                  </a:lnTo>
                  <a:lnTo>
                    <a:pt x="41" y="102"/>
                  </a:lnTo>
                  <a:lnTo>
                    <a:pt x="40" y="101"/>
                  </a:lnTo>
                  <a:lnTo>
                    <a:pt x="39" y="100"/>
                  </a:lnTo>
                  <a:lnTo>
                    <a:pt x="38" y="100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6" y="97"/>
                  </a:lnTo>
                  <a:lnTo>
                    <a:pt x="35" y="97"/>
                  </a:lnTo>
                  <a:lnTo>
                    <a:pt x="34" y="97"/>
                  </a:lnTo>
                  <a:lnTo>
                    <a:pt x="33" y="97"/>
                  </a:lnTo>
                  <a:lnTo>
                    <a:pt x="33" y="96"/>
                  </a:lnTo>
                  <a:lnTo>
                    <a:pt x="33" y="95"/>
                  </a:lnTo>
                  <a:lnTo>
                    <a:pt x="32" y="94"/>
                  </a:lnTo>
                  <a:lnTo>
                    <a:pt x="31" y="93"/>
                  </a:lnTo>
                  <a:lnTo>
                    <a:pt x="29" y="90"/>
                  </a:lnTo>
                  <a:lnTo>
                    <a:pt x="28" y="89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6" y="86"/>
                  </a:lnTo>
                  <a:lnTo>
                    <a:pt x="25" y="85"/>
                  </a:lnTo>
                  <a:lnTo>
                    <a:pt x="25" y="84"/>
                  </a:lnTo>
                  <a:lnTo>
                    <a:pt x="24" y="83"/>
                  </a:lnTo>
                  <a:lnTo>
                    <a:pt x="23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1" y="85"/>
                  </a:lnTo>
                  <a:lnTo>
                    <a:pt x="20" y="85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7" y="86"/>
                  </a:lnTo>
                  <a:lnTo>
                    <a:pt x="17" y="85"/>
                  </a:lnTo>
                  <a:lnTo>
                    <a:pt x="16" y="85"/>
                  </a:lnTo>
                  <a:lnTo>
                    <a:pt x="16" y="84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3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1" y="80"/>
                  </a:lnTo>
                  <a:lnTo>
                    <a:pt x="10" y="79"/>
                  </a:lnTo>
                  <a:lnTo>
                    <a:pt x="9" y="78"/>
                  </a:lnTo>
                  <a:lnTo>
                    <a:pt x="8" y="77"/>
                  </a:lnTo>
                  <a:lnTo>
                    <a:pt x="7" y="77"/>
                  </a:lnTo>
                  <a:lnTo>
                    <a:pt x="6" y="77"/>
                  </a:lnTo>
                  <a:lnTo>
                    <a:pt x="5" y="75"/>
                  </a:lnTo>
                  <a:lnTo>
                    <a:pt x="7" y="74"/>
                  </a:lnTo>
                  <a:lnTo>
                    <a:pt x="8" y="72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69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1" y="65"/>
                  </a:lnTo>
                  <a:lnTo>
                    <a:pt x="3" y="65"/>
                  </a:lnTo>
                  <a:lnTo>
                    <a:pt x="4" y="65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6" y="61"/>
                  </a:lnTo>
                  <a:lnTo>
                    <a:pt x="4" y="61"/>
                  </a:lnTo>
                  <a:lnTo>
                    <a:pt x="2" y="61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3" y="58"/>
                  </a:lnTo>
                  <a:lnTo>
                    <a:pt x="5" y="57"/>
                  </a:lnTo>
                  <a:lnTo>
                    <a:pt x="7" y="55"/>
                  </a:lnTo>
                  <a:lnTo>
                    <a:pt x="9" y="53"/>
                  </a:lnTo>
                  <a:lnTo>
                    <a:pt x="11" y="51"/>
                  </a:lnTo>
                  <a:lnTo>
                    <a:pt x="12" y="50"/>
                  </a:lnTo>
                  <a:lnTo>
                    <a:pt x="13" y="48"/>
                  </a:lnTo>
                  <a:lnTo>
                    <a:pt x="14" y="46"/>
                  </a:lnTo>
                  <a:lnTo>
                    <a:pt x="13" y="45"/>
                  </a:lnTo>
                  <a:lnTo>
                    <a:pt x="10" y="43"/>
                  </a:lnTo>
                  <a:lnTo>
                    <a:pt x="9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7" y="39"/>
                  </a:lnTo>
                  <a:lnTo>
                    <a:pt x="6" y="37"/>
                  </a:lnTo>
                  <a:lnTo>
                    <a:pt x="6" y="35"/>
                  </a:lnTo>
                  <a:lnTo>
                    <a:pt x="6" y="34"/>
                  </a:lnTo>
                  <a:lnTo>
                    <a:pt x="7" y="33"/>
                  </a:lnTo>
                  <a:lnTo>
                    <a:pt x="7" y="32"/>
                  </a:lnTo>
                  <a:lnTo>
                    <a:pt x="8" y="29"/>
                  </a:lnTo>
                  <a:lnTo>
                    <a:pt x="7" y="26"/>
                  </a:lnTo>
                  <a:lnTo>
                    <a:pt x="7" y="25"/>
                  </a:lnTo>
                  <a:lnTo>
                    <a:pt x="7" y="22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2" y="19"/>
                  </a:lnTo>
                  <a:lnTo>
                    <a:pt x="16" y="19"/>
                  </a:lnTo>
                  <a:lnTo>
                    <a:pt x="23" y="19"/>
                  </a:lnTo>
                  <a:lnTo>
                    <a:pt x="26" y="18"/>
                  </a:lnTo>
                  <a:lnTo>
                    <a:pt x="27" y="17"/>
                  </a:lnTo>
                  <a:lnTo>
                    <a:pt x="28" y="17"/>
                  </a:lnTo>
                  <a:lnTo>
                    <a:pt x="30" y="16"/>
                  </a:lnTo>
                  <a:lnTo>
                    <a:pt x="33" y="16"/>
                  </a:lnTo>
                  <a:lnTo>
                    <a:pt x="35" y="17"/>
                  </a:lnTo>
                  <a:lnTo>
                    <a:pt x="36" y="20"/>
                  </a:lnTo>
                  <a:lnTo>
                    <a:pt x="39" y="23"/>
                  </a:lnTo>
                  <a:lnTo>
                    <a:pt x="40" y="25"/>
                  </a:lnTo>
                  <a:lnTo>
                    <a:pt x="43" y="25"/>
                  </a:lnTo>
                  <a:lnTo>
                    <a:pt x="45" y="25"/>
                  </a:lnTo>
                  <a:lnTo>
                    <a:pt x="46" y="24"/>
                  </a:lnTo>
                  <a:lnTo>
                    <a:pt x="49" y="21"/>
                  </a:lnTo>
                  <a:lnTo>
                    <a:pt x="51" y="19"/>
                  </a:lnTo>
                  <a:lnTo>
                    <a:pt x="54" y="17"/>
                  </a:lnTo>
                  <a:lnTo>
                    <a:pt x="58" y="13"/>
                  </a:lnTo>
                  <a:lnTo>
                    <a:pt x="62" y="9"/>
                  </a:lnTo>
                  <a:lnTo>
                    <a:pt x="62" y="10"/>
                  </a:lnTo>
                  <a:lnTo>
                    <a:pt x="63" y="9"/>
                  </a:lnTo>
                  <a:lnTo>
                    <a:pt x="64" y="8"/>
                  </a:lnTo>
                  <a:lnTo>
                    <a:pt x="67" y="6"/>
                  </a:lnTo>
                  <a:lnTo>
                    <a:pt x="71" y="3"/>
                  </a:lnTo>
                  <a:lnTo>
                    <a:pt x="71" y="2"/>
                  </a:lnTo>
                  <a:lnTo>
                    <a:pt x="72" y="2"/>
                  </a:lnTo>
                  <a:lnTo>
                    <a:pt x="73" y="1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90" y="3"/>
                  </a:lnTo>
                  <a:lnTo>
                    <a:pt x="96" y="7"/>
                  </a:lnTo>
                  <a:lnTo>
                    <a:pt x="98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3" y="8"/>
                  </a:lnTo>
                  <a:lnTo>
                    <a:pt x="114" y="8"/>
                  </a:lnTo>
                  <a:lnTo>
                    <a:pt x="116" y="10"/>
                  </a:lnTo>
                  <a:lnTo>
                    <a:pt x="117" y="11"/>
                  </a:lnTo>
                  <a:lnTo>
                    <a:pt x="120" y="11"/>
                  </a:lnTo>
                  <a:lnTo>
                    <a:pt x="121" y="12"/>
                  </a:lnTo>
                  <a:lnTo>
                    <a:pt x="122" y="12"/>
                  </a:lnTo>
                  <a:lnTo>
                    <a:pt x="123" y="12"/>
                  </a:lnTo>
                  <a:lnTo>
                    <a:pt x="124" y="12"/>
                  </a:lnTo>
                  <a:lnTo>
                    <a:pt x="125" y="13"/>
                  </a:lnTo>
                  <a:lnTo>
                    <a:pt x="126" y="13"/>
                  </a:lnTo>
                  <a:lnTo>
                    <a:pt x="127" y="12"/>
                  </a:lnTo>
                  <a:lnTo>
                    <a:pt x="126" y="14"/>
                  </a:lnTo>
                  <a:lnTo>
                    <a:pt x="126" y="15"/>
                  </a:lnTo>
                  <a:lnTo>
                    <a:pt x="126" y="16"/>
                  </a:lnTo>
                  <a:lnTo>
                    <a:pt x="127" y="18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6" y="26"/>
                  </a:lnTo>
                  <a:lnTo>
                    <a:pt x="124" y="28"/>
                  </a:lnTo>
                  <a:lnTo>
                    <a:pt x="122" y="29"/>
                  </a:lnTo>
                  <a:lnTo>
                    <a:pt x="120" y="30"/>
                  </a:lnTo>
                  <a:lnTo>
                    <a:pt x="118" y="31"/>
                  </a:lnTo>
                  <a:lnTo>
                    <a:pt x="117" y="31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3" y="31"/>
                  </a:lnTo>
                  <a:lnTo>
                    <a:pt x="112" y="31"/>
                  </a:lnTo>
                  <a:lnTo>
                    <a:pt x="111" y="32"/>
                  </a:lnTo>
                  <a:lnTo>
                    <a:pt x="109" y="35"/>
                  </a:lnTo>
                  <a:lnTo>
                    <a:pt x="112" y="37"/>
                  </a:lnTo>
                  <a:lnTo>
                    <a:pt x="105" y="43"/>
                  </a:lnTo>
                  <a:lnTo>
                    <a:pt x="105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2694849" y="2096062"/>
            <a:ext cx="621847" cy="798277"/>
            <a:chOff x="2694847" y="2096061"/>
            <a:chExt cx="621847" cy="79827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7" name="Овал 86"/>
            <p:cNvSpPr/>
            <p:nvPr/>
          </p:nvSpPr>
          <p:spPr>
            <a:xfrm>
              <a:off x="2860040" y="2414915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2694847" y="2096061"/>
              <a:ext cx="621847" cy="798277"/>
            </a:xfrm>
            <a:custGeom>
              <a:avLst/>
              <a:gdLst>
                <a:gd name="T0" fmla="*/ 2147483647 w 106"/>
                <a:gd name="T1" fmla="*/ 2147483647 h 142"/>
                <a:gd name="T2" fmla="*/ 2147483647 w 106"/>
                <a:gd name="T3" fmla="*/ 2147483647 h 142"/>
                <a:gd name="T4" fmla="*/ 2147483647 w 106"/>
                <a:gd name="T5" fmla="*/ 2147483647 h 142"/>
                <a:gd name="T6" fmla="*/ 2147483647 w 106"/>
                <a:gd name="T7" fmla="*/ 2147483647 h 142"/>
                <a:gd name="T8" fmla="*/ 2147483647 w 106"/>
                <a:gd name="T9" fmla="*/ 2147483647 h 142"/>
                <a:gd name="T10" fmla="*/ 2147483647 w 106"/>
                <a:gd name="T11" fmla="*/ 2147483647 h 142"/>
                <a:gd name="T12" fmla="*/ 2147483647 w 106"/>
                <a:gd name="T13" fmla="*/ 2147483647 h 142"/>
                <a:gd name="T14" fmla="*/ 2147483647 w 106"/>
                <a:gd name="T15" fmla="*/ 2147483647 h 142"/>
                <a:gd name="T16" fmla="*/ 2147483647 w 106"/>
                <a:gd name="T17" fmla="*/ 2147483647 h 142"/>
                <a:gd name="T18" fmla="*/ 2147483647 w 106"/>
                <a:gd name="T19" fmla="*/ 0 h 142"/>
                <a:gd name="T20" fmla="*/ 2147483647 w 106"/>
                <a:gd name="T21" fmla="*/ 2147483647 h 142"/>
                <a:gd name="T22" fmla="*/ 2147483647 w 106"/>
                <a:gd name="T23" fmla="*/ 2147483647 h 142"/>
                <a:gd name="T24" fmla="*/ 2147483647 w 106"/>
                <a:gd name="T25" fmla="*/ 2147483647 h 142"/>
                <a:gd name="T26" fmla="*/ 2147483647 w 106"/>
                <a:gd name="T27" fmla="*/ 2147483647 h 142"/>
                <a:gd name="T28" fmla="*/ 2147483647 w 106"/>
                <a:gd name="T29" fmla="*/ 2147483647 h 142"/>
                <a:gd name="T30" fmla="*/ 2147483647 w 106"/>
                <a:gd name="T31" fmla="*/ 2147483647 h 142"/>
                <a:gd name="T32" fmla="*/ 2147483647 w 106"/>
                <a:gd name="T33" fmla="*/ 2147483647 h 142"/>
                <a:gd name="T34" fmla="*/ 2147483647 w 106"/>
                <a:gd name="T35" fmla="*/ 2147483647 h 142"/>
                <a:gd name="T36" fmla="*/ 2147483647 w 106"/>
                <a:gd name="T37" fmla="*/ 2147483647 h 142"/>
                <a:gd name="T38" fmla="*/ 2147483647 w 106"/>
                <a:gd name="T39" fmla="*/ 2147483647 h 142"/>
                <a:gd name="T40" fmla="*/ 2147483647 w 106"/>
                <a:gd name="T41" fmla="*/ 2147483647 h 142"/>
                <a:gd name="T42" fmla="*/ 2147483647 w 106"/>
                <a:gd name="T43" fmla="*/ 2147483647 h 142"/>
                <a:gd name="T44" fmla="*/ 2147483647 w 106"/>
                <a:gd name="T45" fmla="*/ 2147483647 h 142"/>
                <a:gd name="T46" fmla="*/ 2147483647 w 106"/>
                <a:gd name="T47" fmla="*/ 2147483647 h 142"/>
                <a:gd name="T48" fmla="*/ 2147483647 w 106"/>
                <a:gd name="T49" fmla="*/ 2147483647 h 142"/>
                <a:gd name="T50" fmla="*/ 2147483647 w 106"/>
                <a:gd name="T51" fmla="*/ 2147483647 h 142"/>
                <a:gd name="T52" fmla="*/ 2147483647 w 106"/>
                <a:gd name="T53" fmla="*/ 2147483647 h 142"/>
                <a:gd name="T54" fmla="*/ 2147483647 w 106"/>
                <a:gd name="T55" fmla="*/ 2147483647 h 142"/>
                <a:gd name="T56" fmla="*/ 2147483647 w 106"/>
                <a:gd name="T57" fmla="*/ 2147483647 h 142"/>
                <a:gd name="T58" fmla="*/ 2147483647 w 106"/>
                <a:gd name="T59" fmla="*/ 2147483647 h 142"/>
                <a:gd name="T60" fmla="*/ 2147483647 w 106"/>
                <a:gd name="T61" fmla="*/ 2147483647 h 142"/>
                <a:gd name="T62" fmla="*/ 2147483647 w 106"/>
                <a:gd name="T63" fmla="*/ 2147483647 h 142"/>
                <a:gd name="T64" fmla="*/ 2147483647 w 106"/>
                <a:gd name="T65" fmla="*/ 2147483647 h 142"/>
                <a:gd name="T66" fmla="*/ 2147483647 w 106"/>
                <a:gd name="T67" fmla="*/ 2147483647 h 142"/>
                <a:gd name="T68" fmla="*/ 2147483647 w 106"/>
                <a:gd name="T69" fmla="*/ 2147483647 h 142"/>
                <a:gd name="T70" fmla="*/ 2147483647 w 106"/>
                <a:gd name="T71" fmla="*/ 2147483647 h 142"/>
                <a:gd name="T72" fmla="*/ 2147483647 w 106"/>
                <a:gd name="T73" fmla="*/ 2147483647 h 142"/>
                <a:gd name="T74" fmla="*/ 2147483647 w 106"/>
                <a:gd name="T75" fmla="*/ 2147483647 h 142"/>
                <a:gd name="T76" fmla="*/ 2147483647 w 106"/>
                <a:gd name="T77" fmla="*/ 2147483647 h 142"/>
                <a:gd name="T78" fmla="*/ 2147483647 w 106"/>
                <a:gd name="T79" fmla="*/ 2147483647 h 142"/>
                <a:gd name="T80" fmla="*/ 2147483647 w 106"/>
                <a:gd name="T81" fmla="*/ 2147483647 h 142"/>
                <a:gd name="T82" fmla="*/ 2147483647 w 106"/>
                <a:gd name="T83" fmla="*/ 2147483647 h 142"/>
                <a:gd name="T84" fmla="*/ 2147483647 w 106"/>
                <a:gd name="T85" fmla="*/ 2147483647 h 142"/>
                <a:gd name="T86" fmla="*/ 2147483647 w 106"/>
                <a:gd name="T87" fmla="*/ 2147483647 h 142"/>
                <a:gd name="T88" fmla="*/ 2147483647 w 106"/>
                <a:gd name="T89" fmla="*/ 2147483647 h 142"/>
                <a:gd name="T90" fmla="*/ 2147483647 w 106"/>
                <a:gd name="T91" fmla="*/ 2147483647 h 142"/>
                <a:gd name="T92" fmla="*/ 2147483647 w 106"/>
                <a:gd name="T93" fmla="*/ 2147483647 h 142"/>
                <a:gd name="T94" fmla="*/ 2147483647 w 106"/>
                <a:gd name="T95" fmla="*/ 2147483647 h 142"/>
                <a:gd name="T96" fmla="*/ 2147483647 w 106"/>
                <a:gd name="T97" fmla="*/ 2147483647 h 142"/>
                <a:gd name="T98" fmla="*/ 2147483647 w 106"/>
                <a:gd name="T99" fmla="*/ 2147483647 h 142"/>
                <a:gd name="T100" fmla="*/ 2147483647 w 106"/>
                <a:gd name="T101" fmla="*/ 2147483647 h 142"/>
                <a:gd name="T102" fmla="*/ 2147483647 w 106"/>
                <a:gd name="T103" fmla="*/ 2147483647 h 142"/>
                <a:gd name="T104" fmla="*/ 2147483647 w 106"/>
                <a:gd name="T105" fmla="*/ 2147483647 h 142"/>
                <a:gd name="T106" fmla="*/ 2147483647 w 106"/>
                <a:gd name="T107" fmla="*/ 2147483647 h 142"/>
                <a:gd name="T108" fmla="*/ 2147483647 w 106"/>
                <a:gd name="T109" fmla="*/ 2147483647 h 142"/>
                <a:gd name="T110" fmla="*/ 2147483647 w 106"/>
                <a:gd name="T111" fmla="*/ 2147483647 h 142"/>
                <a:gd name="T112" fmla="*/ 2147483647 w 106"/>
                <a:gd name="T113" fmla="*/ 2147483647 h 142"/>
                <a:gd name="T114" fmla="*/ 2147483647 w 106"/>
                <a:gd name="T115" fmla="*/ 2147483647 h 142"/>
                <a:gd name="T116" fmla="*/ 2147483647 w 106"/>
                <a:gd name="T117" fmla="*/ 2147483647 h 142"/>
                <a:gd name="T118" fmla="*/ 2147483647 w 106"/>
                <a:gd name="T119" fmla="*/ 2147483647 h 142"/>
                <a:gd name="T120" fmla="*/ 2147483647 w 106"/>
                <a:gd name="T121" fmla="*/ 2147483647 h 142"/>
                <a:gd name="T122" fmla="*/ 2147483647 w 106"/>
                <a:gd name="T123" fmla="*/ 2147483647 h 142"/>
                <a:gd name="T124" fmla="*/ 2147483647 w 106"/>
                <a:gd name="T125" fmla="*/ 2147483647 h 1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6"/>
                <a:gd name="T190" fmla="*/ 0 h 142"/>
                <a:gd name="T191" fmla="*/ 106 w 106"/>
                <a:gd name="T192" fmla="*/ 142 h 1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6" h="142">
                  <a:moveTo>
                    <a:pt x="17" y="62"/>
                  </a:moveTo>
                  <a:lnTo>
                    <a:pt x="17" y="58"/>
                  </a:lnTo>
                  <a:lnTo>
                    <a:pt x="18" y="56"/>
                  </a:lnTo>
                  <a:lnTo>
                    <a:pt x="19" y="55"/>
                  </a:lnTo>
                  <a:lnTo>
                    <a:pt x="22" y="53"/>
                  </a:lnTo>
                  <a:lnTo>
                    <a:pt x="22" y="50"/>
                  </a:lnTo>
                  <a:lnTo>
                    <a:pt x="22" y="47"/>
                  </a:lnTo>
                  <a:lnTo>
                    <a:pt x="22" y="45"/>
                  </a:lnTo>
                  <a:lnTo>
                    <a:pt x="22" y="44"/>
                  </a:lnTo>
                  <a:lnTo>
                    <a:pt x="23" y="43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2" y="42"/>
                  </a:lnTo>
                  <a:lnTo>
                    <a:pt x="21" y="43"/>
                  </a:lnTo>
                  <a:lnTo>
                    <a:pt x="18" y="45"/>
                  </a:lnTo>
                  <a:lnTo>
                    <a:pt x="16" y="44"/>
                  </a:lnTo>
                  <a:lnTo>
                    <a:pt x="17" y="42"/>
                  </a:lnTo>
                  <a:lnTo>
                    <a:pt x="17" y="41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2" y="33"/>
                  </a:lnTo>
                  <a:lnTo>
                    <a:pt x="10" y="31"/>
                  </a:lnTo>
                  <a:lnTo>
                    <a:pt x="10" y="30"/>
                  </a:lnTo>
                  <a:lnTo>
                    <a:pt x="8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8" y="27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11" y="24"/>
                  </a:lnTo>
                  <a:lnTo>
                    <a:pt x="12" y="24"/>
                  </a:lnTo>
                  <a:lnTo>
                    <a:pt x="12" y="23"/>
                  </a:lnTo>
                  <a:lnTo>
                    <a:pt x="13" y="20"/>
                  </a:lnTo>
                  <a:lnTo>
                    <a:pt x="14" y="18"/>
                  </a:lnTo>
                  <a:lnTo>
                    <a:pt x="15" y="15"/>
                  </a:lnTo>
                  <a:lnTo>
                    <a:pt x="16" y="13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5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1" y="6"/>
                  </a:lnTo>
                  <a:lnTo>
                    <a:pt x="21" y="5"/>
                  </a:lnTo>
                  <a:lnTo>
                    <a:pt x="23" y="4"/>
                  </a:lnTo>
                  <a:lnTo>
                    <a:pt x="25" y="2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5"/>
                  </a:lnTo>
                  <a:lnTo>
                    <a:pt x="32" y="5"/>
                  </a:lnTo>
                  <a:lnTo>
                    <a:pt x="36" y="1"/>
                  </a:lnTo>
                  <a:lnTo>
                    <a:pt x="37" y="2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5" y="12"/>
                  </a:lnTo>
                  <a:lnTo>
                    <a:pt x="41" y="14"/>
                  </a:lnTo>
                  <a:lnTo>
                    <a:pt x="38" y="17"/>
                  </a:lnTo>
                  <a:lnTo>
                    <a:pt x="38" y="18"/>
                  </a:lnTo>
                  <a:lnTo>
                    <a:pt x="38" y="19"/>
                  </a:lnTo>
                  <a:lnTo>
                    <a:pt x="39" y="20"/>
                  </a:lnTo>
                  <a:lnTo>
                    <a:pt x="42" y="21"/>
                  </a:lnTo>
                  <a:lnTo>
                    <a:pt x="43" y="22"/>
                  </a:lnTo>
                  <a:lnTo>
                    <a:pt x="44" y="23"/>
                  </a:lnTo>
                  <a:lnTo>
                    <a:pt x="45" y="23"/>
                  </a:lnTo>
                  <a:lnTo>
                    <a:pt x="48" y="25"/>
                  </a:lnTo>
                  <a:lnTo>
                    <a:pt x="51" y="26"/>
                  </a:lnTo>
                  <a:lnTo>
                    <a:pt x="52" y="25"/>
                  </a:lnTo>
                  <a:lnTo>
                    <a:pt x="52" y="23"/>
                  </a:lnTo>
                  <a:lnTo>
                    <a:pt x="53" y="23"/>
                  </a:lnTo>
                  <a:lnTo>
                    <a:pt x="54" y="21"/>
                  </a:lnTo>
                  <a:lnTo>
                    <a:pt x="56" y="21"/>
                  </a:lnTo>
                  <a:lnTo>
                    <a:pt x="57" y="20"/>
                  </a:lnTo>
                  <a:lnTo>
                    <a:pt x="58" y="17"/>
                  </a:lnTo>
                  <a:lnTo>
                    <a:pt x="59" y="16"/>
                  </a:lnTo>
                  <a:lnTo>
                    <a:pt x="57" y="14"/>
                  </a:lnTo>
                  <a:lnTo>
                    <a:pt x="59" y="12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8" y="11"/>
                  </a:lnTo>
                  <a:lnTo>
                    <a:pt x="68" y="13"/>
                  </a:lnTo>
                  <a:lnTo>
                    <a:pt x="68" y="15"/>
                  </a:lnTo>
                  <a:lnTo>
                    <a:pt x="66" y="17"/>
                  </a:lnTo>
                  <a:lnTo>
                    <a:pt x="66" y="18"/>
                  </a:lnTo>
                  <a:lnTo>
                    <a:pt x="65" y="17"/>
                  </a:lnTo>
                  <a:lnTo>
                    <a:pt x="62" y="18"/>
                  </a:lnTo>
                  <a:lnTo>
                    <a:pt x="60" y="18"/>
                  </a:lnTo>
                  <a:lnTo>
                    <a:pt x="61" y="21"/>
                  </a:lnTo>
                  <a:lnTo>
                    <a:pt x="62" y="25"/>
                  </a:lnTo>
                  <a:lnTo>
                    <a:pt x="65" y="25"/>
                  </a:lnTo>
                  <a:lnTo>
                    <a:pt x="66" y="24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1" y="20"/>
                  </a:lnTo>
                  <a:lnTo>
                    <a:pt x="72" y="19"/>
                  </a:lnTo>
                  <a:lnTo>
                    <a:pt x="74" y="19"/>
                  </a:lnTo>
                  <a:lnTo>
                    <a:pt x="74" y="17"/>
                  </a:lnTo>
                  <a:lnTo>
                    <a:pt x="75" y="17"/>
                  </a:lnTo>
                  <a:lnTo>
                    <a:pt x="76" y="19"/>
                  </a:lnTo>
                  <a:lnTo>
                    <a:pt x="74" y="22"/>
                  </a:lnTo>
                  <a:lnTo>
                    <a:pt x="74" y="25"/>
                  </a:lnTo>
                  <a:lnTo>
                    <a:pt x="76" y="25"/>
                  </a:lnTo>
                  <a:lnTo>
                    <a:pt x="78" y="27"/>
                  </a:lnTo>
                  <a:lnTo>
                    <a:pt x="80" y="30"/>
                  </a:lnTo>
                  <a:lnTo>
                    <a:pt x="80" y="31"/>
                  </a:lnTo>
                  <a:lnTo>
                    <a:pt x="75" y="33"/>
                  </a:lnTo>
                  <a:lnTo>
                    <a:pt x="74" y="36"/>
                  </a:lnTo>
                  <a:lnTo>
                    <a:pt x="74" y="38"/>
                  </a:lnTo>
                  <a:lnTo>
                    <a:pt x="75" y="41"/>
                  </a:lnTo>
                  <a:lnTo>
                    <a:pt x="75" y="44"/>
                  </a:lnTo>
                  <a:lnTo>
                    <a:pt x="75" y="45"/>
                  </a:lnTo>
                  <a:lnTo>
                    <a:pt x="74" y="47"/>
                  </a:lnTo>
                  <a:lnTo>
                    <a:pt x="72" y="46"/>
                  </a:lnTo>
                  <a:lnTo>
                    <a:pt x="71" y="46"/>
                  </a:lnTo>
                  <a:lnTo>
                    <a:pt x="71" y="47"/>
                  </a:lnTo>
                  <a:lnTo>
                    <a:pt x="70" y="47"/>
                  </a:lnTo>
                  <a:lnTo>
                    <a:pt x="69" y="47"/>
                  </a:lnTo>
                  <a:lnTo>
                    <a:pt x="68" y="47"/>
                  </a:lnTo>
                  <a:lnTo>
                    <a:pt x="67" y="48"/>
                  </a:lnTo>
                  <a:lnTo>
                    <a:pt x="65" y="46"/>
                  </a:lnTo>
                  <a:lnTo>
                    <a:pt x="64" y="46"/>
                  </a:lnTo>
                  <a:lnTo>
                    <a:pt x="63" y="47"/>
                  </a:lnTo>
                  <a:lnTo>
                    <a:pt x="62" y="47"/>
                  </a:lnTo>
                  <a:lnTo>
                    <a:pt x="61" y="47"/>
                  </a:lnTo>
                  <a:lnTo>
                    <a:pt x="61" y="48"/>
                  </a:lnTo>
                  <a:lnTo>
                    <a:pt x="59" y="48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56" y="50"/>
                  </a:lnTo>
                  <a:lnTo>
                    <a:pt x="55" y="52"/>
                  </a:lnTo>
                  <a:lnTo>
                    <a:pt x="54" y="52"/>
                  </a:lnTo>
                  <a:lnTo>
                    <a:pt x="56" y="53"/>
                  </a:lnTo>
                  <a:lnTo>
                    <a:pt x="56" y="54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60" y="49"/>
                  </a:lnTo>
                  <a:lnTo>
                    <a:pt x="61" y="48"/>
                  </a:lnTo>
                  <a:lnTo>
                    <a:pt x="64" y="48"/>
                  </a:lnTo>
                  <a:lnTo>
                    <a:pt x="66" y="49"/>
                  </a:lnTo>
                  <a:lnTo>
                    <a:pt x="67" y="50"/>
                  </a:lnTo>
                  <a:lnTo>
                    <a:pt x="67" y="51"/>
                  </a:lnTo>
                  <a:lnTo>
                    <a:pt x="66" y="52"/>
                  </a:lnTo>
                  <a:lnTo>
                    <a:pt x="68" y="55"/>
                  </a:lnTo>
                  <a:lnTo>
                    <a:pt x="70" y="57"/>
                  </a:lnTo>
                  <a:lnTo>
                    <a:pt x="72" y="57"/>
                  </a:lnTo>
                  <a:lnTo>
                    <a:pt x="73" y="57"/>
                  </a:lnTo>
                  <a:lnTo>
                    <a:pt x="73" y="61"/>
                  </a:lnTo>
                  <a:lnTo>
                    <a:pt x="75" y="61"/>
                  </a:lnTo>
                  <a:lnTo>
                    <a:pt x="78" y="61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3" y="59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4" y="64"/>
                  </a:lnTo>
                  <a:lnTo>
                    <a:pt x="84" y="65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4" y="69"/>
                  </a:lnTo>
                  <a:lnTo>
                    <a:pt x="87" y="68"/>
                  </a:lnTo>
                  <a:lnTo>
                    <a:pt x="91" y="69"/>
                  </a:lnTo>
                  <a:lnTo>
                    <a:pt x="95" y="69"/>
                  </a:lnTo>
                  <a:lnTo>
                    <a:pt x="97" y="71"/>
                  </a:lnTo>
                  <a:lnTo>
                    <a:pt x="99" y="73"/>
                  </a:lnTo>
                  <a:lnTo>
                    <a:pt x="101" y="72"/>
                  </a:lnTo>
                  <a:lnTo>
                    <a:pt x="102" y="71"/>
                  </a:lnTo>
                  <a:lnTo>
                    <a:pt x="106" y="71"/>
                  </a:lnTo>
                  <a:lnTo>
                    <a:pt x="106" y="72"/>
                  </a:lnTo>
                  <a:lnTo>
                    <a:pt x="106" y="76"/>
                  </a:lnTo>
                  <a:lnTo>
                    <a:pt x="104" y="79"/>
                  </a:lnTo>
                  <a:lnTo>
                    <a:pt x="105" y="80"/>
                  </a:lnTo>
                  <a:lnTo>
                    <a:pt x="105" y="81"/>
                  </a:lnTo>
                  <a:lnTo>
                    <a:pt x="104" y="83"/>
                  </a:lnTo>
                  <a:lnTo>
                    <a:pt x="103" y="85"/>
                  </a:lnTo>
                  <a:lnTo>
                    <a:pt x="101" y="85"/>
                  </a:lnTo>
                  <a:lnTo>
                    <a:pt x="101" y="87"/>
                  </a:lnTo>
                  <a:lnTo>
                    <a:pt x="100" y="89"/>
                  </a:lnTo>
                  <a:lnTo>
                    <a:pt x="101" y="89"/>
                  </a:lnTo>
                  <a:lnTo>
                    <a:pt x="102" y="90"/>
                  </a:lnTo>
                  <a:lnTo>
                    <a:pt x="102" y="91"/>
                  </a:lnTo>
                  <a:lnTo>
                    <a:pt x="97" y="94"/>
                  </a:lnTo>
                  <a:lnTo>
                    <a:pt x="96" y="94"/>
                  </a:lnTo>
                  <a:lnTo>
                    <a:pt x="91" y="96"/>
                  </a:lnTo>
                  <a:lnTo>
                    <a:pt x="90" y="96"/>
                  </a:lnTo>
                  <a:lnTo>
                    <a:pt x="89" y="94"/>
                  </a:lnTo>
                  <a:lnTo>
                    <a:pt x="88" y="95"/>
                  </a:lnTo>
                  <a:lnTo>
                    <a:pt x="87" y="94"/>
                  </a:lnTo>
                  <a:lnTo>
                    <a:pt x="87" y="95"/>
                  </a:lnTo>
                  <a:lnTo>
                    <a:pt x="85" y="96"/>
                  </a:lnTo>
                  <a:lnTo>
                    <a:pt x="86" y="97"/>
                  </a:lnTo>
                  <a:lnTo>
                    <a:pt x="87" y="98"/>
                  </a:lnTo>
                  <a:lnTo>
                    <a:pt x="85" y="100"/>
                  </a:lnTo>
                  <a:lnTo>
                    <a:pt x="85" y="103"/>
                  </a:lnTo>
                  <a:lnTo>
                    <a:pt x="84" y="105"/>
                  </a:lnTo>
                  <a:lnTo>
                    <a:pt x="85" y="107"/>
                  </a:lnTo>
                  <a:lnTo>
                    <a:pt x="85" y="109"/>
                  </a:lnTo>
                  <a:lnTo>
                    <a:pt x="87" y="111"/>
                  </a:lnTo>
                  <a:lnTo>
                    <a:pt x="83" y="113"/>
                  </a:lnTo>
                  <a:lnTo>
                    <a:pt x="79" y="114"/>
                  </a:lnTo>
                  <a:lnTo>
                    <a:pt x="77" y="115"/>
                  </a:lnTo>
                  <a:lnTo>
                    <a:pt x="77" y="118"/>
                  </a:lnTo>
                  <a:lnTo>
                    <a:pt x="77" y="120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4" y="121"/>
                  </a:lnTo>
                  <a:lnTo>
                    <a:pt x="73" y="120"/>
                  </a:lnTo>
                  <a:lnTo>
                    <a:pt x="71" y="121"/>
                  </a:lnTo>
                  <a:lnTo>
                    <a:pt x="70" y="121"/>
                  </a:lnTo>
                  <a:lnTo>
                    <a:pt x="72" y="121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4" y="126"/>
                  </a:lnTo>
                  <a:lnTo>
                    <a:pt x="73" y="125"/>
                  </a:lnTo>
                  <a:lnTo>
                    <a:pt x="72" y="125"/>
                  </a:lnTo>
                  <a:lnTo>
                    <a:pt x="71" y="125"/>
                  </a:lnTo>
                  <a:lnTo>
                    <a:pt x="71" y="126"/>
                  </a:lnTo>
                  <a:lnTo>
                    <a:pt x="71" y="127"/>
                  </a:lnTo>
                  <a:lnTo>
                    <a:pt x="70" y="129"/>
                  </a:lnTo>
                  <a:lnTo>
                    <a:pt x="69" y="129"/>
                  </a:lnTo>
                  <a:lnTo>
                    <a:pt x="69" y="130"/>
                  </a:lnTo>
                  <a:lnTo>
                    <a:pt x="70" y="131"/>
                  </a:lnTo>
                  <a:lnTo>
                    <a:pt x="71" y="132"/>
                  </a:lnTo>
                  <a:lnTo>
                    <a:pt x="70" y="132"/>
                  </a:lnTo>
                  <a:lnTo>
                    <a:pt x="69" y="131"/>
                  </a:lnTo>
                  <a:lnTo>
                    <a:pt x="68" y="132"/>
                  </a:lnTo>
                  <a:lnTo>
                    <a:pt x="69" y="132"/>
                  </a:lnTo>
                  <a:lnTo>
                    <a:pt x="67" y="132"/>
                  </a:lnTo>
                  <a:lnTo>
                    <a:pt x="66" y="133"/>
                  </a:lnTo>
                  <a:lnTo>
                    <a:pt x="66" y="134"/>
                  </a:lnTo>
                  <a:lnTo>
                    <a:pt x="67" y="136"/>
                  </a:lnTo>
                  <a:lnTo>
                    <a:pt x="68" y="137"/>
                  </a:lnTo>
                  <a:lnTo>
                    <a:pt x="68" y="138"/>
                  </a:lnTo>
                  <a:lnTo>
                    <a:pt x="67" y="139"/>
                  </a:lnTo>
                  <a:lnTo>
                    <a:pt x="67" y="138"/>
                  </a:lnTo>
                  <a:lnTo>
                    <a:pt x="66" y="137"/>
                  </a:lnTo>
                  <a:lnTo>
                    <a:pt x="65" y="138"/>
                  </a:lnTo>
                  <a:lnTo>
                    <a:pt x="64" y="139"/>
                  </a:lnTo>
                  <a:lnTo>
                    <a:pt x="63" y="138"/>
                  </a:lnTo>
                  <a:lnTo>
                    <a:pt x="63" y="139"/>
                  </a:lnTo>
                  <a:lnTo>
                    <a:pt x="62" y="139"/>
                  </a:lnTo>
                  <a:lnTo>
                    <a:pt x="61" y="139"/>
                  </a:lnTo>
                  <a:lnTo>
                    <a:pt x="61" y="141"/>
                  </a:lnTo>
                  <a:lnTo>
                    <a:pt x="61" y="142"/>
                  </a:lnTo>
                  <a:lnTo>
                    <a:pt x="60" y="142"/>
                  </a:lnTo>
                  <a:lnTo>
                    <a:pt x="59" y="142"/>
                  </a:lnTo>
                  <a:lnTo>
                    <a:pt x="58" y="142"/>
                  </a:lnTo>
                  <a:lnTo>
                    <a:pt x="56" y="141"/>
                  </a:lnTo>
                  <a:lnTo>
                    <a:pt x="53" y="140"/>
                  </a:lnTo>
                  <a:lnTo>
                    <a:pt x="50" y="138"/>
                  </a:lnTo>
                  <a:lnTo>
                    <a:pt x="49" y="137"/>
                  </a:lnTo>
                  <a:lnTo>
                    <a:pt x="50" y="136"/>
                  </a:lnTo>
                  <a:lnTo>
                    <a:pt x="50" y="135"/>
                  </a:lnTo>
                  <a:lnTo>
                    <a:pt x="49" y="133"/>
                  </a:lnTo>
                  <a:lnTo>
                    <a:pt x="47" y="133"/>
                  </a:lnTo>
                  <a:lnTo>
                    <a:pt x="46" y="134"/>
                  </a:lnTo>
                  <a:lnTo>
                    <a:pt x="45" y="135"/>
                  </a:lnTo>
                  <a:lnTo>
                    <a:pt x="44" y="135"/>
                  </a:lnTo>
                  <a:lnTo>
                    <a:pt x="43" y="137"/>
                  </a:lnTo>
                  <a:lnTo>
                    <a:pt x="37" y="137"/>
                  </a:lnTo>
                  <a:lnTo>
                    <a:pt x="37" y="135"/>
                  </a:lnTo>
                  <a:lnTo>
                    <a:pt x="36" y="135"/>
                  </a:lnTo>
                  <a:lnTo>
                    <a:pt x="35" y="135"/>
                  </a:lnTo>
                  <a:lnTo>
                    <a:pt x="34" y="135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2" y="133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0" y="133"/>
                  </a:lnTo>
                  <a:lnTo>
                    <a:pt x="29" y="132"/>
                  </a:lnTo>
                  <a:lnTo>
                    <a:pt x="28" y="131"/>
                  </a:lnTo>
                  <a:lnTo>
                    <a:pt x="30" y="129"/>
                  </a:lnTo>
                  <a:lnTo>
                    <a:pt x="31" y="129"/>
                  </a:lnTo>
                  <a:lnTo>
                    <a:pt x="30" y="129"/>
                  </a:lnTo>
                  <a:lnTo>
                    <a:pt x="30" y="125"/>
                  </a:lnTo>
                  <a:lnTo>
                    <a:pt x="30" y="122"/>
                  </a:lnTo>
                  <a:lnTo>
                    <a:pt x="31" y="120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2" y="114"/>
                  </a:lnTo>
                  <a:lnTo>
                    <a:pt x="31" y="112"/>
                  </a:lnTo>
                  <a:lnTo>
                    <a:pt x="31" y="110"/>
                  </a:lnTo>
                  <a:lnTo>
                    <a:pt x="30" y="107"/>
                  </a:lnTo>
                  <a:lnTo>
                    <a:pt x="30" y="105"/>
                  </a:lnTo>
                  <a:lnTo>
                    <a:pt x="29" y="102"/>
                  </a:lnTo>
                  <a:lnTo>
                    <a:pt x="28" y="102"/>
                  </a:lnTo>
                  <a:lnTo>
                    <a:pt x="28" y="103"/>
                  </a:lnTo>
                  <a:lnTo>
                    <a:pt x="29" y="104"/>
                  </a:lnTo>
                  <a:lnTo>
                    <a:pt x="28" y="106"/>
                  </a:lnTo>
                  <a:lnTo>
                    <a:pt x="28" y="107"/>
                  </a:lnTo>
                  <a:lnTo>
                    <a:pt x="25" y="109"/>
                  </a:lnTo>
                  <a:lnTo>
                    <a:pt x="22" y="110"/>
                  </a:lnTo>
                  <a:lnTo>
                    <a:pt x="18" y="110"/>
                  </a:lnTo>
                  <a:lnTo>
                    <a:pt x="17" y="110"/>
                  </a:lnTo>
                  <a:lnTo>
                    <a:pt x="16" y="110"/>
                  </a:lnTo>
                  <a:lnTo>
                    <a:pt x="16" y="108"/>
                  </a:lnTo>
                  <a:lnTo>
                    <a:pt x="18" y="107"/>
                  </a:lnTo>
                  <a:lnTo>
                    <a:pt x="18" y="105"/>
                  </a:lnTo>
                  <a:lnTo>
                    <a:pt x="17" y="104"/>
                  </a:lnTo>
                  <a:lnTo>
                    <a:pt x="16" y="102"/>
                  </a:lnTo>
                  <a:lnTo>
                    <a:pt x="15" y="102"/>
                  </a:lnTo>
                  <a:lnTo>
                    <a:pt x="14" y="104"/>
                  </a:lnTo>
                  <a:lnTo>
                    <a:pt x="13" y="105"/>
                  </a:lnTo>
                  <a:lnTo>
                    <a:pt x="12" y="105"/>
                  </a:lnTo>
                  <a:lnTo>
                    <a:pt x="10" y="105"/>
                  </a:lnTo>
                  <a:lnTo>
                    <a:pt x="8" y="105"/>
                  </a:lnTo>
                  <a:lnTo>
                    <a:pt x="7" y="101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5" y="91"/>
                  </a:lnTo>
                  <a:lnTo>
                    <a:pt x="13" y="90"/>
                  </a:lnTo>
                  <a:lnTo>
                    <a:pt x="12" y="89"/>
                  </a:lnTo>
                  <a:lnTo>
                    <a:pt x="9" y="90"/>
                  </a:lnTo>
                  <a:lnTo>
                    <a:pt x="6" y="91"/>
                  </a:lnTo>
                  <a:lnTo>
                    <a:pt x="3" y="92"/>
                  </a:lnTo>
                  <a:lnTo>
                    <a:pt x="2" y="90"/>
                  </a:lnTo>
                  <a:lnTo>
                    <a:pt x="0" y="88"/>
                  </a:lnTo>
                  <a:lnTo>
                    <a:pt x="3" y="87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11" y="82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8" y="79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28" y="74"/>
                  </a:lnTo>
                  <a:lnTo>
                    <a:pt x="23" y="75"/>
                  </a:lnTo>
                  <a:lnTo>
                    <a:pt x="25" y="73"/>
                  </a:lnTo>
                  <a:lnTo>
                    <a:pt x="26" y="73"/>
                  </a:lnTo>
                  <a:lnTo>
                    <a:pt x="25" y="72"/>
                  </a:lnTo>
                  <a:lnTo>
                    <a:pt x="24" y="70"/>
                  </a:lnTo>
                  <a:lnTo>
                    <a:pt x="23" y="69"/>
                  </a:lnTo>
                  <a:lnTo>
                    <a:pt x="22" y="67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6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1900849" y="3007487"/>
            <a:ext cx="499428" cy="646719"/>
            <a:chOff x="1900849" y="3007487"/>
            <a:chExt cx="499428" cy="6467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2067119" y="3067341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1900849" y="3007487"/>
              <a:ext cx="499428" cy="646718"/>
            </a:xfrm>
            <a:custGeom>
              <a:avLst/>
              <a:gdLst>
                <a:gd name="T0" fmla="*/ 2147483647 w 85"/>
                <a:gd name="T1" fmla="*/ 2147483647 h 115"/>
                <a:gd name="T2" fmla="*/ 2147483647 w 85"/>
                <a:gd name="T3" fmla="*/ 2147483647 h 115"/>
                <a:gd name="T4" fmla="*/ 2147483647 w 85"/>
                <a:gd name="T5" fmla="*/ 2147483647 h 115"/>
                <a:gd name="T6" fmla="*/ 2147483647 w 85"/>
                <a:gd name="T7" fmla="*/ 2147483647 h 115"/>
                <a:gd name="T8" fmla="*/ 2147483647 w 85"/>
                <a:gd name="T9" fmla="*/ 0 h 115"/>
                <a:gd name="T10" fmla="*/ 2147483647 w 85"/>
                <a:gd name="T11" fmla="*/ 2147483647 h 115"/>
                <a:gd name="T12" fmla="*/ 2147483647 w 85"/>
                <a:gd name="T13" fmla="*/ 2147483647 h 115"/>
                <a:gd name="T14" fmla="*/ 2147483647 w 85"/>
                <a:gd name="T15" fmla="*/ 2147483647 h 115"/>
                <a:gd name="T16" fmla="*/ 2147483647 w 85"/>
                <a:gd name="T17" fmla="*/ 2147483647 h 115"/>
                <a:gd name="T18" fmla="*/ 2147483647 w 85"/>
                <a:gd name="T19" fmla="*/ 2147483647 h 115"/>
                <a:gd name="T20" fmla="*/ 2147483647 w 85"/>
                <a:gd name="T21" fmla="*/ 2147483647 h 115"/>
                <a:gd name="T22" fmla="*/ 2147483647 w 85"/>
                <a:gd name="T23" fmla="*/ 2147483647 h 115"/>
                <a:gd name="T24" fmla="*/ 2147483647 w 85"/>
                <a:gd name="T25" fmla="*/ 2147483647 h 115"/>
                <a:gd name="T26" fmla="*/ 2147483647 w 85"/>
                <a:gd name="T27" fmla="*/ 2147483647 h 115"/>
                <a:gd name="T28" fmla="*/ 2147483647 w 85"/>
                <a:gd name="T29" fmla="*/ 2147483647 h 115"/>
                <a:gd name="T30" fmla="*/ 0 w 85"/>
                <a:gd name="T31" fmla="*/ 2147483647 h 115"/>
                <a:gd name="T32" fmla="*/ 2147483647 w 85"/>
                <a:gd name="T33" fmla="*/ 2147483647 h 115"/>
                <a:gd name="T34" fmla="*/ 2147483647 w 85"/>
                <a:gd name="T35" fmla="*/ 2147483647 h 115"/>
                <a:gd name="T36" fmla="*/ 2147483647 w 85"/>
                <a:gd name="T37" fmla="*/ 2147483647 h 115"/>
                <a:gd name="T38" fmla="*/ 2147483647 w 85"/>
                <a:gd name="T39" fmla="*/ 2147483647 h 115"/>
                <a:gd name="T40" fmla="*/ 2147483647 w 85"/>
                <a:gd name="T41" fmla="*/ 2147483647 h 115"/>
                <a:gd name="T42" fmla="*/ 2147483647 w 85"/>
                <a:gd name="T43" fmla="*/ 2147483647 h 115"/>
                <a:gd name="T44" fmla="*/ 2147483647 w 85"/>
                <a:gd name="T45" fmla="*/ 2147483647 h 115"/>
                <a:gd name="T46" fmla="*/ 2147483647 w 85"/>
                <a:gd name="T47" fmla="*/ 2147483647 h 115"/>
                <a:gd name="T48" fmla="*/ 2147483647 w 85"/>
                <a:gd name="T49" fmla="*/ 2147483647 h 115"/>
                <a:gd name="T50" fmla="*/ 2147483647 w 85"/>
                <a:gd name="T51" fmla="*/ 2147483647 h 115"/>
                <a:gd name="T52" fmla="*/ 2147483647 w 85"/>
                <a:gd name="T53" fmla="*/ 2147483647 h 115"/>
                <a:gd name="T54" fmla="*/ 2147483647 w 85"/>
                <a:gd name="T55" fmla="*/ 2147483647 h 115"/>
                <a:gd name="T56" fmla="*/ 2147483647 w 85"/>
                <a:gd name="T57" fmla="*/ 2147483647 h 115"/>
                <a:gd name="T58" fmla="*/ 2147483647 w 85"/>
                <a:gd name="T59" fmla="*/ 2147483647 h 115"/>
                <a:gd name="T60" fmla="*/ 2147483647 w 85"/>
                <a:gd name="T61" fmla="*/ 2147483647 h 115"/>
                <a:gd name="T62" fmla="*/ 2147483647 w 85"/>
                <a:gd name="T63" fmla="*/ 2147483647 h 115"/>
                <a:gd name="T64" fmla="*/ 2147483647 w 85"/>
                <a:gd name="T65" fmla="*/ 2147483647 h 115"/>
                <a:gd name="T66" fmla="*/ 2147483647 w 85"/>
                <a:gd name="T67" fmla="*/ 2147483647 h 115"/>
                <a:gd name="T68" fmla="*/ 2147483647 w 85"/>
                <a:gd name="T69" fmla="*/ 2147483647 h 115"/>
                <a:gd name="T70" fmla="*/ 2147483647 w 85"/>
                <a:gd name="T71" fmla="*/ 2147483647 h 115"/>
                <a:gd name="T72" fmla="*/ 2147483647 w 85"/>
                <a:gd name="T73" fmla="*/ 2147483647 h 115"/>
                <a:gd name="T74" fmla="*/ 2147483647 w 85"/>
                <a:gd name="T75" fmla="*/ 2147483647 h 115"/>
                <a:gd name="T76" fmla="*/ 2147483647 w 85"/>
                <a:gd name="T77" fmla="*/ 2147483647 h 115"/>
                <a:gd name="T78" fmla="*/ 2147483647 w 85"/>
                <a:gd name="T79" fmla="*/ 2147483647 h 115"/>
                <a:gd name="T80" fmla="*/ 2147483647 w 85"/>
                <a:gd name="T81" fmla="*/ 2147483647 h 115"/>
                <a:gd name="T82" fmla="*/ 2147483647 w 85"/>
                <a:gd name="T83" fmla="*/ 2147483647 h 115"/>
                <a:gd name="T84" fmla="*/ 2147483647 w 85"/>
                <a:gd name="T85" fmla="*/ 2147483647 h 115"/>
                <a:gd name="T86" fmla="*/ 2147483647 w 85"/>
                <a:gd name="T87" fmla="*/ 2147483647 h 115"/>
                <a:gd name="T88" fmla="*/ 2147483647 w 85"/>
                <a:gd name="T89" fmla="*/ 2147483647 h 115"/>
                <a:gd name="T90" fmla="*/ 2147483647 w 85"/>
                <a:gd name="T91" fmla="*/ 2147483647 h 115"/>
                <a:gd name="T92" fmla="*/ 2147483647 w 85"/>
                <a:gd name="T93" fmla="*/ 2147483647 h 115"/>
                <a:gd name="T94" fmla="*/ 2147483647 w 85"/>
                <a:gd name="T95" fmla="*/ 2147483647 h 115"/>
                <a:gd name="T96" fmla="*/ 2147483647 w 85"/>
                <a:gd name="T97" fmla="*/ 2147483647 h 115"/>
                <a:gd name="T98" fmla="*/ 2147483647 w 85"/>
                <a:gd name="T99" fmla="*/ 2147483647 h 115"/>
                <a:gd name="T100" fmla="*/ 2147483647 w 85"/>
                <a:gd name="T101" fmla="*/ 2147483647 h 115"/>
                <a:gd name="T102" fmla="*/ 2147483647 w 85"/>
                <a:gd name="T103" fmla="*/ 2147483647 h 115"/>
                <a:gd name="T104" fmla="*/ 2147483647 w 85"/>
                <a:gd name="T105" fmla="*/ 2147483647 h 115"/>
                <a:gd name="T106" fmla="*/ 2147483647 w 85"/>
                <a:gd name="T107" fmla="*/ 2147483647 h 115"/>
                <a:gd name="T108" fmla="*/ 2147483647 w 85"/>
                <a:gd name="T109" fmla="*/ 2147483647 h 115"/>
                <a:gd name="T110" fmla="*/ 2147483647 w 85"/>
                <a:gd name="T111" fmla="*/ 2147483647 h 115"/>
                <a:gd name="T112" fmla="*/ 2147483647 w 85"/>
                <a:gd name="T113" fmla="*/ 2147483647 h 115"/>
                <a:gd name="T114" fmla="*/ 2147483647 w 85"/>
                <a:gd name="T115" fmla="*/ 2147483647 h 115"/>
                <a:gd name="T116" fmla="*/ 2147483647 w 85"/>
                <a:gd name="T117" fmla="*/ 2147483647 h 115"/>
                <a:gd name="T118" fmla="*/ 2147483647 w 85"/>
                <a:gd name="T119" fmla="*/ 2147483647 h 11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5"/>
                <a:gd name="T181" fmla="*/ 0 h 115"/>
                <a:gd name="T182" fmla="*/ 85 w 85"/>
                <a:gd name="T183" fmla="*/ 115 h 11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5" h="115">
                  <a:moveTo>
                    <a:pt x="81" y="71"/>
                  </a:moveTo>
                  <a:lnTo>
                    <a:pt x="80" y="68"/>
                  </a:lnTo>
                  <a:lnTo>
                    <a:pt x="79" y="67"/>
                  </a:lnTo>
                  <a:lnTo>
                    <a:pt x="78" y="63"/>
                  </a:lnTo>
                  <a:lnTo>
                    <a:pt x="77" y="59"/>
                  </a:lnTo>
                  <a:lnTo>
                    <a:pt x="76" y="56"/>
                  </a:lnTo>
                  <a:lnTo>
                    <a:pt x="74" y="49"/>
                  </a:lnTo>
                  <a:lnTo>
                    <a:pt x="73" y="46"/>
                  </a:lnTo>
                  <a:lnTo>
                    <a:pt x="73" y="41"/>
                  </a:lnTo>
                  <a:lnTo>
                    <a:pt x="73" y="38"/>
                  </a:lnTo>
                  <a:lnTo>
                    <a:pt x="77" y="27"/>
                  </a:lnTo>
                  <a:lnTo>
                    <a:pt x="81" y="21"/>
                  </a:lnTo>
                  <a:lnTo>
                    <a:pt x="82" y="21"/>
                  </a:lnTo>
                  <a:lnTo>
                    <a:pt x="84" y="19"/>
                  </a:lnTo>
                  <a:lnTo>
                    <a:pt x="85" y="15"/>
                  </a:lnTo>
                  <a:lnTo>
                    <a:pt x="84" y="13"/>
                  </a:lnTo>
                  <a:lnTo>
                    <a:pt x="83" y="11"/>
                  </a:lnTo>
                  <a:lnTo>
                    <a:pt x="80" y="9"/>
                  </a:lnTo>
                  <a:lnTo>
                    <a:pt x="75" y="8"/>
                  </a:lnTo>
                  <a:lnTo>
                    <a:pt x="68" y="8"/>
                  </a:lnTo>
                  <a:lnTo>
                    <a:pt x="61" y="8"/>
                  </a:lnTo>
                  <a:lnTo>
                    <a:pt x="56" y="7"/>
                  </a:lnTo>
                  <a:lnTo>
                    <a:pt x="51" y="7"/>
                  </a:lnTo>
                  <a:lnTo>
                    <a:pt x="49" y="7"/>
                  </a:lnTo>
                  <a:lnTo>
                    <a:pt x="47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3" y="1"/>
                  </a:lnTo>
                  <a:lnTo>
                    <a:pt x="30" y="0"/>
                  </a:lnTo>
                  <a:lnTo>
                    <a:pt x="31" y="7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5" y="14"/>
                  </a:lnTo>
                  <a:lnTo>
                    <a:pt x="35" y="15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9"/>
                  </a:lnTo>
                  <a:lnTo>
                    <a:pt x="33" y="20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27" y="19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1" y="25"/>
                  </a:lnTo>
                  <a:lnTo>
                    <a:pt x="20" y="27"/>
                  </a:lnTo>
                  <a:lnTo>
                    <a:pt x="20" y="28"/>
                  </a:lnTo>
                  <a:lnTo>
                    <a:pt x="19" y="30"/>
                  </a:lnTo>
                  <a:lnTo>
                    <a:pt x="18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4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10" y="35"/>
                  </a:lnTo>
                  <a:lnTo>
                    <a:pt x="10" y="36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9" y="38"/>
                  </a:lnTo>
                  <a:lnTo>
                    <a:pt x="8" y="37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6" y="39"/>
                  </a:lnTo>
                  <a:lnTo>
                    <a:pt x="5" y="39"/>
                  </a:lnTo>
                  <a:lnTo>
                    <a:pt x="4" y="39"/>
                  </a:lnTo>
                  <a:lnTo>
                    <a:pt x="3" y="38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2" y="41"/>
                  </a:lnTo>
                  <a:lnTo>
                    <a:pt x="3" y="42"/>
                  </a:lnTo>
                  <a:lnTo>
                    <a:pt x="4" y="42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5" y="47"/>
                  </a:lnTo>
                  <a:lnTo>
                    <a:pt x="6" y="49"/>
                  </a:lnTo>
                  <a:lnTo>
                    <a:pt x="6" y="50"/>
                  </a:lnTo>
                  <a:lnTo>
                    <a:pt x="6" y="51"/>
                  </a:lnTo>
                  <a:lnTo>
                    <a:pt x="7" y="52"/>
                  </a:lnTo>
                  <a:lnTo>
                    <a:pt x="6" y="54"/>
                  </a:lnTo>
                  <a:lnTo>
                    <a:pt x="5" y="56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7" y="59"/>
                  </a:lnTo>
                  <a:lnTo>
                    <a:pt x="6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3" y="59"/>
                  </a:lnTo>
                  <a:lnTo>
                    <a:pt x="2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2" y="63"/>
                  </a:lnTo>
                  <a:lnTo>
                    <a:pt x="3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8" y="69"/>
                  </a:lnTo>
                  <a:lnTo>
                    <a:pt x="8" y="71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6" y="73"/>
                  </a:lnTo>
                  <a:lnTo>
                    <a:pt x="7" y="74"/>
                  </a:lnTo>
                  <a:lnTo>
                    <a:pt x="8" y="74"/>
                  </a:lnTo>
                  <a:lnTo>
                    <a:pt x="8" y="75"/>
                  </a:lnTo>
                  <a:lnTo>
                    <a:pt x="9" y="76"/>
                  </a:lnTo>
                  <a:lnTo>
                    <a:pt x="9" y="77"/>
                  </a:lnTo>
                  <a:lnTo>
                    <a:pt x="11" y="76"/>
                  </a:lnTo>
                  <a:lnTo>
                    <a:pt x="12" y="77"/>
                  </a:lnTo>
                  <a:lnTo>
                    <a:pt x="13" y="77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5" y="79"/>
                  </a:lnTo>
                  <a:lnTo>
                    <a:pt x="15" y="80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3" y="82"/>
                  </a:lnTo>
                  <a:lnTo>
                    <a:pt x="14" y="82"/>
                  </a:lnTo>
                  <a:lnTo>
                    <a:pt x="15" y="82"/>
                  </a:lnTo>
                  <a:lnTo>
                    <a:pt x="16" y="83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8" y="84"/>
                  </a:lnTo>
                  <a:lnTo>
                    <a:pt x="18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20" y="83"/>
                  </a:lnTo>
                  <a:lnTo>
                    <a:pt x="20" y="84"/>
                  </a:lnTo>
                  <a:lnTo>
                    <a:pt x="20" y="85"/>
                  </a:lnTo>
                  <a:lnTo>
                    <a:pt x="20" y="86"/>
                  </a:lnTo>
                  <a:lnTo>
                    <a:pt x="19" y="86"/>
                  </a:lnTo>
                  <a:lnTo>
                    <a:pt x="19" y="87"/>
                  </a:lnTo>
                  <a:lnTo>
                    <a:pt x="18" y="88"/>
                  </a:lnTo>
                  <a:lnTo>
                    <a:pt x="17" y="88"/>
                  </a:lnTo>
                  <a:lnTo>
                    <a:pt x="16" y="87"/>
                  </a:lnTo>
                  <a:lnTo>
                    <a:pt x="15" y="87"/>
                  </a:lnTo>
                  <a:lnTo>
                    <a:pt x="15" y="89"/>
                  </a:lnTo>
                  <a:lnTo>
                    <a:pt x="15" y="91"/>
                  </a:lnTo>
                  <a:lnTo>
                    <a:pt x="15" y="92"/>
                  </a:lnTo>
                  <a:lnTo>
                    <a:pt x="15" y="93"/>
                  </a:lnTo>
                  <a:lnTo>
                    <a:pt x="16" y="93"/>
                  </a:lnTo>
                  <a:lnTo>
                    <a:pt x="17" y="93"/>
                  </a:lnTo>
                  <a:lnTo>
                    <a:pt x="19" y="93"/>
                  </a:lnTo>
                  <a:lnTo>
                    <a:pt x="20" y="93"/>
                  </a:lnTo>
                  <a:lnTo>
                    <a:pt x="22" y="92"/>
                  </a:lnTo>
                  <a:lnTo>
                    <a:pt x="23" y="92"/>
                  </a:lnTo>
                  <a:lnTo>
                    <a:pt x="24" y="92"/>
                  </a:lnTo>
                  <a:lnTo>
                    <a:pt x="25" y="92"/>
                  </a:lnTo>
                  <a:lnTo>
                    <a:pt x="26" y="92"/>
                  </a:lnTo>
                  <a:lnTo>
                    <a:pt x="26" y="93"/>
                  </a:lnTo>
                  <a:lnTo>
                    <a:pt x="26" y="94"/>
                  </a:lnTo>
                  <a:lnTo>
                    <a:pt x="26" y="95"/>
                  </a:lnTo>
                  <a:lnTo>
                    <a:pt x="27" y="95"/>
                  </a:lnTo>
                  <a:lnTo>
                    <a:pt x="29" y="98"/>
                  </a:lnTo>
                  <a:lnTo>
                    <a:pt x="28" y="99"/>
                  </a:lnTo>
                  <a:lnTo>
                    <a:pt x="28" y="100"/>
                  </a:lnTo>
                  <a:lnTo>
                    <a:pt x="27" y="101"/>
                  </a:lnTo>
                  <a:lnTo>
                    <a:pt x="26" y="101"/>
                  </a:lnTo>
                  <a:lnTo>
                    <a:pt x="27" y="99"/>
                  </a:lnTo>
                  <a:lnTo>
                    <a:pt x="27" y="98"/>
                  </a:lnTo>
                  <a:lnTo>
                    <a:pt x="27" y="97"/>
                  </a:lnTo>
                  <a:lnTo>
                    <a:pt x="26" y="96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4" y="98"/>
                  </a:lnTo>
                  <a:lnTo>
                    <a:pt x="24" y="99"/>
                  </a:lnTo>
                  <a:lnTo>
                    <a:pt x="24" y="100"/>
                  </a:lnTo>
                  <a:lnTo>
                    <a:pt x="24" y="101"/>
                  </a:lnTo>
                  <a:lnTo>
                    <a:pt x="22" y="104"/>
                  </a:lnTo>
                  <a:lnTo>
                    <a:pt x="23" y="106"/>
                  </a:lnTo>
                  <a:lnTo>
                    <a:pt x="23" y="107"/>
                  </a:lnTo>
                  <a:lnTo>
                    <a:pt x="24" y="107"/>
                  </a:lnTo>
                  <a:lnTo>
                    <a:pt x="25" y="107"/>
                  </a:lnTo>
                  <a:lnTo>
                    <a:pt x="24" y="106"/>
                  </a:lnTo>
                  <a:lnTo>
                    <a:pt x="25" y="104"/>
                  </a:lnTo>
                  <a:lnTo>
                    <a:pt x="26" y="103"/>
                  </a:lnTo>
                  <a:lnTo>
                    <a:pt x="28" y="103"/>
                  </a:lnTo>
                  <a:lnTo>
                    <a:pt x="29" y="103"/>
                  </a:lnTo>
                  <a:lnTo>
                    <a:pt x="31" y="104"/>
                  </a:lnTo>
                  <a:lnTo>
                    <a:pt x="32" y="104"/>
                  </a:lnTo>
                  <a:lnTo>
                    <a:pt x="31" y="108"/>
                  </a:lnTo>
                  <a:lnTo>
                    <a:pt x="33" y="108"/>
                  </a:lnTo>
                  <a:lnTo>
                    <a:pt x="34" y="107"/>
                  </a:lnTo>
                  <a:lnTo>
                    <a:pt x="35" y="107"/>
                  </a:lnTo>
                  <a:lnTo>
                    <a:pt x="36" y="108"/>
                  </a:lnTo>
                  <a:lnTo>
                    <a:pt x="35" y="110"/>
                  </a:lnTo>
                  <a:lnTo>
                    <a:pt x="34" y="112"/>
                  </a:lnTo>
                  <a:lnTo>
                    <a:pt x="35" y="114"/>
                  </a:lnTo>
                  <a:lnTo>
                    <a:pt x="37" y="115"/>
                  </a:lnTo>
                  <a:lnTo>
                    <a:pt x="38" y="114"/>
                  </a:lnTo>
                  <a:lnTo>
                    <a:pt x="40" y="114"/>
                  </a:lnTo>
                  <a:lnTo>
                    <a:pt x="41" y="113"/>
                  </a:lnTo>
                  <a:lnTo>
                    <a:pt x="41" y="112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2" y="109"/>
                  </a:lnTo>
                  <a:lnTo>
                    <a:pt x="46" y="109"/>
                  </a:lnTo>
                  <a:lnTo>
                    <a:pt x="49" y="108"/>
                  </a:lnTo>
                  <a:lnTo>
                    <a:pt x="51" y="107"/>
                  </a:lnTo>
                  <a:lnTo>
                    <a:pt x="52" y="106"/>
                  </a:lnTo>
                  <a:lnTo>
                    <a:pt x="52" y="105"/>
                  </a:lnTo>
                  <a:lnTo>
                    <a:pt x="52" y="104"/>
                  </a:lnTo>
                  <a:lnTo>
                    <a:pt x="53" y="104"/>
                  </a:lnTo>
                  <a:lnTo>
                    <a:pt x="54" y="103"/>
                  </a:lnTo>
                  <a:lnTo>
                    <a:pt x="54" y="102"/>
                  </a:lnTo>
                  <a:lnTo>
                    <a:pt x="54" y="101"/>
                  </a:lnTo>
                  <a:lnTo>
                    <a:pt x="54" y="100"/>
                  </a:lnTo>
                  <a:lnTo>
                    <a:pt x="53" y="99"/>
                  </a:lnTo>
                  <a:lnTo>
                    <a:pt x="54" y="98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98"/>
                  </a:lnTo>
                  <a:lnTo>
                    <a:pt x="55" y="98"/>
                  </a:lnTo>
                  <a:lnTo>
                    <a:pt x="55" y="97"/>
                  </a:lnTo>
                  <a:lnTo>
                    <a:pt x="55" y="96"/>
                  </a:lnTo>
                  <a:lnTo>
                    <a:pt x="54" y="95"/>
                  </a:lnTo>
                  <a:lnTo>
                    <a:pt x="56" y="94"/>
                  </a:lnTo>
                  <a:lnTo>
                    <a:pt x="57" y="95"/>
                  </a:lnTo>
                  <a:lnTo>
                    <a:pt x="56" y="96"/>
                  </a:lnTo>
                  <a:lnTo>
                    <a:pt x="57" y="96"/>
                  </a:lnTo>
                  <a:lnTo>
                    <a:pt x="57" y="95"/>
                  </a:lnTo>
                  <a:lnTo>
                    <a:pt x="58" y="94"/>
                  </a:lnTo>
                  <a:lnTo>
                    <a:pt x="59" y="93"/>
                  </a:lnTo>
                  <a:lnTo>
                    <a:pt x="60" y="92"/>
                  </a:lnTo>
                  <a:lnTo>
                    <a:pt x="60" y="91"/>
                  </a:lnTo>
                  <a:lnTo>
                    <a:pt x="59" y="91"/>
                  </a:lnTo>
                  <a:lnTo>
                    <a:pt x="59" y="92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5" y="94"/>
                  </a:lnTo>
                  <a:lnTo>
                    <a:pt x="55" y="93"/>
                  </a:lnTo>
                  <a:lnTo>
                    <a:pt x="55" y="92"/>
                  </a:lnTo>
                  <a:lnTo>
                    <a:pt x="55" y="91"/>
                  </a:lnTo>
                  <a:lnTo>
                    <a:pt x="56" y="91"/>
                  </a:lnTo>
                  <a:lnTo>
                    <a:pt x="57" y="91"/>
                  </a:lnTo>
                  <a:lnTo>
                    <a:pt x="57" y="90"/>
                  </a:lnTo>
                  <a:lnTo>
                    <a:pt x="57" y="91"/>
                  </a:lnTo>
                  <a:lnTo>
                    <a:pt x="58" y="91"/>
                  </a:lnTo>
                  <a:lnTo>
                    <a:pt x="59" y="90"/>
                  </a:lnTo>
                  <a:lnTo>
                    <a:pt x="59" y="89"/>
                  </a:lnTo>
                  <a:lnTo>
                    <a:pt x="58" y="89"/>
                  </a:lnTo>
                  <a:lnTo>
                    <a:pt x="57" y="90"/>
                  </a:lnTo>
                  <a:lnTo>
                    <a:pt x="57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4" y="89"/>
                  </a:lnTo>
                  <a:lnTo>
                    <a:pt x="54" y="90"/>
                  </a:lnTo>
                  <a:lnTo>
                    <a:pt x="53" y="91"/>
                  </a:lnTo>
                  <a:lnTo>
                    <a:pt x="52" y="91"/>
                  </a:lnTo>
                  <a:lnTo>
                    <a:pt x="51" y="91"/>
                  </a:lnTo>
                  <a:lnTo>
                    <a:pt x="51" y="90"/>
                  </a:lnTo>
                  <a:lnTo>
                    <a:pt x="52" y="90"/>
                  </a:lnTo>
                  <a:lnTo>
                    <a:pt x="52" y="88"/>
                  </a:lnTo>
                  <a:lnTo>
                    <a:pt x="53" y="88"/>
                  </a:lnTo>
                  <a:lnTo>
                    <a:pt x="55" y="87"/>
                  </a:lnTo>
                  <a:lnTo>
                    <a:pt x="57" y="87"/>
                  </a:lnTo>
                  <a:lnTo>
                    <a:pt x="57" y="86"/>
                  </a:lnTo>
                  <a:lnTo>
                    <a:pt x="56" y="85"/>
                  </a:lnTo>
                  <a:lnTo>
                    <a:pt x="54" y="86"/>
                  </a:lnTo>
                  <a:lnTo>
                    <a:pt x="52" y="87"/>
                  </a:lnTo>
                  <a:lnTo>
                    <a:pt x="51" y="88"/>
                  </a:lnTo>
                  <a:lnTo>
                    <a:pt x="52" y="86"/>
                  </a:lnTo>
                  <a:lnTo>
                    <a:pt x="52" y="85"/>
                  </a:lnTo>
                  <a:lnTo>
                    <a:pt x="52" y="84"/>
                  </a:lnTo>
                  <a:lnTo>
                    <a:pt x="52" y="83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52" y="81"/>
                  </a:lnTo>
                  <a:lnTo>
                    <a:pt x="52" y="80"/>
                  </a:lnTo>
                  <a:lnTo>
                    <a:pt x="53" y="80"/>
                  </a:lnTo>
                  <a:lnTo>
                    <a:pt x="54" y="79"/>
                  </a:lnTo>
                  <a:lnTo>
                    <a:pt x="55" y="79"/>
                  </a:lnTo>
                  <a:lnTo>
                    <a:pt x="56" y="80"/>
                  </a:lnTo>
                  <a:lnTo>
                    <a:pt x="56" y="79"/>
                  </a:lnTo>
                  <a:lnTo>
                    <a:pt x="57" y="80"/>
                  </a:lnTo>
                  <a:lnTo>
                    <a:pt x="59" y="80"/>
                  </a:lnTo>
                  <a:lnTo>
                    <a:pt x="59" y="79"/>
                  </a:lnTo>
                  <a:lnTo>
                    <a:pt x="60" y="79"/>
                  </a:lnTo>
                  <a:lnTo>
                    <a:pt x="61" y="78"/>
                  </a:lnTo>
                  <a:lnTo>
                    <a:pt x="60" y="78"/>
                  </a:lnTo>
                  <a:lnTo>
                    <a:pt x="59" y="77"/>
                  </a:lnTo>
                  <a:lnTo>
                    <a:pt x="58" y="77"/>
                  </a:lnTo>
                  <a:lnTo>
                    <a:pt x="57" y="76"/>
                  </a:lnTo>
                  <a:lnTo>
                    <a:pt x="58" y="75"/>
                  </a:lnTo>
                  <a:lnTo>
                    <a:pt x="59" y="75"/>
                  </a:lnTo>
                  <a:lnTo>
                    <a:pt x="60" y="75"/>
                  </a:lnTo>
                  <a:lnTo>
                    <a:pt x="61" y="76"/>
                  </a:lnTo>
                  <a:lnTo>
                    <a:pt x="62" y="75"/>
                  </a:lnTo>
                  <a:lnTo>
                    <a:pt x="62" y="74"/>
                  </a:lnTo>
                  <a:lnTo>
                    <a:pt x="61" y="75"/>
                  </a:lnTo>
                  <a:lnTo>
                    <a:pt x="60" y="75"/>
                  </a:lnTo>
                  <a:lnTo>
                    <a:pt x="60" y="74"/>
                  </a:lnTo>
                  <a:lnTo>
                    <a:pt x="59" y="73"/>
                  </a:lnTo>
                  <a:lnTo>
                    <a:pt x="60" y="73"/>
                  </a:lnTo>
                  <a:lnTo>
                    <a:pt x="60" y="72"/>
                  </a:lnTo>
                  <a:lnTo>
                    <a:pt x="61" y="71"/>
                  </a:lnTo>
                  <a:lnTo>
                    <a:pt x="62" y="71"/>
                  </a:lnTo>
                  <a:lnTo>
                    <a:pt x="62" y="70"/>
                  </a:lnTo>
                  <a:lnTo>
                    <a:pt x="63" y="71"/>
                  </a:lnTo>
                  <a:lnTo>
                    <a:pt x="64" y="71"/>
                  </a:lnTo>
                  <a:lnTo>
                    <a:pt x="64" y="72"/>
                  </a:lnTo>
                  <a:lnTo>
                    <a:pt x="64" y="73"/>
                  </a:lnTo>
                  <a:lnTo>
                    <a:pt x="65" y="73"/>
                  </a:lnTo>
                  <a:lnTo>
                    <a:pt x="66" y="73"/>
                  </a:lnTo>
                  <a:lnTo>
                    <a:pt x="67" y="73"/>
                  </a:lnTo>
                  <a:lnTo>
                    <a:pt x="67" y="74"/>
                  </a:lnTo>
                  <a:lnTo>
                    <a:pt x="68" y="74"/>
                  </a:lnTo>
                  <a:lnTo>
                    <a:pt x="68" y="73"/>
                  </a:lnTo>
                  <a:lnTo>
                    <a:pt x="69" y="72"/>
                  </a:lnTo>
                  <a:lnTo>
                    <a:pt x="70" y="72"/>
                  </a:lnTo>
                  <a:lnTo>
                    <a:pt x="70" y="73"/>
                  </a:lnTo>
                  <a:lnTo>
                    <a:pt x="71" y="74"/>
                  </a:lnTo>
                  <a:lnTo>
                    <a:pt x="72" y="73"/>
                  </a:lnTo>
                  <a:lnTo>
                    <a:pt x="74" y="73"/>
                  </a:lnTo>
                  <a:lnTo>
                    <a:pt x="75" y="74"/>
                  </a:lnTo>
                  <a:lnTo>
                    <a:pt x="74" y="75"/>
                  </a:lnTo>
                  <a:lnTo>
                    <a:pt x="74" y="76"/>
                  </a:lnTo>
                  <a:lnTo>
                    <a:pt x="76" y="77"/>
                  </a:lnTo>
                  <a:lnTo>
                    <a:pt x="77" y="77"/>
                  </a:lnTo>
                  <a:lnTo>
                    <a:pt x="80" y="77"/>
                  </a:lnTo>
                  <a:lnTo>
                    <a:pt x="81" y="76"/>
                  </a:lnTo>
                  <a:lnTo>
                    <a:pt x="82" y="75"/>
                  </a:lnTo>
                  <a:lnTo>
                    <a:pt x="81" y="7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2730596" y="3541056"/>
            <a:ext cx="774602" cy="725611"/>
            <a:chOff x="2730596" y="3541055"/>
            <a:chExt cx="774602" cy="725611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0" name="Овал 89"/>
            <p:cNvSpPr/>
            <p:nvPr/>
          </p:nvSpPr>
          <p:spPr>
            <a:xfrm>
              <a:off x="2784669" y="3662046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2730596" y="3541055"/>
              <a:ext cx="774602" cy="725611"/>
            </a:xfrm>
            <a:custGeom>
              <a:avLst/>
              <a:gdLst>
                <a:gd name="T0" fmla="*/ 2147483647 w 132"/>
                <a:gd name="T1" fmla="*/ 2147483647 h 129"/>
                <a:gd name="T2" fmla="*/ 2147483647 w 132"/>
                <a:gd name="T3" fmla="*/ 2147483647 h 129"/>
                <a:gd name="T4" fmla="*/ 2147483647 w 132"/>
                <a:gd name="T5" fmla="*/ 2147483647 h 129"/>
                <a:gd name="T6" fmla="*/ 2147483647 w 132"/>
                <a:gd name="T7" fmla="*/ 2147483647 h 129"/>
                <a:gd name="T8" fmla="*/ 2147483647 w 132"/>
                <a:gd name="T9" fmla="*/ 2147483647 h 129"/>
                <a:gd name="T10" fmla="*/ 2147483647 w 132"/>
                <a:gd name="T11" fmla="*/ 2147483647 h 129"/>
                <a:gd name="T12" fmla="*/ 2147483647 w 132"/>
                <a:gd name="T13" fmla="*/ 2147483647 h 129"/>
                <a:gd name="T14" fmla="*/ 2147483647 w 132"/>
                <a:gd name="T15" fmla="*/ 2147483647 h 129"/>
                <a:gd name="T16" fmla="*/ 0 w 132"/>
                <a:gd name="T17" fmla="*/ 2147483647 h 129"/>
                <a:gd name="T18" fmla="*/ 2147483647 w 132"/>
                <a:gd name="T19" fmla="*/ 2147483647 h 129"/>
                <a:gd name="T20" fmla="*/ 2147483647 w 132"/>
                <a:gd name="T21" fmla="*/ 2147483647 h 129"/>
                <a:gd name="T22" fmla="*/ 2147483647 w 132"/>
                <a:gd name="T23" fmla="*/ 2147483647 h 129"/>
                <a:gd name="T24" fmla="*/ 2147483647 w 132"/>
                <a:gd name="T25" fmla="*/ 2147483647 h 129"/>
                <a:gd name="T26" fmla="*/ 2147483647 w 132"/>
                <a:gd name="T27" fmla="*/ 2147483647 h 129"/>
                <a:gd name="T28" fmla="*/ 2147483647 w 132"/>
                <a:gd name="T29" fmla="*/ 2147483647 h 129"/>
                <a:gd name="T30" fmla="*/ 2147483647 w 132"/>
                <a:gd name="T31" fmla="*/ 2147483647 h 129"/>
                <a:gd name="T32" fmla="*/ 2147483647 w 132"/>
                <a:gd name="T33" fmla="*/ 2147483647 h 129"/>
                <a:gd name="T34" fmla="*/ 2147483647 w 132"/>
                <a:gd name="T35" fmla="*/ 2147483647 h 129"/>
                <a:gd name="T36" fmla="*/ 2147483647 w 132"/>
                <a:gd name="T37" fmla="*/ 2147483647 h 129"/>
                <a:gd name="T38" fmla="*/ 2147483647 w 132"/>
                <a:gd name="T39" fmla="*/ 2147483647 h 129"/>
                <a:gd name="T40" fmla="*/ 2147483647 w 132"/>
                <a:gd name="T41" fmla="*/ 2147483647 h 129"/>
                <a:gd name="T42" fmla="*/ 2147483647 w 132"/>
                <a:gd name="T43" fmla="*/ 2147483647 h 129"/>
                <a:gd name="T44" fmla="*/ 2147483647 w 132"/>
                <a:gd name="T45" fmla="*/ 2147483647 h 129"/>
                <a:gd name="T46" fmla="*/ 2147483647 w 132"/>
                <a:gd name="T47" fmla="*/ 2147483647 h 129"/>
                <a:gd name="T48" fmla="*/ 2147483647 w 132"/>
                <a:gd name="T49" fmla="*/ 2147483647 h 129"/>
                <a:gd name="T50" fmla="*/ 2147483647 w 132"/>
                <a:gd name="T51" fmla="*/ 2147483647 h 129"/>
                <a:gd name="T52" fmla="*/ 2147483647 w 132"/>
                <a:gd name="T53" fmla="*/ 2147483647 h 129"/>
                <a:gd name="T54" fmla="*/ 2147483647 w 132"/>
                <a:gd name="T55" fmla="*/ 2147483647 h 129"/>
                <a:gd name="T56" fmla="*/ 2147483647 w 132"/>
                <a:gd name="T57" fmla="*/ 2147483647 h 129"/>
                <a:gd name="T58" fmla="*/ 2147483647 w 132"/>
                <a:gd name="T59" fmla="*/ 2147483647 h 129"/>
                <a:gd name="T60" fmla="*/ 2147483647 w 132"/>
                <a:gd name="T61" fmla="*/ 2147483647 h 129"/>
                <a:gd name="T62" fmla="*/ 2147483647 w 132"/>
                <a:gd name="T63" fmla="*/ 2147483647 h 129"/>
                <a:gd name="T64" fmla="*/ 2147483647 w 132"/>
                <a:gd name="T65" fmla="*/ 2147483647 h 129"/>
                <a:gd name="T66" fmla="*/ 2147483647 w 132"/>
                <a:gd name="T67" fmla="*/ 2147483647 h 129"/>
                <a:gd name="T68" fmla="*/ 2147483647 w 132"/>
                <a:gd name="T69" fmla="*/ 2147483647 h 129"/>
                <a:gd name="T70" fmla="*/ 2147483647 w 132"/>
                <a:gd name="T71" fmla="*/ 2147483647 h 129"/>
                <a:gd name="T72" fmla="*/ 2147483647 w 132"/>
                <a:gd name="T73" fmla="*/ 2147483647 h 129"/>
                <a:gd name="T74" fmla="*/ 2147483647 w 132"/>
                <a:gd name="T75" fmla="*/ 2147483647 h 129"/>
                <a:gd name="T76" fmla="*/ 2147483647 w 132"/>
                <a:gd name="T77" fmla="*/ 2147483647 h 129"/>
                <a:gd name="T78" fmla="*/ 2147483647 w 132"/>
                <a:gd name="T79" fmla="*/ 2147483647 h 129"/>
                <a:gd name="T80" fmla="*/ 2147483647 w 132"/>
                <a:gd name="T81" fmla="*/ 2147483647 h 129"/>
                <a:gd name="T82" fmla="*/ 2147483647 w 132"/>
                <a:gd name="T83" fmla="*/ 2147483647 h 129"/>
                <a:gd name="T84" fmla="*/ 2147483647 w 132"/>
                <a:gd name="T85" fmla="*/ 2147483647 h 129"/>
                <a:gd name="T86" fmla="*/ 2147483647 w 132"/>
                <a:gd name="T87" fmla="*/ 2147483647 h 129"/>
                <a:gd name="T88" fmla="*/ 2147483647 w 132"/>
                <a:gd name="T89" fmla="*/ 2147483647 h 129"/>
                <a:gd name="T90" fmla="*/ 2147483647 w 132"/>
                <a:gd name="T91" fmla="*/ 2147483647 h 129"/>
                <a:gd name="T92" fmla="*/ 2147483647 w 132"/>
                <a:gd name="T93" fmla="*/ 2147483647 h 129"/>
                <a:gd name="T94" fmla="*/ 2147483647 w 132"/>
                <a:gd name="T95" fmla="*/ 2147483647 h 129"/>
                <a:gd name="T96" fmla="*/ 2147483647 w 132"/>
                <a:gd name="T97" fmla="*/ 2147483647 h 129"/>
                <a:gd name="T98" fmla="*/ 2147483647 w 132"/>
                <a:gd name="T99" fmla="*/ 2147483647 h 129"/>
                <a:gd name="T100" fmla="*/ 2147483647 w 132"/>
                <a:gd name="T101" fmla="*/ 2147483647 h 129"/>
                <a:gd name="T102" fmla="*/ 2147483647 w 132"/>
                <a:gd name="T103" fmla="*/ 2147483647 h 129"/>
                <a:gd name="T104" fmla="*/ 2147483647 w 132"/>
                <a:gd name="T105" fmla="*/ 2147483647 h 129"/>
                <a:gd name="T106" fmla="*/ 2147483647 w 132"/>
                <a:gd name="T107" fmla="*/ 2147483647 h 129"/>
                <a:gd name="T108" fmla="*/ 2147483647 w 132"/>
                <a:gd name="T109" fmla="*/ 2147483647 h 129"/>
                <a:gd name="T110" fmla="*/ 2147483647 w 132"/>
                <a:gd name="T111" fmla="*/ 2147483647 h 129"/>
                <a:gd name="T112" fmla="*/ 2147483647 w 132"/>
                <a:gd name="T113" fmla="*/ 2147483647 h 129"/>
                <a:gd name="T114" fmla="*/ 2147483647 w 132"/>
                <a:gd name="T115" fmla="*/ 2147483647 h 129"/>
                <a:gd name="T116" fmla="*/ 2147483647 w 132"/>
                <a:gd name="T117" fmla="*/ 2147483647 h 129"/>
                <a:gd name="T118" fmla="*/ 2147483647 w 132"/>
                <a:gd name="T119" fmla="*/ 2147483647 h 129"/>
                <a:gd name="T120" fmla="*/ 2147483647 w 132"/>
                <a:gd name="T121" fmla="*/ 2147483647 h 129"/>
                <a:gd name="T122" fmla="*/ 2147483647 w 132"/>
                <a:gd name="T123" fmla="*/ 2147483647 h 129"/>
                <a:gd name="T124" fmla="*/ 2147483647 w 132"/>
                <a:gd name="T125" fmla="*/ 2147483647 h 1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2"/>
                <a:gd name="T190" fmla="*/ 0 h 129"/>
                <a:gd name="T191" fmla="*/ 132 w 132"/>
                <a:gd name="T192" fmla="*/ 129 h 1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2" h="129">
                  <a:moveTo>
                    <a:pt x="65" y="9"/>
                  </a:moveTo>
                  <a:lnTo>
                    <a:pt x="65" y="9"/>
                  </a:lnTo>
                  <a:lnTo>
                    <a:pt x="67" y="13"/>
                  </a:lnTo>
                  <a:lnTo>
                    <a:pt x="63" y="16"/>
                  </a:lnTo>
                  <a:lnTo>
                    <a:pt x="60" y="19"/>
                  </a:lnTo>
                  <a:lnTo>
                    <a:pt x="59" y="17"/>
                  </a:lnTo>
                  <a:lnTo>
                    <a:pt x="58" y="15"/>
                  </a:lnTo>
                  <a:lnTo>
                    <a:pt x="57" y="14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3" y="13"/>
                  </a:lnTo>
                  <a:lnTo>
                    <a:pt x="52" y="14"/>
                  </a:lnTo>
                  <a:lnTo>
                    <a:pt x="51" y="16"/>
                  </a:lnTo>
                  <a:lnTo>
                    <a:pt x="49" y="18"/>
                  </a:lnTo>
                  <a:lnTo>
                    <a:pt x="47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18"/>
                  </a:lnTo>
                  <a:lnTo>
                    <a:pt x="35" y="18"/>
                  </a:lnTo>
                  <a:lnTo>
                    <a:pt x="34" y="18"/>
                  </a:lnTo>
                  <a:lnTo>
                    <a:pt x="33" y="18"/>
                  </a:lnTo>
                  <a:lnTo>
                    <a:pt x="30" y="17"/>
                  </a:lnTo>
                  <a:lnTo>
                    <a:pt x="29" y="17"/>
                  </a:lnTo>
                  <a:lnTo>
                    <a:pt x="29" y="18"/>
                  </a:lnTo>
                  <a:lnTo>
                    <a:pt x="29" y="19"/>
                  </a:lnTo>
                  <a:lnTo>
                    <a:pt x="26" y="19"/>
                  </a:lnTo>
                  <a:lnTo>
                    <a:pt x="25" y="19"/>
                  </a:lnTo>
                  <a:lnTo>
                    <a:pt x="24" y="18"/>
                  </a:lnTo>
                  <a:lnTo>
                    <a:pt x="24" y="17"/>
                  </a:lnTo>
                  <a:lnTo>
                    <a:pt x="23" y="16"/>
                  </a:lnTo>
                  <a:lnTo>
                    <a:pt x="22" y="16"/>
                  </a:lnTo>
                  <a:lnTo>
                    <a:pt x="20" y="15"/>
                  </a:lnTo>
                  <a:lnTo>
                    <a:pt x="18" y="15"/>
                  </a:lnTo>
                  <a:lnTo>
                    <a:pt x="17" y="16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4" y="19"/>
                  </a:lnTo>
                  <a:lnTo>
                    <a:pt x="12" y="19"/>
                  </a:lnTo>
                  <a:lnTo>
                    <a:pt x="11" y="20"/>
                  </a:lnTo>
                  <a:lnTo>
                    <a:pt x="9" y="20"/>
                  </a:lnTo>
                  <a:lnTo>
                    <a:pt x="8" y="21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2" y="27"/>
                  </a:lnTo>
                  <a:lnTo>
                    <a:pt x="3" y="29"/>
                  </a:lnTo>
                  <a:lnTo>
                    <a:pt x="6" y="35"/>
                  </a:lnTo>
                  <a:lnTo>
                    <a:pt x="7" y="39"/>
                  </a:lnTo>
                  <a:lnTo>
                    <a:pt x="9" y="42"/>
                  </a:lnTo>
                  <a:lnTo>
                    <a:pt x="10" y="45"/>
                  </a:lnTo>
                  <a:lnTo>
                    <a:pt x="11" y="46"/>
                  </a:lnTo>
                  <a:lnTo>
                    <a:pt x="12" y="48"/>
                  </a:lnTo>
                  <a:lnTo>
                    <a:pt x="15" y="54"/>
                  </a:lnTo>
                  <a:lnTo>
                    <a:pt x="16" y="55"/>
                  </a:lnTo>
                  <a:lnTo>
                    <a:pt x="19" y="59"/>
                  </a:lnTo>
                  <a:lnTo>
                    <a:pt x="20" y="61"/>
                  </a:lnTo>
                  <a:lnTo>
                    <a:pt x="21" y="65"/>
                  </a:lnTo>
                  <a:lnTo>
                    <a:pt x="21" y="67"/>
                  </a:lnTo>
                  <a:lnTo>
                    <a:pt x="23" y="68"/>
                  </a:lnTo>
                  <a:lnTo>
                    <a:pt x="25" y="72"/>
                  </a:lnTo>
                  <a:lnTo>
                    <a:pt x="23" y="84"/>
                  </a:lnTo>
                  <a:lnTo>
                    <a:pt x="26" y="85"/>
                  </a:lnTo>
                  <a:lnTo>
                    <a:pt x="28" y="87"/>
                  </a:lnTo>
                  <a:lnTo>
                    <a:pt x="29" y="87"/>
                  </a:lnTo>
                  <a:lnTo>
                    <a:pt x="31" y="84"/>
                  </a:lnTo>
                  <a:lnTo>
                    <a:pt x="32" y="83"/>
                  </a:lnTo>
                  <a:lnTo>
                    <a:pt x="35" y="85"/>
                  </a:lnTo>
                  <a:lnTo>
                    <a:pt x="36" y="85"/>
                  </a:lnTo>
                  <a:lnTo>
                    <a:pt x="39" y="81"/>
                  </a:lnTo>
                  <a:lnTo>
                    <a:pt x="43" y="83"/>
                  </a:lnTo>
                  <a:lnTo>
                    <a:pt x="44" y="83"/>
                  </a:lnTo>
                  <a:lnTo>
                    <a:pt x="44" y="85"/>
                  </a:lnTo>
                  <a:lnTo>
                    <a:pt x="45" y="86"/>
                  </a:lnTo>
                  <a:lnTo>
                    <a:pt x="45" y="87"/>
                  </a:lnTo>
                  <a:lnTo>
                    <a:pt x="45" y="88"/>
                  </a:lnTo>
                  <a:lnTo>
                    <a:pt x="44" y="89"/>
                  </a:lnTo>
                  <a:lnTo>
                    <a:pt x="45" y="89"/>
                  </a:lnTo>
                  <a:lnTo>
                    <a:pt x="52" y="90"/>
                  </a:lnTo>
                  <a:lnTo>
                    <a:pt x="54" y="90"/>
                  </a:lnTo>
                  <a:lnTo>
                    <a:pt x="56" y="92"/>
                  </a:lnTo>
                  <a:lnTo>
                    <a:pt x="57" y="92"/>
                  </a:lnTo>
                  <a:lnTo>
                    <a:pt x="60" y="92"/>
                  </a:lnTo>
                  <a:lnTo>
                    <a:pt x="63" y="92"/>
                  </a:lnTo>
                  <a:lnTo>
                    <a:pt x="64" y="91"/>
                  </a:lnTo>
                  <a:lnTo>
                    <a:pt x="64" y="90"/>
                  </a:lnTo>
                  <a:lnTo>
                    <a:pt x="63" y="90"/>
                  </a:lnTo>
                  <a:lnTo>
                    <a:pt x="63" y="89"/>
                  </a:lnTo>
                  <a:lnTo>
                    <a:pt x="65" y="89"/>
                  </a:lnTo>
                  <a:lnTo>
                    <a:pt x="65" y="88"/>
                  </a:lnTo>
                  <a:lnTo>
                    <a:pt x="69" y="87"/>
                  </a:lnTo>
                  <a:lnTo>
                    <a:pt x="69" y="86"/>
                  </a:lnTo>
                  <a:lnTo>
                    <a:pt x="70" y="86"/>
                  </a:lnTo>
                  <a:lnTo>
                    <a:pt x="71" y="85"/>
                  </a:lnTo>
                  <a:lnTo>
                    <a:pt x="72" y="86"/>
                  </a:lnTo>
                  <a:lnTo>
                    <a:pt x="72" y="87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68" y="90"/>
                  </a:lnTo>
                  <a:lnTo>
                    <a:pt x="67" y="91"/>
                  </a:lnTo>
                  <a:lnTo>
                    <a:pt x="67" y="92"/>
                  </a:lnTo>
                  <a:lnTo>
                    <a:pt x="68" y="92"/>
                  </a:lnTo>
                  <a:lnTo>
                    <a:pt x="70" y="92"/>
                  </a:lnTo>
                  <a:lnTo>
                    <a:pt x="71" y="92"/>
                  </a:lnTo>
                  <a:lnTo>
                    <a:pt x="71" y="93"/>
                  </a:lnTo>
                  <a:lnTo>
                    <a:pt x="70" y="95"/>
                  </a:lnTo>
                  <a:lnTo>
                    <a:pt x="71" y="95"/>
                  </a:lnTo>
                  <a:lnTo>
                    <a:pt x="71" y="94"/>
                  </a:lnTo>
                  <a:lnTo>
                    <a:pt x="72" y="94"/>
                  </a:lnTo>
                  <a:lnTo>
                    <a:pt x="73" y="94"/>
                  </a:lnTo>
                  <a:lnTo>
                    <a:pt x="73" y="95"/>
                  </a:lnTo>
                  <a:lnTo>
                    <a:pt x="73" y="96"/>
                  </a:lnTo>
                  <a:lnTo>
                    <a:pt x="74" y="96"/>
                  </a:lnTo>
                  <a:lnTo>
                    <a:pt x="75" y="95"/>
                  </a:lnTo>
                  <a:lnTo>
                    <a:pt x="75" y="94"/>
                  </a:lnTo>
                  <a:lnTo>
                    <a:pt x="76" y="94"/>
                  </a:lnTo>
                  <a:lnTo>
                    <a:pt x="76" y="95"/>
                  </a:lnTo>
                  <a:lnTo>
                    <a:pt x="75" y="95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4" y="98"/>
                  </a:lnTo>
                  <a:lnTo>
                    <a:pt x="74" y="99"/>
                  </a:lnTo>
                  <a:lnTo>
                    <a:pt x="74" y="100"/>
                  </a:lnTo>
                  <a:lnTo>
                    <a:pt x="73" y="100"/>
                  </a:lnTo>
                  <a:lnTo>
                    <a:pt x="72" y="101"/>
                  </a:lnTo>
                  <a:lnTo>
                    <a:pt x="72" y="102"/>
                  </a:lnTo>
                  <a:lnTo>
                    <a:pt x="73" y="102"/>
                  </a:lnTo>
                  <a:lnTo>
                    <a:pt x="74" y="102"/>
                  </a:lnTo>
                  <a:lnTo>
                    <a:pt x="75" y="102"/>
                  </a:lnTo>
                  <a:lnTo>
                    <a:pt x="76" y="104"/>
                  </a:lnTo>
                  <a:lnTo>
                    <a:pt x="75" y="104"/>
                  </a:lnTo>
                  <a:lnTo>
                    <a:pt x="75" y="105"/>
                  </a:lnTo>
                  <a:lnTo>
                    <a:pt x="74" y="106"/>
                  </a:lnTo>
                  <a:lnTo>
                    <a:pt x="74" y="107"/>
                  </a:lnTo>
                  <a:lnTo>
                    <a:pt x="74" y="108"/>
                  </a:lnTo>
                  <a:lnTo>
                    <a:pt x="75" y="109"/>
                  </a:lnTo>
                  <a:lnTo>
                    <a:pt x="74" y="110"/>
                  </a:lnTo>
                  <a:lnTo>
                    <a:pt x="74" y="111"/>
                  </a:lnTo>
                  <a:lnTo>
                    <a:pt x="74" y="112"/>
                  </a:lnTo>
                  <a:lnTo>
                    <a:pt x="73" y="112"/>
                  </a:lnTo>
                  <a:lnTo>
                    <a:pt x="73" y="114"/>
                  </a:lnTo>
                  <a:lnTo>
                    <a:pt x="74" y="115"/>
                  </a:lnTo>
                  <a:lnTo>
                    <a:pt x="76" y="115"/>
                  </a:lnTo>
                  <a:lnTo>
                    <a:pt x="78" y="114"/>
                  </a:lnTo>
                  <a:lnTo>
                    <a:pt x="80" y="117"/>
                  </a:lnTo>
                  <a:lnTo>
                    <a:pt x="82" y="120"/>
                  </a:lnTo>
                  <a:lnTo>
                    <a:pt x="84" y="122"/>
                  </a:lnTo>
                  <a:lnTo>
                    <a:pt x="86" y="125"/>
                  </a:lnTo>
                  <a:lnTo>
                    <a:pt x="88" y="127"/>
                  </a:lnTo>
                  <a:lnTo>
                    <a:pt x="89" y="128"/>
                  </a:lnTo>
                  <a:lnTo>
                    <a:pt x="90" y="129"/>
                  </a:lnTo>
                  <a:lnTo>
                    <a:pt x="92" y="129"/>
                  </a:lnTo>
                  <a:lnTo>
                    <a:pt x="97" y="128"/>
                  </a:lnTo>
                  <a:lnTo>
                    <a:pt x="98" y="128"/>
                  </a:lnTo>
                  <a:lnTo>
                    <a:pt x="99" y="126"/>
                  </a:lnTo>
                  <a:lnTo>
                    <a:pt x="101" y="125"/>
                  </a:lnTo>
                  <a:lnTo>
                    <a:pt x="102" y="124"/>
                  </a:lnTo>
                  <a:lnTo>
                    <a:pt x="103" y="124"/>
                  </a:lnTo>
                  <a:lnTo>
                    <a:pt x="105" y="123"/>
                  </a:lnTo>
                  <a:lnTo>
                    <a:pt x="107" y="123"/>
                  </a:lnTo>
                  <a:lnTo>
                    <a:pt x="110" y="121"/>
                  </a:lnTo>
                  <a:lnTo>
                    <a:pt x="121" y="123"/>
                  </a:lnTo>
                  <a:lnTo>
                    <a:pt x="125" y="123"/>
                  </a:lnTo>
                  <a:lnTo>
                    <a:pt x="125" y="122"/>
                  </a:lnTo>
                  <a:lnTo>
                    <a:pt x="125" y="120"/>
                  </a:lnTo>
                  <a:lnTo>
                    <a:pt x="125" y="119"/>
                  </a:lnTo>
                  <a:lnTo>
                    <a:pt x="127" y="116"/>
                  </a:lnTo>
                  <a:lnTo>
                    <a:pt x="128" y="115"/>
                  </a:lnTo>
                  <a:lnTo>
                    <a:pt x="127" y="115"/>
                  </a:lnTo>
                  <a:lnTo>
                    <a:pt x="126" y="114"/>
                  </a:lnTo>
                  <a:lnTo>
                    <a:pt x="126" y="113"/>
                  </a:lnTo>
                  <a:lnTo>
                    <a:pt x="127" y="112"/>
                  </a:lnTo>
                  <a:lnTo>
                    <a:pt x="126" y="111"/>
                  </a:lnTo>
                  <a:lnTo>
                    <a:pt x="125" y="111"/>
                  </a:lnTo>
                  <a:lnTo>
                    <a:pt x="124" y="111"/>
                  </a:lnTo>
                  <a:lnTo>
                    <a:pt x="124" y="112"/>
                  </a:lnTo>
                  <a:lnTo>
                    <a:pt x="123" y="113"/>
                  </a:lnTo>
                  <a:lnTo>
                    <a:pt x="122" y="113"/>
                  </a:lnTo>
                  <a:lnTo>
                    <a:pt x="122" y="112"/>
                  </a:lnTo>
                  <a:lnTo>
                    <a:pt x="123" y="111"/>
                  </a:lnTo>
                  <a:lnTo>
                    <a:pt x="123" y="109"/>
                  </a:lnTo>
                  <a:lnTo>
                    <a:pt x="124" y="107"/>
                  </a:lnTo>
                  <a:lnTo>
                    <a:pt x="125" y="106"/>
                  </a:lnTo>
                  <a:lnTo>
                    <a:pt x="126" y="107"/>
                  </a:lnTo>
                  <a:lnTo>
                    <a:pt x="127" y="106"/>
                  </a:lnTo>
                  <a:lnTo>
                    <a:pt x="127" y="105"/>
                  </a:lnTo>
                  <a:lnTo>
                    <a:pt x="127" y="104"/>
                  </a:lnTo>
                  <a:lnTo>
                    <a:pt x="126" y="104"/>
                  </a:lnTo>
                  <a:lnTo>
                    <a:pt x="126" y="102"/>
                  </a:lnTo>
                  <a:lnTo>
                    <a:pt x="125" y="99"/>
                  </a:lnTo>
                  <a:lnTo>
                    <a:pt x="123" y="96"/>
                  </a:lnTo>
                  <a:lnTo>
                    <a:pt x="121" y="94"/>
                  </a:lnTo>
                  <a:lnTo>
                    <a:pt x="120" y="91"/>
                  </a:lnTo>
                  <a:lnTo>
                    <a:pt x="123" y="91"/>
                  </a:lnTo>
                  <a:lnTo>
                    <a:pt x="123" y="90"/>
                  </a:lnTo>
                  <a:lnTo>
                    <a:pt x="123" y="89"/>
                  </a:lnTo>
                  <a:lnTo>
                    <a:pt x="124" y="88"/>
                  </a:lnTo>
                  <a:lnTo>
                    <a:pt x="125" y="89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6" y="85"/>
                  </a:lnTo>
                  <a:lnTo>
                    <a:pt x="127" y="85"/>
                  </a:lnTo>
                  <a:lnTo>
                    <a:pt x="128" y="86"/>
                  </a:lnTo>
                  <a:lnTo>
                    <a:pt x="129" y="85"/>
                  </a:lnTo>
                  <a:lnTo>
                    <a:pt x="130" y="85"/>
                  </a:lnTo>
                  <a:lnTo>
                    <a:pt x="131" y="85"/>
                  </a:lnTo>
                  <a:lnTo>
                    <a:pt x="131" y="84"/>
                  </a:lnTo>
                  <a:lnTo>
                    <a:pt x="131" y="83"/>
                  </a:lnTo>
                  <a:lnTo>
                    <a:pt x="132" y="83"/>
                  </a:lnTo>
                  <a:lnTo>
                    <a:pt x="132" y="81"/>
                  </a:lnTo>
                  <a:lnTo>
                    <a:pt x="131" y="80"/>
                  </a:lnTo>
                  <a:lnTo>
                    <a:pt x="130" y="80"/>
                  </a:lnTo>
                  <a:lnTo>
                    <a:pt x="129" y="80"/>
                  </a:lnTo>
                  <a:lnTo>
                    <a:pt x="128" y="80"/>
                  </a:lnTo>
                  <a:lnTo>
                    <a:pt x="128" y="79"/>
                  </a:lnTo>
                  <a:lnTo>
                    <a:pt x="128" y="78"/>
                  </a:lnTo>
                  <a:lnTo>
                    <a:pt x="127" y="77"/>
                  </a:lnTo>
                  <a:lnTo>
                    <a:pt x="126" y="76"/>
                  </a:lnTo>
                  <a:lnTo>
                    <a:pt x="124" y="73"/>
                  </a:lnTo>
                  <a:lnTo>
                    <a:pt x="123" y="72"/>
                  </a:lnTo>
                  <a:lnTo>
                    <a:pt x="122" y="71"/>
                  </a:lnTo>
                  <a:lnTo>
                    <a:pt x="122" y="70"/>
                  </a:lnTo>
                  <a:lnTo>
                    <a:pt x="121" y="69"/>
                  </a:lnTo>
                  <a:lnTo>
                    <a:pt x="120" y="68"/>
                  </a:lnTo>
                  <a:lnTo>
                    <a:pt x="120" y="67"/>
                  </a:lnTo>
                  <a:lnTo>
                    <a:pt x="119" y="66"/>
                  </a:lnTo>
                  <a:lnTo>
                    <a:pt x="118" y="67"/>
                  </a:lnTo>
                  <a:lnTo>
                    <a:pt x="117" y="67"/>
                  </a:lnTo>
                  <a:lnTo>
                    <a:pt x="116" y="67"/>
                  </a:lnTo>
                  <a:lnTo>
                    <a:pt x="116" y="68"/>
                  </a:lnTo>
                  <a:lnTo>
                    <a:pt x="115" y="68"/>
                  </a:lnTo>
                  <a:lnTo>
                    <a:pt x="114" y="67"/>
                  </a:lnTo>
                  <a:lnTo>
                    <a:pt x="114" y="68"/>
                  </a:lnTo>
                  <a:lnTo>
                    <a:pt x="113" y="68"/>
                  </a:lnTo>
                  <a:lnTo>
                    <a:pt x="112" y="69"/>
                  </a:lnTo>
                  <a:lnTo>
                    <a:pt x="112" y="68"/>
                  </a:lnTo>
                  <a:lnTo>
                    <a:pt x="111" y="68"/>
                  </a:lnTo>
                  <a:lnTo>
                    <a:pt x="111" y="67"/>
                  </a:lnTo>
                  <a:lnTo>
                    <a:pt x="110" y="67"/>
                  </a:lnTo>
                  <a:lnTo>
                    <a:pt x="109" y="67"/>
                  </a:lnTo>
                  <a:lnTo>
                    <a:pt x="109" y="66"/>
                  </a:lnTo>
                  <a:lnTo>
                    <a:pt x="109" y="65"/>
                  </a:lnTo>
                  <a:lnTo>
                    <a:pt x="108" y="65"/>
                  </a:lnTo>
                  <a:lnTo>
                    <a:pt x="107" y="64"/>
                  </a:lnTo>
                  <a:lnTo>
                    <a:pt x="106" y="64"/>
                  </a:lnTo>
                  <a:lnTo>
                    <a:pt x="106" y="63"/>
                  </a:lnTo>
                  <a:lnTo>
                    <a:pt x="105" y="62"/>
                  </a:lnTo>
                  <a:lnTo>
                    <a:pt x="104" y="61"/>
                  </a:lnTo>
                  <a:lnTo>
                    <a:pt x="103" y="60"/>
                  </a:lnTo>
                  <a:lnTo>
                    <a:pt x="102" y="60"/>
                  </a:lnTo>
                  <a:lnTo>
                    <a:pt x="101" y="60"/>
                  </a:lnTo>
                  <a:lnTo>
                    <a:pt x="100" y="58"/>
                  </a:lnTo>
                  <a:lnTo>
                    <a:pt x="102" y="57"/>
                  </a:lnTo>
                  <a:lnTo>
                    <a:pt x="103" y="55"/>
                  </a:lnTo>
                  <a:lnTo>
                    <a:pt x="102" y="54"/>
                  </a:lnTo>
                  <a:lnTo>
                    <a:pt x="100" y="53"/>
                  </a:lnTo>
                  <a:lnTo>
                    <a:pt x="97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5" y="49"/>
                  </a:lnTo>
                  <a:lnTo>
                    <a:pt x="96" y="48"/>
                  </a:lnTo>
                  <a:lnTo>
                    <a:pt x="98" y="48"/>
                  </a:lnTo>
                  <a:lnTo>
                    <a:pt x="99" y="48"/>
                  </a:lnTo>
                  <a:lnTo>
                    <a:pt x="101" y="47"/>
                  </a:lnTo>
                  <a:lnTo>
                    <a:pt x="101" y="45"/>
                  </a:lnTo>
                  <a:lnTo>
                    <a:pt x="101" y="44"/>
                  </a:lnTo>
                  <a:lnTo>
                    <a:pt x="99" y="44"/>
                  </a:lnTo>
                  <a:lnTo>
                    <a:pt x="97" y="44"/>
                  </a:lnTo>
                  <a:lnTo>
                    <a:pt x="96" y="44"/>
                  </a:lnTo>
                  <a:lnTo>
                    <a:pt x="97" y="42"/>
                  </a:lnTo>
                  <a:lnTo>
                    <a:pt x="98" y="41"/>
                  </a:lnTo>
                  <a:lnTo>
                    <a:pt x="100" y="40"/>
                  </a:lnTo>
                  <a:lnTo>
                    <a:pt x="102" y="38"/>
                  </a:lnTo>
                  <a:lnTo>
                    <a:pt x="104" y="36"/>
                  </a:lnTo>
                  <a:lnTo>
                    <a:pt x="106" y="34"/>
                  </a:lnTo>
                  <a:lnTo>
                    <a:pt x="107" y="33"/>
                  </a:lnTo>
                  <a:lnTo>
                    <a:pt x="108" y="31"/>
                  </a:lnTo>
                  <a:lnTo>
                    <a:pt x="109" y="29"/>
                  </a:lnTo>
                  <a:lnTo>
                    <a:pt x="108" y="28"/>
                  </a:lnTo>
                  <a:lnTo>
                    <a:pt x="105" y="26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3" y="23"/>
                  </a:lnTo>
                  <a:lnTo>
                    <a:pt x="102" y="22"/>
                  </a:lnTo>
                  <a:lnTo>
                    <a:pt x="101" y="20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102" y="16"/>
                  </a:lnTo>
                  <a:lnTo>
                    <a:pt x="102" y="15"/>
                  </a:lnTo>
                  <a:lnTo>
                    <a:pt x="103" y="12"/>
                  </a:lnTo>
                  <a:lnTo>
                    <a:pt x="103" y="11"/>
                  </a:lnTo>
                  <a:lnTo>
                    <a:pt x="102" y="9"/>
                  </a:lnTo>
                  <a:lnTo>
                    <a:pt x="102" y="8"/>
                  </a:lnTo>
                  <a:lnTo>
                    <a:pt x="102" y="5"/>
                  </a:lnTo>
                  <a:lnTo>
                    <a:pt x="102" y="1"/>
                  </a:lnTo>
                  <a:lnTo>
                    <a:pt x="101" y="1"/>
                  </a:lnTo>
                  <a:lnTo>
                    <a:pt x="98" y="2"/>
                  </a:lnTo>
                  <a:lnTo>
                    <a:pt x="97" y="4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88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7" y="1"/>
                  </a:lnTo>
                  <a:lnTo>
                    <a:pt x="87" y="0"/>
                  </a:lnTo>
                  <a:lnTo>
                    <a:pt x="86" y="0"/>
                  </a:lnTo>
                  <a:lnTo>
                    <a:pt x="85" y="2"/>
                  </a:lnTo>
                  <a:lnTo>
                    <a:pt x="81" y="5"/>
                  </a:lnTo>
                  <a:lnTo>
                    <a:pt x="81" y="4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3" y="1"/>
                  </a:lnTo>
                  <a:lnTo>
                    <a:pt x="70" y="2"/>
                  </a:lnTo>
                  <a:lnTo>
                    <a:pt x="63" y="6"/>
                  </a:lnTo>
                  <a:lnTo>
                    <a:pt x="65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2736016" y="3996769"/>
            <a:ext cx="534095" cy="742220"/>
            <a:chOff x="2736014" y="3996768"/>
            <a:chExt cx="534095" cy="74222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2" name="Овал 91"/>
            <p:cNvSpPr/>
            <p:nvPr/>
          </p:nvSpPr>
          <p:spPr>
            <a:xfrm>
              <a:off x="2837973" y="4196596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2736014" y="3996768"/>
              <a:ext cx="534095" cy="742220"/>
            </a:xfrm>
            <a:custGeom>
              <a:avLst/>
              <a:gdLst>
                <a:gd name="T0" fmla="*/ 2147483647 w 91"/>
                <a:gd name="T1" fmla="*/ 2147483647 h 132"/>
                <a:gd name="T2" fmla="*/ 2147483647 w 91"/>
                <a:gd name="T3" fmla="*/ 2147483647 h 132"/>
                <a:gd name="T4" fmla="*/ 2147483647 w 91"/>
                <a:gd name="T5" fmla="*/ 2147483647 h 132"/>
                <a:gd name="T6" fmla="*/ 2147483647 w 91"/>
                <a:gd name="T7" fmla="*/ 2147483647 h 132"/>
                <a:gd name="T8" fmla="*/ 2147483647 w 91"/>
                <a:gd name="T9" fmla="*/ 2147483647 h 132"/>
                <a:gd name="T10" fmla="*/ 2147483647 w 91"/>
                <a:gd name="T11" fmla="*/ 2147483647 h 132"/>
                <a:gd name="T12" fmla="*/ 2147483647 w 91"/>
                <a:gd name="T13" fmla="*/ 2147483647 h 132"/>
                <a:gd name="T14" fmla="*/ 2147483647 w 91"/>
                <a:gd name="T15" fmla="*/ 2147483647 h 132"/>
                <a:gd name="T16" fmla="*/ 2147483647 w 91"/>
                <a:gd name="T17" fmla="*/ 2147483647 h 132"/>
                <a:gd name="T18" fmla="*/ 2147483647 w 91"/>
                <a:gd name="T19" fmla="*/ 2147483647 h 132"/>
                <a:gd name="T20" fmla="*/ 2147483647 w 91"/>
                <a:gd name="T21" fmla="*/ 2147483647 h 132"/>
                <a:gd name="T22" fmla="*/ 2147483647 w 91"/>
                <a:gd name="T23" fmla="*/ 2147483647 h 132"/>
                <a:gd name="T24" fmla="*/ 2147483647 w 91"/>
                <a:gd name="T25" fmla="*/ 2147483647 h 132"/>
                <a:gd name="T26" fmla="*/ 2147483647 w 91"/>
                <a:gd name="T27" fmla="*/ 2147483647 h 132"/>
                <a:gd name="T28" fmla="*/ 2147483647 w 91"/>
                <a:gd name="T29" fmla="*/ 2147483647 h 132"/>
                <a:gd name="T30" fmla="*/ 2147483647 w 91"/>
                <a:gd name="T31" fmla="*/ 2147483647 h 132"/>
                <a:gd name="T32" fmla="*/ 2147483647 w 91"/>
                <a:gd name="T33" fmla="*/ 2147483647 h 132"/>
                <a:gd name="T34" fmla="*/ 2147483647 w 91"/>
                <a:gd name="T35" fmla="*/ 2147483647 h 132"/>
                <a:gd name="T36" fmla="*/ 2147483647 w 91"/>
                <a:gd name="T37" fmla="*/ 2147483647 h 132"/>
                <a:gd name="T38" fmla="*/ 2147483647 w 91"/>
                <a:gd name="T39" fmla="*/ 2147483647 h 132"/>
                <a:gd name="T40" fmla="*/ 2147483647 w 91"/>
                <a:gd name="T41" fmla="*/ 2147483647 h 132"/>
                <a:gd name="T42" fmla="*/ 2147483647 w 91"/>
                <a:gd name="T43" fmla="*/ 2147483647 h 132"/>
                <a:gd name="T44" fmla="*/ 2147483647 w 91"/>
                <a:gd name="T45" fmla="*/ 2147483647 h 132"/>
                <a:gd name="T46" fmla="*/ 2147483647 w 91"/>
                <a:gd name="T47" fmla="*/ 2147483647 h 132"/>
                <a:gd name="T48" fmla="*/ 2147483647 w 91"/>
                <a:gd name="T49" fmla="*/ 2147483647 h 132"/>
                <a:gd name="T50" fmla="*/ 2147483647 w 91"/>
                <a:gd name="T51" fmla="*/ 2147483647 h 132"/>
                <a:gd name="T52" fmla="*/ 0 w 91"/>
                <a:gd name="T53" fmla="*/ 2147483647 h 132"/>
                <a:gd name="T54" fmla="*/ 2147483647 w 91"/>
                <a:gd name="T55" fmla="*/ 2147483647 h 132"/>
                <a:gd name="T56" fmla="*/ 2147483647 w 91"/>
                <a:gd name="T57" fmla="*/ 2147483647 h 132"/>
                <a:gd name="T58" fmla="*/ 2147483647 w 91"/>
                <a:gd name="T59" fmla="*/ 2147483647 h 132"/>
                <a:gd name="T60" fmla="*/ 2147483647 w 91"/>
                <a:gd name="T61" fmla="*/ 2147483647 h 132"/>
                <a:gd name="T62" fmla="*/ 2147483647 w 91"/>
                <a:gd name="T63" fmla="*/ 2147483647 h 132"/>
                <a:gd name="T64" fmla="*/ 2147483647 w 91"/>
                <a:gd name="T65" fmla="*/ 2147483647 h 132"/>
                <a:gd name="T66" fmla="*/ 2147483647 w 91"/>
                <a:gd name="T67" fmla="*/ 2147483647 h 132"/>
                <a:gd name="T68" fmla="*/ 2147483647 w 91"/>
                <a:gd name="T69" fmla="*/ 2147483647 h 132"/>
                <a:gd name="T70" fmla="*/ 2147483647 w 91"/>
                <a:gd name="T71" fmla="*/ 2147483647 h 132"/>
                <a:gd name="T72" fmla="*/ 2147483647 w 91"/>
                <a:gd name="T73" fmla="*/ 2147483647 h 132"/>
                <a:gd name="T74" fmla="*/ 2147483647 w 91"/>
                <a:gd name="T75" fmla="*/ 2147483647 h 132"/>
                <a:gd name="T76" fmla="*/ 2147483647 w 91"/>
                <a:gd name="T77" fmla="*/ 2147483647 h 132"/>
                <a:gd name="T78" fmla="*/ 2147483647 w 91"/>
                <a:gd name="T79" fmla="*/ 2147483647 h 132"/>
                <a:gd name="T80" fmla="*/ 2147483647 w 91"/>
                <a:gd name="T81" fmla="*/ 2147483647 h 132"/>
                <a:gd name="T82" fmla="*/ 2147483647 w 91"/>
                <a:gd name="T83" fmla="*/ 2147483647 h 132"/>
                <a:gd name="T84" fmla="*/ 2147483647 w 91"/>
                <a:gd name="T85" fmla="*/ 2147483647 h 132"/>
                <a:gd name="T86" fmla="*/ 2147483647 w 91"/>
                <a:gd name="T87" fmla="*/ 2147483647 h 132"/>
                <a:gd name="T88" fmla="*/ 2147483647 w 91"/>
                <a:gd name="T89" fmla="*/ 2147483647 h 132"/>
                <a:gd name="T90" fmla="*/ 2147483647 w 91"/>
                <a:gd name="T91" fmla="*/ 2147483647 h 132"/>
                <a:gd name="T92" fmla="*/ 2147483647 w 91"/>
                <a:gd name="T93" fmla="*/ 2147483647 h 132"/>
                <a:gd name="T94" fmla="*/ 2147483647 w 91"/>
                <a:gd name="T95" fmla="*/ 2147483647 h 132"/>
                <a:gd name="T96" fmla="*/ 2147483647 w 91"/>
                <a:gd name="T97" fmla="*/ 2147483647 h 132"/>
                <a:gd name="T98" fmla="*/ 2147483647 w 91"/>
                <a:gd name="T99" fmla="*/ 2147483647 h 132"/>
                <a:gd name="T100" fmla="*/ 2147483647 w 91"/>
                <a:gd name="T101" fmla="*/ 2147483647 h 132"/>
                <a:gd name="T102" fmla="*/ 2147483647 w 91"/>
                <a:gd name="T103" fmla="*/ 2147483647 h 132"/>
                <a:gd name="T104" fmla="*/ 2147483647 w 91"/>
                <a:gd name="T105" fmla="*/ 2147483647 h 132"/>
                <a:gd name="T106" fmla="*/ 2147483647 w 91"/>
                <a:gd name="T107" fmla="*/ 2147483647 h 132"/>
                <a:gd name="T108" fmla="*/ 2147483647 w 91"/>
                <a:gd name="T109" fmla="*/ 2147483647 h 132"/>
                <a:gd name="T110" fmla="*/ 2147483647 w 91"/>
                <a:gd name="T111" fmla="*/ 2147483647 h 132"/>
                <a:gd name="T112" fmla="*/ 2147483647 w 91"/>
                <a:gd name="T113" fmla="*/ 2147483647 h 132"/>
                <a:gd name="T114" fmla="*/ 2147483647 w 91"/>
                <a:gd name="T115" fmla="*/ 2147483647 h 1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1"/>
                <a:gd name="T175" fmla="*/ 0 h 132"/>
                <a:gd name="T176" fmla="*/ 91 w 91"/>
                <a:gd name="T177" fmla="*/ 132 h 1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1" h="132">
                  <a:moveTo>
                    <a:pt x="88" y="72"/>
                  </a:moveTo>
                  <a:lnTo>
                    <a:pt x="88" y="70"/>
                  </a:lnTo>
                  <a:lnTo>
                    <a:pt x="91" y="70"/>
                  </a:lnTo>
                  <a:lnTo>
                    <a:pt x="91" y="69"/>
                  </a:lnTo>
                  <a:lnTo>
                    <a:pt x="88" y="69"/>
                  </a:lnTo>
                  <a:lnTo>
                    <a:pt x="88" y="68"/>
                  </a:lnTo>
                  <a:lnTo>
                    <a:pt x="89" y="66"/>
                  </a:lnTo>
                  <a:lnTo>
                    <a:pt x="89" y="64"/>
                  </a:lnTo>
                  <a:lnTo>
                    <a:pt x="89" y="63"/>
                  </a:lnTo>
                  <a:lnTo>
                    <a:pt x="89" y="61"/>
                  </a:lnTo>
                  <a:lnTo>
                    <a:pt x="89" y="58"/>
                  </a:lnTo>
                  <a:lnTo>
                    <a:pt x="89" y="54"/>
                  </a:lnTo>
                  <a:lnTo>
                    <a:pt x="88" y="54"/>
                  </a:lnTo>
                  <a:lnTo>
                    <a:pt x="86" y="54"/>
                  </a:lnTo>
                  <a:lnTo>
                    <a:pt x="86" y="51"/>
                  </a:lnTo>
                  <a:lnTo>
                    <a:pt x="88" y="49"/>
                  </a:lnTo>
                  <a:lnTo>
                    <a:pt x="88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7" y="46"/>
                  </a:lnTo>
                  <a:lnTo>
                    <a:pt x="85" y="44"/>
                  </a:lnTo>
                  <a:lnTo>
                    <a:pt x="83" y="41"/>
                  </a:lnTo>
                  <a:lnTo>
                    <a:pt x="81" y="39"/>
                  </a:lnTo>
                  <a:lnTo>
                    <a:pt x="79" y="36"/>
                  </a:lnTo>
                  <a:lnTo>
                    <a:pt x="77" y="33"/>
                  </a:lnTo>
                  <a:lnTo>
                    <a:pt x="75" y="34"/>
                  </a:lnTo>
                  <a:lnTo>
                    <a:pt x="73" y="34"/>
                  </a:lnTo>
                  <a:lnTo>
                    <a:pt x="72" y="33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3" y="29"/>
                  </a:lnTo>
                  <a:lnTo>
                    <a:pt x="74" y="28"/>
                  </a:lnTo>
                  <a:lnTo>
                    <a:pt x="73" y="27"/>
                  </a:lnTo>
                  <a:lnTo>
                    <a:pt x="73" y="26"/>
                  </a:lnTo>
                  <a:lnTo>
                    <a:pt x="73" y="25"/>
                  </a:lnTo>
                  <a:lnTo>
                    <a:pt x="74" y="24"/>
                  </a:lnTo>
                  <a:lnTo>
                    <a:pt x="74" y="23"/>
                  </a:lnTo>
                  <a:lnTo>
                    <a:pt x="75" y="23"/>
                  </a:lnTo>
                  <a:lnTo>
                    <a:pt x="74" y="21"/>
                  </a:lnTo>
                  <a:lnTo>
                    <a:pt x="73" y="21"/>
                  </a:lnTo>
                  <a:lnTo>
                    <a:pt x="72" y="21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3" y="18"/>
                  </a:lnTo>
                  <a:lnTo>
                    <a:pt x="73" y="17"/>
                  </a:lnTo>
                  <a:lnTo>
                    <a:pt x="74" y="16"/>
                  </a:lnTo>
                  <a:lnTo>
                    <a:pt x="74" y="15"/>
                  </a:lnTo>
                  <a:lnTo>
                    <a:pt x="74" y="14"/>
                  </a:lnTo>
                  <a:lnTo>
                    <a:pt x="75" y="14"/>
                  </a:lnTo>
                  <a:lnTo>
                    <a:pt x="75" y="13"/>
                  </a:lnTo>
                  <a:lnTo>
                    <a:pt x="74" y="13"/>
                  </a:lnTo>
                  <a:lnTo>
                    <a:pt x="74" y="14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2" y="14"/>
                  </a:lnTo>
                  <a:lnTo>
                    <a:pt x="72" y="13"/>
                  </a:lnTo>
                  <a:lnTo>
                    <a:pt x="71" y="13"/>
                  </a:lnTo>
                  <a:lnTo>
                    <a:pt x="70" y="13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70" y="12"/>
                  </a:lnTo>
                  <a:lnTo>
                    <a:pt x="70" y="11"/>
                  </a:lnTo>
                  <a:lnTo>
                    <a:pt x="69" y="11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7" y="9"/>
                  </a:lnTo>
                  <a:lnTo>
                    <a:pt x="70" y="8"/>
                  </a:lnTo>
                  <a:lnTo>
                    <a:pt x="71" y="8"/>
                  </a:lnTo>
                  <a:lnTo>
                    <a:pt x="71" y="6"/>
                  </a:lnTo>
                  <a:lnTo>
                    <a:pt x="71" y="5"/>
                  </a:lnTo>
                  <a:lnTo>
                    <a:pt x="70" y="4"/>
                  </a:lnTo>
                  <a:lnTo>
                    <a:pt x="69" y="5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4" y="7"/>
                  </a:lnTo>
                  <a:lnTo>
                    <a:pt x="64" y="8"/>
                  </a:lnTo>
                  <a:lnTo>
                    <a:pt x="62" y="8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62" y="11"/>
                  </a:lnTo>
                  <a:lnTo>
                    <a:pt x="59" y="11"/>
                  </a:lnTo>
                  <a:lnTo>
                    <a:pt x="56" y="11"/>
                  </a:lnTo>
                  <a:lnTo>
                    <a:pt x="55" y="11"/>
                  </a:lnTo>
                  <a:lnTo>
                    <a:pt x="53" y="9"/>
                  </a:lnTo>
                  <a:lnTo>
                    <a:pt x="51" y="9"/>
                  </a:lnTo>
                  <a:lnTo>
                    <a:pt x="44" y="8"/>
                  </a:lnTo>
                  <a:lnTo>
                    <a:pt x="43" y="8"/>
                  </a:lnTo>
                  <a:lnTo>
                    <a:pt x="44" y="7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5" y="4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30" y="3"/>
                  </a:lnTo>
                  <a:lnTo>
                    <a:pt x="28" y="6"/>
                  </a:lnTo>
                  <a:lnTo>
                    <a:pt x="27" y="6"/>
                  </a:lnTo>
                  <a:lnTo>
                    <a:pt x="24" y="10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3"/>
                  </a:lnTo>
                  <a:lnTo>
                    <a:pt x="27" y="14"/>
                  </a:lnTo>
                  <a:lnTo>
                    <a:pt x="25" y="16"/>
                  </a:lnTo>
                  <a:lnTo>
                    <a:pt x="20" y="21"/>
                  </a:lnTo>
                  <a:lnTo>
                    <a:pt x="19" y="22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6"/>
                  </a:lnTo>
                  <a:lnTo>
                    <a:pt x="15" y="25"/>
                  </a:lnTo>
                  <a:lnTo>
                    <a:pt x="15" y="26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9"/>
                  </a:lnTo>
                  <a:lnTo>
                    <a:pt x="11" y="29"/>
                  </a:lnTo>
                  <a:lnTo>
                    <a:pt x="10" y="30"/>
                  </a:lnTo>
                  <a:lnTo>
                    <a:pt x="9" y="30"/>
                  </a:lnTo>
                  <a:lnTo>
                    <a:pt x="8" y="30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0" y="35"/>
                  </a:lnTo>
                  <a:lnTo>
                    <a:pt x="0" y="36"/>
                  </a:lnTo>
                  <a:lnTo>
                    <a:pt x="3" y="39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6" y="40"/>
                  </a:lnTo>
                  <a:lnTo>
                    <a:pt x="7" y="41"/>
                  </a:lnTo>
                  <a:lnTo>
                    <a:pt x="6" y="42"/>
                  </a:lnTo>
                  <a:lnTo>
                    <a:pt x="7" y="43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7" y="45"/>
                  </a:lnTo>
                  <a:lnTo>
                    <a:pt x="8" y="46"/>
                  </a:lnTo>
                  <a:lnTo>
                    <a:pt x="8" y="47"/>
                  </a:lnTo>
                  <a:lnTo>
                    <a:pt x="7" y="47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1" y="53"/>
                  </a:lnTo>
                  <a:lnTo>
                    <a:pt x="1" y="58"/>
                  </a:lnTo>
                  <a:lnTo>
                    <a:pt x="1" y="61"/>
                  </a:lnTo>
                  <a:lnTo>
                    <a:pt x="1" y="62"/>
                  </a:lnTo>
                  <a:lnTo>
                    <a:pt x="2" y="63"/>
                  </a:lnTo>
                  <a:lnTo>
                    <a:pt x="2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9"/>
                  </a:lnTo>
                  <a:lnTo>
                    <a:pt x="7" y="70"/>
                  </a:lnTo>
                  <a:lnTo>
                    <a:pt x="6" y="70"/>
                  </a:lnTo>
                  <a:lnTo>
                    <a:pt x="6" y="71"/>
                  </a:lnTo>
                  <a:lnTo>
                    <a:pt x="6" y="72"/>
                  </a:lnTo>
                  <a:lnTo>
                    <a:pt x="7" y="73"/>
                  </a:lnTo>
                  <a:lnTo>
                    <a:pt x="8" y="73"/>
                  </a:lnTo>
                  <a:lnTo>
                    <a:pt x="9" y="73"/>
                  </a:lnTo>
                  <a:lnTo>
                    <a:pt x="10" y="74"/>
                  </a:lnTo>
                  <a:lnTo>
                    <a:pt x="11" y="76"/>
                  </a:lnTo>
                  <a:lnTo>
                    <a:pt x="11" y="78"/>
                  </a:lnTo>
                  <a:lnTo>
                    <a:pt x="11" y="79"/>
                  </a:lnTo>
                  <a:lnTo>
                    <a:pt x="11" y="80"/>
                  </a:lnTo>
                  <a:lnTo>
                    <a:pt x="11" y="82"/>
                  </a:lnTo>
                  <a:lnTo>
                    <a:pt x="11" y="83"/>
                  </a:lnTo>
                  <a:lnTo>
                    <a:pt x="12" y="84"/>
                  </a:lnTo>
                  <a:lnTo>
                    <a:pt x="13" y="85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3" y="88"/>
                  </a:lnTo>
                  <a:lnTo>
                    <a:pt x="12" y="89"/>
                  </a:lnTo>
                  <a:lnTo>
                    <a:pt x="11" y="90"/>
                  </a:lnTo>
                  <a:lnTo>
                    <a:pt x="11" y="91"/>
                  </a:lnTo>
                  <a:lnTo>
                    <a:pt x="12" y="91"/>
                  </a:lnTo>
                  <a:lnTo>
                    <a:pt x="13" y="91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6" y="91"/>
                  </a:lnTo>
                  <a:lnTo>
                    <a:pt x="17" y="90"/>
                  </a:lnTo>
                  <a:lnTo>
                    <a:pt x="18" y="90"/>
                  </a:lnTo>
                  <a:lnTo>
                    <a:pt x="18" y="91"/>
                  </a:lnTo>
                  <a:lnTo>
                    <a:pt x="19" y="93"/>
                  </a:lnTo>
                  <a:lnTo>
                    <a:pt x="20" y="93"/>
                  </a:lnTo>
                  <a:lnTo>
                    <a:pt x="21" y="93"/>
                  </a:lnTo>
                  <a:lnTo>
                    <a:pt x="22" y="93"/>
                  </a:lnTo>
                  <a:lnTo>
                    <a:pt x="23" y="93"/>
                  </a:lnTo>
                  <a:lnTo>
                    <a:pt x="24" y="93"/>
                  </a:lnTo>
                  <a:lnTo>
                    <a:pt x="25" y="94"/>
                  </a:lnTo>
                  <a:lnTo>
                    <a:pt x="26" y="96"/>
                  </a:lnTo>
                  <a:lnTo>
                    <a:pt x="26" y="97"/>
                  </a:lnTo>
                  <a:lnTo>
                    <a:pt x="27" y="98"/>
                  </a:lnTo>
                  <a:lnTo>
                    <a:pt x="26" y="99"/>
                  </a:lnTo>
                  <a:lnTo>
                    <a:pt x="27" y="99"/>
                  </a:lnTo>
                  <a:lnTo>
                    <a:pt x="28" y="100"/>
                  </a:lnTo>
                  <a:lnTo>
                    <a:pt x="28" y="99"/>
                  </a:lnTo>
                  <a:lnTo>
                    <a:pt x="29" y="98"/>
                  </a:lnTo>
                  <a:lnTo>
                    <a:pt x="29" y="97"/>
                  </a:lnTo>
                  <a:lnTo>
                    <a:pt x="28" y="96"/>
                  </a:lnTo>
                  <a:lnTo>
                    <a:pt x="29" y="96"/>
                  </a:lnTo>
                  <a:lnTo>
                    <a:pt x="30" y="96"/>
                  </a:lnTo>
                  <a:lnTo>
                    <a:pt x="31" y="97"/>
                  </a:lnTo>
                  <a:lnTo>
                    <a:pt x="32" y="98"/>
                  </a:lnTo>
                  <a:lnTo>
                    <a:pt x="32" y="100"/>
                  </a:lnTo>
                  <a:lnTo>
                    <a:pt x="32" y="101"/>
                  </a:lnTo>
                  <a:lnTo>
                    <a:pt x="33" y="102"/>
                  </a:lnTo>
                  <a:lnTo>
                    <a:pt x="34" y="105"/>
                  </a:lnTo>
                  <a:lnTo>
                    <a:pt x="34" y="107"/>
                  </a:lnTo>
                  <a:lnTo>
                    <a:pt x="31" y="107"/>
                  </a:lnTo>
                  <a:lnTo>
                    <a:pt x="30" y="107"/>
                  </a:lnTo>
                  <a:lnTo>
                    <a:pt x="29" y="108"/>
                  </a:lnTo>
                  <a:lnTo>
                    <a:pt x="28" y="109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2"/>
                  </a:lnTo>
                  <a:lnTo>
                    <a:pt x="27" y="112"/>
                  </a:lnTo>
                  <a:lnTo>
                    <a:pt x="25" y="112"/>
                  </a:lnTo>
                  <a:lnTo>
                    <a:pt x="25" y="113"/>
                  </a:lnTo>
                  <a:lnTo>
                    <a:pt x="26" y="114"/>
                  </a:lnTo>
                  <a:lnTo>
                    <a:pt x="27" y="115"/>
                  </a:lnTo>
                  <a:lnTo>
                    <a:pt x="29" y="114"/>
                  </a:lnTo>
                  <a:lnTo>
                    <a:pt x="30" y="114"/>
                  </a:lnTo>
                  <a:lnTo>
                    <a:pt x="31" y="114"/>
                  </a:lnTo>
                  <a:lnTo>
                    <a:pt x="32" y="115"/>
                  </a:lnTo>
                  <a:lnTo>
                    <a:pt x="33" y="116"/>
                  </a:lnTo>
                  <a:lnTo>
                    <a:pt x="33" y="117"/>
                  </a:lnTo>
                  <a:lnTo>
                    <a:pt x="34" y="117"/>
                  </a:lnTo>
                  <a:lnTo>
                    <a:pt x="34" y="118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40" y="121"/>
                  </a:lnTo>
                  <a:lnTo>
                    <a:pt x="46" y="121"/>
                  </a:lnTo>
                  <a:lnTo>
                    <a:pt x="48" y="120"/>
                  </a:lnTo>
                  <a:lnTo>
                    <a:pt x="50" y="123"/>
                  </a:lnTo>
                  <a:lnTo>
                    <a:pt x="50" y="125"/>
                  </a:lnTo>
                  <a:lnTo>
                    <a:pt x="50" y="126"/>
                  </a:lnTo>
                  <a:lnTo>
                    <a:pt x="49" y="127"/>
                  </a:lnTo>
                  <a:lnTo>
                    <a:pt x="50" y="127"/>
                  </a:lnTo>
                  <a:lnTo>
                    <a:pt x="51" y="128"/>
                  </a:lnTo>
                  <a:lnTo>
                    <a:pt x="52" y="129"/>
                  </a:lnTo>
                  <a:lnTo>
                    <a:pt x="53" y="127"/>
                  </a:lnTo>
                  <a:lnTo>
                    <a:pt x="54" y="126"/>
                  </a:lnTo>
                  <a:lnTo>
                    <a:pt x="55" y="125"/>
                  </a:lnTo>
                  <a:lnTo>
                    <a:pt x="56" y="126"/>
                  </a:lnTo>
                  <a:lnTo>
                    <a:pt x="59" y="127"/>
                  </a:lnTo>
                  <a:lnTo>
                    <a:pt x="62" y="127"/>
                  </a:lnTo>
                  <a:lnTo>
                    <a:pt x="65" y="128"/>
                  </a:lnTo>
                  <a:lnTo>
                    <a:pt x="70" y="129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30"/>
                  </a:lnTo>
                  <a:lnTo>
                    <a:pt x="82" y="130"/>
                  </a:lnTo>
                  <a:lnTo>
                    <a:pt x="85" y="132"/>
                  </a:lnTo>
                  <a:lnTo>
                    <a:pt x="85" y="131"/>
                  </a:lnTo>
                  <a:lnTo>
                    <a:pt x="85" y="127"/>
                  </a:lnTo>
                  <a:lnTo>
                    <a:pt x="86" y="121"/>
                  </a:lnTo>
                  <a:lnTo>
                    <a:pt x="86" y="120"/>
                  </a:lnTo>
                  <a:lnTo>
                    <a:pt x="85" y="118"/>
                  </a:lnTo>
                  <a:lnTo>
                    <a:pt x="84" y="116"/>
                  </a:lnTo>
                  <a:lnTo>
                    <a:pt x="84" y="114"/>
                  </a:lnTo>
                  <a:lnTo>
                    <a:pt x="84" y="112"/>
                  </a:lnTo>
                  <a:lnTo>
                    <a:pt x="85" y="111"/>
                  </a:lnTo>
                  <a:lnTo>
                    <a:pt x="81" y="102"/>
                  </a:lnTo>
                  <a:lnTo>
                    <a:pt x="82" y="102"/>
                  </a:lnTo>
                  <a:lnTo>
                    <a:pt x="83" y="102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1" y="98"/>
                  </a:lnTo>
                  <a:lnTo>
                    <a:pt x="78" y="98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3"/>
                  </a:lnTo>
                  <a:lnTo>
                    <a:pt x="76" y="92"/>
                  </a:lnTo>
                  <a:lnTo>
                    <a:pt x="76" y="91"/>
                  </a:lnTo>
                  <a:lnTo>
                    <a:pt x="78" y="90"/>
                  </a:lnTo>
                  <a:lnTo>
                    <a:pt x="79" y="89"/>
                  </a:lnTo>
                  <a:lnTo>
                    <a:pt x="81" y="88"/>
                  </a:lnTo>
                  <a:lnTo>
                    <a:pt x="83" y="86"/>
                  </a:lnTo>
                  <a:lnTo>
                    <a:pt x="86" y="83"/>
                  </a:lnTo>
                  <a:lnTo>
                    <a:pt x="89" y="79"/>
                  </a:lnTo>
                  <a:lnTo>
                    <a:pt x="88" y="79"/>
                  </a:lnTo>
                  <a:lnTo>
                    <a:pt x="88" y="77"/>
                  </a:lnTo>
                  <a:lnTo>
                    <a:pt x="88" y="74"/>
                  </a:lnTo>
                  <a:lnTo>
                    <a:pt x="88" y="7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2184586" y="3749707"/>
            <a:ext cx="750767" cy="893779"/>
            <a:chOff x="2184584" y="3749707"/>
            <a:chExt cx="750767" cy="89377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3" name="Овал 92"/>
            <p:cNvSpPr/>
            <p:nvPr/>
          </p:nvSpPr>
          <p:spPr>
            <a:xfrm>
              <a:off x="2419314" y="3928649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2184584" y="3749707"/>
              <a:ext cx="750767" cy="893778"/>
            </a:xfrm>
            <a:custGeom>
              <a:avLst/>
              <a:gdLst>
                <a:gd name="T0" fmla="*/ 2147483647 w 128"/>
                <a:gd name="T1" fmla="*/ 2147483647 h 159"/>
                <a:gd name="T2" fmla="*/ 2147483647 w 128"/>
                <a:gd name="T3" fmla="*/ 2147483647 h 159"/>
                <a:gd name="T4" fmla="*/ 2147483647 w 128"/>
                <a:gd name="T5" fmla="*/ 2147483647 h 159"/>
                <a:gd name="T6" fmla="*/ 2147483647 w 128"/>
                <a:gd name="T7" fmla="*/ 2147483647 h 159"/>
                <a:gd name="T8" fmla="*/ 2147483647 w 128"/>
                <a:gd name="T9" fmla="*/ 2147483647 h 159"/>
                <a:gd name="T10" fmla="*/ 2147483647 w 128"/>
                <a:gd name="T11" fmla="*/ 2147483647 h 159"/>
                <a:gd name="T12" fmla="*/ 2147483647 w 128"/>
                <a:gd name="T13" fmla="*/ 2147483647 h 159"/>
                <a:gd name="T14" fmla="*/ 2147483647 w 128"/>
                <a:gd name="T15" fmla="*/ 2147483647 h 159"/>
                <a:gd name="T16" fmla="*/ 2147483647 w 128"/>
                <a:gd name="T17" fmla="*/ 2147483647 h 159"/>
                <a:gd name="T18" fmla="*/ 2147483647 w 128"/>
                <a:gd name="T19" fmla="*/ 2147483647 h 159"/>
                <a:gd name="T20" fmla="*/ 2147483647 w 128"/>
                <a:gd name="T21" fmla="*/ 2147483647 h 159"/>
                <a:gd name="T22" fmla="*/ 2147483647 w 128"/>
                <a:gd name="T23" fmla="*/ 2147483647 h 159"/>
                <a:gd name="T24" fmla="*/ 2147483647 w 128"/>
                <a:gd name="T25" fmla="*/ 2147483647 h 159"/>
                <a:gd name="T26" fmla="*/ 2147483647 w 128"/>
                <a:gd name="T27" fmla="*/ 2147483647 h 159"/>
                <a:gd name="T28" fmla="*/ 2147483647 w 128"/>
                <a:gd name="T29" fmla="*/ 2147483647 h 159"/>
                <a:gd name="T30" fmla="*/ 2147483647 w 128"/>
                <a:gd name="T31" fmla="*/ 2147483647 h 159"/>
                <a:gd name="T32" fmla="*/ 2147483647 w 128"/>
                <a:gd name="T33" fmla="*/ 2147483647 h 159"/>
                <a:gd name="T34" fmla="*/ 2147483647 w 128"/>
                <a:gd name="T35" fmla="*/ 2147483647 h 159"/>
                <a:gd name="T36" fmla="*/ 2147483647 w 128"/>
                <a:gd name="T37" fmla="*/ 2147483647 h 159"/>
                <a:gd name="T38" fmla="*/ 2147483647 w 128"/>
                <a:gd name="T39" fmla="*/ 2147483647 h 159"/>
                <a:gd name="T40" fmla="*/ 2147483647 w 128"/>
                <a:gd name="T41" fmla="*/ 2147483647 h 159"/>
                <a:gd name="T42" fmla="*/ 2147483647 w 128"/>
                <a:gd name="T43" fmla="*/ 2147483647 h 159"/>
                <a:gd name="T44" fmla="*/ 2147483647 w 128"/>
                <a:gd name="T45" fmla="*/ 2147483647 h 159"/>
                <a:gd name="T46" fmla="*/ 2147483647 w 128"/>
                <a:gd name="T47" fmla="*/ 2147483647 h 159"/>
                <a:gd name="T48" fmla="*/ 2147483647 w 128"/>
                <a:gd name="T49" fmla="*/ 2147483647 h 159"/>
                <a:gd name="T50" fmla="*/ 2147483647 w 128"/>
                <a:gd name="T51" fmla="*/ 2147483647 h 159"/>
                <a:gd name="T52" fmla="*/ 2147483647 w 128"/>
                <a:gd name="T53" fmla="*/ 2147483647 h 159"/>
                <a:gd name="T54" fmla="*/ 2147483647 w 128"/>
                <a:gd name="T55" fmla="*/ 2147483647 h 159"/>
                <a:gd name="T56" fmla="*/ 2147483647 w 128"/>
                <a:gd name="T57" fmla="*/ 2147483647 h 159"/>
                <a:gd name="T58" fmla="*/ 2147483647 w 128"/>
                <a:gd name="T59" fmla="*/ 2147483647 h 159"/>
                <a:gd name="T60" fmla="*/ 2147483647 w 128"/>
                <a:gd name="T61" fmla="*/ 2147483647 h 159"/>
                <a:gd name="T62" fmla="*/ 2147483647 w 128"/>
                <a:gd name="T63" fmla="*/ 2147483647 h 159"/>
                <a:gd name="T64" fmla="*/ 2147483647 w 128"/>
                <a:gd name="T65" fmla="*/ 2147483647 h 159"/>
                <a:gd name="T66" fmla="*/ 2147483647 w 128"/>
                <a:gd name="T67" fmla="*/ 2147483647 h 159"/>
                <a:gd name="T68" fmla="*/ 2147483647 w 128"/>
                <a:gd name="T69" fmla="*/ 2147483647 h 159"/>
                <a:gd name="T70" fmla="*/ 2147483647 w 128"/>
                <a:gd name="T71" fmla="*/ 2147483647 h 159"/>
                <a:gd name="T72" fmla="*/ 2147483647 w 128"/>
                <a:gd name="T73" fmla="*/ 2147483647 h 159"/>
                <a:gd name="T74" fmla="*/ 2147483647 w 128"/>
                <a:gd name="T75" fmla="*/ 2147483647 h 159"/>
                <a:gd name="T76" fmla="*/ 2147483647 w 128"/>
                <a:gd name="T77" fmla="*/ 2147483647 h 159"/>
                <a:gd name="T78" fmla="*/ 2147483647 w 128"/>
                <a:gd name="T79" fmla="*/ 2147483647 h 159"/>
                <a:gd name="T80" fmla="*/ 2147483647 w 128"/>
                <a:gd name="T81" fmla="*/ 2147483647 h 159"/>
                <a:gd name="T82" fmla="*/ 2147483647 w 128"/>
                <a:gd name="T83" fmla="*/ 2147483647 h 159"/>
                <a:gd name="T84" fmla="*/ 2147483647 w 128"/>
                <a:gd name="T85" fmla="*/ 2147483647 h 159"/>
                <a:gd name="T86" fmla="*/ 2147483647 w 128"/>
                <a:gd name="T87" fmla="*/ 2147483647 h 159"/>
                <a:gd name="T88" fmla="*/ 2147483647 w 128"/>
                <a:gd name="T89" fmla="*/ 2147483647 h 159"/>
                <a:gd name="T90" fmla="*/ 2147483647 w 128"/>
                <a:gd name="T91" fmla="*/ 2147483647 h 159"/>
                <a:gd name="T92" fmla="*/ 2147483647 w 128"/>
                <a:gd name="T93" fmla="*/ 2147483647 h 159"/>
                <a:gd name="T94" fmla="*/ 2147483647 w 128"/>
                <a:gd name="T95" fmla="*/ 2147483647 h 159"/>
                <a:gd name="T96" fmla="*/ 2147483647 w 128"/>
                <a:gd name="T97" fmla="*/ 2147483647 h 159"/>
                <a:gd name="T98" fmla="*/ 2147483647 w 128"/>
                <a:gd name="T99" fmla="*/ 2147483647 h 159"/>
                <a:gd name="T100" fmla="*/ 2147483647 w 128"/>
                <a:gd name="T101" fmla="*/ 2147483647 h 159"/>
                <a:gd name="T102" fmla="*/ 2147483647 w 128"/>
                <a:gd name="T103" fmla="*/ 2147483647 h 159"/>
                <a:gd name="T104" fmla="*/ 2147483647 w 128"/>
                <a:gd name="T105" fmla="*/ 2147483647 h 159"/>
                <a:gd name="T106" fmla="*/ 2147483647 w 128"/>
                <a:gd name="T107" fmla="*/ 2147483647 h 159"/>
                <a:gd name="T108" fmla="*/ 2147483647 w 128"/>
                <a:gd name="T109" fmla="*/ 2147483647 h 159"/>
                <a:gd name="T110" fmla="*/ 2147483647 w 128"/>
                <a:gd name="T111" fmla="*/ 2147483647 h 159"/>
                <a:gd name="T112" fmla="*/ 2147483647 w 128"/>
                <a:gd name="T113" fmla="*/ 2147483647 h 159"/>
                <a:gd name="T114" fmla="*/ 2147483647 w 128"/>
                <a:gd name="T115" fmla="*/ 2147483647 h 159"/>
                <a:gd name="T116" fmla="*/ 2147483647 w 128"/>
                <a:gd name="T117" fmla="*/ 2147483647 h 159"/>
                <a:gd name="T118" fmla="*/ 2147483647 w 128"/>
                <a:gd name="T119" fmla="*/ 2147483647 h 159"/>
                <a:gd name="T120" fmla="*/ 2147483647 w 128"/>
                <a:gd name="T121" fmla="*/ 214748364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8"/>
                <a:gd name="T184" fmla="*/ 0 h 159"/>
                <a:gd name="T185" fmla="*/ 128 w 128"/>
                <a:gd name="T186" fmla="*/ 159 h 1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8" h="159">
                  <a:moveTo>
                    <a:pt x="83" y="114"/>
                  </a:moveTo>
                  <a:lnTo>
                    <a:pt x="82" y="114"/>
                  </a:lnTo>
                  <a:lnTo>
                    <a:pt x="81" y="109"/>
                  </a:lnTo>
                  <a:lnTo>
                    <a:pt x="80" y="105"/>
                  </a:lnTo>
                  <a:lnTo>
                    <a:pt x="69" y="97"/>
                  </a:lnTo>
                  <a:lnTo>
                    <a:pt x="71" y="96"/>
                  </a:lnTo>
                  <a:lnTo>
                    <a:pt x="72" y="96"/>
                  </a:lnTo>
                  <a:lnTo>
                    <a:pt x="72" y="94"/>
                  </a:lnTo>
                  <a:lnTo>
                    <a:pt x="69" y="94"/>
                  </a:lnTo>
                  <a:lnTo>
                    <a:pt x="66" y="94"/>
                  </a:lnTo>
                  <a:lnTo>
                    <a:pt x="64" y="91"/>
                  </a:lnTo>
                  <a:lnTo>
                    <a:pt x="63" y="88"/>
                  </a:lnTo>
                  <a:lnTo>
                    <a:pt x="62" y="87"/>
                  </a:lnTo>
                  <a:lnTo>
                    <a:pt x="60" y="86"/>
                  </a:lnTo>
                  <a:lnTo>
                    <a:pt x="59" y="83"/>
                  </a:lnTo>
                  <a:lnTo>
                    <a:pt x="57" y="82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5"/>
                  </a:lnTo>
                  <a:lnTo>
                    <a:pt x="52" y="87"/>
                  </a:lnTo>
                  <a:lnTo>
                    <a:pt x="54" y="89"/>
                  </a:lnTo>
                  <a:lnTo>
                    <a:pt x="52" y="91"/>
                  </a:lnTo>
                  <a:lnTo>
                    <a:pt x="49" y="93"/>
                  </a:lnTo>
                  <a:lnTo>
                    <a:pt x="47" y="92"/>
                  </a:lnTo>
                  <a:lnTo>
                    <a:pt x="46" y="92"/>
                  </a:lnTo>
                  <a:lnTo>
                    <a:pt x="45" y="90"/>
                  </a:lnTo>
                  <a:lnTo>
                    <a:pt x="41" y="90"/>
                  </a:lnTo>
                  <a:lnTo>
                    <a:pt x="38" y="93"/>
                  </a:lnTo>
                  <a:lnTo>
                    <a:pt x="36" y="97"/>
                  </a:lnTo>
                  <a:lnTo>
                    <a:pt x="34" y="101"/>
                  </a:lnTo>
                  <a:lnTo>
                    <a:pt x="34" y="102"/>
                  </a:lnTo>
                  <a:lnTo>
                    <a:pt x="33" y="103"/>
                  </a:lnTo>
                  <a:lnTo>
                    <a:pt x="31" y="103"/>
                  </a:lnTo>
                  <a:lnTo>
                    <a:pt x="30" y="103"/>
                  </a:lnTo>
                  <a:lnTo>
                    <a:pt x="29" y="104"/>
                  </a:lnTo>
                  <a:lnTo>
                    <a:pt x="30" y="103"/>
                  </a:lnTo>
                  <a:lnTo>
                    <a:pt x="29" y="105"/>
                  </a:lnTo>
                  <a:lnTo>
                    <a:pt x="29" y="102"/>
                  </a:lnTo>
                  <a:lnTo>
                    <a:pt x="28" y="102"/>
                  </a:lnTo>
                  <a:lnTo>
                    <a:pt x="28" y="101"/>
                  </a:lnTo>
                  <a:lnTo>
                    <a:pt x="27" y="102"/>
                  </a:lnTo>
                  <a:lnTo>
                    <a:pt x="26" y="103"/>
                  </a:lnTo>
                  <a:lnTo>
                    <a:pt x="25" y="102"/>
                  </a:lnTo>
                  <a:lnTo>
                    <a:pt x="25" y="101"/>
                  </a:lnTo>
                  <a:lnTo>
                    <a:pt x="24" y="101"/>
                  </a:lnTo>
                  <a:lnTo>
                    <a:pt x="23" y="100"/>
                  </a:lnTo>
                  <a:lnTo>
                    <a:pt x="22" y="100"/>
                  </a:lnTo>
                  <a:lnTo>
                    <a:pt x="22" y="98"/>
                  </a:lnTo>
                  <a:lnTo>
                    <a:pt x="22" y="97"/>
                  </a:lnTo>
                  <a:lnTo>
                    <a:pt x="20" y="98"/>
                  </a:lnTo>
                  <a:lnTo>
                    <a:pt x="19" y="100"/>
                  </a:lnTo>
                  <a:lnTo>
                    <a:pt x="20" y="101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19" y="102"/>
                  </a:lnTo>
                  <a:lnTo>
                    <a:pt x="14" y="102"/>
                  </a:lnTo>
                  <a:lnTo>
                    <a:pt x="9" y="102"/>
                  </a:lnTo>
                  <a:lnTo>
                    <a:pt x="3" y="103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5" y="97"/>
                  </a:lnTo>
                  <a:lnTo>
                    <a:pt x="6" y="90"/>
                  </a:lnTo>
                  <a:lnTo>
                    <a:pt x="6" y="86"/>
                  </a:lnTo>
                  <a:lnTo>
                    <a:pt x="5" y="81"/>
                  </a:lnTo>
                  <a:lnTo>
                    <a:pt x="3" y="77"/>
                  </a:lnTo>
                  <a:lnTo>
                    <a:pt x="2" y="74"/>
                  </a:lnTo>
                  <a:lnTo>
                    <a:pt x="1" y="69"/>
                  </a:lnTo>
                  <a:lnTo>
                    <a:pt x="5" y="69"/>
                  </a:lnTo>
                  <a:lnTo>
                    <a:pt x="7" y="68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8" y="59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58"/>
                  </a:lnTo>
                  <a:lnTo>
                    <a:pt x="5" y="60"/>
                  </a:lnTo>
                  <a:lnTo>
                    <a:pt x="3" y="61"/>
                  </a:lnTo>
                  <a:lnTo>
                    <a:pt x="2" y="61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1" y="57"/>
                  </a:lnTo>
                  <a:lnTo>
                    <a:pt x="2" y="55"/>
                  </a:lnTo>
                  <a:lnTo>
                    <a:pt x="5" y="52"/>
                  </a:lnTo>
                  <a:lnTo>
                    <a:pt x="8" y="49"/>
                  </a:lnTo>
                  <a:lnTo>
                    <a:pt x="16" y="45"/>
                  </a:lnTo>
                  <a:lnTo>
                    <a:pt x="21" y="43"/>
                  </a:lnTo>
                  <a:lnTo>
                    <a:pt x="26" y="41"/>
                  </a:lnTo>
                  <a:lnTo>
                    <a:pt x="28" y="41"/>
                  </a:lnTo>
                  <a:lnTo>
                    <a:pt x="33" y="43"/>
                  </a:lnTo>
                  <a:lnTo>
                    <a:pt x="36" y="44"/>
                  </a:lnTo>
                  <a:lnTo>
                    <a:pt x="37" y="43"/>
                  </a:lnTo>
                  <a:lnTo>
                    <a:pt x="39" y="41"/>
                  </a:lnTo>
                  <a:lnTo>
                    <a:pt x="40" y="37"/>
                  </a:lnTo>
                  <a:lnTo>
                    <a:pt x="41" y="36"/>
                  </a:lnTo>
                  <a:lnTo>
                    <a:pt x="42" y="34"/>
                  </a:lnTo>
                  <a:lnTo>
                    <a:pt x="47" y="32"/>
                  </a:lnTo>
                  <a:lnTo>
                    <a:pt x="51" y="31"/>
                  </a:lnTo>
                  <a:lnTo>
                    <a:pt x="52" y="31"/>
                  </a:lnTo>
                  <a:lnTo>
                    <a:pt x="53" y="32"/>
                  </a:lnTo>
                  <a:lnTo>
                    <a:pt x="55" y="32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7" y="29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60" y="27"/>
                  </a:lnTo>
                  <a:lnTo>
                    <a:pt x="61" y="26"/>
                  </a:lnTo>
                  <a:lnTo>
                    <a:pt x="64" y="26"/>
                  </a:lnTo>
                  <a:lnTo>
                    <a:pt x="68" y="26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1" y="20"/>
                  </a:lnTo>
                  <a:lnTo>
                    <a:pt x="70" y="19"/>
                  </a:lnTo>
                  <a:lnTo>
                    <a:pt x="68" y="19"/>
                  </a:lnTo>
                  <a:lnTo>
                    <a:pt x="68" y="18"/>
                  </a:lnTo>
                  <a:lnTo>
                    <a:pt x="68" y="17"/>
                  </a:lnTo>
                  <a:lnTo>
                    <a:pt x="70" y="15"/>
                  </a:lnTo>
                  <a:lnTo>
                    <a:pt x="72" y="12"/>
                  </a:lnTo>
                  <a:lnTo>
                    <a:pt x="71" y="9"/>
                  </a:lnTo>
                  <a:lnTo>
                    <a:pt x="70" y="9"/>
                  </a:lnTo>
                  <a:lnTo>
                    <a:pt x="71" y="8"/>
                  </a:lnTo>
                  <a:lnTo>
                    <a:pt x="72" y="6"/>
                  </a:lnTo>
                  <a:lnTo>
                    <a:pt x="76" y="1"/>
                  </a:lnTo>
                  <a:lnTo>
                    <a:pt x="77" y="0"/>
                  </a:lnTo>
                  <a:lnTo>
                    <a:pt x="78" y="1"/>
                  </a:lnTo>
                  <a:lnTo>
                    <a:pt x="79" y="2"/>
                  </a:lnTo>
                  <a:lnTo>
                    <a:pt x="80" y="4"/>
                  </a:lnTo>
                  <a:lnTo>
                    <a:pt x="83" y="8"/>
                  </a:lnTo>
                  <a:lnTo>
                    <a:pt x="86" y="9"/>
                  </a:lnTo>
                  <a:lnTo>
                    <a:pt x="89" y="8"/>
                  </a:lnTo>
                  <a:lnTo>
                    <a:pt x="92" y="7"/>
                  </a:lnTo>
                  <a:lnTo>
                    <a:pt x="93" y="5"/>
                  </a:lnTo>
                  <a:lnTo>
                    <a:pt x="94" y="4"/>
                  </a:lnTo>
                  <a:lnTo>
                    <a:pt x="94" y="2"/>
                  </a:lnTo>
                  <a:lnTo>
                    <a:pt x="95" y="2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2"/>
                  </a:lnTo>
                  <a:lnTo>
                    <a:pt x="103" y="8"/>
                  </a:lnTo>
                  <a:lnTo>
                    <a:pt x="104" y="9"/>
                  </a:lnTo>
                  <a:lnTo>
                    <a:pt x="105" y="11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13" y="24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6" y="31"/>
                  </a:lnTo>
                  <a:lnTo>
                    <a:pt x="118" y="35"/>
                  </a:lnTo>
                  <a:lnTo>
                    <a:pt x="116" y="47"/>
                  </a:lnTo>
                  <a:lnTo>
                    <a:pt x="119" y="48"/>
                  </a:lnTo>
                  <a:lnTo>
                    <a:pt x="121" y="50"/>
                  </a:lnTo>
                  <a:lnTo>
                    <a:pt x="118" y="54"/>
                  </a:lnTo>
                  <a:lnTo>
                    <a:pt x="119" y="55"/>
                  </a:lnTo>
                  <a:lnTo>
                    <a:pt x="120" y="55"/>
                  </a:lnTo>
                  <a:lnTo>
                    <a:pt x="120" y="56"/>
                  </a:lnTo>
                  <a:lnTo>
                    <a:pt x="119" y="56"/>
                  </a:lnTo>
                  <a:lnTo>
                    <a:pt x="120" y="57"/>
                  </a:lnTo>
                  <a:lnTo>
                    <a:pt x="121" y="58"/>
                  </a:lnTo>
                  <a:lnTo>
                    <a:pt x="119" y="60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2" y="65"/>
                  </a:lnTo>
                  <a:lnTo>
                    <a:pt x="111" y="65"/>
                  </a:lnTo>
                  <a:lnTo>
                    <a:pt x="111" y="66"/>
                  </a:lnTo>
                  <a:lnTo>
                    <a:pt x="111" y="70"/>
                  </a:lnTo>
                  <a:lnTo>
                    <a:pt x="109" y="69"/>
                  </a:lnTo>
                  <a:lnTo>
                    <a:pt x="109" y="70"/>
                  </a:lnTo>
                  <a:lnTo>
                    <a:pt x="108" y="71"/>
                  </a:lnTo>
                  <a:lnTo>
                    <a:pt x="107" y="71"/>
                  </a:lnTo>
                  <a:lnTo>
                    <a:pt x="106" y="71"/>
                  </a:lnTo>
                  <a:lnTo>
                    <a:pt x="105" y="72"/>
                  </a:lnTo>
                  <a:lnTo>
                    <a:pt x="104" y="73"/>
                  </a:lnTo>
                  <a:lnTo>
                    <a:pt x="105" y="73"/>
                  </a:lnTo>
                  <a:lnTo>
                    <a:pt x="104" y="74"/>
                  </a:lnTo>
                  <a:lnTo>
                    <a:pt x="103" y="74"/>
                  </a:lnTo>
                  <a:lnTo>
                    <a:pt x="102" y="74"/>
                  </a:lnTo>
                  <a:lnTo>
                    <a:pt x="101" y="75"/>
                  </a:lnTo>
                  <a:lnTo>
                    <a:pt x="101" y="76"/>
                  </a:lnTo>
                  <a:lnTo>
                    <a:pt x="99" y="76"/>
                  </a:lnTo>
                  <a:lnTo>
                    <a:pt x="97" y="76"/>
                  </a:lnTo>
                  <a:lnTo>
                    <a:pt x="97" y="78"/>
                  </a:lnTo>
                  <a:lnTo>
                    <a:pt x="95" y="78"/>
                  </a:lnTo>
                  <a:lnTo>
                    <a:pt x="94" y="79"/>
                  </a:lnTo>
                  <a:lnTo>
                    <a:pt x="94" y="80"/>
                  </a:lnTo>
                  <a:lnTo>
                    <a:pt x="97" y="83"/>
                  </a:lnTo>
                  <a:lnTo>
                    <a:pt x="98" y="83"/>
                  </a:lnTo>
                  <a:lnTo>
                    <a:pt x="99" y="84"/>
                  </a:lnTo>
                  <a:lnTo>
                    <a:pt x="100" y="84"/>
                  </a:lnTo>
                  <a:lnTo>
                    <a:pt x="101" y="85"/>
                  </a:lnTo>
                  <a:lnTo>
                    <a:pt x="100" y="86"/>
                  </a:lnTo>
                  <a:lnTo>
                    <a:pt x="101" y="87"/>
                  </a:lnTo>
                  <a:lnTo>
                    <a:pt x="101" y="88"/>
                  </a:lnTo>
                  <a:lnTo>
                    <a:pt x="99" y="88"/>
                  </a:lnTo>
                  <a:lnTo>
                    <a:pt x="101" y="89"/>
                  </a:lnTo>
                  <a:lnTo>
                    <a:pt x="102" y="90"/>
                  </a:lnTo>
                  <a:lnTo>
                    <a:pt x="102" y="91"/>
                  </a:lnTo>
                  <a:lnTo>
                    <a:pt x="101" y="91"/>
                  </a:lnTo>
                  <a:lnTo>
                    <a:pt x="99" y="92"/>
                  </a:lnTo>
                  <a:lnTo>
                    <a:pt x="97" y="93"/>
                  </a:lnTo>
                  <a:lnTo>
                    <a:pt x="95" y="97"/>
                  </a:lnTo>
                  <a:lnTo>
                    <a:pt x="95" y="102"/>
                  </a:lnTo>
                  <a:lnTo>
                    <a:pt x="95" y="105"/>
                  </a:lnTo>
                  <a:lnTo>
                    <a:pt x="95" y="106"/>
                  </a:lnTo>
                  <a:lnTo>
                    <a:pt x="96" y="107"/>
                  </a:lnTo>
                  <a:lnTo>
                    <a:pt x="96" y="109"/>
                  </a:lnTo>
                  <a:lnTo>
                    <a:pt x="96" y="110"/>
                  </a:lnTo>
                  <a:lnTo>
                    <a:pt x="98" y="111"/>
                  </a:lnTo>
                  <a:lnTo>
                    <a:pt x="100" y="111"/>
                  </a:lnTo>
                  <a:lnTo>
                    <a:pt x="101" y="113"/>
                  </a:lnTo>
                  <a:lnTo>
                    <a:pt x="101" y="114"/>
                  </a:lnTo>
                  <a:lnTo>
                    <a:pt x="100" y="114"/>
                  </a:lnTo>
                  <a:lnTo>
                    <a:pt x="100" y="115"/>
                  </a:lnTo>
                  <a:lnTo>
                    <a:pt x="100" y="116"/>
                  </a:lnTo>
                  <a:lnTo>
                    <a:pt x="101" y="117"/>
                  </a:lnTo>
                  <a:lnTo>
                    <a:pt x="102" y="117"/>
                  </a:lnTo>
                  <a:lnTo>
                    <a:pt x="103" y="117"/>
                  </a:lnTo>
                  <a:lnTo>
                    <a:pt x="104" y="118"/>
                  </a:lnTo>
                  <a:lnTo>
                    <a:pt x="105" y="120"/>
                  </a:lnTo>
                  <a:lnTo>
                    <a:pt x="105" y="122"/>
                  </a:lnTo>
                  <a:lnTo>
                    <a:pt x="105" y="123"/>
                  </a:lnTo>
                  <a:lnTo>
                    <a:pt x="105" y="124"/>
                  </a:lnTo>
                  <a:lnTo>
                    <a:pt x="105" y="126"/>
                  </a:lnTo>
                  <a:lnTo>
                    <a:pt x="105" y="127"/>
                  </a:lnTo>
                  <a:lnTo>
                    <a:pt x="106" y="128"/>
                  </a:lnTo>
                  <a:lnTo>
                    <a:pt x="107" y="129"/>
                  </a:lnTo>
                  <a:lnTo>
                    <a:pt x="107" y="130"/>
                  </a:lnTo>
                  <a:lnTo>
                    <a:pt x="107" y="131"/>
                  </a:lnTo>
                  <a:lnTo>
                    <a:pt x="107" y="132"/>
                  </a:lnTo>
                  <a:lnTo>
                    <a:pt x="106" y="133"/>
                  </a:lnTo>
                  <a:lnTo>
                    <a:pt x="105" y="134"/>
                  </a:lnTo>
                  <a:lnTo>
                    <a:pt x="105" y="135"/>
                  </a:lnTo>
                  <a:lnTo>
                    <a:pt x="106" y="135"/>
                  </a:lnTo>
                  <a:lnTo>
                    <a:pt x="107" y="135"/>
                  </a:lnTo>
                  <a:lnTo>
                    <a:pt x="108" y="136"/>
                  </a:lnTo>
                  <a:lnTo>
                    <a:pt x="109" y="136"/>
                  </a:lnTo>
                  <a:lnTo>
                    <a:pt x="110" y="135"/>
                  </a:lnTo>
                  <a:lnTo>
                    <a:pt x="111" y="134"/>
                  </a:lnTo>
                  <a:lnTo>
                    <a:pt x="112" y="134"/>
                  </a:lnTo>
                  <a:lnTo>
                    <a:pt x="112" y="135"/>
                  </a:lnTo>
                  <a:lnTo>
                    <a:pt x="113" y="137"/>
                  </a:lnTo>
                  <a:lnTo>
                    <a:pt x="114" y="137"/>
                  </a:lnTo>
                  <a:lnTo>
                    <a:pt x="115" y="137"/>
                  </a:lnTo>
                  <a:lnTo>
                    <a:pt x="116" y="137"/>
                  </a:lnTo>
                  <a:lnTo>
                    <a:pt x="117" y="137"/>
                  </a:lnTo>
                  <a:lnTo>
                    <a:pt x="118" y="137"/>
                  </a:lnTo>
                  <a:lnTo>
                    <a:pt x="119" y="138"/>
                  </a:lnTo>
                  <a:lnTo>
                    <a:pt x="120" y="140"/>
                  </a:lnTo>
                  <a:lnTo>
                    <a:pt x="120" y="141"/>
                  </a:lnTo>
                  <a:lnTo>
                    <a:pt x="121" y="142"/>
                  </a:lnTo>
                  <a:lnTo>
                    <a:pt x="120" y="143"/>
                  </a:lnTo>
                  <a:lnTo>
                    <a:pt x="121" y="143"/>
                  </a:lnTo>
                  <a:lnTo>
                    <a:pt x="122" y="144"/>
                  </a:lnTo>
                  <a:lnTo>
                    <a:pt x="122" y="143"/>
                  </a:lnTo>
                  <a:lnTo>
                    <a:pt x="123" y="142"/>
                  </a:lnTo>
                  <a:lnTo>
                    <a:pt x="123" y="141"/>
                  </a:lnTo>
                  <a:lnTo>
                    <a:pt x="122" y="140"/>
                  </a:lnTo>
                  <a:lnTo>
                    <a:pt x="123" y="140"/>
                  </a:lnTo>
                  <a:lnTo>
                    <a:pt x="124" y="140"/>
                  </a:lnTo>
                  <a:lnTo>
                    <a:pt x="125" y="141"/>
                  </a:lnTo>
                  <a:lnTo>
                    <a:pt x="126" y="142"/>
                  </a:lnTo>
                  <a:lnTo>
                    <a:pt x="126" y="144"/>
                  </a:lnTo>
                  <a:lnTo>
                    <a:pt x="126" y="145"/>
                  </a:lnTo>
                  <a:lnTo>
                    <a:pt x="127" y="146"/>
                  </a:lnTo>
                  <a:lnTo>
                    <a:pt x="128" y="149"/>
                  </a:lnTo>
                  <a:lnTo>
                    <a:pt x="128" y="151"/>
                  </a:lnTo>
                  <a:lnTo>
                    <a:pt x="125" y="151"/>
                  </a:lnTo>
                  <a:lnTo>
                    <a:pt x="124" y="151"/>
                  </a:lnTo>
                  <a:lnTo>
                    <a:pt x="123" y="152"/>
                  </a:lnTo>
                  <a:lnTo>
                    <a:pt x="122" y="153"/>
                  </a:lnTo>
                  <a:lnTo>
                    <a:pt x="122" y="154"/>
                  </a:lnTo>
                  <a:lnTo>
                    <a:pt x="122" y="155"/>
                  </a:lnTo>
                  <a:lnTo>
                    <a:pt x="122" y="156"/>
                  </a:lnTo>
                  <a:lnTo>
                    <a:pt x="121" y="156"/>
                  </a:lnTo>
                  <a:lnTo>
                    <a:pt x="119" y="156"/>
                  </a:lnTo>
                  <a:lnTo>
                    <a:pt x="119" y="157"/>
                  </a:lnTo>
                  <a:lnTo>
                    <a:pt x="119" y="156"/>
                  </a:lnTo>
                  <a:lnTo>
                    <a:pt x="118" y="156"/>
                  </a:lnTo>
                  <a:lnTo>
                    <a:pt x="117" y="156"/>
                  </a:lnTo>
                  <a:lnTo>
                    <a:pt x="116" y="156"/>
                  </a:lnTo>
                  <a:lnTo>
                    <a:pt x="115" y="155"/>
                  </a:lnTo>
                  <a:lnTo>
                    <a:pt x="114" y="155"/>
                  </a:lnTo>
                  <a:lnTo>
                    <a:pt x="112" y="156"/>
                  </a:lnTo>
                  <a:lnTo>
                    <a:pt x="111" y="155"/>
                  </a:lnTo>
                  <a:lnTo>
                    <a:pt x="110" y="155"/>
                  </a:lnTo>
                  <a:lnTo>
                    <a:pt x="109" y="155"/>
                  </a:lnTo>
                  <a:lnTo>
                    <a:pt x="107" y="155"/>
                  </a:lnTo>
                  <a:lnTo>
                    <a:pt x="106" y="155"/>
                  </a:lnTo>
                  <a:lnTo>
                    <a:pt x="105" y="156"/>
                  </a:lnTo>
                  <a:lnTo>
                    <a:pt x="104" y="156"/>
                  </a:lnTo>
                  <a:lnTo>
                    <a:pt x="103" y="157"/>
                  </a:lnTo>
                  <a:lnTo>
                    <a:pt x="102" y="157"/>
                  </a:lnTo>
                  <a:lnTo>
                    <a:pt x="101" y="158"/>
                  </a:lnTo>
                  <a:lnTo>
                    <a:pt x="101" y="159"/>
                  </a:lnTo>
                  <a:lnTo>
                    <a:pt x="100" y="158"/>
                  </a:lnTo>
                  <a:lnTo>
                    <a:pt x="100" y="159"/>
                  </a:lnTo>
                  <a:lnTo>
                    <a:pt x="99" y="159"/>
                  </a:lnTo>
                  <a:lnTo>
                    <a:pt x="98" y="159"/>
                  </a:lnTo>
                  <a:lnTo>
                    <a:pt x="97" y="158"/>
                  </a:lnTo>
                  <a:lnTo>
                    <a:pt x="96" y="159"/>
                  </a:lnTo>
                  <a:lnTo>
                    <a:pt x="95" y="159"/>
                  </a:lnTo>
                  <a:lnTo>
                    <a:pt x="95" y="158"/>
                  </a:lnTo>
                  <a:lnTo>
                    <a:pt x="94" y="158"/>
                  </a:lnTo>
                  <a:lnTo>
                    <a:pt x="93" y="158"/>
                  </a:lnTo>
                  <a:lnTo>
                    <a:pt x="92" y="157"/>
                  </a:lnTo>
                  <a:lnTo>
                    <a:pt x="91" y="158"/>
                  </a:lnTo>
                  <a:lnTo>
                    <a:pt x="91" y="157"/>
                  </a:lnTo>
                  <a:lnTo>
                    <a:pt x="90" y="156"/>
                  </a:lnTo>
                  <a:lnTo>
                    <a:pt x="90" y="155"/>
                  </a:lnTo>
                  <a:lnTo>
                    <a:pt x="91" y="154"/>
                  </a:lnTo>
                  <a:lnTo>
                    <a:pt x="92" y="153"/>
                  </a:lnTo>
                  <a:lnTo>
                    <a:pt x="93" y="152"/>
                  </a:lnTo>
                  <a:lnTo>
                    <a:pt x="93" y="151"/>
                  </a:lnTo>
                  <a:lnTo>
                    <a:pt x="94" y="150"/>
                  </a:lnTo>
                  <a:lnTo>
                    <a:pt x="95" y="149"/>
                  </a:lnTo>
                  <a:lnTo>
                    <a:pt x="95" y="148"/>
                  </a:lnTo>
                  <a:lnTo>
                    <a:pt x="94" y="147"/>
                  </a:lnTo>
                  <a:lnTo>
                    <a:pt x="94" y="145"/>
                  </a:lnTo>
                  <a:lnTo>
                    <a:pt x="93" y="145"/>
                  </a:lnTo>
                  <a:lnTo>
                    <a:pt x="92" y="145"/>
                  </a:lnTo>
                  <a:lnTo>
                    <a:pt x="92" y="144"/>
                  </a:lnTo>
                  <a:lnTo>
                    <a:pt x="92" y="145"/>
                  </a:lnTo>
                  <a:lnTo>
                    <a:pt x="91" y="145"/>
                  </a:lnTo>
                  <a:lnTo>
                    <a:pt x="90" y="145"/>
                  </a:lnTo>
                  <a:lnTo>
                    <a:pt x="89" y="144"/>
                  </a:lnTo>
                  <a:lnTo>
                    <a:pt x="88" y="143"/>
                  </a:lnTo>
                  <a:lnTo>
                    <a:pt x="88" y="142"/>
                  </a:lnTo>
                  <a:lnTo>
                    <a:pt x="88" y="141"/>
                  </a:lnTo>
                  <a:lnTo>
                    <a:pt x="88" y="138"/>
                  </a:lnTo>
                  <a:lnTo>
                    <a:pt x="89" y="136"/>
                  </a:lnTo>
                  <a:lnTo>
                    <a:pt x="89" y="135"/>
                  </a:lnTo>
                  <a:lnTo>
                    <a:pt x="90" y="134"/>
                  </a:lnTo>
                  <a:lnTo>
                    <a:pt x="90" y="133"/>
                  </a:lnTo>
                  <a:lnTo>
                    <a:pt x="89" y="133"/>
                  </a:lnTo>
                  <a:lnTo>
                    <a:pt x="88" y="131"/>
                  </a:lnTo>
                  <a:lnTo>
                    <a:pt x="88" y="129"/>
                  </a:lnTo>
                  <a:lnTo>
                    <a:pt x="87" y="128"/>
                  </a:lnTo>
                  <a:lnTo>
                    <a:pt x="87" y="127"/>
                  </a:lnTo>
                  <a:lnTo>
                    <a:pt x="85" y="127"/>
                  </a:lnTo>
                  <a:lnTo>
                    <a:pt x="85" y="128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1" y="128"/>
                  </a:lnTo>
                  <a:lnTo>
                    <a:pt x="81" y="127"/>
                  </a:lnTo>
                  <a:lnTo>
                    <a:pt x="82" y="126"/>
                  </a:lnTo>
                  <a:lnTo>
                    <a:pt x="82" y="124"/>
                  </a:lnTo>
                  <a:lnTo>
                    <a:pt x="83" y="123"/>
                  </a:lnTo>
                  <a:lnTo>
                    <a:pt x="85" y="123"/>
                  </a:lnTo>
                  <a:lnTo>
                    <a:pt x="85" y="122"/>
                  </a:lnTo>
                  <a:lnTo>
                    <a:pt x="86" y="121"/>
                  </a:lnTo>
                  <a:lnTo>
                    <a:pt x="87" y="121"/>
                  </a:lnTo>
                  <a:lnTo>
                    <a:pt x="87" y="120"/>
                  </a:lnTo>
                  <a:lnTo>
                    <a:pt x="86" y="120"/>
                  </a:lnTo>
                  <a:lnTo>
                    <a:pt x="84" y="118"/>
                  </a:lnTo>
                  <a:lnTo>
                    <a:pt x="83" y="118"/>
                  </a:lnTo>
                  <a:lnTo>
                    <a:pt x="82" y="118"/>
                  </a:lnTo>
                  <a:lnTo>
                    <a:pt x="82" y="117"/>
                  </a:lnTo>
                  <a:lnTo>
                    <a:pt x="82" y="116"/>
                  </a:lnTo>
                  <a:lnTo>
                    <a:pt x="83" y="115"/>
                  </a:lnTo>
                  <a:lnTo>
                    <a:pt x="83" y="11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1685157" y="3838981"/>
            <a:ext cx="616430" cy="697584"/>
            <a:chOff x="1685157" y="3838981"/>
            <a:chExt cx="616430" cy="6975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1871743" y="4212125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1685157" y="3838981"/>
              <a:ext cx="616430" cy="697584"/>
            </a:xfrm>
            <a:custGeom>
              <a:avLst/>
              <a:gdLst>
                <a:gd name="T0" fmla="*/ 2147483647 w 105"/>
                <a:gd name="T1" fmla="*/ 2147483647 h 124"/>
                <a:gd name="T2" fmla="*/ 2147483647 w 105"/>
                <a:gd name="T3" fmla="*/ 2147483647 h 124"/>
                <a:gd name="T4" fmla="*/ 2147483647 w 105"/>
                <a:gd name="T5" fmla="*/ 2147483647 h 124"/>
                <a:gd name="T6" fmla="*/ 2147483647 w 105"/>
                <a:gd name="T7" fmla="*/ 2147483647 h 124"/>
                <a:gd name="T8" fmla="*/ 2147483647 w 105"/>
                <a:gd name="T9" fmla="*/ 2147483647 h 124"/>
                <a:gd name="T10" fmla="*/ 2147483647 w 105"/>
                <a:gd name="T11" fmla="*/ 2147483647 h 124"/>
                <a:gd name="T12" fmla="*/ 2147483647 w 105"/>
                <a:gd name="T13" fmla="*/ 2147483647 h 124"/>
                <a:gd name="T14" fmla="*/ 2147483647 w 105"/>
                <a:gd name="T15" fmla="*/ 2147483647 h 124"/>
                <a:gd name="T16" fmla="*/ 2147483647 w 105"/>
                <a:gd name="T17" fmla="*/ 2147483647 h 124"/>
                <a:gd name="T18" fmla="*/ 2147483647 w 105"/>
                <a:gd name="T19" fmla="*/ 2147483647 h 124"/>
                <a:gd name="T20" fmla="*/ 2147483647 w 105"/>
                <a:gd name="T21" fmla="*/ 2147483647 h 124"/>
                <a:gd name="T22" fmla="*/ 2147483647 w 105"/>
                <a:gd name="T23" fmla="*/ 2147483647 h 124"/>
                <a:gd name="T24" fmla="*/ 2147483647 w 105"/>
                <a:gd name="T25" fmla="*/ 2147483647 h 124"/>
                <a:gd name="T26" fmla="*/ 2147483647 w 105"/>
                <a:gd name="T27" fmla="*/ 2147483647 h 124"/>
                <a:gd name="T28" fmla="*/ 2147483647 w 105"/>
                <a:gd name="T29" fmla="*/ 2147483647 h 124"/>
                <a:gd name="T30" fmla="*/ 2147483647 w 105"/>
                <a:gd name="T31" fmla="*/ 2147483647 h 124"/>
                <a:gd name="T32" fmla="*/ 2147483647 w 105"/>
                <a:gd name="T33" fmla="*/ 2147483647 h 124"/>
                <a:gd name="T34" fmla="*/ 2147483647 w 105"/>
                <a:gd name="T35" fmla="*/ 2147483647 h 124"/>
                <a:gd name="T36" fmla="*/ 2147483647 w 105"/>
                <a:gd name="T37" fmla="*/ 2147483647 h 124"/>
                <a:gd name="T38" fmla="*/ 2147483647 w 105"/>
                <a:gd name="T39" fmla="*/ 2147483647 h 124"/>
                <a:gd name="T40" fmla="*/ 2147483647 w 105"/>
                <a:gd name="T41" fmla="*/ 2147483647 h 124"/>
                <a:gd name="T42" fmla="*/ 2147483647 w 105"/>
                <a:gd name="T43" fmla="*/ 2147483647 h 124"/>
                <a:gd name="T44" fmla="*/ 2147483647 w 105"/>
                <a:gd name="T45" fmla="*/ 2147483647 h 124"/>
                <a:gd name="T46" fmla="*/ 2147483647 w 105"/>
                <a:gd name="T47" fmla="*/ 2147483647 h 124"/>
                <a:gd name="T48" fmla="*/ 2147483647 w 105"/>
                <a:gd name="T49" fmla="*/ 2147483647 h 124"/>
                <a:gd name="T50" fmla="*/ 2147483647 w 105"/>
                <a:gd name="T51" fmla="*/ 2147483647 h 124"/>
                <a:gd name="T52" fmla="*/ 2147483647 w 105"/>
                <a:gd name="T53" fmla="*/ 2147483647 h 124"/>
                <a:gd name="T54" fmla="*/ 2147483647 w 105"/>
                <a:gd name="T55" fmla="*/ 2147483647 h 124"/>
                <a:gd name="T56" fmla="*/ 2147483647 w 105"/>
                <a:gd name="T57" fmla="*/ 2147483647 h 124"/>
                <a:gd name="T58" fmla="*/ 2147483647 w 105"/>
                <a:gd name="T59" fmla="*/ 2147483647 h 124"/>
                <a:gd name="T60" fmla="*/ 2147483647 w 105"/>
                <a:gd name="T61" fmla="*/ 2147483647 h 124"/>
                <a:gd name="T62" fmla="*/ 2147483647 w 105"/>
                <a:gd name="T63" fmla="*/ 2147483647 h 124"/>
                <a:gd name="T64" fmla="*/ 2147483647 w 105"/>
                <a:gd name="T65" fmla="*/ 2147483647 h 124"/>
                <a:gd name="T66" fmla="*/ 2147483647 w 105"/>
                <a:gd name="T67" fmla="*/ 2147483647 h 124"/>
                <a:gd name="T68" fmla="*/ 2147483647 w 105"/>
                <a:gd name="T69" fmla="*/ 2147483647 h 124"/>
                <a:gd name="T70" fmla="*/ 2147483647 w 105"/>
                <a:gd name="T71" fmla="*/ 2147483647 h 124"/>
                <a:gd name="T72" fmla="*/ 2147483647 w 105"/>
                <a:gd name="T73" fmla="*/ 2147483647 h 124"/>
                <a:gd name="T74" fmla="*/ 2147483647 w 105"/>
                <a:gd name="T75" fmla="*/ 2147483647 h 124"/>
                <a:gd name="T76" fmla="*/ 2147483647 w 105"/>
                <a:gd name="T77" fmla="*/ 2147483647 h 124"/>
                <a:gd name="T78" fmla="*/ 2147483647 w 105"/>
                <a:gd name="T79" fmla="*/ 2147483647 h 124"/>
                <a:gd name="T80" fmla="*/ 2147483647 w 105"/>
                <a:gd name="T81" fmla="*/ 2147483647 h 124"/>
                <a:gd name="T82" fmla="*/ 2147483647 w 105"/>
                <a:gd name="T83" fmla="*/ 2147483647 h 124"/>
                <a:gd name="T84" fmla="*/ 2147483647 w 105"/>
                <a:gd name="T85" fmla="*/ 2147483647 h 124"/>
                <a:gd name="T86" fmla="*/ 2147483647 w 105"/>
                <a:gd name="T87" fmla="*/ 2147483647 h 124"/>
                <a:gd name="T88" fmla="*/ 2147483647 w 105"/>
                <a:gd name="T89" fmla="*/ 2147483647 h 124"/>
                <a:gd name="T90" fmla="*/ 2147483647 w 105"/>
                <a:gd name="T91" fmla="*/ 2147483647 h 124"/>
                <a:gd name="T92" fmla="*/ 2147483647 w 105"/>
                <a:gd name="T93" fmla="*/ 2147483647 h 124"/>
                <a:gd name="T94" fmla="*/ 2147483647 w 105"/>
                <a:gd name="T95" fmla="*/ 2147483647 h 124"/>
                <a:gd name="T96" fmla="*/ 2147483647 w 105"/>
                <a:gd name="T97" fmla="*/ 2147483647 h 124"/>
                <a:gd name="T98" fmla="*/ 2147483647 w 105"/>
                <a:gd name="T99" fmla="*/ 2147483647 h 124"/>
                <a:gd name="T100" fmla="*/ 2147483647 w 105"/>
                <a:gd name="T101" fmla="*/ 2147483647 h 124"/>
                <a:gd name="T102" fmla="*/ 2147483647 w 105"/>
                <a:gd name="T103" fmla="*/ 2147483647 h 124"/>
                <a:gd name="T104" fmla="*/ 2147483647 w 105"/>
                <a:gd name="T105" fmla="*/ 2147483647 h 124"/>
                <a:gd name="T106" fmla="*/ 2147483647 w 105"/>
                <a:gd name="T107" fmla="*/ 2147483647 h 124"/>
                <a:gd name="T108" fmla="*/ 2147483647 w 105"/>
                <a:gd name="T109" fmla="*/ 2147483647 h 124"/>
                <a:gd name="T110" fmla="*/ 2147483647 w 105"/>
                <a:gd name="T111" fmla="*/ 2147483647 h 124"/>
                <a:gd name="T112" fmla="*/ 2147483647 w 105"/>
                <a:gd name="T113" fmla="*/ 2147483647 h 1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124"/>
                <a:gd name="T173" fmla="*/ 105 w 105"/>
                <a:gd name="T174" fmla="*/ 124 h 1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124">
                  <a:moveTo>
                    <a:pt x="12" y="99"/>
                  </a:moveTo>
                  <a:lnTo>
                    <a:pt x="12" y="98"/>
                  </a:lnTo>
                  <a:lnTo>
                    <a:pt x="13" y="98"/>
                  </a:lnTo>
                  <a:lnTo>
                    <a:pt x="12" y="98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5" y="95"/>
                  </a:lnTo>
                  <a:lnTo>
                    <a:pt x="16" y="95"/>
                  </a:lnTo>
                  <a:lnTo>
                    <a:pt x="16" y="94"/>
                  </a:lnTo>
                  <a:lnTo>
                    <a:pt x="15" y="94"/>
                  </a:lnTo>
                  <a:lnTo>
                    <a:pt x="16" y="93"/>
                  </a:lnTo>
                  <a:lnTo>
                    <a:pt x="17" y="94"/>
                  </a:lnTo>
                  <a:lnTo>
                    <a:pt x="18" y="93"/>
                  </a:lnTo>
                  <a:lnTo>
                    <a:pt x="18" y="92"/>
                  </a:lnTo>
                  <a:lnTo>
                    <a:pt x="18" y="91"/>
                  </a:lnTo>
                  <a:lnTo>
                    <a:pt x="19" y="91"/>
                  </a:lnTo>
                  <a:lnTo>
                    <a:pt x="20" y="92"/>
                  </a:lnTo>
                  <a:lnTo>
                    <a:pt x="21" y="91"/>
                  </a:lnTo>
                  <a:lnTo>
                    <a:pt x="22" y="90"/>
                  </a:lnTo>
                  <a:lnTo>
                    <a:pt x="22" y="89"/>
                  </a:lnTo>
                  <a:lnTo>
                    <a:pt x="22" y="88"/>
                  </a:lnTo>
                  <a:lnTo>
                    <a:pt x="22" y="87"/>
                  </a:lnTo>
                  <a:lnTo>
                    <a:pt x="22" y="86"/>
                  </a:lnTo>
                  <a:lnTo>
                    <a:pt x="23" y="85"/>
                  </a:lnTo>
                  <a:lnTo>
                    <a:pt x="23" y="84"/>
                  </a:lnTo>
                  <a:lnTo>
                    <a:pt x="24" y="84"/>
                  </a:lnTo>
                  <a:lnTo>
                    <a:pt x="24" y="83"/>
                  </a:lnTo>
                  <a:lnTo>
                    <a:pt x="25" y="82"/>
                  </a:lnTo>
                  <a:lnTo>
                    <a:pt x="26" y="81"/>
                  </a:lnTo>
                  <a:lnTo>
                    <a:pt x="26" y="80"/>
                  </a:lnTo>
                  <a:lnTo>
                    <a:pt x="26" y="79"/>
                  </a:lnTo>
                  <a:lnTo>
                    <a:pt x="27" y="78"/>
                  </a:lnTo>
                  <a:lnTo>
                    <a:pt x="28" y="78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30" y="77"/>
                  </a:lnTo>
                  <a:lnTo>
                    <a:pt x="31" y="77"/>
                  </a:lnTo>
                  <a:lnTo>
                    <a:pt x="32" y="77"/>
                  </a:lnTo>
                  <a:lnTo>
                    <a:pt x="34" y="76"/>
                  </a:lnTo>
                  <a:lnTo>
                    <a:pt x="37" y="75"/>
                  </a:lnTo>
                  <a:lnTo>
                    <a:pt x="39" y="75"/>
                  </a:lnTo>
                  <a:lnTo>
                    <a:pt x="40" y="75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4" y="73"/>
                  </a:lnTo>
                  <a:lnTo>
                    <a:pt x="44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46" y="71"/>
                  </a:lnTo>
                  <a:lnTo>
                    <a:pt x="47" y="70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7" y="67"/>
                  </a:lnTo>
                  <a:lnTo>
                    <a:pt x="47" y="66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9" y="64"/>
                  </a:lnTo>
                  <a:lnTo>
                    <a:pt x="48" y="63"/>
                  </a:lnTo>
                  <a:lnTo>
                    <a:pt x="47" y="62"/>
                  </a:lnTo>
                  <a:lnTo>
                    <a:pt x="47" y="61"/>
                  </a:lnTo>
                  <a:lnTo>
                    <a:pt x="48" y="60"/>
                  </a:lnTo>
                  <a:lnTo>
                    <a:pt x="48" y="59"/>
                  </a:lnTo>
                  <a:lnTo>
                    <a:pt x="48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50" y="54"/>
                  </a:lnTo>
                  <a:lnTo>
                    <a:pt x="49" y="53"/>
                  </a:lnTo>
                  <a:lnTo>
                    <a:pt x="47" y="55"/>
                  </a:lnTo>
                  <a:lnTo>
                    <a:pt x="45" y="54"/>
                  </a:lnTo>
                  <a:lnTo>
                    <a:pt x="45" y="53"/>
                  </a:lnTo>
                  <a:lnTo>
                    <a:pt x="42" y="54"/>
                  </a:lnTo>
                  <a:lnTo>
                    <a:pt x="42" y="53"/>
                  </a:lnTo>
                  <a:lnTo>
                    <a:pt x="42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4" y="50"/>
                  </a:lnTo>
                  <a:lnTo>
                    <a:pt x="42" y="49"/>
                  </a:lnTo>
                  <a:lnTo>
                    <a:pt x="41" y="48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9" y="47"/>
                  </a:lnTo>
                  <a:lnTo>
                    <a:pt x="38" y="48"/>
                  </a:lnTo>
                  <a:lnTo>
                    <a:pt x="38" y="49"/>
                  </a:lnTo>
                  <a:lnTo>
                    <a:pt x="37" y="50"/>
                  </a:lnTo>
                  <a:lnTo>
                    <a:pt x="36" y="52"/>
                  </a:lnTo>
                  <a:lnTo>
                    <a:pt x="36" y="53"/>
                  </a:lnTo>
                  <a:lnTo>
                    <a:pt x="36" y="54"/>
                  </a:lnTo>
                  <a:lnTo>
                    <a:pt x="34" y="54"/>
                  </a:lnTo>
                  <a:lnTo>
                    <a:pt x="33" y="55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0" y="55"/>
                  </a:lnTo>
                  <a:lnTo>
                    <a:pt x="29" y="53"/>
                  </a:lnTo>
                  <a:lnTo>
                    <a:pt x="30" y="52"/>
                  </a:lnTo>
                  <a:lnTo>
                    <a:pt x="30" y="51"/>
                  </a:lnTo>
                  <a:lnTo>
                    <a:pt x="29" y="50"/>
                  </a:lnTo>
                  <a:lnTo>
                    <a:pt x="28" y="50"/>
                  </a:lnTo>
                  <a:lnTo>
                    <a:pt x="27" y="51"/>
                  </a:lnTo>
                  <a:lnTo>
                    <a:pt x="27" y="50"/>
                  </a:lnTo>
                  <a:lnTo>
                    <a:pt x="26" y="49"/>
                  </a:lnTo>
                  <a:lnTo>
                    <a:pt x="26" y="50"/>
                  </a:lnTo>
                  <a:lnTo>
                    <a:pt x="25" y="50"/>
                  </a:lnTo>
                  <a:lnTo>
                    <a:pt x="25" y="49"/>
                  </a:lnTo>
                  <a:lnTo>
                    <a:pt x="24" y="50"/>
                  </a:lnTo>
                  <a:lnTo>
                    <a:pt x="24" y="49"/>
                  </a:lnTo>
                  <a:lnTo>
                    <a:pt x="24" y="48"/>
                  </a:lnTo>
                  <a:lnTo>
                    <a:pt x="25" y="49"/>
                  </a:lnTo>
                  <a:lnTo>
                    <a:pt x="26" y="49"/>
                  </a:lnTo>
                  <a:lnTo>
                    <a:pt x="27" y="48"/>
                  </a:lnTo>
                  <a:lnTo>
                    <a:pt x="26" y="48"/>
                  </a:lnTo>
                  <a:lnTo>
                    <a:pt x="25" y="47"/>
                  </a:lnTo>
                  <a:lnTo>
                    <a:pt x="24" y="46"/>
                  </a:lnTo>
                  <a:lnTo>
                    <a:pt x="24" y="45"/>
                  </a:lnTo>
                  <a:lnTo>
                    <a:pt x="24" y="44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5" y="42"/>
                  </a:lnTo>
                  <a:lnTo>
                    <a:pt x="27" y="42"/>
                  </a:lnTo>
                  <a:lnTo>
                    <a:pt x="27" y="43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1" y="40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5" y="36"/>
                  </a:lnTo>
                  <a:lnTo>
                    <a:pt x="35" y="34"/>
                  </a:lnTo>
                  <a:lnTo>
                    <a:pt x="35" y="32"/>
                  </a:lnTo>
                  <a:lnTo>
                    <a:pt x="35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29"/>
                  </a:lnTo>
                  <a:lnTo>
                    <a:pt x="38" y="28"/>
                  </a:lnTo>
                  <a:lnTo>
                    <a:pt x="37" y="28"/>
                  </a:lnTo>
                  <a:lnTo>
                    <a:pt x="40" y="25"/>
                  </a:lnTo>
                  <a:lnTo>
                    <a:pt x="40" y="24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7" y="21"/>
                  </a:lnTo>
                  <a:lnTo>
                    <a:pt x="37" y="20"/>
                  </a:lnTo>
                  <a:lnTo>
                    <a:pt x="35" y="20"/>
                  </a:lnTo>
                  <a:lnTo>
                    <a:pt x="34" y="20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42" y="16"/>
                  </a:lnTo>
                  <a:lnTo>
                    <a:pt x="44" y="16"/>
                  </a:lnTo>
                  <a:lnTo>
                    <a:pt x="44" y="15"/>
                  </a:lnTo>
                  <a:lnTo>
                    <a:pt x="44" y="14"/>
                  </a:lnTo>
                  <a:lnTo>
                    <a:pt x="46" y="14"/>
                  </a:lnTo>
                  <a:lnTo>
                    <a:pt x="48" y="13"/>
                  </a:lnTo>
                  <a:lnTo>
                    <a:pt x="51" y="11"/>
                  </a:lnTo>
                  <a:lnTo>
                    <a:pt x="55" y="10"/>
                  </a:lnTo>
                  <a:lnTo>
                    <a:pt x="59" y="8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0" y="6"/>
                  </a:lnTo>
                  <a:lnTo>
                    <a:pt x="59" y="6"/>
                  </a:lnTo>
                  <a:lnTo>
                    <a:pt x="58" y="6"/>
                  </a:lnTo>
                  <a:lnTo>
                    <a:pt x="58" y="5"/>
                  </a:lnTo>
                  <a:lnTo>
                    <a:pt x="58" y="4"/>
                  </a:lnTo>
                  <a:lnTo>
                    <a:pt x="59" y="3"/>
                  </a:lnTo>
                  <a:lnTo>
                    <a:pt x="60" y="2"/>
                  </a:lnTo>
                  <a:lnTo>
                    <a:pt x="61" y="2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3" y="4"/>
                  </a:lnTo>
                  <a:lnTo>
                    <a:pt x="64" y="3"/>
                  </a:lnTo>
                  <a:lnTo>
                    <a:pt x="66" y="3"/>
                  </a:lnTo>
                  <a:lnTo>
                    <a:pt x="67" y="3"/>
                  </a:lnTo>
                  <a:lnTo>
                    <a:pt x="68" y="3"/>
                  </a:lnTo>
                  <a:lnTo>
                    <a:pt x="69" y="3"/>
                  </a:lnTo>
                  <a:lnTo>
                    <a:pt x="69" y="2"/>
                  </a:lnTo>
                  <a:lnTo>
                    <a:pt x="68" y="1"/>
                  </a:lnTo>
                  <a:lnTo>
                    <a:pt x="68" y="0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2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2"/>
                  </a:lnTo>
                  <a:lnTo>
                    <a:pt x="77" y="3"/>
                  </a:lnTo>
                  <a:lnTo>
                    <a:pt x="78" y="2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3" y="4"/>
                  </a:lnTo>
                  <a:lnTo>
                    <a:pt x="82" y="7"/>
                  </a:lnTo>
                  <a:lnTo>
                    <a:pt x="81" y="8"/>
                  </a:lnTo>
                  <a:lnTo>
                    <a:pt x="82" y="9"/>
                  </a:lnTo>
                  <a:lnTo>
                    <a:pt x="83" y="10"/>
                  </a:lnTo>
                  <a:lnTo>
                    <a:pt x="83" y="11"/>
                  </a:lnTo>
                  <a:lnTo>
                    <a:pt x="83" y="12"/>
                  </a:lnTo>
                  <a:lnTo>
                    <a:pt x="84" y="13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4" y="9"/>
                  </a:lnTo>
                  <a:lnTo>
                    <a:pt x="84" y="7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9" y="8"/>
                  </a:lnTo>
                  <a:lnTo>
                    <a:pt x="91" y="8"/>
                  </a:lnTo>
                  <a:lnTo>
                    <a:pt x="93" y="9"/>
                  </a:lnTo>
                  <a:lnTo>
                    <a:pt x="94" y="9"/>
                  </a:lnTo>
                  <a:lnTo>
                    <a:pt x="94" y="11"/>
                  </a:lnTo>
                  <a:lnTo>
                    <a:pt x="94" y="12"/>
                  </a:lnTo>
                  <a:lnTo>
                    <a:pt x="94" y="13"/>
                  </a:lnTo>
                  <a:lnTo>
                    <a:pt x="96" y="13"/>
                  </a:lnTo>
                  <a:lnTo>
                    <a:pt x="98" y="13"/>
                  </a:lnTo>
                  <a:lnTo>
                    <a:pt x="99" y="13"/>
                  </a:lnTo>
                  <a:lnTo>
                    <a:pt x="100" y="13"/>
                  </a:lnTo>
                  <a:lnTo>
                    <a:pt x="99" y="15"/>
                  </a:lnTo>
                  <a:lnTo>
                    <a:pt x="98" y="16"/>
                  </a:lnTo>
                  <a:lnTo>
                    <a:pt x="97" y="17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93" y="17"/>
                  </a:lnTo>
                  <a:lnTo>
                    <a:pt x="92" y="18"/>
                  </a:lnTo>
                  <a:lnTo>
                    <a:pt x="91" y="18"/>
                  </a:lnTo>
                  <a:lnTo>
                    <a:pt x="89" y="18"/>
                  </a:lnTo>
                  <a:lnTo>
                    <a:pt x="88" y="18"/>
                  </a:lnTo>
                  <a:lnTo>
                    <a:pt x="87" y="18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6" y="20"/>
                  </a:lnTo>
                  <a:lnTo>
                    <a:pt x="87" y="20"/>
                  </a:lnTo>
                  <a:lnTo>
                    <a:pt x="87" y="21"/>
                  </a:lnTo>
                  <a:lnTo>
                    <a:pt x="87" y="22"/>
                  </a:lnTo>
                  <a:lnTo>
                    <a:pt x="87" y="23"/>
                  </a:lnTo>
                  <a:lnTo>
                    <a:pt x="89" y="23"/>
                  </a:lnTo>
                  <a:lnTo>
                    <a:pt x="90" y="24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23"/>
                  </a:lnTo>
                  <a:lnTo>
                    <a:pt x="90" y="23"/>
                  </a:lnTo>
                  <a:lnTo>
                    <a:pt x="91" y="22"/>
                  </a:lnTo>
                  <a:lnTo>
                    <a:pt x="91" y="21"/>
                  </a:lnTo>
                  <a:lnTo>
                    <a:pt x="92" y="20"/>
                  </a:lnTo>
                  <a:lnTo>
                    <a:pt x="92" y="21"/>
                  </a:lnTo>
                  <a:lnTo>
                    <a:pt x="93" y="21"/>
                  </a:lnTo>
                  <a:lnTo>
                    <a:pt x="95" y="20"/>
                  </a:lnTo>
                  <a:lnTo>
                    <a:pt x="96" y="20"/>
                  </a:lnTo>
                  <a:lnTo>
                    <a:pt x="97" y="21"/>
                  </a:lnTo>
                  <a:lnTo>
                    <a:pt x="98" y="23"/>
                  </a:lnTo>
                  <a:lnTo>
                    <a:pt x="99" y="24"/>
                  </a:lnTo>
                  <a:lnTo>
                    <a:pt x="102" y="21"/>
                  </a:lnTo>
                  <a:lnTo>
                    <a:pt x="103" y="22"/>
                  </a:lnTo>
                  <a:lnTo>
                    <a:pt x="102" y="23"/>
                  </a:lnTo>
                  <a:lnTo>
                    <a:pt x="103" y="24"/>
                  </a:lnTo>
                  <a:lnTo>
                    <a:pt x="104" y="25"/>
                  </a:lnTo>
                  <a:lnTo>
                    <a:pt x="105" y="28"/>
                  </a:lnTo>
                  <a:lnTo>
                    <a:pt x="101" y="29"/>
                  </a:lnTo>
                  <a:lnTo>
                    <a:pt x="93" y="33"/>
                  </a:lnTo>
                  <a:lnTo>
                    <a:pt x="90" y="36"/>
                  </a:lnTo>
                  <a:lnTo>
                    <a:pt x="87" y="39"/>
                  </a:lnTo>
                  <a:lnTo>
                    <a:pt x="86" y="41"/>
                  </a:lnTo>
                  <a:lnTo>
                    <a:pt x="85" y="45"/>
                  </a:lnTo>
                  <a:lnTo>
                    <a:pt x="85" y="47"/>
                  </a:lnTo>
                  <a:lnTo>
                    <a:pt x="86" y="47"/>
                  </a:lnTo>
                  <a:lnTo>
                    <a:pt x="87" y="45"/>
                  </a:lnTo>
                  <a:lnTo>
                    <a:pt x="88" y="45"/>
                  </a:lnTo>
                  <a:lnTo>
                    <a:pt x="90" y="44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3" y="42"/>
                  </a:lnTo>
                  <a:lnTo>
                    <a:pt x="93" y="43"/>
                  </a:lnTo>
                  <a:lnTo>
                    <a:pt x="92" y="45"/>
                  </a:lnTo>
                  <a:lnTo>
                    <a:pt x="91" y="47"/>
                  </a:lnTo>
                  <a:lnTo>
                    <a:pt x="93" y="48"/>
                  </a:lnTo>
                  <a:lnTo>
                    <a:pt x="92" y="52"/>
                  </a:lnTo>
                  <a:lnTo>
                    <a:pt x="90" y="53"/>
                  </a:lnTo>
                  <a:lnTo>
                    <a:pt x="86" y="53"/>
                  </a:lnTo>
                  <a:lnTo>
                    <a:pt x="87" y="58"/>
                  </a:lnTo>
                  <a:lnTo>
                    <a:pt x="88" y="61"/>
                  </a:lnTo>
                  <a:lnTo>
                    <a:pt x="90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81"/>
                  </a:lnTo>
                  <a:lnTo>
                    <a:pt x="87" y="86"/>
                  </a:lnTo>
                  <a:lnTo>
                    <a:pt x="87" y="87"/>
                  </a:lnTo>
                  <a:lnTo>
                    <a:pt x="88" y="87"/>
                  </a:lnTo>
                  <a:lnTo>
                    <a:pt x="87" y="87"/>
                  </a:lnTo>
                  <a:lnTo>
                    <a:pt x="86" y="87"/>
                  </a:lnTo>
                  <a:lnTo>
                    <a:pt x="86" y="124"/>
                  </a:lnTo>
                  <a:lnTo>
                    <a:pt x="31" y="123"/>
                  </a:lnTo>
                  <a:lnTo>
                    <a:pt x="26" y="117"/>
                  </a:lnTo>
                  <a:lnTo>
                    <a:pt x="20" y="113"/>
                  </a:lnTo>
                  <a:lnTo>
                    <a:pt x="17" y="113"/>
                  </a:lnTo>
                  <a:lnTo>
                    <a:pt x="17" y="112"/>
                  </a:lnTo>
                  <a:lnTo>
                    <a:pt x="16" y="109"/>
                  </a:lnTo>
                  <a:lnTo>
                    <a:pt x="17" y="109"/>
                  </a:lnTo>
                  <a:lnTo>
                    <a:pt x="18" y="107"/>
                  </a:lnTo>
                  <a:lnTo>
                    <a:pt x="16" y="106"/>
                  </a:lnTo>
                  <a:lnTo>
                    <a:pt x="14" y="105"/>
                  </a:lnTo>
                  <a:lnTo>
                    <a:pt x="10" y="109"/>
                  </a:lnTo>
                  <a:lnTo>
                    <a:pt x="8" y="112"/>
                  </a:lnTo>
                  <a:lnTo>
                    <a:pt x="7" y="113"/>
                  </a:lnTo>
                  <a:lnTo>
                    <a:pt x="5" y="111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2" y="108"/>
                  </a:lnTo>
                  <a:lnTo>
                    <a:pt x="1" y="107"/>
                  </a:lnTo>
                  <a:lnTo>
                    <a:pt x="0" y="106"/>
                  </a:lnTo>
                  <a:lnTo>
                    <a:pt x="1" y="106"/>
                  </a:lnTo>
                  <a:lnTo>
                    <a:pt x="1" y="105"/>
                  </a:lnTo>
                  <a:lnTo>
                    <a:pt x="0" y="104"/>
                  </a:lnTo>
                  <a:lnTo>
                    <a:pt x="1" y="104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5" y="101"/>
                  </a:lnTo>
                  <a:lnTo>
                    <a:pt x="5" y="100"/>
                  </a:lnTo>
                  <a:lnTo>
                    <a:pt x="7" y="99"/>
                  </a:lnTo>
                  <a:lnTo>
                    <a:pt x="7" y="98"/>
                  </a:lnTo>
                  <a:lnTo>
                    <a:pt x="8" y="98"/>
                  </a:lnTo>
                  <a:lnTo>
                    <a:pt x="9" y="99"/>
                  </a:lnTo>
                  <a:lnTo>
                    <a:pt x="10" y="99"/>
                  </a:lnTo>
                  <a:lnTo>
                    <a:pt x="12" y="9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5" name="Группа 134"/>
          <p:cNvGrpSpPr/>
          <p:nvPr/>
        </p:nvGrpSpPr>
        <p:grpSpPr>
          <a:xfrm>
            <a:off x="1339565" y="3743479"/>
            <a:ext cx="639182" cy="658136"/>
            <a:chOff x="1339565" y="3743479"/>
            <a:chExt cx="639182" cy="65813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5" name="Овал 94"/>
            <p:cNvSpPr/>
            <p:nvPr/>
          </p:nvSpPr>
          <p:spPr>
            <a:xfrm>
              <a:off x="1520069" y="3973174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1339565" y="3743479"/>
              <a:ext cx="639182" cy="658136"/>
            </a:xfrm>
            <a:custGeom>
              <a:avLst/>
              <a:gdLst>
                <a:gd name="T0" fmla="*/ 2147483647 w 109"/>
                <a:gd name="T1" fmla="*/ 2147483647 h 117"/>
                <a:gd name="T2" fmla="*/ 2147483647 w 109"/>
                <a:gd name="T3" fmla="*/ 2147483647 h 117"/>
                <a:gd name="T4" fmla="*/ 0 w 109"/>
                <a:gd name="T5" fmla="*/ 2147483647 h 117"/>
                <a:gd name="T6" fmla="*/ 2147483647 w 109"/>
                <a:gd name="T7" fmla="*/ 2147483647 h 117"/>
                <a:gd name="T8" fmla="*/ 2147483647 w 109"/>
                <a:gd name="T9" fmla="*/ 2147483647 h 117"/>
                <a:gd name="T10" fmla="*/ 2147483647 w 109"/>
                <a:gd name="T11" fmla="*/ 2147483647 h 117"/>
                <a:gd name="T12" fmla="*/ 2147483647 w 109"/>
                <a:gd name="T13" fmla="*/ 2147483647 h 117"/>
                <a:gd name="T14" fmla="*/ 2147483647 w 109"/>
                <a:gd name="T15" fmla="*/ 2147483647 h 117"/>
                <a:gd name="T16" fmla="*/ 2147483647 w 109"/>
                <a:gd name="T17" fmla="*/ 2147483647 h 117"/>
                <a:gd name="T18" fmla="*/ 2147483647 w 109"/>
                <a:gd name="T19" fmla="*/ 2147483647 h 117"/>
                <a:gd name="T20" fmla="*/ 2147483647 w 109"/>
                <a:gd name="T21" fmla="*/ 2147483647 h 117"/>
                <a:gd name="T22" fmla="*/ 2147483647 w 109"/>
                <a:gd name="T23" fmla="*/ 2147483647 h 117"/>
                <a:gd name="T24" fmla="*/ 2147483647 w 109"/>
                <a:gd name="T25" fmla="*/ 2147483647 h 117"/>
                <a:gd name="T26" fmla="*/ 2147483647 w 109"/>
                <a:gd name="T27" fmla="*/ 2147483647 h 117"/>
                <a:gd name="T28" fmla="*/ 2147483647 w 109"/>
                <a:gd name="T29" fmla="*/ 2147483647 h 117"/>
                <a:gd name="T30" fmla="*/ 2147483647 w 109"/>
                <a:gd name="T31" fmla="*/ 2147483647 h 117"/>
                <a:gd name="T32" fmla="*/ 2147483647 w 109"/>
                <a:gd name="T33" fmla="*/ 2147483647 h 117"/>
                <a:gd name="T34" fmla="*/ 2147483647 w 109"/>
                <a:gd name="T35" fmla="*/ 2147483647 h 117"/>
                <a:gd name="T36" fmla="*/ 2147483647 w 109"/>
                <a:gd name="T37" fmla="*/ 2147483647 h 117"/>
                <a:gd name="T38" fmla="*/ 2147483647 w 109"/>
                <a:gd name="T39" fmla="*/ 2147483647 h 117"/>
                <a:gd name="T40" fmla="*/ 2147483647 w 109"/>
                <a:gd name="T41" fmla="*/ 2147483647 h 117"/>
                <a:gd name="T42" fmla="*/ 2147483647 w 109"/>
                <a:gd name="T43" fmla="*/ 2147483647 h 117"/>
                <a:gd name="T44" fmla="*/ 2147483647 w 109"/>
                <a:gd name="T45" fmla="*/ 2147483647 h 117"/>
                <a:gd name="T46" fmla="*/ 2147483647 w 109"/>
                <a:gd name="T47" fmla="*/ 2147483647 h 117"/>
                <a:gd name="T48" fmla="*/ 2147483647 w 109"/>
                <a:gd name="T49" fmla="*/ 2147483647 h 117"/>
                <a:gd name="T50" fmla="*/ 2147483647 w 109"/>
                <a:gd name="T51" fmla="*/ 2147483647 h 117"/>
                <a:gd name="T52" fmla="*/ 2147483647 w 109"/>
                <a:gd name="T53" fmla="*/ 2147483647 h 117"/>
                <a:gd name="T54" fmla="*/ 2147483647 w 109"/>
                <a:gd name="T55" fmla="*/ 2147483647 h 117"/>
                <a:gd name="T56" fmla="*/ 2147483647 w 109"/>
                <a:gd name="T57" fmla="*/ 2147483647 h 117"/>
                <a:gd name="T58" fmla="*/ 2147483647 w 109"/>
                <a:gd name="T59" fmla="*/ 2147483647 h 117"/>
                <a:gd name="T60" fmla="*/ 2147483647 w 109"/>
                <a:gd name="T61" fmla="*/ 2147483647 h 117"/>
                <a:gd name="T62" fmla="*/ 2147483647 w 109"/>
                <a:gd name="T63" fmla="*/ 2147483647 h 117"/>
                <a:gd name="T64" fmla="*/ 2147483647 w 109"/>
                <a:gd name="T65" fmla="*/ 2147483647 h 117"/>
                <a:gd name="T66" fmla="*/ 2147483647 w 109"/>
                <a:gd name="T67" fmla="*/ 2147483647 h 117"/>
                <a:gd name="T68" fmla="*/ 2147483647 w 109"/>
                <a:gd name="T69" fmla="*/ 2147483647 h 117"/>
                <a:gd name="T70" fmla="*/ 2147483647 w 109"/>
                <a:gd name="T71" fmla="*/ 2147483647 h 117"/>
                <a:gd name="T72" fmla="*/ 2147483647 w 109"/>
                <a:gd name="T73" fmla="*/ 2147483647 h 117"/>
                <a:gd name="T74" fmla="*/ 2147483647 w 109"/>
                <a:gd name="T75" fmla="*/ 2147483647 h 117"/>
                <a:gd name="T76" fmla="*/ 2147483647 w 109"/>
                <a:gd name="T77" fmla="*/ 2147483647 h 117"/>
                <a:gd name="T78" fmla="*/ 2147483647 w 109"/>
                <a:gd name="T79" fmla="*/ 2147483647 h 117"/>
                <a:gd name="T80" fmla="*/ 2147483647 w 109"/>
                <a:gd name="T81" fmla="*/ 2147483647 h 117"/>
                <a:gd name="T82" fmla="*/ 2147483647 w 109"/>
                <a:gd name="T83" fmla="*/ 2147483647 h 117"/>
                <a:gd name="T84" fmla="*/ 2147483647 w 109"/>
                <a:gd name="T85" fmla="*/ 2147483647 h 117"/>
                <a:gd name="T86" fmla="*/ 2147483647 w 109"/>
                <a:gd name="T87" fmla="*/ 2147483647 h 117"/>
                <a:gd name="T88" fmla="*/ 2147483647 w 109"/>
                <a:gd name="T89" fmla="*/ 2147483647 h 117"/>
                <a:gd name="T90" fmla="*/ 2147483647 w 109"/>
                <a:gd name="T91" fmla="*/ 2147483647 h 117"/>
                <a:gd name="T92" fmla="*/ 2147483647 w 109"/>
                <a:gd name="T93" fmla="*/ 2147483647 h 117"/>
                <a:gd name="T94" fmla="*/ 2147483647 w 109"/>
                <a:gd name="T95" fmla="*/ 2147483647 h 117"/>
                <a:gd name="T96" fmla="*/ 2147483647 w 109"/>
                <a:gd name="T97" fmla="*/ 2147483647 h 117"/>
                <a:gd name="T98" fmla="*/ 2147483647 w 109"/>
                <a:gd name="T99" fmla="*/ 2147483647 h 117"/>
                <a:gd name="T100" fmla="*/ 2147483647 w 109"/>
                <a:gd name="T101" fmla="*/ 2147483647 h 117"/>
                <a:gd name="T102" fmla="*/ 2147483647 w 109"/>
                <a:gd name="T103" fmla="*/ 2147483647 h 117"/>
                <a:gd name="T104" fmla="*/ 2147483647 w 109"/>
                <a:gd name="T105" fmla="*/ 2147483647 h 117"/>
                <a:gd name="T106" fmla="*/ 2147483647 w 109"/>
                <a:gd name="T107" fmla="*/ 2147483647 h 117"/>
                <a:gd name="T108" fmla="*/ 2147483647 w 109"/>
                <a:gd name="T109" fmla="*/ 2147483647 h 117"/>
                <a:gd name="T110" fmla="*/ 2147483647 w 109"/>
                <a:gd name="T111" fmla="*/ 2147483647 h 117"/>
                <a:gd name="T112" fmla="*/ 2147483647 w 109"/>
                <a:gd name="T113" fmla="*/ 2147483647 h 1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"/>
                <a:gd name="T172" fmla="*/ 0 h 117"/>
                <a:gd name="T173" fmla="*/ 109 w 109"/>
                <a:gd name="T174" fmla="*/ 117 h 11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" h="117">
                  <a:moveTo>
                    <a:pt x="28" y="98"/>
                  </a:moveTo>
                  <a:lnTo>
                    <a:pt x="27" y="98"/>
                  </a:lnTo>
                  <a:lnTo>
                    <a:pt x="26" y="98"/>
                  </a:lnTo>
                  <a:lnTo>
                    <a:pt x="25" y="98"/>
                  </a:lnTo>
                  <a:lnTo>
                    <a:pt x="24" y="98"/>
                  </a:lnTo>
                  <a:lnTo>
                    <a:pt x="24" y="97"/>
                  </a:lnTo>
                  <a:lnTo>
                    <a:pt x="23" y="96"/>
                  </a:lnTo>
                  <a:lnTo>
                    <a:pt x="22" y="97"/>
                  </a:lnTo>
                  <a:lnTo>
                    <a:pt x="22" y="98"/>
                  </a:lnTo>
                  <a:lnTo>
                    <a:pt x="21" y="100"/>
                  </a:lnTo>
                  <a:lnTo>
                    <a:pt x="20" y="99"/>
                  </a:lnTo>
                  <a:lnTo>
                    <a:pt x="19" y="96"/>
                  </a:lnTo>
                  <a:lnTo>
                    <a:pt x="18" y="96"/>
                  </a:lnTo>
                  <a:lnTo>
                    <a:pt x="17" y="96"/>
                  </a:lnTo>
                  <a:lnTo>
                    <a:pt x="14" y="95"/>
                  </a:lnTo>
                  <a:lnTo>
                    <a:pt x="9" y="93"/>
                  </a:lnTo>
                  <a:lnTo>
                    <a:pt x="6" y="92"/>
                  </a:lnTo>
                  <a:lnTo>
                    <a:pt x="4" y="91"/>
                  </a:lnTo>
                  <a:lnTo>
                    <a:pt x="4" y="89"/>
                  </a:lnTo>
                  <a:lnTo>
                    <a:pt x="3" y="87"/>
                  </a:lnTo>
                  <a:lnTo>
                    <a:pt x="1" y="81"/>
                  </a:lnTo>
                  <a:lnTo>
                    <a:pt x="1" y="79"/>
                  </a:lnTo>
                  <a:lnTo>
                    <a:pt x="1" y="77"/>
                  </a:lnTo>
                  <a:lnTo>
                    <a:pt x="1" y="75"/>
                  </a:lnTo>
                  <a:lnTo>
                    <a:pt x="1" y="73"/>
                  </a:lnTo>
                  <a:lnTo>
                    <a:pt x="1" y="72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0" y="61"/>
                  </a:lnTo>
                  <a:lnTo>
                    <a:pt x="1" y="61"/>
                  </a:lnTo>
                  <a:lnTo>
                    <a:pt x="2" y="60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9" y="60"/>
                  </a:lnTo>
                  <a:lnTo>
                    <a:pt x="10" y="60"/>
                  </a:lnTo>
                  <a:lnTo>
                    <a:pt x="11" y="60"/>
                  </a:lnTo>
                  <a:lnTo>
                    <a:pt x="12" y="60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9"/>
                  </a:lnTo>
                  <a:lnTo>
                    <a:pt x="13" y="60"/>
                  </a:lnTo>
                  <a:lnTo>
                    <a:pt x="13" y="61"/>
                  </a:lnTo>
                  <a:lnTo>
                    <a:pt x="14" y="62"/>
                  </a:lnTo>
                  <a:lnTo>
                    <a:pt x="15" y="63"/>
                  </a:lnTo>
                  <a:lnTo>
                    <a:pt x="15" y="64"/>
                  </a:lnTo>
                  <a:lnTo>
                    <a:pt x="17" y="65"/>
                  </a:lnTo>
                  <a:lnTo>
                    <a:pt x="18" y="65"/>
                  </a:lnTo>
                  <a:lnTo>
                    <a:pt x="19" y="64"/>
                  </a:lnTo>
                  <a:lnTo>
                    <a:pt x="20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1" y="60"/>
                  </a:lnTo>
                  <a:lnTo>
                    <a:pt x="22" y="60"/>
                  </a:lnTo>
                  <a:lnTo>
                    <a:pt x="22" y="61"/>
                  </a:lnTo>
                  <a:lnTo>
                    <a:pt x="22" y="62"/>
                  </a:lnTo>
                  <a:lnTo>
                    <a:pt x="22" y="64"/>
                  </a:lnTo>
                  <a:lnTo>
                    <a:pt x="23" y="64"/>
                  </a:lnTo>
                  <a:lnTo>
                    <a:pt x="24" y="64"/>
                  </a:lnTo>
                  <a:lnTo>
                    <a:pt x="25" y="64"/>
                  </a:lnTo>
                  <a:lnTo>
                    <a:pt x="26" y="64"/>
                  </a:lnTo>
                  <a:lnTo>
                    <a:pt x="27" y="63"/>
                  </a:lnTo>
                  <a:lnTo>
                    <a:pt x="27" y="62"/>
                  </a:lnTo>
                  <a:lnTo>
                    <a:pt x="28" y="63"/>
                  </a:lnTo>
                  <a:lnTo>
                    <a:pt x="29" y="62"/>
                  </a:lnTo>
                  <a:lnTo>
                    <a:pt x="30" y="60"/>
                  </a:lnTo>
                  <a:lnTo>
                    <a:pt x="31" y="58"/>
                  </a:lnTo>
                  <a:lnTo>
                    <a:pt x="32" y="57"/>
                  </a:lnTo>
                  <a:lnTo>
                    <a:pt x="33" y="56"/>
                  </a:lnTo>
                  <a:lnTo>
                    <a:pt x="34" y="49"/>
                  </a:lnTo>
                  <a:lnTo>
                    <a:pt x="36" y="43"/>
                  </a:lnTo>
                  <a:lnTo>
                    <a:pt x="35" y="43"/>
                  </a:lnTo>
                  <a:lnTo>
                    <a:pt x="34" y="43"/>
                  </a:lnTo>
                  <a:lnTo>
                    <a:pt x="33" y="42"/>
                  </a:lnTo>
                  <a:lnTo>
                    <a:pt x="32" y="41"/>
                  </a:lnTo>
                  <a:lnTo>
                    <a:pt x="32" y="40"/>
                  </a:lnTo>
                  <a:lnTo>
                    <a:pt x="31" y="40"/>
                  </a:lnTo>
                  <a:lnTo>
                    <a:pt x="30" y="41"/>
                  </a:lnTo>
                  <a:lnTo>
                    <a:pt x="29" y="42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7" y="37"/>
                  </a:lnTo>
                  <a:lnTo>
                    <a:pt x="25" y="37"/>
                  </a:lnTo>
                  <a:lnTo>
                    <a:pt x="24" y="38"/>
                  </a:lnTo>
                  <a:lnTo>
                    <a:pt x="24" y="40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4" y="44"/>
                  </a:lnTo>
                  <a:lnTo>
                    <a:pt x="23" y="46"/>
                  </a:lnTo>
                  <a:lnTo>
                    <a:pt x="22" y="43"/>
                  </a:lnTo>
                  <a:lnTo>
                    <a:pt x="21" y="41"/>
                  </a:lnTo>
                  <a:lnTo>
                    <a:pt x="20" y="40"/>
                  </a:lnTo>
                  <a:lnTo>
                    <a:pt x="19" y="39"/>
                  </a:lnTo>
                  <a:lnTo>
                    <a:pt x="19" y="38"/>
                  </a:lnTo>
                  <a:lnTo>
                    <a:pt x="19" y="37"/>
                  </a:lnTo>
                  <a:lnTo>
                    <a:pt x="19" y="36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2"/>
                  </a:lnTo>
                  <a:lnTo>
                    <a:pt x="19" y="31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1"/>
                  </a:lnTo>
                  <a:lnTo>
                    <a:pt x="24" y="31"/>
                  </a:lnTo>
                  <a:lnTo>
                    <a:pt x="25" y="31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4" y="30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7" y="30"/>
                  </a:lnTo>
                  <a:lnTo>
                    <a:pt x="27" y="29"/>
                  </a:lnTo>
                  <a:lnTo>
                    <a:pt x="28" y="29"/>
                  </a:lnTo>
                  <a:lnTo>
                    <a:pt x="29" y="29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5" y="26"/>
                  </a:lnTo>
                  <a:lnTo>
                    <a:pt x="35" y="25"/>
                  </a:lnTo>
                  <a:lnTo>
                    <a:pt x="36" y="25"/>
                  </a:lnTo>
                  <a:lnTo>
                    <a:pt x="36" y="24"/>
                  </a:lnTo>
                  <a:lnTo>
                    <a:pt x="37" y="25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8" y="29"/>
                  </a:lnTo>
                  <a:lnTo>
                    <a:pt x="39" y="30"/>
                  </a:lnTo>
                  <a:lnTo>
                    <a:pt x="41" y="33"/>
                  </a:lnTo>
                  <a:lnTo>
                    <a:pt x="42" y="32"/>
                  </a:lnTo>
                  <a:lnTo>
                    <a:pt x="43" y="31"/>
                  </a:lnTo>
                  <a:lnTo>
                    <a:pt x="44" y="31"/>
                  </a:lnTo>
                  <a:lnTo>
                    <a:pt x="44" y="30"/>
                  </a:lnTo>
                  <a:lnTo>
                    <a:pt x="43" y="27"/>
                  </a:lnTo>
                  <a:lnTo>
                    <a:pt x="42" y="25"/>
                  </a:lnTo>
                  <a:lnTo>
                    <a:pt x="41" y="23"/>
                  </a:lnTo>
                  <a:lnTo>
                    <a:pt x="42" y="22"/>
                  </a:lnTo>
                  <a:lnTo>
                    <a:pt x="43" y="22"/>
                  </a:lnTo>
                  <a:lnTo>
                    <a:pt x="44" y="22"/>
                  </a:lnTo>
                  <a:lnTo>
                    <a:pt x="44" y="21"/>
                  </a:lnTo>
                  <a:lnTo>
                    <a:pt x="46" y="21"/>
                  </a:lnTo>
                  <a:lnTo>
                    <a:pt x="46" y="20"/>
                  </a:lnTo>
                  <a:lnTo>
                    <a:pt x="47" y="18"/>
                  </a:lnTo>
                  <a:lnTo>
                    <a:pt x="44" y="14"/>
                  </a:lnTo>
                  <a:lnTo>
                    <a:pt x="43" y="12"/>
                  </a:lnTo>
                  <a:lnTo>
                    <a:pt x="43" y="8"/>
                  </a:lnTo>
                  <a:lnTo>
                    <a:pt x="42" y="3"/>
                  </a:lnTo>
                  <a:lnTo>
                    <a:pt x="42" y="1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6" y="9"/>
                  </a:lnTo>
                  <a:lnTo>
                    <a:pt x="46" y="10"/>
                  </a:lnTo>
                  <a:lnTo>
                    <a:pt x="48" y="12"/>
                  </a:lnTo>
                  <a:lnTo>
                    <a:pt x="49" y="13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1" y="16"/>
                  </a:lnTo>
                  <a:lnTo>
                    <a:pt x="50" y="16"/>
                  </a:lnTo>
                  <a:lnTo>
                    <a:pt x="51" y="16"/>
                  </a:lnTo>
                  <a:lnTo>
                    <a:pt x="52" y="16"/>
                  </a:lnTo>
                  <a:lnTo>
                    <a:pt x="51" y="16"/>
                  </a:lnTo>
                  <a:lnTo>
                    <a:pt x="52" y="16"/>
                  </a:lnTo>
                  <a:lnTo>
                    <a:pt x="53" y="16"/>
                  </a:lnTo>
                  <a:lnTo>
                    <a:pt x="54" y="16"/>
                  </a:lnTo>
                  <a:lnTo>
                    <a:pt x="54" y="17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3" y="18"/>
                  </a:lnTo>
                  <a:lnTo>
                    <a:pt x="54" y="18"/>
                  </a:lnTo>
                  <a:lnTo>
                    <a:pt x="55" y="17"/>
                  </a:lnTo>
                  <a:lnTo>
                    <a:pt x="56" y="16"/>
                  </a:lnTo>
                  <a:lnTo>
                    <a:pt x="56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63" y="16"/>
                  </a:lnTo>
                  <a:lnTo>
                    <a:pt x="63" y="17"/>
                  </a:lnTo>
                  <a:lnTo>
                    <a:pt x="64" y="19"/>
                  </a:lnTo>
                  <a:lnTo>
                    <a:pt x="64" y="20"/>
                  </a:lnTo>
                  <a:lnTo>
                    <a:pt x="64" y="22"/>
                  </a:lnTo>
                  <a:lnTo>
                    <a:pt x="64" y="23"/>
                  </a:lnTo>
                  <a:lnTo>
                    <a:pt x="64" y="25"/>
                  </a:lnTo>
                  <a:lnTo>
                    <a:pt x="65" y="25"/>
                  </a:lnTo>
                  <a:lnTo>
                    <a:pt x="65" y="24"/>
                  </a:lnTo>
                  <a:lnTo>
                    <a:pt x="67" y="25"/>
                  </a:lnTo>
                  <a:lnTo>
                    <a:pt x="69" y="25"/>
                  </a:lnTo>
                  <a:lnTo>
                    <a:pt x="69" y="26"/>
                  </a:lnTo>
                  <a:lnTo>
                    <a:pt x="70" y="26"/>
                  </a:lnTo>
                  <a:lnTo>
                    <a:pt x="71" y="25"/>
                  </a:lnTo>
                  <a:lnTo>
                    <a:pt x="72" y="24"/>
                  </a:lnTo>
                  <a:lnTo>
                    <a:pt x="73" y="23"/>
                  </a:lnTo>
                  <a:lnTo>
                    <a:pt x="73" y="22"/>
                  </a:lnTo>
                  <a:lnTo>
                    <a:pt x="73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7" y="21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1"/>
                  </a:lnTo>
                  <a:lnTo>
                    <a:pt x="80" y="21"/>
                  </a:lnTo>
                  <a:lnTo>
                    <a:pt x="81" y="21"/>
                  </a:lnTo>
                  <a:lnTo>
                    <a:pt x="82" y="19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2" y="15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3"/>
                  </a:lnTo>
                  <a:lnTo>
                    <a:pt x="86" y="13"/>
                  </a:lnTo>
                  <a:lnTo>
                    <a:pt x="86" y="14"/>
                  </a:lnTo>
                  <a:lnTo>
                    <a:pt x="85" y="16"/>
                  </a:lnTo>
                  <a:lnTo>
                    <a:pt x="84" y="18"/>
                  </a:lnTo>
                  <a:lnTo>
                    <a:pt x="83" y="20"/>
                  </a:lnTo>
                  <a:lnTo>
                    <a:pt x="83" y="22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6" y="26"/>
                  </a:lnTo>
                  <a:lnTo>
                    <a:pt x="86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90" y="30"/>
                  </a:lnTo>
                  <a:lnTo>
                    <a:pt x="90" y="31"/>
                  </a:lnTo>
                  <a:lnTo>
                    <a:pt x="89" y="33"/>
                  </a:lnTo>
                  <a:lnTo>
                    <a:pt x="90" y="33"/>
                  </a:lnTo>
                  <a:lnTo>
                    <a:pt x="91" y="32"/>
                  </a:lnTo>
                  <a:lnTo>
                    <a:pt x="92" y="31"/>
                  </a:lnTo>
                  <a:lnTo>
                    <a:pt x="93" y="31"/>
                  </a:lnTo>
                  <a:lnTo>
                    <a:pt x="93" y="32"/>
                  </a:lnTo>
                  <a:lnTo>
                    <a:pt x="93" y="33"/>
                  </a:lnTo>
                  <a:lnTo>
                    <a:pt x="92" y="34"/>
                  </a:lnTo>
                  <a:lnTo>
                    <a:pt x="92" y="35"/>
                  </a:lnTo>
                  <a:lnTo>
                    <a:pt x="93" y="37"/>
                  </a:lnTo>
                  <a:lnTo>
                    <a:pt x="94" y="37"/>
                  </a:lnTo>
                  <a:lnTo>
                    <a:pt x="96" y="37"/>
                  </a:lnTo>
                  <a:lnTo>
                    <a:pt x="96" y="38"/>
                  </a:lnTo>
                  <a:lnTo>
                    <a:pt x="95" y="40"/>
                  </a:lnTo>
                  <a:lnTo>
                    <a:pt x="96" y="40"/>
                  </a:lnTo>
                  <a:lnTo>
                    <a:pt x="99" y="41"/>
                  </a:lnTo>
                  <a:lnTo>
                    <a:pt x="99" y="42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7" y="46"/>
                  </a:lnTo>
                  <a:lnTo>
                    <a:pt x="97" y="47"/>
                  </a:lnTo>
                  <a:lnTo>
                    <a:pt x="96" y="47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4" y="53"/>
                  </a:lnTo>
                  <a:lnTo>
                    <a:pt x="94" y="54"/>
                  </a:lnTo>
                  <a:lnTo>
                    <a:pt x="92" y="55"/>
                  </a:lnTo>
                  <a:lnTo>
                    <a:pt x="91" y="56"/>
                  </a:lnTo>
                  <a:lnTo>
                    <a:pt x="90" y="57"/>
                  </a:lnTo>
                  <a:lnTo>
                    <a:pt x="88" y="57"/>
                  </a:lnTo>
                  <a:lnTo>
                    <a:pt x="87" y="59"/>
                  </a:lnTo>
                  <a:lnTo>
                    <a:pt x="86" y="60"/>
                  </a:lnTo>
                  <a:lnTo>
                    <a:pt x="86" y="59"/>
                  </a:lnTo>
                  <a:lnTo>
                    <a:pt x="84" y="59"/>
                  </a:lnTo>
                  <a:lnTo>
                    <a:pt x="83" y="59"/>
                  </a:lnTo>
                  <a:lnTo>
                    <a:pt x="83" y="60"/>
                  </a:lnTo>
                  <a:lnTo>
                    <a:pt x="83" y="61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4" y="64"/>
                  </a:lnTo>
                  <a:lnTo>
                    <a:pt x="85" y="65"/>
                  </a:lnTo>
                  <a:lnTo>
                    <a:pt x="86" y="65"/>
                  </a:lnTo>
                  <a:lnTo>
                    <a:pt x="85" y="66"/>
                  </a:lnTo>
                  <a:lnTo>
                    <a:pt x="84" y="66"/>
                  </a:lnTo>
                  <a:lnTo>
                    <a:pt x="83" y="65"/>
                  </a:lnTo>
                  <a:lnTo>
                    <a:pt x="83" y="66"/>
                  </a:lnTo>
                  <a:lnTo>
                    <a:pt x="83" y="67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5" y="66"/>
                  </a:lnTo>
                  <a:lnTo>
                    <a:pt x="86" y="67"/>
                  </a:lnTo>
                  <a:lnTo>
                    <a:pt x="86" y="68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89" y="68"/>
                  </a:lnTo>
                  <a:lnTo>
                    <a:pt x="89" y="69"/>
                  </a:lnTo>
                  <a:lnTo>
                    <a:pt x="88" y="70"/>
                  </a:lnTo>
                  <a:lnTo>
                    <a:pt x="89" y="72"/>
                  </a:lnTo>
                  <a:lnTo>
                    <a:pt x="89" y="73"/>
                  </a:lnTo>
                  <a:lnTo>
                    <a:pt x="90" y="73"/>
                  </a:lnTo>
                  <a:lnTo>
                    <a:pt x="92" y="72"/>
                  </a:lnTo>
                  <a:lnTo>
                    <a:pt x="93" y="71"/>
                  </a:lnTo>
                  <a:lnTo>
                    <a:pt x="95" y="71"/>
                  </a:lnTo>
                  <a:lnTo>
                    <a:pt x="95" y="70"/>
                  </a:lnTo>
                  <a:lnTo>
                    <a:pt x="95" y="69"/>
                  </a:lnTo>
                  <a:lnTo>
                    <a:pt x="96" y="67"/>
                  </a:lnTo>
                  <a:lnTo>
                    <a:pt x="97" y="66"/>
                  </a:lnTo>
                  <a:lnTo>
                    <a:pt x="97" y="65"/>
                  </a:lnTo>
                  <a:lnTo>
                    <a:pt x="98" y="64"/>
                  </a:lnTo>
                  <a:lnTo>
                    <a:pt x="99" y="64"/>
                  </a:lnTo>
                  <a:lnTo>
                    <a:pt x="100" y="64"/>
                  </a:lnTo>
                  <a:lnTo>
                    <a:pt x="100" y="65"/>
                  </a:lnTo>
                  <a:lnTo>
                    <a:pt x="101" y="66"/>
                  </a:lnTo>
                  <a:lnTo>
                    <a:pt x="103" y="67"/>
                  </a:lnTo>
                  <a:lnTo>
                    <a:pt x="102" y="67"/>
                  </a:lnTo>
                  <a:lnTo>
                    <a:pt x="102" y="68"/>
                  </a:lnTo>
                  <a:lnTo>
                    <a:pt x="101" y="69"/>
                  </a:lnTo>
                  <a:lnTo>
                    <a:pt x="101" y="70"/>
                  </a:lnTo>
                  <a:lnTo>
                    <a:pt x="101" y="71"/>
                  </a:lnTo>
                  <a:lnTo>
                    <a:pt x="104" y="70"/>
                  </a:lnTo>
                  <a:lnTo>
                    <a:pt x="104" y="71"/>
                  </a:lnTo>
                  <a:lnTo>
                    <a:pt x="106" y="72"/>
                  </a:lnTo>
                  <a:lnTo>
                    <a:pt x="108" y="70"/>
                  </a:lnTo>
                  <a:lnTo>
                    <a:pt x="109" y="71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7" y="77"/>
                  </a:lnTo>
                  <a:lnTo>
                    <a:pt x="106" y="78"/>
                  </a:lnTo>
                  <a:lnTo>
                    <a:pt x="106" y="79"/>
                  </a:lnTo>
                  <a:lnTo>
                    <a:pt x="107" y="80"/>
                  </a:lnTo>
                  <a:lnTo>
                    <a:pt x="108" y="81"/>
                  </a:lnTo>
                  <a:lnTo>
                    <a:pt x="107" y="82"/>
                  </a:lnTo>
                  <a:lnTo>
                    <a:pt x="107" y="83"/>
                  </a:lnTo>
                  <a:lnTo>
                    <a:pt x="106" y="83"/>
                  </a:lnTo>
                  <a:lnTo>
                    <a:pt x="106" y="84"/>
                  </a:lnTo>
                  <a:lnTo>
                    <a:pt x="107" y="85"/>
                  </a:lnTo>
                  <a:lnTo>
                    <a:pt x="107" y="86"/>
                  </a:lnTo>
                  <a:lnTo>
                    <a:pt x="106" y="87"/>
                  </a:lnTo>
                  <a:lnTo>
                    <a:pt x="105" y="88"/>
                  </a:lnTo>
                  <a:lnTo>
                    <a:pt x="105" y="91"/>
                  </a:lnTo>
                  <a:lnTo>
                    <a:pt x="105" y="92"/>
                  </a:lnTo>
                  <a:lnTo>
                    <a:pt x="103" y="91"/>
                  </a:lnTo>
                  <a:lnTo>
                    <a:pt x="103" y="90"/>
                  </a:lnTo>
                  <a:lnTo>
                    <a:pt x="101" y="90"/>
                  </a:lnTo>
                  <a:lnTo>
                    <a:pt x="100" y="91"/>
                  </a:lnTo>
                  <a:lnTo>
                    <a:pt x="99" y="92"/>
                  </a:lnTo>
                  <a:lnTo>
                    <a:pt x="98" y="92"/>
                  </a:lnTo>
                  <a:lnTo>
                    <a:pt x="96" y="92"/>
                  </a:lnTo>
                  <a:lnTo>
                    <a:pt x="93" y="93"/>
                  </a:lnTo>
                  <a:lnTo>
                    <a:pt x="91" y="94"/>
                  </a:lnTo>
                  <a:lnTo>
                    <a:pt x="90" y="94"/>
                  </a:lnTo>
                  <a:lnTo>
                    <a:pt x="89" y="94"/>
                  </a:lnTo>
                  <a:lnTo>
                    <a:pt x="88" y="93"/>
                  </a:lnTo>
                  <a:lnTo>
                    <a:pt x="88" y="94"/>
                  </a:lnTo>
                  <a:lnTo>
                    <a:pt x="87" y="95"/>
                  </a:lnTo>
                  <a:lnTo>
                    <a:pt x="86" y="95"/>
                  </a:lnTo>
                  <a:lnTo>
                    <a:pt x="85" y="96"/>
                  </a:lnTo>
                  <a:lnTo>
                    <a:pt x="85" y="97"/>
                  </a:lnTo>
                  <a:lnTo>
                    <a:pt x="85" y="98"/>
                  </a:lnTo>
                  <a:lnTo>
                    <a:pt x="84" y="99"/>
                  </a:lnTo>
                  <a:lnTo>
                    <a:pt x="83" y="100"/>
                  </a:lnTo>
                  <a:lnTo>
                    <a:pt x="83" y="101"/>
                  </a:lnTo>
                  <a:lnTo>
                    <a:pt x="82" y="101"/>
                  </a:lnTo>
                  <a:lnTo>
                    <a:pt x="82" y="102"/>
                  </a:lnTo>
                  <a:lnTo>
                    <a:pt x="81" y="103"/>
                  </a:lnTo>
                  <a:lnTo>
                    <a:pt x="81" y="104"/>
                  </a:lnTo>
                  <a:lnTo>
                    <a:pt x="81" y="105"/>
                  </a:lnTo>
                  <a:lnTo>
                    <a:pt x="81" y="106"/>
                  </a:lnTo>
                  <a:lnTo>
                    <a:pt x="81" y="107"/>
                  </a:lnTo>
                  <a:lnTo>
                    <a:pt x="80" y="108"/>
                  </a:lnTo>
                  <a:lnTo>
                    <a:pt x="79" y="109"/>
                  </a:lnTo>
                  <a:lnTo>
                    <a:pt x="78" y="108"/>
                  </a:lnTo>
                  <a:lnTo>
                    <a:pt x="77" y="108"/>
                  </a:lnTo>
                  <a:lnTo>
                    <a:pt x="77" y="109"/>
                  </a:lnTo>
                  <a:lnTo>
                    <a:pt x="77" y="110"/>
                  </a:lnTo>
                  <a:lnTo>
                    <a:pt x="76" y="111"/>
                  </a:lnTo>
                  <a:lnTo>
                    <a:pt x="75" y="110"/>
                  </a:lnTo>
                  <a:lnTo>
                    <a:pt x="74" y="111"/>
                  </a:lnTo>
                  <a:lnTo>
                    <a:pt x="75" y="111"/>
                  </a:lnTo>
                  <a:lnTo>
                    <a:pt x="75" y="112"/>
                  </a:lnTo>
                  <a:lnTo>
                    <a:pt x="74" y="112"/>
                  </a:lnTo>
                  <a:lnTo>
                    <a:pt x="72" y="113"/>
                  </a:lnTo>
                  <a:lnTo>
                    <a:pt x="72" y="114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69" y="116"/>
                  </a:lnTo>
                  <a:lnTo>
                    <a:pt x="68" y="116"/>
                  </a:lnTo>
                  <a:lnTo>
                    <a:pt x="67" y="115"/>
                  </a:lnTo>
                  <a:lnTo>
                    <a:pt x="66" y="115"/>
                  </a:lnTo>
                  <a:lnTo>
                    <a:pt x="66" y="114"/>
                  </a:lnTo>
                  <a:lnTo>
                    <a:pt x="65" y="114"/>
                  </a:lnTo>
                  <a:lnTo>
                    <a:pt x="65" y="115"/>
                  </a:lnTo>
                  <a:lnTo>
                    <a:pt x="64" y="115"/>
                  </a:lnTo>
                  <a:lnTo>
                    <a:pt x="64" y="116"/>
                  </a:lnTo>
                  <a:lnTo>
                    <a:pt x="63" y="116"/>
                  </a:lnTo>
                  <a:lnTo>
                    <a:pt x="62" y="117"/>
                  </a:lnTo>
                  <a:lnTo>
                    <a:pt x="61" y="117"/>
                  </a:lnTo>
                  <a:lnTo>
                    <a:pt x="60" y="117"/>
                  </a:lnTo>
                  <a:lnTo>
                    <a:pt x="58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57" y="113"/>
                  </a:lnTo>
                  <a:lnTo>
                    <a:pt x="56" y="113"/>
                  </a:lnTo>
                  <a:lnTo>
                    <a:pt x="55" y="114"/>
                  </a:lnTo>
                  <a:lnTo>
                    <a:pt x="54" y="115"/>
                  </a:lnTo>
                  <a:lnTo>
                    <a:pt x="53" y="115"/>
                  </a:lnTo>
                  <a:lnTo>
                    <a:pt x="52" y="115"/>
                  </a:lnTo>
                  <a:lnTo>
                    <a:pt x="52" y="114"/>
                  </a:lnTo>
                  <a:lnTo>
                    <a:pt x="52" y="115"/>
                  </a:lnTo>
                  <a:lnTo>
                    <a:pt x="51" y="116"/>
                  </a:lnTo>
                  <a:lnTo>
                    <a:pt x="50" y="116"/>
                  </a:lnTo>
                  <a:lnTo>
                    <a:pt x="49" y="115"/>
                  </a:lnTo>
                  <a:lnTo>
                    <a:pt x="47" y="114"/>
                  </a:lnTo>
                  <a:lnTo>
                    <a:pt x="46" y="113"/>
                  </a:lnTo>
                  <a:lnTo>
                    <a:pt x="45" y="113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43" y="111"/>
                  </a:lnTo>
                  <a:lnTo>
                    <a:pt x="43" y="109"/>
                  </a:lnTo>
                  <a:lnTo>
                    <a:pt x="43" y="106"/>
                  </a:lnTo>
                  <a:lnTo>
                    <a:pt x="43" y="104"/>
                  </a:lnTo>
                  <a:lnTo>
                    <a:pt x="44" y="103"/>
                  </a:lnTo>
                  <a:lnTo>
                    <a:pt x="43" y="103"/>
                  </a:lnTo>
                  <a:lnTo>
                    <a:pt x="44" y="103"/>
                  </a:lnTo>
                  <a:lnTo>
                    <a:pt x="43" y="103"/>
                  </a:lnTo>
                  <a:lnTo>
                    <a:pt x="41" y="103"/>
                  </a:lnTo>
                  <a:lnTo>
                    <a:pt x="40" y="103"/>
                  </a:lnTo>
                  <a:lnTo>
                    <a:pt x="39" y="103"/>
                  </a:lnTo>
                  <a:lnTo>
                    <a:pt x="39" y="101"/>
                  </a:lnTo>
                  <a:lnTo>
                    <a:pt x="39" y="97"/>
                  </a:lnTo>
                  <a:lnTo>
                    <a:pt x="38" y="96"/>
                  </a:lnTo>
                  <a:lnTo>
                    <a:pt x="37" y="97"/>
                  </a:lnTo>
                  <a:lnTo>
                    <a:pt x="37" y="96"/>
                  </a:lnTo>
                  <a:lnTo>
                    <a:pt x="36" y="97"/>
                  </a:lnTo>
                  <a:lnTo>
                    <a:pt x="35" y="97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31" y="99"/>
                  </a:lnTo>
                  <a:lnTo>
                    <a:pt x="30" y="98"/>
                  </a:lnTo>
                  <a:lnTo>
                    <a:pt x="29" y="98"/>
                  </a:lnTo>
                  <a:lnTo>
                    <a:pt x="28" y="9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6" name="Соединительная линия уступом 5"/>
          <p:cNvCxnSpPr>
            <a:stCxn id="75" idx="1"/>
            <a:endCxn id="86" idx="0"/>
          </p:cNvCxnSpPr>
          <p:nvPr/>
        </p:nvCxnSpPr>
        <p:spPr>
          <a:xfrm rot="10800000" flipV="1">
            <a:off x="3660122" y="1426897"/>
            <a:ext cx="3072119" cy="216653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>
          <a:xfrm>
            <a:off x="6732240" y="1772816"/>
            <a:ext cx="2370856" cy="52354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Новошешминский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20.04.2016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Соединительная линия уступом 12"/>
          <p:cNvCxnSpPr>
            <a:stCxn id="96" idx="1"/>
            <a:endCxn id="81" idx="0"/>
          </p:cNvCxnSpPr>
          <p:nvPr/>
        </p:nvCxnSpPr>
        <p:spPr>
          <a:xfrm rot="10800000" flipV="1">
            <a:off x="4010462" y="2034586"/>
            <a:ext cx="2721778" cy="18061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59" idx="1"/>
            <a:endCxn id="80" idx="0"/>
          </p:cNvCxnSpPr>
          <p:nvPr/>
        </p:nvCxnSpPr>
        <p:spPr>
          <a:xfrm rot="10800000" flipV="1">
            <a:off x="4396804" y="2666267"/>
            <a:ext cx="2335437" cy="2415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Группа 41"/>
          <p:cNvGrpSpPr/>
          <p:nvPr/>
        </p:nvGrpSpPr>
        <p:grpSpPr>
          <a:xfrm>
            <a:off x="4173631" y="2815444"/>
            <a:ext cx="693350" cy="511768"/>
            <a:chOff x="4173631" y="2815444"/>
            <a:chExt cx="693350" cy="51176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0" name="Овал 79"/>
            <p:cNvSpPr/>
            <p:nvPr/>
          </p:nvSpPr>
          <p:spPr>
            <a:xfrm>
              <a:off x="4231715" y="2907787"/>
              <a:ext cx="330175" cy="301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4173631" y="2815444"/>
              <a:ext cx="693350" cy="511768"/>
            </a:xfrm>
            <a:custGeom>
              <a:avLst/>
              <a:gdLst>
                <a:gd name="T0" fmla="*/ 2147483647 w 118"/>
                <a:gd name="T1" fmla="*/ 2147483647 h 91"/>
                <a:gd name="T2" fmla="*/ 0 w 118"/>
                <a:gd name="T3" fmla="*/ 2147483647 h 91"/>
                <a:gd name="T4" fmla="*/ 2147483647 w 118"/>
                <a:gd name="T5" fmla="*/ 2147483647 h 91"/>
                <a:gd name="T6" fmla="*/ 2147483647 w 118"/>
                <a:gd name="T7" fmla="*/ 2147483647 h 91"/>
                <a:gd name="T8" fmla="*/ 2147483647 w 118"/>
                <a:gd name="T9" fmla="*/ 2147483647 h 91"/>
                <a:gd name="T10" fmla="*/ 2147483647 w 118"/>
                <a:gd name="T11" fmla="*/ 2147483647 h 91"/>
                <a:gd name="T12" fmla="*/ 2147483647 w 118"/>
                <a:gd name="T13" fmla="*/ 2147483647 h 91"/>
                <a:gd name="T14" fmla="*/ 2147483647 w 118"/>
                <a:gd name="T15" fmla="*/ 2147483647 h 91"/>
                <a:gd name="T16" fmla="*/ 2147483647 w 118"/>
                <a:gd name="T17" fmla="*/ 2147483647 h 91"/>
                <a:gd name="T18" fmla="*/ 2147483647 w 118"/>
                <a:gd name="T19" fmla="*/ 2147483647 h 91"/>
                <a:gd name="T20" fmla="*/ 2147483647 w 118"/>
                <a:gd name="T21" fmla="*/ 2147483647 h 91"/>
                <a:gd name="T22" fmla="*/ 2147483647 w 118"/>
                <a:gd name="T23" fmla="*/ 2147483647 h 91"/>
                <a:gd name="T24" fmla="*/ 2147483647 w 118"/>
                <a:gd name="T25" fmla="*/ 2147483647 h 91"/>
                <a:gd name="T26" fmla="*/ 2147483647 w 118"/>
                <a:gd name="T27" fmla="*/ 2147483647 h 91"/>
                <a:gd name="T28" fmla="*/ 2147483647 w 118"/>
                <a:gd name="T29" fmla="*/ 2147483647 h 91"/>
                <a:gd name="T30" fmla="*/ 2147483647 w 118"/>
                <a:gd name="T31" fmla="*/ 2147483647 h 91"/>
                <a:gd name="T32" fmla="*/ 2147483647 w 118"/>
                <a:gd name="T33" fmla="*/ 2147483647 h 91"/>
                <a:gd name="T34" fmla="*/ 2147483647 w 118"/>
                <a:gd name="T35" fmla="*/ 2147483647 h 91"/>
                <a:gd name="T36" fmla="*/ 2147483647 w 118"/>
                <a:gd name="T37" fmla="*/ 2147483647 h 91"/>
                <a:gd name="T38" fmla="*/ 2147483647 w 118"/>
                <a:gd name="T39" fmla="*/ 2147483647 h 91"/>
                <a:gd name="T40" fmla="*/ 2147483647 w 118"/>
                <a:gd name="T41" fmla="*/ 2147483647 h 91"/>
                <a:gd name="T42" fmla="*/ 2147483647 w 118"/>
                <a:gd name="T43" fmla="*/ 2147483647 h 91"/>
                <a:gd name="T44" fmla="*/ 2147483647 w 118"/>
                <a:gd name="T45" fmla="*/ 2147483647 h 91"/>
                <a:gd name="T46" fmla="*/ 2147483647 w 118"/>
                <a:gd name="T47" fmla="*/ 2147483647 h 91"/>
                <a:gd name="T48" fmla="*/ 2147483647 w 118"/>
                <a:gd name="T49" fmla="*/ 2147483647 h 91"/>
                <a:gd name="T50" fmla="*/ 2147483647 w 118"/>
                <a:gd name="T51" fmla="*/ 2147483647 h 91"/>
                <a:gd name="T52" fmla="*/ 2147483647 w 118"/>
                <a:gd name="T53" fmla="*/ 2147483647 h 91"/>
                <a:gd name="T54" fmla="*/ 2147483647 w 118"/>
                <a:gd name="T55" fmla="*/ 2147483647 h 91"/>
                <a:gd name="T56" fmla="*/ 2147483647 w 118"/>
                <a:gd name="T57" fmla="*/ 2147483647 h 91"/>
                <a:gd name="T58" fmla="*/ 2147483647 w 118"/>
                <a:gd name="T59" fmla="*/ 2147483647 h 91"/>
                <a:gd name="T60" fmla="*/ 2147483647 w 118"/>
                <a:gd name="T61" fmla="*/ 2147483647 h 91"/>
                <a:gd name="T62" fmla="*/ 2147483647 w 118"/>
                <a:gd name="T63" fmla="*/ 2147483647 h 91"/>
                <a:gd name="T64" fmla="*/ 2147483647 w 118"/>
                <a:gd name="T65" fmla="*/ 2147483647 h 91"/>
                <a:gd name="T66" fmla="*/ 2147483647 w 118"/>
                <a:gd name="T67" fmla="*/ 2147483647 h 91"/>
                <a:gd name="T68" fmla="*/ 2147483647 w 118"/>
                <a:gd name="T69" fmla="*/ 2147483647 h 91"/>
                <a:gd name="T70" fmla="*/ 2147483647 w 118"/>
                <a:gd name="T71" fmla="*/ 2147483647 h 91"/>
                <a:gd name="T72" fmla="*/ 2147483647 w 118"/>
                <a:gd name="T73" fmla="*/ 2147483647 h 91"/>
                <a:gd name="T74" fmla="*/ 2147483647 w 118"/>
                <a:gd name="T75" fmla="*/ 2147483647 h 91"/>
                <a:gd name="T76" fmla="*/ 2147483647 w 118"/>
                <a:gd name="T77" fmla="*/ 2147483647 h 91"/>
                <a:gd name="T78" fmla="*/ 2147483647 w 118"/>
                <a:gd name="T79" fmla="*/ 2147483647 h 91"/>
                <a:gd name="T80" fmla="*/ 2147483647 w 118"/>
                <a:gd name="T81" fmla="*/ 2147483647 h 91"/>
                <a:gd name="T82" fmla="*/ 2147483647 w 118"/>
                <a:gd name="T83" fmla="*/ 2147483647 h 91"/>
                <a:gd name="T84" fmla="*/ 2147483647 w 118"/>
                <a:gd name="T85" fmla="*/ 2147483647 h 91"/>
                <a:gd name="T86" fmla="*/ 2147483647 w 118"/>
                <a:gd name="T87" fmla="*/ 2147483647 h 91"/>
                <a:gd name="T88" fmla="*/ 2147483647 w 118"/>
                <a:gd name="T89" fmla="*/ 0 h 91"/>
                <a:gd name="T90" fmla="*/ 2147483647 w 118"/>
                <a:gd name="T91" fmla="*/ 2147483647 h 91"/>
                <a:gd name="T92" fmla="*/ 2147483647 w 118"/>
                <a:gd name="T93" fmla="*/ 2147483647 h 91"/>
                <a:gd name="T94" fmla="*/ 2147483647 w 118"/>
                <a:gd name="T95" fmla="*/ 2147483647 h 91"/>
                <a:gd name="T96" fmla="*/ 2147483647 w 118"/>
                <a:gd name="T97" fmla="*/ 2147483647 h 91"/>
                <a:gd name="T98" fmla="*/ 2147483647 w 118"/>
                <a:gd name="T99" fmla="*/ 2147483647 h 91"/>
                <a:gd name="T100" fmla="*/ 2147483647 w 118"/>
                <a:gd name="T101" fmla="*/ 2147483647 h 91"/>
                <a:gd name="T102" fmla="*/ 2147483647 w 118"/>
                <a:gd name="T103" fmla="*/ 2147483647 h 91"/>
                <a:gd name="T104" fmla="*/ 2147483647 w 118"/>
                <a:gd name="T105" fmla="*/ 2147483647 h 91"/>
                <a:gd name="T106" fmla="*/ 2147483647 w 118"/>
                <a:gd name="T107" fmla="*/ 2147483647 h 91"/>
                <a:gd name="T108" fmla="*/ 2147483647 w 118"/>
                <a:gd name="T109" fmla="*/ 2147483647 h 91"/>
                <a:gd name="T110" fmla="*/ 2147483647 w 118"/>
                <a:gd name="T111" fmla="*/ 2147483647 h 91"/>
                <a:gd name="T112" fmla="*/ 2147483647 w 118"/>
                <a:gd name="T113" fmla="*/ 2147483647 h 91"/>
                <a:gd name="T114" fmla="*/ 2147483647 w 118"/>
                <a:gd name="T115" fmla="*/ 2147483647 h 91"/>
                <a:gd name="T116" fmla="*/ 2147483647 w 118"/>
                <a:gd name="T117" fmla="*/ 2147483647 h 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91"/>
                <a:gd name="T179" fmla="*/ 118 w 118"/>
                <a:gd name="T180" fmla="*/ 91 h 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91">
                  <a:moveTo>
                    <a:pt x="3" y="58"/>
                  </a:moveTo>
                  <a:lnTo>
                    <a:pt x="3" y="58"/>
                  </a:lnTo>
                  <a:lnTo>
                    <a:pt x="3" y="60"/>
                  </a:lnTo>
                  <a:lnTo>
                    <a:pt x="2" y="62"/>
                  </a:lnTo>
                  <a:lnTo>
                    <a:pt x="2" y="63"/>
                  </a:lnTo>
                  <a:lnTo>
                    <a:pt x="1" y="64"/>
                  </a:lnTo>
                  <a:lnTo>
                    <a:pt x="1" y="65"/>
                  </a:lnTo>
                  <a:lnTo>
                    <a:pt x="1" y="66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67"/>
                  </a:lnTo>
                  <a:lnTo>
                    <a:pt x="2" y="68"/>
                  </a:lnTo>
                  <a:lnTo>
                    <a:pt x="2" y="69"/>
                  </a:lnTo>
                  <a:lnTo>
                    <a:pt x="2" y="70"/>
                  </a:lnTo>
                  <a:lnTo>
                    <a:pt x="3" y="70"/>
                  </a:lnTo>
                  <a:lnTo>
                    <a:pt x="3" y="71"/>
                  </a:lnTo>
                  <a:lnTo>
                    <a:pt x="3" y="72"/>
                  </a:lnTo>
                  <a:lnTo>
                    <a:pt x="5" y="74"/>
                  </a:lnTo>
                  <a:lnTo>
                    <a:pt x="5" y="75"/>
                  </a:lnTo>
                  <a:lnTo>
                    <a:pt x="6" y="76"/>
                  </a:lnTo>
                  <a:lnTo>
                    <a:pt x="7" y="76"/>
                  </a:lnTo>
                  <a:lnTo>
                    <a:pt x="7" y="78"/>
                  </a:lnTo>
                  <a:lnTo>
                    <a:pt x="7" y="80"/>
                  </a:lnTo>
                  <a:lnTo>
                    <a:pt x="7" y="82"/>
                  </a:lnTo>
                  <a:lnTo>
                    <a:pt x="7" y="84"/>
                  </a:lnTo>
                  <a:lnTo>
                    <a:pt x="8" y="85"/>
                  </a:lnTo>
                  <a:lnTo>
                    <a:pt x="9" y="87"/>
                  </a:lnTo>
                  <a:lnTo>
                    <a:pt x="11" y="89"/>
                  </a:lnTo>
                  <a:lnTo>
                    <a:pt x="14" y="90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2" y="90"/>
                  </a:lnTo>
                  <a:lnTo>
                    <a:pt x="24" y="89"/>
                  </a:lnTo>
                  <a:lnTo>
                    <a:pt x="25" y="89"/>
                  </a:lnTo>
                  <a:lnTo>
                    <a:pt x="26" y="87"/>
                  </a:lnTo>
                  <a:lnTo>
                    <a:pt x="27" y="87"/>
                  </a:lnTo>
                  <a:lnTo>
                    <a:pt x="29" y="88"/>
                  </a:lnTo>
                  <a:lnTo>
                    <a:pt x="31" y="90"/>
                  </a:lnTo>
                  <a:lnTo>
                    <a:pt x="33" y="91"/>
                  </a:lnTo>
                  <a:lnTo>
                    <a:pt x="35" y="89"/>
                  </a:lnTo>
                  <a:lnTo>
                    <a:pt x="37" y="87"/>
                  </a:lnTo>
                  <a:lnTo>
                    <a:pt x="38" y="86"/>
                  </a:lnTo>
                  <a:lnTo>
                    <a:pt x="37" y="85"/>
                  </a:lnTo>
                  <a:lnTo>
                    <a:pt x="37" y="84"/>
                  </a:lnTo>
                  <a:lnTo>
                    <a:pt x="35" y="82"/>
                  </a:lnTo>
                  <a:lnTo>
                    <a:pt x="34" y="80"/>
                  </a:lnTo>
                  <a:lnTo>
                    <a:pt x="34" y="79"/>
                  </a:lnTo>
                  <a:lnTo>
                    <a:pt x="35" y="77"/>
                  </a:lnTo>
                  <a:lnTo>
                    <a:pt x="35" y="76"/>
                  </a:lnTo>
                  <a:lnTo>
                    <a:pt x="37" y="76"/>
                  </a:lnTo>
                  <a:lnTo>
                    <a:pt x="39" y="76"/>
                  </a:lnTo>
                  <a:lnTo>
                    <a:pt x="40" y="76"/>
                  </a:lnTo>
                  <a:lnTo>
                    <a:pt x="41" y="76"/>
                  </a:lnTo>
                  <a:lnTo>
                    <a:pt x="42" y="75"/>
                  </a:lnTo>
                  <a:lnTo>
                    <a:pt x="43" y="73"/>
                  </a:lnTo>
                  <a:lnTo>
                    <a:pt x="43" y="71"/>
                  </a:lnTo>
                  <a:lnTo>
                    <a:pt x="44" y="70"/>
                  </a:lnTo>
                  <a:lnTo>
                    <a:pt x="45" y="69"/>
                  </a:lnTo>
                  <a:lnTo>
                    <a:pt x="47" y="69"/>
                  </a:lnTo>
                  <a:lnTo>
                    <a:pt x="48" y="68"/>
                  </a:lnTo>
                  <a:lnTo>
                    <a:pt x="49" y="67"/>
                  </a:lnTo>
                  <a:lnTo>
                    <a:pt x="50" y="67"/>
                  </a:lnTo>
                  <a:lnTo>
                    <a:pt x="51" y="67"/>
                  </a:lnTo>
                  <a:lnTo>
                    <a:pt x="52" y="68"/>
                  </a:lnTo>
                  <a:lnTo>
                    <a:pt x="54" y="69"/>
                  </a:lnTo>
                  <a:lnTo>
                    <a:pt x="57" y="69"/>
                  </a:lnTo>
                  <a:lnTo>
                    <a:pt x="62" y="69"/>
                  </a:lnTo>
                  <a:lnTo>
                    <a:pt x="63" y="69"/>
                  </a:lnTo>
                  <a:lnTo>
                    <a:pt x="65" y="68"/>
                  </a:lnTo>
                  <a:lnTo>
                    <a:pt x="69" y="62"/>
                  </a:lnTo>
                  <a:lnTo>
                    <a:pt x="70" y="60"/>
                  </a:lnTo>
                  <a:lnTo>
                    <a:pt x="71" y="59"/>
                  </a:lnTo>
                  <a:lnTo>
                    <a:pt x="73" y="57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7" y="56"/>
                  </a:lnTo>
                  <a:lnTo>
                    <a:pt x="78" y="57"/>
                  </a:lnTo>
                  <a:lnTo>
                    <a:pt x="79" y="59"/>
                  </a:lnTo>
                  <a:lnTo>
                    <a:pt x="80" y="61"/>
                  </a:lnTo>
                  <a:lnTo>
                    <a:pt x="81" y="62"/>
                  </a:lnTo>
                  <a:lnTo>
                    <a:pt x="82" y="64"/>
                  </a:lnTo>
                  <a:lnTo>
                    <a:pt x="83" y="66"/>
                  </a:lnTo>
                  <a:lnTo>
                    <a:pt x="84" y="67"/>
                  </a:lnTo>
                  <a:lnTo>
                    <a:pt x="85" y="67"/>
                  </a:lnTo>
                  <a:lnTo>
                    <a:pt x="87" y="68"/>
                  </a:lnTo>
                  <a:lnTo>
                    <a:pt x="88" y="68"/>
                  </a:lnTo>
                  <a:lnTo>
                    <a:pt x="90" y="68"/>
                  </a:lnTo>
                  <a:lnTo>
                    <a:pt x="92" y="68"/>
                  </a:lnTo>
                  <a:lnTo>
                    <a:pt x="95" y="68"/>
                  </a:lnTo>
                  <a:lnTo>
                    <a:pt x="97" y="67"/>
                  </a:lnTo>
                  <a:lnTo>
                    <a:pt x="98" y="67"/>
                  </a:lnTo>
                  <a:lnTo>
                    <a:pt x="100" y="66"/>
                  </a:lnTo>
                  <a:lnTo>
                    <a:pt x="101" y="66"/>
                  </a:lnTo>
                  <a:lnTo>
                    <a:pt x="103" y="65"/>
                  </a:lnTo>
                  <a:lnTo>
                    <a:pt x="104" y="65"/>
                  </a:lnTo>
                  <a:lnTo>
                    <a:pt x="106" y="64"/>
                  </a:lnTo>
                  <a:lnTo>
                    <a:pt x="109" y="63"/>
                  </a:lnTo>
                  <a:lnTo>
                    <a:pt x="112" y="61"/>
                  </a:lnTo>
                  <a:lnTo>
                    <a:pt x="115" y="58"/>
                  </a:lnTo>
                  <a:lnTo>
                    <a:pt x="118" y="54"/>
                  </a:lnTo>
                  <a:lnTo>
                    <a:pt x="118" y="53"/>
                  </a:lnTo>
                  <a:lnTo>
                    <a:pt x="117" y="50"/>
                  </a:lnTo>
                  <a:lnTo>
                    <a:pt x="116" y="45"/>
                  </a:lnTo>
                  <a:lnTo>
                    <a:pt x="115" y="42"/>
                  </a:lnTo>
                  <a:lnTo>
                    <a:pt x="114" y="40"/>
                  </a:lnTo>
                  <a:lnTo>
                    <a:pt x="114" y="39"/>
                  </a:lnTo>
                  <a:lnTo>
                    <a:pt x="113" y="39"/>
                  </a:lnTo>
                  <a:lnTo>
                    <a:pt x="111" y="40"/>
                  </a:lnTo>
                  <a:lnTo>
                    <a:pt x="110" y="40"/>
                  </a:lnTo>
                  <a:lnTo>
                    <a:pt x="109" y="41"/>
                  </a:lnTo>
                  <a:lnTo>
                    <a:pt x="107" y="41"/>
                  </a:lnTo>
                  <a:lnTo>
                    <a:pt x="106" y="42"/>
                  </a:lnTo>
                  <a:lnTo>
                    <a:pt x="105" y="42"/>
                  </a:lnTo>
                  <a:lnTo>
                    <a:pt x="104" y="42"/>
                  </a:lnTo>
                  <a:lnTo>
                    <a:pt x="103" y="41"/>
                  </a:lnTo>
                  <a:lnTo>
                    <a:pt x="103" y="40"/>
                  </a:lnTo>
                  <a:lnTo>
                    <a:pt x="103" y="41"/>
                  </a:lnTo>
                  <a:lnTo>
                    <a:pt x="102" y="41"/>
                  </a:lnTo>
                  <a:lnTo>
                    <a:pt x="101" y="40"/>
                  </a:lnTo>
                  <a:lnTo>
                    <a:pt x="101" y="39"/>
                  </a:lnTo>
                  <a:lnTo>
                    <a:pt x="101" y="38"/>
                  </a:lnTo>
                  <a:lnTo>
                    <a:pt x="103" y="37"/>
                  </a:lnTo>
                  <a:lnTo>
                    <a:pt x="103" y="35"/>
                  </a:lnTo>
                  <a:lnTo>
                    <a:pt x="103" y="34"/>
                  </a:lnTo>
                  <a:lnTo>
                    <a:pt x="102" y="33"/>
                  </a:ln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8" y="32"/>
                  </a:lnTo>
                  <a:lnTo>
                    <a:pt x="97" y="31"/>
                  </a:lnTo>
                  <a:lnTo>
                    <a:pt x="97" y="30"/>
                  </a:lnTo>
                  <a:lnTo>
                    <a:pt x="95" y="28"/>
                  </a:lnTo>
                  <a:lnTo>
                    <a:pt x="95" y="27"/>
                  </a:lnTo>
                  <a:lnTo>
                    <a:pt x="93" y="27"/>
                  </a:lnTo>
                  <a:lnTo>
                    <a:pt x="92" y="26"/>
                  </a:lnTo>
                  <a:lnTo>
                    <a:pt x="91" y="26"/>
                  </a:lnTo>
                  <a:lnTo>
                    <a:pt x="90" y="26"/>
                  </a:lnTo>
                  <a:lnTo>
                    <a:pt x="89" y="26"/>
                  </a:lnTo>
                  <a:lnTo>
                    <a:pt x="88" y="25"/>
                  </a:lnTo>
                  <a:lnTo>
                    <a:pt x="88" y="24"/>
                  </a:lnTo>
                  <a:lnTo>
                    <a:pt x="88" y="23"/>
                  </a:lnTo>
                  <a:lnTo>
                    <a:pt x="87" y="22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84" y="21"/>
                  </a:lnTo>
                  <a:lnTo>
                    <a:pt x="82" y="21"/>
                  </a:lnTo>
                  <a:lnTo>
                    <a:pt x="82" y="20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2" y="17"/>
                  </a:lnTo>
                  <a:lnTo>
                    <a:pt x="81" y="16"/>
                  </a:lnTo>
                  <a:lnTo>
                    <a:pt x="80" y="15"/>
                  </a:lnTo>
                  <a:lnTo>
                    <a:pt x="80" y="14"/>
                  </a:lnTo>
                  <a:lnTo>
                    <a:pt x="79" y="14"/>
                  </a:lnTo>
                  <a:lnTo>
                    <a:pt x="78" y="14"/>
                  </a:lnTo>
                  <a:lnTo>
                    <a:pt x="77" y="14"/>
                  </a:lnTo>
                  <a:lnTo>
                    <a:pt x="76" y="15"/>
                  </a:lnTo>
                  <a:lnTo>
                    <a:pt x="74" y="16"/>
                  </a:lnTo>
                  <a:lnTo>
                    <a:pt x="71" y="16"/>
                  </a:lnTo>
                  <a:lnTo>
                    <a:pt x="70" y="15"/>
                  </a:lnTo>
                  <a:lnTo>
                    <a:pt x="68" y="14"/>
                  </a:lnTo>
                  <a:lnTo>
                    <a:pt x="67" y="13"/>
                  </a:lnTo>
                  <a:lnTo>
                    <a:pt x="67" y="12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3" y="13"/>
                  </a:lnTo>
                  <a:lnTo>
                    <a:pt x="62" y="14"/>
                  </a:lnTo>
                  <a:lnTo>
                    <a:pt x="60" y="13"/>
                  </a:lnTo>
                  <a:lnTo>
                    <a:pt x="59" y="13"/>
                  </a:lnTo>
                  <a:lnTo>
                    <a:pt x="58" y="12"/>
                  </a:lnTo>
                  <a:lnTo>
                    <a:pt x="56" y="11"/>
                  </a:lnTo>
                  <a:lnTo>
                    <a:pt x="57" y="11"/>
                  </a:lnTo>
                  <a:lnTo>
                    <a:pt x="58" y="10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6" y="8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1" y="11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6" y="20"/>
                  </a:lnTo>
                  <a:lnTo>
                    <a:pt x="45" y="21"/>
                  </a:lnTo>
                  <a:lnTo>
                    <a:pt x="43" y="20"/>
                  </a:lnTo>
                  <a:lnTo>
                    <a:pt x="42" y="13"/>
                  </a:lnTo>
                  <a:lnTo>
                    <a:pt x="44" y="11"/>
                  </a:lnTo>
                  <a:lnTo>
                    <a:pt x="45" y="10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2" y="10"/>
                  </a:lnTo>
                  <a:lnTo>
                    <a:pt x="41" y="10"/>
                  </a:lnTo>
                  <a:lnTo>
                    <a:pt x="40" y="9"/>
                  </a:lnTo>
                  <a:lnTo>
                    <a:pt x="39" y="10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8" y="6"/>
                  </a:lnTo>
                  <a:lnTo>
                    <a:pt x="39" y="5"/>
                  </a:lnTo>
                  <a:lnTo>
                    <a:pt x="42" y="6"/>
                  </a:lnTo>
                  <a:lnTo>
                    <a:pt x="42" y="3"/>
                  </a:lnTo>
                  <a:lnTo>
                    <a:pt x="42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7" y="1"/>
                  </a:lnTo>
                  <a:lnTo>
                    <a:pt x="36" y="1"/>
                  </a:lnTo>
                  <a:lnTo>
                    <a:pt x="36" y="2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7"/>
                  </a:lnTo>
                  <a:lnTo>
                    <a:pt x="36" y="8"/>
                  </a:lnTo>
                  <a:lnTo>
                    <a:pt x="35" y="9"/>
                  </a:lnTo>
                  <a:lnTo>
                    <a:pt x="34" y="9"/>
                  </a:lnTo>
                  <a:lnTo>
                    <a:pt x="33" y="9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1" y="7"/>
                  </a:lnTo>
                  <a:lnTo>
                    <a:pt x="30" y="4"/>
                  </a:lnTo>
                  <a:lnTo>
                    <a:pt x="28" y="3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6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23" y="6"/>
                  </a:lnTo>
                  <a:lnTo>
                    <a:pt x="21" y="7"/>
                  </a:lnTo>
                  <a:lnTo>
                    <a:pt x="20" y="7"/>
                  </a:lnTo>
                  <a:lnTo>
                    <a:pt x="19" y="4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6" y="2"/>
                  </a:lnTo>
                  <a:lnTo>
                    <a:pt x="16" y="3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2" y="7"/>
                  </a:lnTo>
                  <a:lnTo>
                    <a:pt x="11" y="10"/>
                  </a:lnTo>
                  <a:lnTo>
                    <a:pt x="9" y="11"/>
                  </a:lnTo>
                  <a:lnTo>
                    <a:pt x="8" y="11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3" y="12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6" y="22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6" y="33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6" y="44"/>
                  </a:lnTo>
                  <a:lnTo>
                    <a:pt x="5" y="45"/>
                  </a:lnTo>
                  <a:lnTo>
                    <a:pt x="5" y="47"/>
                  </a:lnTo>
                  <a:lnTo>
                    <a:pt x="5" y="49"/>
                  </a:lnTo>
                  <a:lnTo>
                    <a:pt x="6" y="50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3"/>
                  </a:lnTo>
                  <a:lnTo>
                    <a:pt x="4" y="55"/>
                  </a:lnTo>
                  <a:lnTo>
                    <a:pt x="3" y="55"/>
                  </a:lnTo>
                  <a:lnTo>
                    <a:pt x="3" y="57"/>
                  </a:lnTo>
                  <a:lnTo>
                    <a:pt x="3" y="5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46" name="Соединительная линия уступом 45"/>
          <p:cNvCxnSpPr>
            <a:stCxn id="51" idx="1"/>
            <a:endCxn id="78" idx="0"/>
          </p:cNvCxnSpPr>
          <p:nvPr/>
        </p:nvCxnSpPr>
        <p:spPr>
          <a:xfrm rot="10800000">
            <a:off x="5473296" y="3053121"/>
            <a:ext cx="1258944" cy="260535"/>
          </a:xfrm>
          <a:prstGeom prst="bentConnector4">
            <a:avLst>
              <a:gd name="adj1" fmla="val 39408"/>
              <a:gd name="adj2" fmla="val 56129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>
            <a:stCxn id="3" idx="1"/>
          </p:cNvCxnSpPr>
          <p:nvPr/>
        </p:nvCxnSpPr>
        <p:spPr>
          <a:xfrm rot="10800000">
            <a:off x="6014066" y="3459565"/>
            <a:ext cx="718174" cy="5104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Соединительная линия уступом 100"/>
          <p:cNvCxnSpPr>
            <a:stCxn id="54" idx="1"/>
            <a:endCxn id="4" idx="6"/>
          </p:cNvCxnSpPr>
          <p:nvPr/>
        </p:nvCxnSpPr>
        <p:spPr>
          <a:xfrm rot="10800000">
            <a:off x="5295890" y="3715454"/>
            <a:ext cx="1436353" cy="898435"/>
          </a:xfrm>
          <a:prstGeom prst="bentConnector3">
            <a:avLst>
              <a:gd name="adj1" fmla="val 37621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>
            <a:stCxn id="56" idx="1"/>
            <a:endCxn id="77" idx="6"/>
          </p:cNvCxnSpPr>
          <p:nvPr/>
        </p:nvCxnSpPr>
        <p:spPr>
          <a:xfrm rot="10800000">
            <a:off x="5717834" y="4183774"/>
            <a:ext cx="1014406" cy="1012915"/>
          </a:xfrm>
          <a:prstGeom prst="bentConnector3">
            <a:avLst>
              <a:gd name="adj1" fmla="val 61267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Соединительная линия уступом 112"/>
          <p:cNvCxnSpPr>
            <a:stCxn id="60" idx="1"/>
            <a:endCxn id="85" idx="6"/>
          </p:cNvCxnSpPr>
          <p:nvPr/>
        </p:nvCxnSpPr>
        <p:spPr>
          <a:xfrm rot="10800000">
            <a:off x="5755338" y="5006420"/>
            <a:ext cx="976903" cy="762841"/>
          </a:xfrm>
          <a:prstGeom prst="bentConnector3">
            <a:avLst>
              <a:gd name="adj1" fmla="val 76001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Соединительная линия уступом 115"/>
          <p:cNvCxnSpPr>
            <a:stCxn id="76" idx="1"/>
            <a:endCxn id="83" idx="4"/>
          </p:cNvCxnSpPr>
          <p:nvPr/>
        </p:nvCxnSpPr>
        <p:spPr>
          <a:xfrm rot="10800000">
            <a:off x="4786396" y="4761070"/>
            <a:ext cx="1945844" cy="159623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8" name="Прямоугольник 117"/>
          <p:cNvSpPr/>
          <p:nvPr/>
        </p:nvSpPr>
        <p:spPr>
          <a:xfrm>
            <a:off x="108262" y="1052736"/>
            <a:ext cx="212258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Арский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25.02.2016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07504" y="2132855"/>
            <a:ext cx="2119800" cy="46044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Верхне-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Услонский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20.05.2016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117600" y="1628799"/>
            <a:ext cx="2122589" cy="45376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Алексеевский </a:t>
            </a:r>
          </a:p>
          <a:p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уточняется</a:t>
            </a:r>
            <a:endParaRPr lang="ru-RU" sz="14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2" name="Соединительная линия уступом 121"/>
          <p:cNvCxnSpPr>
            <a:stCxn id="118" idx="3"/>
            <a:endCxn id="87" idx="0"/>
          </p:cNvCxnSpPr>
          <p:nvPr/>
        </p:nvCxnSpPr>
        <p:spPr>
          <a:xfrm>
            <a:off x="2230851" y="1304764"/>
            <a:ext cx="794279" cy="111015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Соединительная линия уступом 125"/>
          <p:cNvCxnSpPr>
            <a:stCxn id="120" idx="3"/>
            <a:endCxn id="90" idx="1"/>
          </p:cNvCxnSpPr>
          <p:nvPr/>
        </p:nvCxnSpPr>
        <p:spPr>
          <a:xfrm>
            <a:off x="2240189" y="1855684"/>
            <a:ext cx="592833" cy="185053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Соединительная линия уступом 128"/>
          <p:cNvCxnSpPr>
            <a:stCxn id="119" idx="3"/>
            <a:endCxn id="88" idx="7"/>
          </p:cNvCxnSpPr>
          <p:nvPr/>
        </p:nvCxnSpPr>
        <p:spPr>
          <a:xfrm>
            <a:off x="2227304" y="2363076"/>
            <a:ext cx="121637" cy="74843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Прямоугольник 130"/>
          <p:cNvSpPr/>
          <p:nvPr/>
        </p:nvSpPr>
        <p:spPr>
          <a:xfrm>
            <a:off x="107504" y="2636911"/>
            <a:ext cx="2122589" cy="47126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Буинский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20.05.2016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" name="Соединительная линия уступом 132"/>
          <p:cNvCxnSpPr>
            <a:stCxn id="131" idx="2"/>
            <a:endCxn id="95" idx="2"/>
          </p:cNvCxnSpPr>
          <p:nvPr/>
        </p:nvCxnSpPr>
        <p:spPr>
          <a:xfrm rot="16200000" flipH="1">
            <a:off x="836536" y="3440443"/>
            <a:ext cx="1015796" cy="35127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Прямоугольник 135"/>
          <p:cNvSpPr/>
          <p:nvPr/>
        </p:nvSpPr>
        <p:spPr>
          <a:xfrm>
            <a:off x="138781" y="4581128"/>
            <a:ext cx="2122589" cy="47154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Тетюшский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20.05.2016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Соединительная линия уступом 137"/>
          <p:cNvCxnSpPr>
            <a:stCxn id="136" idx="0"/>
            <a:endCxn id="94" idx="5"/>
          </p:cNvCxnSpPr>
          <p:nvPr/>
        </p:nvCxnSpPr>
        <p:spPr>
          <a:xfrm rot="5400000" flipH="1" flipV="1">
            <a:off x="1621036" y="4048600"/>
            <a:ext cx="111569" cy="95348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1" name="Прямоугольник 140"/>
          <p:cNvSpPr/>
          <p:nvPr/>
        </p:nvSpPr>
        <p:spPr>
          <a:xfrm>
            <a:off x="138781" y="5133231"/>
            <a:ext cx="2122589" cy="52769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Спасский 05.04.2016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47435" y="5733255"/>
            <a:ext cx="2122589" cy="504057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Алькеевский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05.04.2016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47435" y="6309320"/>
            <a:ext cx="2122589" cy="50063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Нурлатский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22.12.2015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5" name="Соединительная линия уступом 144"/>
          <p:cNvCxnSpPr>
            <a:stCxn id="141" idx="3"/>
            <a:endCxn id="93" idx="4"/>
          </p:cNvCxnSpPr>
          <p:nvPr/>
        </p:nvCxnSpPr>
        <p:spPr>
          <a:xfrm flipV="1">
            <a:off x="2261370" y="4230252"/>
            <a:ext cx="323034" cy="116682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Соединительная линия уступом 154"/>
          <p:cNvCxnSpPr>
            <a:stCxn id="142" idx="3"/>
            <a:endCxn id="92" idx="4"/>
          </p:cNvCxnSpPr>
          <p:nvPr/>
        </p:nvCxnSpPr>
        <p:spPr>
          <a:xfrm flipV="1">
            <a:off x="2270024" y="4498200"/>
            <a:ext cx="733039" cy="148708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Соединительная линия уступом 159"/>
          <p:cNvCxnSpPr>
            <a:stCxn id="143" idx="3"/>
            <a:endCxn id="91" idx="4"/>
          </p:cNvCxnSpPr>
          <p:nvPr/>
        </p:nvCxnSpPr>
        <p:spPr>
          <a:xfrm flipV="1">
            <a:off x="2270024" y="4838168"/>
            <a:ext cx="1235176" cy="172146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Freeform 28"/>
          <p:cNvSpPr>
            <a:spLocks/>
          </p:cNvSpPr>
          <p:nvPr/>
        </p:nvSpPr>
        <p:spPr bwMode="auto">
          <a:xfrm>
            <a:off x="2308090" y="3119597"/>
            <a:ext cx="738851" cy="679936"/>
          </a:xfrm>
          <a:custGeom>
            <a:avLst/>
            <a:gdLst>
              <a:gd name="T0" fmla="*/ 2147483647 w 126"/>
              <a:gd name="T1" fmla="*/ 2147483647 h 121"/>
              <a:gd name="T2" fmla="*/ 2147483647 w 126"/>
              <a:gd name="T3" fmla="*/ 2147483647 h 121"/>
              <a:gd name="T4" fmla="*/ 2147483647 w 126"/>
              <a:gd name="T5" fmla="*/ 2147483647 h 121"/>
              <a:gd name="T6" fmla="*/ 2147483647 w 126"/>
              <a:gd name="T7" fmla="*/ 2147483647 h 121"/>
              <a:gd name="T8" fmla="*/ 2147483647 w 126"/>
              <a:gd name="T9" fmla="*/ 2147483647 h 121"/>
              <a:gd name="T10" fmla="*/ 2147483647 w 126"/>
              <a:gd name="T11" fmla="*/ 2147483647 h 121"/>
              <a:gd name="T12" fmla="*/ 2147483647 w 126"/>
              <a:gd name="T13" fmla="*/ 2147483647 h 121"/>
              <a:gd name="T14" fmla="*/ 2147483647 w 126"/>
              <a:gd name="T15" fmla="*/ 2147483647 h 121"/>
              <a:gd name="T16" fmla="*/ 2147483647 w 126"/>
              <a:gd name="T17" fmla="*/ 2147483647 h 121"/>
              <a:gd name="T18" fmla="*/ 2147483647 w 126"/>
              <a:gd name="T19" fmla="*/ 2147483647 h 121"/>
              <a:gd name="T20" fmla="*/ 2147483647 w 126"/>
              <a:gd name="T21" fmla="*/ 2147483647 h 121"/>
              <a:gd name="T22" fmla="*/ 2147483647 w 126"/>
              <a:gd name="T23" fmla="*/ 2147483647 h 121"/>
              <a:gd name="T24" fmla="*/ 2147483647 w 126"/>
              <a:gd name="T25" fmla="*/ 2147483647 h 121"/>
              <a:gd name="T26" fmla="*/ 2147483647 w 126"/>
              <a:gd name="T27" fmla="*/ 2147483647 h 121"/>
              <a:gd name="T28" fmla="*/ 2147483647 w 126"/>
              <a:gd name="T29" fmla="*/ 2147483647 h 121"/>
              <a:gd name="T30" fmla="*/ 2147483647 w 126"/>
              <a:gd name="T31" fmla="*/ 2147483647 h 121"/>
              <a:gd name="T32" fmla="*/ 2147483647 w 126"/>
              <a:gd name="T33" fmla="*/ 2147483647 h 121"/>
              <a:gd name="T34" fmla="*/ 2147483647 w 126"/>
              <a:gd name="T35" fmla="*/ 2147483647 h 121"/>
              <a:gd name="T36" fmla="*/ 2147483647 w 126"/>
              <a:gd name="T37" fmla="*/ 2147483647 h 121"/>
              <a:gd name="T38" fmla="*/ 2147483647 w 126"/>
              <a:gd name="T39" fmla="*/ 2147483647 h 121"/>
              <a:gd name="T40" fmla="*/ 2147483647 w 126"/>
              <a:gd name="T41" fmla="*/ 2147483647 h 121"/>
              <a:gd name="T42" fmla="*/ 2147483647 w 126"/>
              <a:gd name="T43" fmla="*/ 2147483647 h 121"/>
              <a:gd name="T44" fmla="*/ 2147483647 w 126"/>
              <a:gd name="T45" fmla="*/ 2147483647 h 121"/>
              <a:gd name="T46" fmla="*/ 2147483647 w 126"/>
              <a:gd name="T47" fmla="*/ 2147483647 h 121"/>
              <a:gd name="T48" fmla="*/ 2147483647 w 126"/>
              <a:gd name="T49" fmla="*/ 2147483647 h 121"/>
              <a:gd name="T50" fmla="*/ 2147483647 w 126"/>
              <a:gd name="T51" fmla="*/ 2147483647 h 121"/>
              <a:gd name="T52" fmla="*/ 2147483647 w 126"/>
              <a:gd name="T53" fmla="*/ 2147483647 h 121"/>
              <a:gd name="T54" fmla="*/ 2147483647 w 126"/>
              <a:gd name="T55" fmla="*/ 2147483647 h 121"/>
              <a:gd name="T56" fmla="*/ 2147483647 w 126"/>
              <a:gd name="T57" fmla="*/ 2147483647 h 121"/>
              <a:gd name="T58" fmla="*/ 2147483647 w 126"/>
              <a:gd name="T59" fmla="*/ 2147483647 h 121"/>
              <a:gd name="T60" fmla="*/ 2147483647 w 126"/>
              <a:gd name="T61" fmla="*/ 2147483647 h 121"/>
              <a:gd name="T62" fmla="*/ 2147483647 w 126"/>
              <a:gd name="T63" fmla="*/ 2147483647 h 121"/>
              <a:gd name="T64" fmla="*/ 2147483647 w 126"/>
              <a:gd name="T65" fmla="*/ 2147483647 h 121"/>
              <a:gd name="T66" fmla="*/ 2147483647 w 126"/>
              <a:gd name="T67" fmla="*/ 2147483647 h 121"/>
              <a:gd name="T68" fmla="*/ 2147483647 w 126"/>
              <a:gd name="T69" fmla="*/ 2147483647 h 121"/>
              <a:gd name="T70" fmla="*/ 2147483647 w 126"/>
              <a:gd name="T71" fmla="*/ 2147483647 h 121"/>
              <a:gd name="T72" fmla="*/ 2147483647 w 126"/>
              <a:gd name="T73" fmla="*/ 2147483647 h 121"/>
              <a:gd name="T74" fmla="*/ 2147483647 w 126"/>
              <a:gd name="T75" fmla="*/ 2147483647 h 121"/>
              <a:gd name="T76" fmla="*/ 2147483647 w 126"/>
              <a:gd name="T77" fmla="*/ 2147483647 h 121"/>
              <a:gd name="T78" fmla="*/ 2147483647 w 126"/>
              <a:gd name="T79" fmla="*/ 2147483647 h 121"/>
              <a:gd name="T80" fmla="*/ 2147483647 w 126"/>
              <a:gd name="T81" fmla="*/ 2147483647 h 121"/>
              <a:gd name="T82" fmla="*/ 2147483647 w 126"/>
              <a:gd name="T83" fmla="*/ 2147483647 h 121"/>
              <a:gd name="T84" fmla="*/ 2147483647 w 126"/>
              <a:gd name="T85" fmla="*/ 2147483647 h 121"/>
              <a:gd name="T86" fmla="*/ 2147483647 w 126"/>
              <a:gd name="T87" fmla="*/ 2147483647 h 121"/>
              <a:gd name="T88" fmla="*/ 2147483647 w 126"/>
              <a:gd name="T89" fmla="*/ 2147483647 h 121"/>
              <a:gd name="T90" fmla="*/ 2147483647 w 126"/>
              <a:gd name="T91" fmla="*/ 2147483647 h 121"/>
              <a:gd name="T92" fmla="*/ 2147483647 w 126"/>
              <a:gd name="T93" fmla="*/ 2147483647 h 121"/>
              <a:gd name="T94" fmla="*/ 2147483647 w 126"/>
              <a:gd name="T95" fmla="*/ 2147483647 h 121"/>
              <a:gd name="T96" fmla="*/ 2147483647 w 126"/>
              <a:gd name="T97" fmla="*/ 2147483647 h 121"/>
              <a:gd name="T98" fmla="*/ 2147483647 w 126"/>
              <a:gd name="T99" fmla="*/ 2147483647 h 121"/>
              <a:gd name="T100" fmla="*/ 2147483647 w 126"/>
              <a:gd name="T101" fmla="*/ 2147483647 h 121"/>
              <a:gd name="T102" fmla="*/ 2147483647 w 126"/>
              <a:gd name="T103" fmla="*/ 2147483647 h 121"/>
              <a:gd name="T104" fmla="*/ 2147483647 w 126"/>
              <a:gd name="T105" fmla="*/ 2147483647 h 121"/>
              <a:gd name="T106" fmla="*/ 2147483647 w 126"/>
              <a:gd name="T107" fmla="*/ 2147483647 h 121"/>
              <a:gd name="T108" fmla="*/ 2147483647 w 126"/>
              <a:gd name="T109" fmla="*/ 0 h 121"/>
              <a:gd name="T110" fmla="*/ 2147483647 w 126"/>
              <a:gd name="T111" fmla="*/ 2147483647 h 121"/>
              <a:gd name="T112" fmla="*/ 2147483647 w 126"/>
              <a:gd name="T113" fmla="*/ 2147483647 h 121"/>
              <a:gd name="T114" fmla="*/ 2147483647 w 126"/>
              <a:gd name="T115" fmla="*/ 2147483647 h 121"/>
              <a:gd name="T116" fmla="*/ 2147483647 w 126"/>
              <a:gd name="T117" fmla="*/ 2147483647 h 12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6"/>
              <a:gd name="T178" fmla="*/ 0 h 121"/>
              <a:gd name="T179" fmla="*/ 126 w 126"/>
              <a:gd name="T180" fmla="*/ 121 h 12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6" h="121">
                <a:moveTo>
                  <a:pt x="62" y="21"/>
                </a:moveTo>
                <a:lnTo>
                  <a:pt x="62" y="21"/>
                </a:lnTo>
                <a:lnTo>
                  <a:pt x="64" y="22"/>
                </a:lnTo>
                <a:lnTo>
                  <a:pt x="67" y="24"/>
                </a:lnTo>
                <a:lnTo>
                  <a:pt x="70" y="26"/>
                </a:lnTo>
                <a:lnTo>
                  <a:pt x="71" y="24"/>
                </a:lnTo>
                <a:lnTo>
                  <a:pt x="72" y="24"/>
                </a:lnTo>
                <a:lnTo>
                  <a:pt x="73" y="23"/>
                </a:lnTo>
                <a:lnTo>
                  <a:pt x="73" y="21"/>
                </a:lnTo>
                <a:lnTo>
                  <a:pt x="76" y="20"/>
                </a:lnTo>
                <a:lnTo>
                  <a:pt x="75" y="21"/>
                </a:lnTo>
                <a:lnTo>
                  <a:pt x="76" y="22"/>
                </a:lnTo>
                <a:lnTo>
                  <a:pt x="77" y="23"/>
                </a:lnTo>
                <a:lnTo>
                  <a:pt x="76" y="24"/>
                </a:lnTo>
                <a:lnTo>
                  <a:pt x="76" y="25"/>
                </a:lnTo>
                <a:lnTo>
                  <a:pt x="76" y="26"/>
                </a:lnTo>
                <a:lnTo>
                  <a:pt x="74" y="26"/>
                </a:lnTo>
                <a:lnTo>
                  <a:pt x="74" y="27"/>
                </a:lnTo>
                <a:lnTo>
                  <a:pt x="73" y="28"/>
                </a:lnTo>
                <a:lnTo>
                  <a:pt x="73" y="27"/>
                </a:lnTo>
                <a:lnTo>
                  <a:pt x="72" y="27"/>
                </a:lnTo>
                <a:lnTo>
                  <a:pt x="71" y="28"/>
                </a:lnTo>
                <a:lnTo>
                  <a:pt x="73" y="29"/>
                </a:lnTo>
                <a:lnTo>
                  <a:pt x="73" y="30"/>
                </a:lnTo>
                <a:lnTo>
                  <a:pt x="74" y="31"/>
                </a:lnTo>
                <a:lnTo>
                  <a:pt x="79" y="33"/>
                </a:lnTo>
                <a:lnTo>
                  <a:pt x="80" y="32"/>
                </a:lnTo>
                <a:lnTo>
                  <a:pt x="82" y="32"/>
                </a:lnTo>
                <a:lnTo>
                  <a:pt x="83" y="29"/>
                </a:lnTo>
                <a:lnTo>
                  <a:pt x="83" y="28"/>
                </a:lnTo>
                <a:lnTo>
                  <a:pt x="84" y="26"/>
                </a:lnTo>
                <a:lnTo>
                  <a:pt x="85" y="26"/>
                </a:lnTo>
                <a:lnTo>
                  <a:pt x="87" y="26"/>
                </a:lnTo>
                <a:lnTo>
                  <a:pt x="87" y="27"/>
                </a:lnTo>
                <a:lnTo>
                  <a:pt x="87" y="28"/>
                </a:lnTo>
                <a:lnTo>
                  <a:pt x="88" y="28"/>
                </a:lnTo>
                <a:lnTo>
                  <a:pt x="90" y="28"/>
                </a:lnTo>
                <a:lnTo>
                  <a:pt x="90" y="29"/>
                </a:lnTo>
                <a:lnTo>
                  <a:pt x="92" y="29"/>
                </a:lnTo>
                <a:lnTo>
                  <a:pt x="95" y="27"/>
                </a:lnTo>
                <a:lnTo>
                  <a:pt x="96" y="27"/>
                </a:lnTo>
                <a:lnTo>
                  <a:pt x="97" y="27"/>
                </a:lnTo>
                <a:lnTo>
                  <a:pt x="101" y="33"/>
                </a:lnTo>
                <a:lnTo>
                  <a:pt x="105" y="37"/>
                </a:lnTo>
                <a:lnTo>
                  <a:pt x="107" y="39"/>
                </a:lnTo>
                <a:lnTo>
                  <a:pt x="108" y="41"/>
                </a:lnTo>
                <a:lnTo>
                  <a:pt x="109" y="42"/>
                </a:lnTo>
                <a:lnTo>
                  <a:pt x="112" y="42"/>
                </a:lnTo>
                <a:lnTo>
                  <a:pt x="112" y="43"/>
                </a:lnTo>
                <a:lnTo>
                  <a:pt x="113" y="45"/>
                </a:lnTo>
                <a:lnTo>
                  <a:pt x="115" y="46"/>
                </a:lnTo>
                <a:lnTo>
                  <a:pt x="116" y="45"/>
                </a:lnTo>
                <a:lnTo>
                  <a:pt x="117" y="46"/>
                </a:lnTo>
                <a:lnTo>
                  <a:pt x="114" y="48"/>
                </a:lnTo>
                <a:lnTo>
                  <a:pt x="114" y="49"/>
                </a:lnTo>
                <a:lnTo>
                  <a:pt x="113" y="51"/>
                </a:lnTo>
                <a:lnTo>
                  <a:pt x="114" y="53"/>
                </a:lnTo>
                <a:lnTo>
                  <a:pt x="114" y="54"/>
                </a:lnTo>
                <a:lnTo>
                  <a:pt x="112" y="56"/>
                </a:lnTo>
                <a:lnTo>
                  <a:pt x="109" y="57"/>
                </a:lnTo>
                <a:lnTo>
                  <a:pt x="107" y="57"/>
                </a:lnTo>
                <a:lnTo>
                  <a:pt x="106" y="59"/>
                </a:lnTo>
                <a:lnTo>
                  <a:pt x="105" y="59"/>
                </a:lnTo>
                <a:lnTo>
                  <a:pt x="105" y="61"/>
                </a:lnTo>
                <a:lnTo>
                  <a:pt x="108" y="62"/>
                </a:lnTo>
                <a:lnTo>
                  <a:pt x="109" y="63"/>
                </a:lnTo>
                <a:lnTo>
                  <a:pt x="109" y="65"/>
                </a:lnTo>
                <a:lnTo>
                  <a:pt x="109" y="66"/>
                </a:lnTo>
                <a:lnTo>
                  <a:pt x="107" y="67"/>
                </a:lnTo>
                <a:lnTo>
                  <a:pt x="108" y="69"/>
                </a:lnTo>
                <a:lnTo>
                  <a:pt x="110" y="70"/>
                </a:lnTo>
                <a:lnTo>
                  <a:pt x="112" y="71"/>
                </a:lnTo>
                <a:lnTo>
                  <a:pt x="113" y="74"/>
                </a:lnTo>
                <a:lnTo>
                  <a:pt x="113" y="76"/>
                </a:lnTo>
                <a:lnTo>
                  <a:pt x="112" y="79"/>
                </a:lnTo>
                <a:lnTo>
                  <a:pt x="112" y="81"/>
                </a:lnTo>
                <a:lnTo>
                  <a:pt x="113" y="83"/>
                </a:lnTo>
                <a:lnTo>
                  <a:pt x="115" y="86"/>
                </a:lnTo>
                <a:lnTo>
                  <a:pt x="117" y="87"/>
                </a:lnTo>
                <a:lnTo>
                  <a:pt x="118" y="87"/>
                </a:lnTo>
                <a:lnTo>
                  <a:pt x="118" y="86"/>
                </a:lnTo>
                <a:lnTo>
                  <a:pt x="119" y="86"/>
                </a:lnTo>
                <a:lnTo>
                  <a:pt x="119" y="87"/>
                </a:lnTo>
                <a:lnTo>
                  <a:pt x="120" y="88"/>
                </a:lnTo>
                <a:lnTo>
                  <a:pt x="121" y="87"/>
                </a:lnTo>
                <a:lnTo>
                  <a:pt x="123" y="87"/>
                </a:lnTo>
                <a:lnTo>
                  <a:pt x="123" y="86"/>
                </a:lnTo>
                <a:lnTo>
                  <a:pt x="122" y="86"/>
                </a:lnTo>
                <a:lnTo>
                  <a:pt x="121" y="86"/>
                </a:lnTo>
                <a:lnTo>
                  <a:pt x="120" y="85"/>
                </a:lnTo>
                <a:lnTo>
                  <a:pt x="121" y="85"/>
                </a:lnTo>
                <a:lnTo>
                  <a:pt x="122" y="84"/>
                </a:lnTo>
                <a:lnTo>
                  <a:pt x="124" y="84"/>
                </a:lnTo>
                <a:lnTo>
                  <a:pt x="125" y="85"/>
                </a:lnTo>
                <a:lnTo>
                  <a:pt x="125" y="86"/>
                </a:lnTo>
                <a:lnTo>
                  <a:pt x="126" y="86"/>
                </a:lnTo>
                <a:lnTo>
                  <a:pt x="125" y="88"/>
                </a:lnTo>
                <a:lnTo>
                  <a:pt x="124" y="89"/>
                </a:lnTo>
                <a:lnTo>
                  <a:pt x="123" y="91"/>
                </a:lnTo>
                <a:lnTo>
                  <a:pt x="121" y="93"/>
                </a:lnTo>
                <a:lnTo>
                  <a:pt x="119" y="94"/>
                </a:lnTo>
                <a:lnTo>
                  <a:pt x="117" y="94"/>
                </a:lnTo>
                <a:lnTo>
                  <a:pt x="113" y="94"/>
                </a:lnTo>
                <a:lnTo>
                  <a:pt x="109" y="93"/>
                </a:lnTo>
                <a:lnTo>
                  <a:pt x="107" y="93"/>
                </a:lnTo>
                <a:lnTo>
                  <a:pt x="106" y="93"/>
                </a:lnTo>
                <a:lnTo>
                  <a:pt x="105" y="93"/>
                </a:lnTo>
                <a:lnTo>
                  <a:pt x="102" y="92"/>
                </a:lnTo>
                <a:lnTo>
                  <a:pt x="101" y="92"/>
                </a:lnTo>
                <a:lnTo>
                  <a:pt x="101" y="93"/>
                </a:lnTo>
                <a:lnTo>
                  <a:pt x="101" y="94"/>
                </a:lnTo>
                <a:lnTo>
                  <a:pt x="98" y="94"/>
                </a:lnTo>
                <a:lnTo>
                  <a:pt x="97" y="94"/>
                </a:lnTo>
                <a:lnTo>
                  <a:pt x="96" y="93"/>
                </a:lnTo>
                <a:lnTo>
                  <a:pt x="96" y="92"/>
                </a:lnTo>
                <a:lnTo>
                  <a:pt x="95" y="91"/>
                </a:lnTo>
                <a:lnTo>
                  <a:pt x="94" y="91"/>
                </a:lnTo>
                <a:lnTo>
                  <a:pt x="92" y="90"/>
                </a:lnTo>
                <a:lnTo>
                  <a:pt x="90" y="90"/>
                </a:lnTo>
                <a:lnTo>
                  <a:pt x="89" y="91"/>
                </a:lnTo>
                <a:lnTo>
                  <a:pt x="89" y="92"/>
                </a:lnTo>
                <a:lnTo>
                  <a:pt x="88" y="93"/>
                </a:lnTo>
                <a:lnTo>
                  <a:pt x="86" y="94"/>
                </a:lnTo>
                <a:lnTo>
                  <a:pt x="84" y="94"/>
                </a:lnTo>
                <a:lnTo>
                  <a:pt x="83" y="95"/>
                </a:lnTo>
                <a:lnTo>
                  <a:pt x="81" y="95"/>
                </a:lnTo>
                <a:lnTo>
                  <a:pt x="80" y="96"/>
                </a:lnTo>
                <a:lnTo>
                  <a:pt x="78" y="96"/>
                </a:lnTo>
                <a:lnTo>
                  <a:pt x="76" y="96"/>
                </a:lnTo>
                <a:lnTo>
                  <a:pt x="74" y="97"/>
                </a:lnTo>
                <a:lnTo>
                  <a:pt x="72" y="97"/>
                </a:lnTo>
                <a:lnTo>
                  <a:pt x="72" y="99"/>
                </a:lnTo>
                <a:lnTo>
                  <a:pt x="72" y="100"/>
                </a:lnTo>
                <a:lnTo>
                  <a:pt x="74" y="102"/>
                </a:lnTo>
                <a:lnTo>
                  <a:pt x="75" y="104"/>
                </a:lnTo>
                <a:lnTo>
                  <a:pt x="78" y="110"/>
                </a:lnTo>
                <a:lnTo>
                  <a:pt x="79" y="114"/>
                </a:lnTo>
                <a:lnTo>
                  <a:pt x="77" y="115"/>
                </a:lnTo>
                <a:lnTo>
                  <a:pt x="76" y="115"/>
                </a:lnTo>
                <a:lnTo>
                  <a:pt x="74" y="114"/>
                </a:lnTo>
                <a:lnTo>
                  <a:pt x="73" y="114"/>
                </a:lnTo>
                <a:lnTo>
                  <a:pt x="73" y="116"/>
                </a:lnTo>
                <a:lnTo>
                  <a:pt x="72" y="117"/>
                </a:lnTo>
                <a:lnTo>
                  <a:pt x="71" y="119"/>
                </a:lnTo>
                <a:lnTo>
                  <a:pt x="68" y="120"/>
                </a:lnTo>
                <a:lnTo>
                  <a:pt x="65" y="121"/>
                </a:lnTo>
                <a:lnTo>
                  <a:pt x="62" y="120"/>
                </a:lnTo>
                <a:lnTo>
                  <a:pt x="59" y="116"/>
                </a:lnTo>
                <a:lnTo>
                  <a:pt x="58" y="114"/>
                </a:lnTo>
                <a:lnTo>
                  <a:pt x="57" y="113"/>
                </a:lnTo>
                <a:lnTo>
                  <a:pt x="56" y="112"/>
                </a:lnTo>
                <a:lnTo>
                  <a:pt x="55" y="113"/>
                </a:lnTo>
                <a:lnTo>
                  <a:pt x="51" y="118"/>
                </a:lnTo>
                <a:lnTo>
                  <a:pt x="50" y="120"/>
                </a:lnTo>
                <a:lnTo>
                  <a:pt x="49" y="121"/>
                </a:lnTo>
                <a:lnTo>
                  <a:pt x="48" y="121"/>
                </a:lnTo>
                <a:lnTo>
                  <a:pt x="47" y="120"/>
                </a:lnTo>
                <a:lnTo>
                  <a:pt x="47" y="119"/>
                </a:lnTo>
                <a:lnTo>
                  <a:pt x="47" y="118"/>
                </a:lnTo>
                <a:lnTo>
                  <a:pt x="45" y="118"/>
                </a:lnTo>
                <a:lnTo>
                  <a:pt x="44" y="117"/>
                </a:lnTo>
                <a:lnTo>
                  <a:pt x="42" y="116"/>
                </a:lnTo>
                <a:lnTo>
                  <a:pt x="42" y="115"/>
                </a:lnTo>
                <a:lnTo>
                  <a:pt x="41" y="114"/>
                </a:lnTo>
                <a:lnTo>
                  <a:pt x="41" y="113"/>
                </a:lnTo>
                <a:lnTo>
                  <a:pt x="38" y="113"/>
                </a:lnTo>
                <a:lnTo>
                  <a:pt x="37" y="113"/>
                </a:lnTo>
                <a:lnTo>
                  <a:pt x="36" y="111"/>
                </a:lnTo>
                <a:lnTo>
                  <a:pt x="34" y="110"/>
                </a:lnTo>
                <a:lnTo>
                  <a:pt x="33" y="109"/>
                </a:lnTo>
                <a:lnTo>
                  <a:pt x="32" y="106"/>
                </a:lnTo>
                <a:lnTo>
                  <a:pt x="30" y="103"/>
                </a:lnTo>
                <a:lnTo>
                  <a:pt x="30" y="99"/>
                </a:lnTo>
                <a:lnTo>
                  <a:pt x="28" y="96"/>
                </a:lnTo>
                <a:lnTo>
                  <a:pt x="28" y="97"/>
                </a:lnTo>
                <a:lnTo>
                  <a:pt x="28" y="98"/>
                </a:lnTo>
                <a:lnTo>
                  <a:pt x="28" y="100"/>
                </a:lnTo>
                <a:lnTo>
                  <a:pt x="28" y="101"/>
                </a:lnTo>
                <a:lnTo>
                  <a:pt x="27" y="101"/>
                </a:lnTo>
                <a:lnTo>
                  <a:pt x="26" y="98"/>
                </a:lnTo>
                <a:lnTo>
                  <a:pt x="24" y="93"/>
                </a:lnTo>
                <a:lnTo>
                  <a:pt x="19" y="85"/>
                </a:lnTo>
                <a:lnTo>
                  <a:pt x="20" y="85"/>
                </a:lnTo>
                <a:lnTo>
                  <a:pt x="19" y="83"/>
                </a:lnTo>
                <a:lnTo>
                  <a:pt x="17" y="79"/>
                </a:lnTo>
                <a:lnTo>
                  <a:pt x="16" y="76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8" y="72"/>
                </a:lnTo>
                <a:lnTo>
                  <a:pt x="16" y="70"/>
                </a:lnTo>
                <a:lnTo>
                  <a:pt x="14" y="68"/>
                </a:lnTo>
                <a:lnTo>
                  <a:pt x="12" y="68"/>
                </a:lnTo>
                <a:lnTo>
                  <a:pt x="11" y="68"/>
                </a:lnTo>
                <a:lnTo>
                  <a:pt x="10" y="68"/>
                </a:lnTo>
                <a:lnTo>
                  <a:pt x="9" y="67"/>
                </a:lnTo>
                <a:lnTo>
                  <a:pt x="10" y="65"/>
                </a:lnTo>
                <a:lnTo>
                  <a:pt x="10" y="64"/>
                </a:lnTo>
                <a:lnTo>
                  <a:pt x="10" y="62"/>
                </a:lnTo>
                <a:lnTo>
                  <a:pt x="9" y="60"/>
                </a:lnTo>
                <a:lnTo>
                  <a:pt x="9" y="59"/>
                </a:lnTo>
                <a:lnTo>
                  <a:pt x="10" y="58"/>
                </a:lnTo>
                <a:lnTo>
                  <a:pt x="10" y="56"/>
                </a:lnTo>
                <a:lnTo>
                  <a:pt x="9" y="55"/>
                </a:lnTo>
                <a:lnTo>
                  <a:pt x="8" y="51"/>
                </a:lnTo>
                <a:lnTo>
                  <a:pt x="7" y="48"/>
                </a:lnTo>
                <a:lnTo>
                  <a:pt x="6" y="47"/>
                </a:lnTo>
                <a:lnTo>
                  <a:pt x="5" y="43"/>
                </a:lnTo>
                <a:lnTo>
                  <a:pt x="4" y="39"/>
                </a:lnTo>
                <a:lnTo>
                  <a:pt x="3" y="36"/>
                </a:lnTo>
                <a:lnTo>
                  <a:pt x="1" y="29"/>
                </a:lnTo>
                <a:lnTo>
                  <a:pt x="0" y="26"/>
                </a:lnTo>
                <a:lnTo>
                  <a:pt x="0" y="21"/>
                </a:lnTo>
                <a:lnTo>
                  <a:pt x="0" y="18"/>
                </a:lnTo>
                <a:lnTo>
                  <a:pt x="4" y="7"/>
                </a:lnTo>
                <a:lnTo>
                  <a:pt x="8" y="1"/>
                </a:lnTo>
                <a:lnTo>
                  <a:pt x="9" y="1"/>
                </a:lnTo>
                <a:lnTo>
                  <a:pt x="11" y="3"/>
                </a:lnTo>
                <a:lnTo>
                  <a:pt x="13" y="3"/>
                </a:lnTo>
                <a:lnTo>
                  <a:pt x="14" y="4"/>
                </a:lnTo>
                <a:lnTo>
                  <a:pt x="11" y="8"/>
                </a:lnTo>
                <a:lnTo>
                  <a:pt x="13" y="8"/>
                </a:lnTo>
                <a:lnTo>
                  <a:pt x="16" y="9"/>
                </a:lnTo>
                <a:lnTo>
                  <a:pt x="18" y="6"/>
                </a:lnTo>
                <a:lnTo>
                  <a:pt x="20" y="4"/>
                </a:lnTo>
                <a:lnTo>
                  <a:pt x="21" y="4"/>
                </a:lnTo>
                <a:lnTo>
                  <a:pt x="23" y="7"/>
                </a:lnTo>
                <a:lnTo>
                  <a:pt x="25" y="9"/>
                </a:lnTo>
                <a:lnTo>
                  <a:pt x="26" y="8"/>
                </a:lnTo>
                <a:lnTo>
                  <a:pt x="28" y="10"/>
                </a:lnTo>
                <a:lnTo>
                  <a:pt x="28" y="9"/>
                </a:lnTo>
                <a:lnTo>
                  <a:pt x="28" y="8"/>
                </a:lnTo>
                <a:lnTo>
                  <a:pt x="27" y="8"/>
                </a:lnTo>
                <a:lnTo>
                  <a:pt x="26" y="6"/>
                </a:lnTo>
                <a:lnTo>
                  <a:pt x="28" y="6"/>
                </a:lnTo>
                <a:lnTo>
                  <a:pt x="26" y="4"/>
                </a:lnTo>
                <a:lnTo>
                  <a:pt x="27" y="3"/>
                </a:lnTo>
                <a:lnTo>
                  <a:pt x="28" y="2"/>
                </a:lnTo>
                <a:lnTo>
                  <a:pt x="28" y="1"/>
                </a:lnTo>
                <a:lnTo>
                  <a:pt x="29" y="1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1"/>
                </a:lnTo>
                <a:lnTo>
                  <a:pt x="39" y="1"/>
                </a:lnTo>
                <a:lnTo>
                  <a:pt x="39" y="0"/>
                </a:lnTo>
                <a:lnTo>
                  <a:pt x="41" y="0"/>
                </a:lnTo>
                <a:lnTo>
                  <a:pt x="41" y="1"/>
                </a:lnTo>
                <a:lnTo>
                  <a:pt x="40" y="2"/>
                </a:lnTo>
                <a:lnTo>
                  <a:pt x="42" y="3"/>
                </a:lnTo>
                <a:lnTo>
                  <a:pt x="43" y="2"/>
                </a:lnTo>
                <a:lnTo>
                  <a:pt x="45" y="3"/>
                </a:lnTo>
                <a:lnTo>
                  <a:pt x="47" y="6"/>
                </a:lnTo>
                <a:lnTo>
                  <a:pt x="49" y="7"/>
                </a:lnTo>
                <a:lnTo>
                  <a:pt x="51" y="7"/>
                </a:lnTo>
                <a:lnTo>
                  <a:pt x="52" y="9"/>
                </a:lnTo>
                <a:lnTo>
                  <a:pt x="53" y="9"/>
                </a:lnTo>
                <a:lnTo>
                  <a:pt x="54" y="10"/>
                </a:lnTo>
                <a:lnTo>
                  <a:pt x="54" y="11"/>
                </a:lnTo>
                <a:lnTo>
                  <a:pt x="56" y="13"/>
                </a:lnTo>
                <a:lnTo>
                  <a:pt x="57" y="13"/>
                </a:lnTo>
                <a:lnTo>
                  <a:pt x="58" y="15"/>
                </a:lnTo>
                <a:lnTo>
                  <a:pt x="59" y="17"/>
                </a:lnTo>
                <a:lnTo>
                  <a:pt x="60" y="18"/>
                </a:lnTo>
                <a:lnTo>
                  <a:pt x="61" y="19"/>
                </a:lnTo>
                <a:lnTo>
                  <a:pt x="62" y="2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0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4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ultanov.shamil'\Desktop\Новая папка (2)\DSC_1775.JPG"/>
          <p:cNvPicPr preferRelativeResize="0"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2874" y="4101036"/>
            <a:ext cx="3825312" cy="2664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5227" y="126841"/>
            <a:ext cx="90487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cs typeface="Arial" pitchFamily="34" charset="0"/>
              </a:rPr>
              <a:t>    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Республиканская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социально-гуманитарная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акция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Дорогой наш ветеран!»</a:t>
            </a:r>
          </a:p>
        </p:txBody>
      </p:sp>
      <p:pic>
        <p:nvPicPr>
          <p:cNvPr id="2" name="Рисунок 1"/>
          <p:cNvPicPr preferRelativeResize="0">
            <a:picLocks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58" y="4101036"/>
            <a:ext cx="3825312" cy="266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Z:\Отдел развития и разработки отраслевых программ\Пигалёва Екатерина Сергеевна\фото Дорогой наш ветеран\DSC_27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25" y="1346797"/>
            <a:ext cx="3790609" cy="2619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igaleva.ekaterina\Documents\ПРИОРИТЕТЫ\коллегия 2016\сборник\фото\print_787287_12378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15" y="1346796"/>
            <a:ext cx="3810000" cy="2632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4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42784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33</a:t>
            </a:fld>
            <a:endParaRPr lang="ru-RU" dirty="0"/>
          </a:p>
        </p:txBody>
      </p:sp>
      <p:pic>
        <p:nvPicPr>
          <p:cNvPr id="4099" name="Picture 3" descr="C:\Users\soldatova.oksana\Desktop\ФОТО\DSC039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281" y="4396725"/>
            <a:ext cx="2754783" cy="220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39552" y="116632"/>
            <a:ext cx="842493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2900" b="1" dirty="0">
                <a:latin typeface="Arial" pitchFamily="34" charset="0"/>
                <a:cs typeface="Arial" pitchFamily="34" charset="0"/>
              </a:rPr>
              <a:t>Теплоходный круиз </a:t>
            </a: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для ветеранов ВОВ  «Казань - Волгоград- Казань» </a:t>
            </a:r>
          </a:p>
          <a:p>
            <a:pPr marL="457200" indent="-457200" algn="ctr"/>
            <a:r>
              <a:rPr lang="ru-RU" sz="2900" b="1" dirty="0" smtClean="0">
                <a:latin typeface="Arial" pitchFamily="34" charset="0"/>
                <a:cs typeface="Arial" pitchFamily="34" charset="0"/>
              </a:rPr>
              <a:t>24-31 мая 2016 года</a:t>
            </a:r>
            <a:endParaRPr lang="ru-RU" sz="2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pigaleva.ekaterina\Documents\ПРИОРИТЕТЫ\КОЛЛЕГИИ итоговые\коллегия 2016\сборник\фото\круиз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71174"/>
            <a:ext cx="3872162" cy="2584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igaleva.ekaterina\Documents\ПРИОРИТЕТЫ\КОЛЛЕГИИ итоговые\коллегия 2016\сборник\фото\круиз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754" y="3848447"/>
            <a:ext cx="4117591" cy="2748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igaleva.ekaterina\Documents\ПРИОРИТЕТЫ\КОЛЛЕГИИ итоговые\коллегия 2016\сборник\фото\круиз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262" y="1571174"/>
            <a:ext cx="2783004" cy="1857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93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E09E31-8B38-474D-901C-338306D0DBB9}" type="slidenum">
              <a:rPr 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0"/>
            <a:ext cx="8353425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b="1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Уровень безработицы в </a:t>
            </a:r>
            <a:r>
              <a:rPr lang="ru-RU" sz="2900" b="1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моногородах</a:t>
            </a:r>
            <a:r>
              <a:rPr lang="ru-RU" sz="2900" b="1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900" b="1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</a:br>
            <a:endParaRPr lang="ru-RU" sz="2900" dirty="0"/>
          </a:p>
        </p:txBody>
      </p:sp>
      <p:grpSp>
        <p:nvGrpSpPr>
          <p:cNvPr id="5124" name="Группа 4"/>
          <p:cNvGrpSpPr>
            <a:grpSpLocks/>
          </p:cNvGrpSpPr>
          <p:nvPr/>
        </p:nvGrpSpPr>
        <p:grpSpPr bwMode="auto">
          <a:xfrm>
            <a:off x="830263" y="4005263"/>
            <a:ext cx="3541712" cy="1230312"/>
            <a:chOff x="717507" y="852150"/>
            <a:chExt cx="3541698" cy="1229827"/>
          </a:xfrm>
        </p:grpSpPr>
        <p:pic>
          <p:nvPicPr>
            <p:cNvPr id="4098" name="Picture 2" descr="Coat of Arms of Naberezhnye Chelny (Tatarstan).sv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7507" y="852150"/>
              <a:ext cx="1012821" cy="122982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142" name="Прямоугольник 3"/>
            <p:cNvSpPr>
              <a:spLocks noChangeArrowheads="1"/>
            </p:cNvSpPr>
            <p:nvPr/>
          </p:nvSpPr>
          <p:spPr bwMode="auto">
            <a:xfrm>
              <a:off x="1743995" y="1002780"/>
              <a:ext cx="2515210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/>
                <a:t>Набережные Челны</a:t>
              </a:r>
            </a:p>
            <a:p>
              <a:r>
                <a:rPr lang="ru-RU" sz="2800" b="1" dirty="0" smtClean="0">
                  <a:solidFill>
                    <a:srgbClr val="C00000"/>
                  </a:solidFill>
                </a:rPr>
                <a:t>1,06%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125" name="Прямоугольник 11"/>
          <p:cNvSpPr>
            <a:spLocks noChangeArrowheads="1"/>
          </p:cNvSpPr>
          <p:nvPr/>
        </p:nvSpPr>
        <p:spPr bwMode="auto">
          <a:xfrm>
            <a:off x="1855788" y="2665413"/>
            <a:ext cx="16383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/>
              <a:t>Нижнекамск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0,95%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pSp>
        <p:nvGrpSpPr>
          <p:cNvPr id="5126" name="Группа 5"/>
          <p:cNvGrpSpPr>
            <a:grpSpLocks/>
          </p:cNvGrpSpPr>
          <p:nvPr/>
        </p:nvGrpSpPr>
        <p:grpSpPr bwMode="auto">
          <a:xfrm>
            <a:off x="5364163" y="3290888"/>
            <a:ext cx="3021012" cy="1439862"/>
            <a:chOff x="4177636" y="839653"/>
            <a:chExt cx="3021222" cy="1440160"/>
          </a:xfrm>
        </p:grpSpPr>
        <p:pic>
          <p:nvPicPr>
            <p:cNvPr id="4104" name="Picture 8" descr="Coat of Arms of Zelenodolsk (Tatarstan)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636" y="839653"/>
              <a:ext cx="1136729" cy="1440160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140" name="Прямоугольник 12"/>
            <p:cNvSpPr>
              <a:spLocks noChangeArrowheads="1"/>
            </p:cNvSpPr>
            <p:nvPr/>
          </p:nvSpPr>
          <p:spPr bwMode="auto">
            <a:xfrm>
              <a:off x="5322501" y="976367"/>
              <a:ext cx="1876357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/>
                <a:t>Зеленодольск</a:t>
              </a:r>
            </a:p>
            <a:p>
              <a:r>
                <a:rPr lang="ru-RU" sz="2800" b="1" dirty="0" smtClean="0">
                  <a:solidFill>
                    <a:srgbClr val="C00000"/>
                  </a:solidFill>
                </a:rPr>
                <a:t>2,6%</a:t>
              </a:r>
              <a:r>
                <a:rPr lang="ru-RU" b="1" dirty="0"/>
                <a:t/>
              </a:r>
              <a:br>
                <a:rPr lang="ru-RU" b="1" dirty="0"/>
              </a:br>
              <a:endParaRPr lang="ru-RU" b="1" dirty="0"/>
            </a:p>
          </p:txBody>
        </p:sp>
      </p:grpSp>
      <p:grpSp>
        <p:nvGrpSpPr>
          <p:cNvPr id="5127" name="Группа 6"/>
          <p:cNvGrpSpPr>
            <a:grpSpLocks/>
          </p:cNvGrpSpPr>
          <p:nvPr/>
        </p:nvGrpSpPr>
        <p:grpSpPr bwMode="auto">
          <a:xfrm>
            <a:off x="5364163" y="1277938"/>
            <a:ext cx="2397125" cy="1366837"/>
            <a:chOff x="6854873" y="887024"/>
            <a:chExt cx="2397647" cy="1368152"/>
          </a:xfrm>
        </p:grpSpPr>
        <p:pic>
          <p:nvPicPr>
            <p:cNvPr id="4106" name="Picture 10" descr="Coat of Arms of Elabuga (Tatarstan) (2006)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54873" y="887024"/>
              <a:ext cx="1090849" cy="1368152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138" name="Прямоугольник 13"/>
            <p:cNvSpPr>
              <a:spLocks noChangeArrowheads="1"/>
            </p:cNvSpPr>
            <p:nvPr/>
          </p:nvSpPr>
          <p:spPr bwMode="auto">
            <a:xfrm>
              <a:off x="7946483" y="929639"/>
              <a:ext cx="13060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/>
                <a:t>Елабуга</a:t>
              </a:r>
            </a:p>
            <a:p>
              <a:r>
                <a:rPr lang="ru-RU" sz="2800" b="1" dirty="0" smtClean="0">
                  <a:solidFill>
                    <a:srgbClr val="C00000"/>
                  </a:solidFill>
                </a:rPr>
                <a:t>1,49%</a:t>
              </a:r>
              <a:r>
                <a:rPr lang="ru-RU" sz="2800" b="1" dirty="0">
                  <a:solidFill>
                    <a:srgbClr val="C00000"/>
                  </a:solidFill>
                </a:rPr>
                <a:t/>
              </a:r>
              <a:br>
                <a:rPr lang="ru-RU" sz="2800" b="1" dirty="0">
                  <a:solidFill>
                    <a:srgbClr val="C00000"/>
                  </a:solidFill>
                </a:rPr>
              </a:b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128" name="Прямоугольник 14"/>
          <p:cNvSpPr>
            <a:spLocks noChangeArrowheads="1"/>
          </p:cNvSpPr>
          <p:nvPr/>
        </p:nvSpPr>
        <p:spPr bwMode="auto">
          <a:xfrm>
            <a:off x="1765300" y="1065213"/>
            <a:ext cx="15319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/>
              <a:t>Чистополь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1,15%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pSp>
        <p:nvGrpSpPr>
          <p:cNvPr id="5129" name="Группа 10"/>
          <p:cNvGrpSpPr>
            <a:grpSpLocks/>
          </p:cNvGrpSpPr>
          <p:nvPr/>
        </p:nvGrpSpPr>
        <p:grpSpPr bwMode="auto">
          <a:xfrm>
            <a:off x="5364163" y="5248275"/>
            <a:ext cx="3582987" cy="1420813"/>
            <a:chOff x="600917" y="4381720"/>
            <a:chExt cx="3583157" cy="1420772"/>
          </a:xfrm>
        </p:grpSpPr>
        <p:pic>
          <p:nvPicPr>
            <p:cNvPr id="4102" name="Picture 6" descr="Coat of Arms of Kamskie Poljany (Tatarstan).gi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0917" y="4381720"/>
              <a:ext cx="1127178" cy="1420772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136" name="Прямоугольник 15"/>
            <p:cNvSpPr>
              <a:spLocks noChangeArrowheads="1"/>
            </p:cNvSpPr>
            <p:nvPr/>
          </p:nvSpPr>
          <p:spPr bwMode="auto">
            <a:xfrm>
              <a:off x="1898074" y="4500763"/>
              <a:ext cx="228600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/>
                <a:t>Камские Поляны</a:t>
              </a:r>
            </a:p>
            <a:p>
              <a:r>
                <a:rPr lang="ru-RU" sz="2800" b="1" dirty="0" smtClean="0">
                  <a:solidFill>
                    <a:srgbClr val="C00000"/>
                  </a:solidFill>
                </a:rPr>
                <a:t>3,63%</a:t>
              </a:r>
              <a:r>
                <a:rPr lang="ru-RU" b="1" dirty="0"/>
                <a:t/>
              </a:r>
              <a:br>
                <a:rPr lang="ru-RU" b="1" dirty="0"/>
              </a:br>
              <a:endParaRPr lang="ru-RU" b="1" dirty="0"/>
            </a:p>
          </p:txBody>
        </p:sp>
      </p:grpSp>
      <p:grpSp>
        <p:nvGrpSpPr>
          <p:cNvPr id="5130" name="Группа 8"/>
          <p:cNvGrpSpPr>
            <a:grpSpLocks/>
          </p:cNvGrpSpPr>
          <p:nvPr/>
        </p:nvGrpSpPr>
        <p:grpSpPr bwMode="auto">
          <a:xfrm>
            <a:off x="842963" y="5480050"/>
            <a:ext cx="2919412" cy="1320800"/>
            <a:chOff x="4207033" y="3475138"/>
            <a:chExt cx="2919902" cy="1320397"/>
          </a:xfrm>
        </p:grpSpPr>
        <p:pic>
          <p:nvPicPr>
            <p:cNvPr id="4110" name="Picture 14" descr="Gerb-Mendeleevsky-region.gi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07033" y="3475138"/>
              <a:ext cx="990766" cy="132039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134" name="Прямоугольник 16"/>
            <p:cNvSpPr>
              <a:spLocks noChangeArrowheads="1"/>
            </p:cNvSpPr>
            <p:nvPr/>
          </p:nvSpPr>
          <p:spPr bwMode="auto">
            <a:xfrm>
              <a:off x="5293057" y="3672920"/>
              <a:ext cx="1833878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/>
                <a:t>Менделеевск</a:t>
              </a:r>
            </a:p>
            <a:p>
              <a:r>
                <a:rPr lang="ru-RU" sz="2800" b="1" dirty="0" smtClean="0">
                  <a:solidFill>
                    <a:srgbClr val="C00000"/>
                  </a:solidFill>
                </a:rPr>
                <a:t>1,68%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146" name="Picture 26" descr="http://chistopol.tatarstan.ru/file/16chistopolsky_g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5500" y="1028700"/>
            <a:ext cx="939800" cy="1176338"/>
          </a:xfrm>
          <a:prstGeom prst="rect">
            <a:avLst/>
          </a:prstGeom>
          <a:noFill/>
          <a:effectLst>
            <a:outerShdw blurRad="50800" dist="38100" dir="16200000" algn="ctr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gerbMO_NMR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0263" y="2398713"/>
            <a:ext cx="1003300" cy="1246187"/>
          </a:xfrm>
          <a:prstGeom prst="rect">
            <a:avLst/>
          </a:prstGeom>
          <a:noFill/>
          <a:effectLst>
            <a:outerShdw blurRad="50800" dist="38100" dir="16200000" algn="ctr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05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Группа 44"/>
          <p:cNvGrpSpPr/>
          <p:nvPr/>
        </p:nvGrpSpPr>
        <p:grpSpPr>
          <a:xfrm>
            <a:off x="3206899" y="2269000"/>
            <a:ext cx="3168351" cy="955062"/>
            <a:chOff x="2987824" y="1649875"/>
            <a:chExt cx="3168351" cy="95506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4860032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4391980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5328084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5796136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3455876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3923928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9" r="29864"/>
            <a:stretch/>
          </p:blipFill>
          <p:spPr>
            <a:xfrm>
              <a:off x="2987824" y="1649875"/>
              <a:ext cx="360039" cy="955062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cxnSp>
        <p:nvCxnSpPr>
          <p:cNvPr id="15" name="Прямая соединительная линия 14"/>
          <p:cNvCxnSpPr>
            <a:stCxn id="12" idx="6"/>
            <a:endCxn id="11" idx="2"/>
          </p:cNvCxnSpPr>
          <p:nvPr/>
        </p:nvCxnSpPr>
        <p:spPr>
          <a:xfrm flipV="1">
            <a:off x="1833860" y="3224062"/>
            <a:ext cx="1553059" cy="1063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48"/>
          <p:cNvGrpSpPr/>
          <p:nvPr/>
        </p:nvGrpSpPr>
        <p:grpSpPr>
          <a:xfrm>
            <a:off x="100647" y="2456878"/>
            <a:ext cx="2602328" cy="2565614"/>
            <a:chOff x="409843" y="2433475"/>
            <a:chExt cx="2602328" cy="2565614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278960" y="2433475"/>
              <a:ext cx="864096" cy="1269619"/>
              <a:chOff x="1430405" y="2719889"/>
              <a:chExt cx="864096" cy="1269619"/>
            </a:xfrm>
          </p:grpSpPr>
          <p:sp>
            <p:nvSpPr>
              <p:cNvPr id="12" name="Овал 11"/>
              <p:cNvSpPr/>
              <p:nvPr/>
            </p:nvSpPr>
            <p:spPr>
              <a:xfrm>
                <a:off x="1430405" y="3197420"/>
                <a:ext cx="864096" cy="792088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36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09" r="29864"/>
              <a:stretch/>
            </p:blipFill>
            <p:spPr>
              <a:xfrm>
                <a:off x="1682433" y="2719889"/>
                <a:ext cx="360039" cy="955062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16" name="Прямоугольник 15"/>
            <p:cNvSpPr/>
            <p:nvPr/>
          </p:nvSpPr>
          <p:spPr>
            <a:xfrm>
              <a:off x="409843" y="3552539"/>
              <a:ext cx="260232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80,3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тыс. чел.</a:t>
              </a:r>
            </a:p>
            <a:p>
              <a:pPr algn="ctr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поставлено на учет</a:t>
              </a:r>
            </a:p>
            <a:p>
              <a:pPr algn="ctr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в качестве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ищущих работу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1" name="Прямая соединительная линия 20"/>
          <p:cNvCxnSpPr>
            <a:stCxn id="19" idx="2"/>
            <a:endCxn id="9" idx="2"/>
          </p:cNvCxnSpPr>
          <p:nvPr/>
        </p:nvCxnSpPr>
        <p:spPr>
          <a:xfrm flipV="1">
            <a:off x="3293857" y="3224062"/>
            <a:ext cx="561114" cy="164563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9" idx="2"/>
            <a:endCxn id="6" idx="2"/>
          </p:cNvCxnSpPr>
          <p:nvPr/>
        </p:nvCxnSpPr>
        <p:spPr>
          <a:xfrm flipV="1">
            <a:off x="4760773" y="3224062"/>
            <a:ext cx="30302" cy="16238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88271" y="6297291"/>
            <a:ext cx="2242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49,2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чел.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1581832" y="3996122"/>
            <a:ext cx="2681758" cy="2257087"/>
            <a:chOff x="1581832" y="4192070"/>
            <a:chExt cx="2681758" cy="2257087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3293857" y="4192070"/>
              <a:ext cx="864096" cy="1269619"/>
              <a:chOff x="3293857" y="3454430"/>
              <a:chExt cx="864096" cy="1269619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3293857" y="3931961"/>
                <a:ext cx="864096" cy="792088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36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/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09" r="29864"/>
              <a:stretch/>
            </p:blipFill>
            <p:spPr>
              <a:xfrm>
                <a:off x="3545885" y="3454430"/>
                <a:ext cx="360039" cy="955062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35" name="Прямоугольник 34"/>
            <p:cNvSpPr/>
            <p:nvPr/>
          </p:nvSpPr>
          <p:spPr>
            <a:xfrm>
              <a:off x="1581832" y="5310384"/>
              <a:ext cx="268175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23,4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тыс. чел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трудоустроено на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постоянную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работу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706344" y="3974350"/>
            <a:ext cx="2478226" cy="2257087"/>
            <a:chOff x="4517570" y="4192070"/>
            <a:chExt cx="2478226" cy="2257087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4571999" y="4192070"/>
              <a:ext cx="864096" cy="1269619"/>
              <a:chOff x="3293857" y="3454430"/>
              <a:chExt cx="864096" cy="1269619"/>
            </a:xfrm>
          </p:grpSpPr>
          <p:sp>
            <p:nvSpPr>
              <p:cNvPr id="29" name="Овал 28"/>
              <p:cNvSpPr/>
              <p:nvPr/>
            </p:nvSpPr>
            <p:spPr>
              <a:xfrm>
                <a:off x="3293857" y="3931961"/>
                <a:ext cx="864096" cy="792088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36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/>
              </a:p>
            </p:txBody>
          </p:sp>
          <p:pic>
            <p:nvPicPr>
              <p:cNvPr id="30" name="Рисунок 29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09" r="29864"/>
              <a:stretch/>
            </p:blipFill>
            <p:spPr>
              <a:xfrm>
                <a:off x="3545885" y="3454430"/>
                <a:ext cx="360039" cy="955062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36" name="Прямоугольник 35"/>
            <p:cNvSpPr/>
            <p:nvPr/>
          </p:nvSpPr>
          <p:spPr>
            <a:xfrm>
              <a:off x="4517570" y="5310384"/>
              <a:ext cx="2478226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25,8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тыс.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чел. трудоустроено на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временную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работу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0" name="Прямая соединительная линия 39"/>
          <p:cNvCxnSpPr>
            <a:stCxn id="38" idx="2"/>
            <a:endCxn id="7" idx="2"/>
          </p:cNvCxnSpPr>
          <p:nvPr/>
        </p:nvCxnSpPr>
        <p:spPr>
          <a:xfrm flipH="1" flipV="1">
            <a:off x="5727179" y="3224062"/>
            <a:ext cx="2143277" cy="315962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Группа 51"/>
          <p:cNvGrpSpPr/>
          <p:nvPr/>
        </p:nvGrpSpPr>
        <p:grpSpPr>
          <a:xfrm>
            <a:off x="6221874" y="2666449"/>
            <a:ext cx="2922126" cy="2421359"/>
            <a:chOff x="6093528" y="3014512"/>
            <a:chExt cx="2922126" cy="2421359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7742110" y="3014512"/>
              <a:ext cx="864096" cy="1269619"/>
              <a:chOff x="2584291" y="2719889"/>
              <a:chExt cx="864096" cy="1269619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2584291" y="3197420"/>
                <a:ext cx="864096" cy="792088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36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9" name="Рисунок 38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09" r="29864"/>
              <a:stretch/>
            </p:blipFill>
            <p:spPr>
              <a:xfrm>
                <a:off x="2836319" y="2719889"/>
                <a:ext cx="360039" cy="955062"/>
              </a:xfrm>
              <a:prstGeom prst="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43" name="TextBox 42"/>
            <p:cNvSpPr txBox="1"/>
            <p:nvPr/>
          </p:nvSpPr>
          <p:spPr>
            <a:xfrm>
              <a:off x="6093528" y="3989321"/>
              <a:ext cx="292212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464</a:t>
              </a:r>
              <a:r>
                <a:rPr lang="ru-RU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чел.</a:t>
              </a:r>
            </a:p>
            <a:p>
              <a:pPr algn="ctr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з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арегистрировали предпринимательскую деятельность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Правая фигурная скобка 43"/>
          <p:cNvSpPr/>
          <p:nvPr/>
        </p:nvSpPr>
        <p:spPr>
          <a:xfrm rot="5400000">
            <a:off x="4266759" y="3514350"/>
            <a:ext cx="342040" cy="5435672"/>
          </a:xfrm>
          <a:prstGeom prst="rightBrace">
            <a:avLst>
              <a:gd name="adj1" fmla="val 8333"/>
              <a:gd name="adj2" fmla="val 50198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456237" y="1608666"/>
            <a:ext cx="8448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Обратилось по различным вопросам – более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190,1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чел.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89390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141002" y="1139145"/>
            <a:ext cx="1985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2015 год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130629" y="121965"/>
            <a:ext cx="9121891" cy="1074787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Содействие занятости населения </a:t>
            </a:r>
            <a:br>
              <a:rPr lang="ru-RU" sz="2900" b="1" dirty="0" smtClean="0">
                <a:latin typeface="Arial" pitchFamily="34" charset="0"/>
                <a:cs typeface="Arial" pitchFamily="34" charset="0"/>
              </a:rPr>
            </a:b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Республики Татарстан</a:t>
            </a:r>
            <a:br>
              <a:rPr lang="ru-RU" sz="2900" b="1" dirty="0" smtClean="0">
                <a:latin typeface="Arial" pitchFamily="34" charset="0"/>
                <a:cs typeface="Arial" pitchFamily="34" charset="0"/>
              </a:rPr>
            </a:b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10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64228" y="5636979"/>
            <a:ext cx="8244024" cy="11237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Общий объем финансирования программы –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1 101,3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млн. руб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dirty="0">
                <a:latin typeface="Arial" pitchFamily="34" charset="0"/>
                <a:cs typeface="Arial" pitchFamily="34" charset="0"/>
              </a:rPr>
              <a:t>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редства РФ –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936,1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млн. руб.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dirty="0">
                <a:latin typeface="Arial" pitchFamily="34" charset="0"/>
                <a:cs typeface="Arial" pitchFamily="34" charset="0"/>
              </a:rPr>
              <a:t>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редства РТ –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165,2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млн. руб.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421" y="-54818"/>
            <a:ext cx="8801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Реализация </a:t>
            </a:r>
            <a:r>
              <a:rPr lang="ru-RU" sz="2400" b="1" dirty="0">
                <a:latin typeface="Arial" pitchFamily="34" charset="0"/>
                <a:ea typeface="+mj-ea"/>
                <a:cs typeface="Arial" pitchFamily="34" charset="0"/>
              </a:rPr>
              <a:t>дополнительных </a:t>
            </a:r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мероприятий, </a:t>
            </a:r>
            <a:r>
              <a:rPr lang="ru-RU" sz="2400" b="1" dirty="0">
                <a:latin typeface="Arial" pitchFamily="34" charset="0"/>
                <a:ea typeface="+mj-ea"/>
                <a:cs typeface="Arial" pitchFamily="34" charset="0"/>
              </a:rPr>
              <a:t>направленных на снижение напряженности на рынке труда Республики </a:t>
            </a:r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Татарстан за </a:t>
            </a:r>
            <a:r>
              <a:rPr lang="ru-RU" sz="2400" b="1" dirty="0">
                <a:latin typeface="Arial" pitchFamily="34" charset="0"/>
                <a:ea typeface="+mj-ea"/>
                <a:cs typeface="Arial" pitchFamily="34" charset="0"/>
              </a:rPr>
              <a:t>2015 </a:t>
            </a:r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год</a:t>
            </a:r>
            <a:endParaRPr lang="ru-RU" sz="24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695711" y="1869743"/>
            <a:ext cx="40421" cy="378146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46161" y="3782985"/>
            <a:ext cx="812041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09" r="29864"/>
          <a:stretch/>
        </p:blipFill>
        <p:spPr>
          <a:xfrm>
            <a:off x="1019321" y="2221621"/>
            <a:ext cx="386393" cy="91943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577832" y="1991744"/>
            <a:ext cx="31101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Обеспечение </a:t>
            </a:r>
            <a:r>
              <a:rPr lang="ru-RU" b="1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временной занятости </a:t>
            </a:r>
            <a:r>
              <a:rPr lang="ru-RU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работников, </a:t>
            </a:r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находящихся под риском увольнения, и граждан ищущих работу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668" y="3119820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25 027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00630" y="1991744"/>
            <a:ext cx="34389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Опережающее </a:t>
            </a:r>
            <a:r>
              <a:rPr lang="ru-RU" b="1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профессиональное </a:t>
            </a:r>
            <a:r>
              <a:rPr lang="ru-RU" b="1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обучение </a:t>
            </a:r>
            <a:r>
              <a:rPr lang="ru-RU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работников, </a:t>
            </a:r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находящихся под риском увольнения и граждан, ищущих работу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92012" y="3141060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15 854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49596" y="3930550"/>
            <a:ext cx="28384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Обеспечение </a:t>
            </a:r>
            <a:r>
              <a:rPr lang="ru-RU" b="1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занятости молодежи </a:t>
            </a:r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при реализации 7 социальных проектов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2014" y="4722122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09" r="29864"/>
          <a:stretch/>
        </p:blipFill>
        <p:spPr>
          <a:xfrm>
            <a:off x="5147427" y="2221621"/>
            <a:ext cx="386393" cy="91943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09" r="29864"/>
          <a:stretch/>
        </p:blipFill>
        <p:spPr>
          <a:xfrm>
            <a:off x="1084770" y="3794075"/>
            <a:ext cx="386393" cy="91943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967690" y="4207548"/>
            <a:ext cx="283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Социальная </a:t>
            </a:r>
            <a:r>
              <a:rPr lang="ru-RU" b="1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занятость инвалидов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29336" y="4722122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1 088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09" r="29864"/>
          <a:stretch/>
        </p:blipFill>
        <p:spPr>
          <a:xfrm>
            <a:off x="5202865" y="3794075"/>
            <a:ext cx="386393" cy="91943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460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572"/>
            <a:ext cx="8532440" cy="648072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Квотирование рабочих мест для трудоустройства инвалидов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514824"/>
              </p:ext>
            </p:extLst>
          </p:nvPr>
        </p:nvGraphicFramePr>
        <p:xfrm>
          <a:off x="179512" y="1285400"/>
          <a:ext cx="2808312" cy="548734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808312"/>
              </a:tblGrid>
              <a:tr h="21602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Актанышский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82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62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Атнинский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436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Арский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23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Бавлинский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05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Балтасинский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84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6660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Дрожжановский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646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Елабужский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626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Кукморский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080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Лениногорский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876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Мамадышский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680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Муслюмовский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749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Нурлатский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Рыбно-</a:t>
                      </a: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Слободский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910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Тюлячинский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891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Чистопольский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0724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Советский р-н (Казань)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05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Азнакаевский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ru-RU" sz="15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0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Тукаевский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</a:t>
                      </a:r>
                      <a:endParaRPr lang="ru-RU" sz="15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21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err="1" smtClean="0">
                          <a:latin typeface="Arial" pitchFamily="34" charset="0"/>
                          <a:cs typeface="Arial" pitchFamily="34" charset="0"/>
                        </a:rPr>
                        <a:t>Мензелинский</a:t>
                      </a:r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ru-RU" sz="15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956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Ново-Савиновский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р-н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(Казань)</a:t>
                      </a:r>
                      <a:endParaRPr lang="ru-RU" sz="15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05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Алексеевский</a:t>
                      </a:r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87766"/>
              </p:ext>
            </p:extLst>
          </p:nvPr>
        </p:nvGraphicFramePr>
        <p:xfrm>
          <a:off x="3131840" y="1368203"/>
          <a:ext cx="2736304" cy="353224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736304"/>
              </a:tblGrid>
              <a:tr h="5359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Авиастроительный р-н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(Казань)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36,7%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Агрызский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12,5%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95,7%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Алькеевский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12,5%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Бугульминский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1" baseline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91,7%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Вахитовский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р-н(Казань)–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75%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err="1" smtClean="0">
                          <a:latin typeface="Arial" pitchFamily="34" charset="0"/>
                          <a:cs typeface="Arial" pitchFamily="34" charset="0"/>
                        </a:rPr>
                        <a:t>Верхнеуслонский</a:t>
                      </a:r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66,7%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Высокогорский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64,3%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err="1" smtClean="0">
                          <a:latin typeface="Arial" pitchFamily="34" charset="0"/>
                          <a:cs typeface="Arial" pitchFamily="34" charset="0"/>
                        </a:rPr>
                        <a:t>Заинский</a:t>
                      </a:r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44,7%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Зеленодольск – </a:t>
                      </a:r>
                      <a:r>
                        <a:rPr lang="ru-RU" sz="1500" b="1" dirty="0" smtClean="0">
                          <a:latin typeface="Arial" pitchFamily="34" charset="0"/>
                          <a:cs typeface="Arial" pitchFamily="34" charset="0"/>
                        </a:rPr>
                        <a:t>88,3%</a:t>
                      </a:r>
                      <a:endParaRPr lang="ru-RU" sz="15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err="1" smtClean="0"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23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Кировский</a:t>
                      </a:r>
                      <a:r>
                        <a:rPr lang="ru-RU" sz="1500" b="0" baseline="0" dirty="0" smtClean="0">
                          <a:latin typeface="Arial" pitchFamily="34" charset="0"/>
                          <a:cs typeface="Arial" pitchFamily="34" charset="0"/>
                        </a:rPr>
                        <a:t> р-н(Казань) –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46,2%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994779"/>
              </p:ext>
            </p:extLst>
          </p:nvPr>
        </p:nvGraphicFramePr>
        <p:xfrm>
          <a:off x="6699474" y="5744608"/>
          <a:ext cx="2193006" cy="92475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93006"/>
              </a:tblGrid>
              <a:tr h="3098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latin typeface="Arial" pitchFamily="34" charset="0"/>
                          <a:cs typeface="Arial" pitchFamily="34" charset="0"/>
                        </a:rPr>
                        <a:t>Апастовский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50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98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latin typeface="Arial" pitchFamily="34" charset="0"/>
                          <a:cs typeface="Arial" pitchFamily="34" charset="0"/>
                        </a:rPr>
                        <a:t>Ютазинский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9512" y="908720"/>
            <a:ext cx="2202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Квота выполнена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98882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Квота выполнена частично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5792934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Трудоустройство на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квотированные рабочие места не осуществлялось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33592" y="649916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705182"/>
              </p:ext>
            </p:extLst>
          </p:nvPr>
        </p:nvGraphicFramePr>
        <p:xfrm>
          <a:off x="6012160" y="1368203"/>
          <a:ext cx="3089051" cy="364909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089051"/>
              </a:tblGrid>
              <a:tr h="2745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Камско-</a:t>
                      </a: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Устьинский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87,5%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err="1" smtClean="0">
                          <a:latin typeface="Arial" pitchFamily="34" charset="0"/>
                          <a:cs typeface="Arial" pitchFamily="34" charset="0"/>
                        </a:rPr>
                        <a:t>Лаишевский</a:t>
                      </a:r>
                      <a:r>
                        <a:rPr lang="ru-RU" sz="1500" b="0" baseline="0" dirty="0" smtClean="0"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Менделеевский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dirty="0" smtClean="0">
                          <a:latin typeface="Arial" pitchFamily="34" charset="0"/>
                          <a:cs typeface="Arial" pitchFamily="34" charset="0"/>
                        </a:rPr>
                        <a:t>Московский р-н (Казань)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19,8%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Набережные Челны –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78,4%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Нижнекамский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78,6%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Новошешминский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38,9%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41363">
                <a:tc>
                  <a:txBody>
                    <a:bodyPr/>
                    <a:lstStyle/>
                    <a:p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Пестречинский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1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60%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Приволжский р-н (Казань)</a:t>
                      </a:r>
                      <a:r>
                        <a:rPr lang="ru-RU" sz="1500" b="1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56,8%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Сабинский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78,9%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Сармановский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10%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74571">
                <a:tc>
                  <a:txBody>
                    <a:bodyPr/>
                    <a:lstStyle/>
                    <a:p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Спасский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38,5%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28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Черемшанки 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– 66,7%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03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96944" cy="1143000"/>
          </a:xfrm>
        </p:spPr>
        <p:txBody>
          <a:bodyPr>
            <a:noAutofit/>
          </a:bodyPr>
          <a:lstStyle/>
          <a:p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Динамика размера средней заработной платы в Республике Татарстан в 2015 году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114060460"/>
              </p:ext>
            </p:extLst>
          </p:nvPr>
        </p:nvGraphicFramePr>
        <p:xfrm>
          <a:off x="179514" y="1574000"/>
          <a:ext cx="8856982" cy="4663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6"/>
          <p:cNvSpPr txBox="1"/>
          <p:nvPr/>
        </p:nvSpPr>
        <p:spPr>
          <a:xfrm>
            <a:off x="605622" y="1196752"/>
            <a:ext cx="1774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ысяч рублей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Номер слайда 2"/>
          <p:cNvSpPr txBox="1">
            <a:spLocks/>
          </p:cNvSpPr>
          <p:nvPr/>
        </p:nvSpPr>
        <p:spPr>
          <a:xfrm>
            <a:off x="6815671" y="65087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94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86790"/>
            <a:ext cx="8640959" cy="89393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Дифференциация муниципальных районов по размеру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средней заработной платы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январь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года 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144527"/>
              </p:ext>
            </p:extLst>
          </p:nvPr>
        </p:nvGraphicFramePr>
        <p:xfrm>
          <a:off x="323528" y="2177752"/>
          <a:ext cx="2664296" cy="414528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664296"/>
              </a:tblGrid>
              <a:tr h="2272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К.-</a:t>
                      </a: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Устьинский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17 366,6 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2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Дрожжановский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17 601,5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2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Мензелинский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18 2013,8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5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Аксубаевский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18,626,4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Балтасинский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18 761,4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Кайбицкий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010,3 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Муслюмовский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19 080,1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Арский – 19 218,2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Апастовский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19 237,1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Тюлячинский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19 643,4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Кукморский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19 757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Атнинский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- 19 810</a:t>
                      </a:r>
                      <a:r>
                        <a:rPr lang="ru-RU" sz="1500" b="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500" b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Сабинский – 19 868,4 </a:t>
                      </a: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Мамадышский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19 918,3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Р.-</a:t>
                      </a: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Слободский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19 944,4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Тетюшский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20 122,1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Алькеевский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20 671,8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Актанышский</a:t>
                      </a:r>
                      <a:r>
                        <a:rPr lang="ru-RU" sz="15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21 075,9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630004"/>
              </p:ext>
            </p:extLst>
          </p:nvPr>
        </p:nvGraphicFramePr>
        <p:xfrm>
          <a:off x="3131840" y="2126758"/>
          <a:ext cx="3096344" cy="349676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096344"/>
              </a:tblGrid>
              <a:tr h="238241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Буинский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21 222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241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Спасский – 21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394,2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241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Чистопольский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21 426,4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241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Пестречинский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– 22 003,5 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3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Ютазинский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23 079,4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Зеленодольский – 23 284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5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Высокогорский – 24 679,7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500" baseline="0" dirty="0" err="1" smtClean="0">
                          <a:latin typeface="Arial" pitchFamily="34" charset="0"/>
                          <a:cs typeface="Arial" pitchFamily="34" charset="0"/>
                        </a:rPr>
                        <a:t>Н.Челны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– 25 718,8 </a:t>
                      </a:r>
                      <a:endParaRPr lang="ru-RU" sz="15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Черемшанский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26 024,4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Верхнеуслонский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– 26 165,3 </a:t>
                      </a:r>
                      <a:endParaRPr lang="ru-RU" sz="15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Алексеевский – 26 166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Заинский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26 322,6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Агрызский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26 482,9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Сармановский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26 939,1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Менделеевский – 27 602,9 </a:t>
                      </a: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67625"/>
              </p:ext>
            </p:extLst>
          </p:nvPr>
        </p:nvGraphicFramePr>
        <p:xfrm>
          <a:off x="6300192" y="2106528"/>
          <a:ext cx="2808312" cy="283464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808312"/>
              </a:tblGrid>
              <a:tr h="21602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Новошешминский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28 516,8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82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Тукаевский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28 606,9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62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Бавлинский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28 734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5436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Азнакаевский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29 030,8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23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Лениногорский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29 113,5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052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Нурлатский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– 29 444,3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848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Елабужский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30 589,8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6660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Бугульминский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30 845,1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6464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Лаишевский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– 31 597,1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6268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r>
                        <a:rPr lang="ru-RU" sz="1500" baseline="0" dirty="0" smtClean="0">
                          <a:latin typeface="Arial" pitchFamily="34" charset="0"/>
                          <a:cs typeface="Arial" pitchFamily="34" charset="0"/>
                        </a:rPr>
                        <a:t> Казань – 32 453,1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080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Arial" pitchFamily="34" charset="0"/>
                          <a:cs typeface="Arial" pitchFamily="34" charset="0"/>
                        </a:rPr>
                        <a:t>Альметьевский</a:t>
                      </a:r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 – 36 754,4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876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Arial" pitchFamily="34" charset="0"/>
                          <a:cs typeface="Arial" pitchFamily="34" charset="0"/>
                        </a:rPr>
                        <a:t>Нижнекамский – 39 313,3 р.</a:t>
                      </a:r>
                      <a:endParaRPr lang="ru-RU" sz="1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195736" y="1052736"/>
            <a:ext cx="5579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Средний размер по Татарстану – </a:t>
            </a:r>
            <a:r>
              <a:rPr lang="ru-RU" sz="2400" b="1" dirty="0" smtClean="0"/>
              <a:t>27 988,3 </a:t>
            </a:r>
            <a:r>
              <a:rPr lang="ru-RU" sz="2000" dirty="0" smtClean="0"/>
              <a:t>рубля</a:t>
            </a:r>
            <a:endParaRPr lang="ru-RU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2051720" y="1772816"/>
            <a:ext cx="2859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Ниже средней з/п по РТ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228184" y="1772816"/>
            <a:ext cx="3035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Выше средней з/п по РТ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4802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2427</Words>
  <Application>Microsoft Office PowerPoint</Application>
  <PresentationFormat>Экран (4:3)</PresentationFormat>
  <Paragraphs>1007</Paragraphs>
  <Slides>33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Роль органов местного самоуправления в реализации государственной политики в сфере труда и социальной защиты</vt:lpstr>
      <vt:lpstr>Рынок труда Республики Татарстан</vt:lpstr>
      <vt:lpstr>Уровень регистрируемой безработицы </vt:lpstr>
      <vt:lpstr>Презентация PowerPoint</vt:lpstr>
      <vt:lpstr> Содействие занятости населения  Республики Татарстан </vt:lpstr>
      <vt:lpstr>Презентация PowerPoint</vt:lpstr>
      <vt:lpstr>Квотирование рабочих мест для трудоустройства инвалидов</vt:lpstr>
      <vt:lpstr>Динамика размера средней заработной платы в Республике Татарстан в 2015 году</vt:lpstr>
      <vt:lpstr>Дифференциация муниципальных районов по размеру средней заработной платы  за январь 2016 года </vt:lpstr>
      <vt:lpstr>Презентация PowerPoint</vt:lpstr>
      <vt:lpstr>Минимальный размер оплаты труда</vt:lpstr>
      <vt:lpstr>Презентация PowerPoint</vt:lpstr>
      <vt:lpstr>Презентация PowerPoint</vt:lpstr>
      <vt:lpstr>Сокращение «неформального» рынка труда</vt:lpstr>
      <vt:lpstr>Презентация PowerPoint</vt:lpstr>
      <vt:lpstr>Деятельность Координационных советов по охране труда</vt:lpstr>
      <vt:lpstr>Социальная поддержка населения  Количество социальных выплат и получателей,  объемы финансирования</vt:lpstr>
      <vt:lpstr>Презентация PowerPoint</vt:lpstr>
      <vt:lpstr>Количество семей, состоящих  на межведомственном патронате в Республике Татарстан</vt:lpstr>
      <vt:lpstr>Презентация PowerPoint</vt:lpstr>
      <vt:lpstr>Уровень безнадзорности в районах за 2013-2015гг.</vt:lpstr>
      <vt:lpstr>Количество семей, повторно поставленных на межведомственный учет</vt:lpstr>
      <vt:lpstr>Мониторинг работы с семьями, имеющими задолженность по оплате ЖКУ</vt:lpstr>
      <vt:lpstr>Перечень муниципальных районов, где у многодетных семей и семей, находящихся в СОП,  отключено отопление (3 семьи)</vt:lpstr>
      <vt:lpstr>Программа  «Доступная среда»   Итоги за 2011-2015 годы </vt:lpstr>
      <vt:lpstr>Своевременность адаптационных работ в разрезе муниципальных районов Татарстана</vt:lpstr>
      <vt:lpstr>Социальный паспорт ветерана</vt:lpstr>
      <vt:lpstr>Обеспечение жильем ветеранов ВОВ</vt:lpstr>
      <vt:lpstr>Обеспечение жильем ветеранов ВОВ</vt:lpstr>
      <vt:lpstr>Муниципальные образования, где  проживают ветераны ВОВ, нуждающиеся в капитальном ремонте жилья</vt:lpstr>
      <vt:lpstr>Презентация PowerPoint</vt:lpstr>
      <vt:lpstr>     Республиканская социально-гуманитарная акция «Дорогой наш ветеран!»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Кречетова Ксения Вячеславовна</dc:creator>
  <cp:lastModifiedBy>Камалова Ландыш Альтафовна</cp:lastModifiedBy>
  <cp:revision>206</cp:revision>
  <cp:lastPrinted>2016-04-09T08:59:03Z</cp:lastPrinted>
  <dcterms:created xsi:type="dcterms:W3CDTF">2014-11-26T15:46:35Z</dcterms:created>
  <dcterms:modified xsi:type="dcterms:W3CDTF">2016-04-09T09:00:48Z</dcterms:modified>
</cp:coreProperties>
</file>