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136903" cy="4534440"/>
          </a:xfrm>
        </p:spPr>
        <p:txBody>
          <a:bodyPr/>
          <a:lstStyle/>
          <a:p>
            <a:pPr algn="ctr"/>
            <a:r>
              <a:rPr lang="tt-RU" sz="4800" dirty="0" smtClean="0">
                <a:effectLst/>
              </a:rPr>
              <a:t>Урюмское сельское поселение</a:t>
            </a:r>
            <a:br>
              <a:rPr lang="tt-RU" sz="4800" dirty="0" smtClean="0">
                <a:effectLst/>
              </a:rPr>
            </a:br>
            <a:r>
              <a:rPr lang="tt-RU" sz="4800" dirty="0" smtClean="0">
                <a:effectLst/>
              </a:rPr>
              <a:t>Отчет </a:t>
            </a:r>
            <a:r>
              <a:rPr lang="ru-RU" sz="4800" dirty="0" smtClean="0">
                <a:effectLst/>
              </a:rPr>
              <a:t> </a:t>
            </a:r>
            <a:r>
              <a:rPr lang="ru-RU" sz="4800" dirty="0">
                <a:effectLst/>
              </a:rPr>
              <a:t>по использованию средств самообложения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14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649120"/>
          </a:xfrm>
        </p:spPr>
        <p:txBody>
          <a:bodyPr/>
          <a:lstStyle/>
          <a:p>
            <a:r>
              <a:rPr lang="ru-RU" sz="2800" dirty="0"/>
              <a:t>2017 г. </a:t>
            </a:r>
            <a:r>
              <a:rPr lang="ru-RU" sz="2800" dirty="0" smtClean="0"/>
              <a:t>Ремонт  2х колодцев </a:t>
            </a:r>
            <a:r>
              <a:rPr lang="ru-RU" sz="2800" dirty="0" smtClean="0"/>
              <a:t>в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с. Урюм.  </a:t>
            </a:r>
            <a:endParaRPr lang="ru-RU" sz="2800" dirty="0"/>
          </a:p>
        </p:txBody>
      </p:sp>
      <p:pic>
        <p:nvPicPr>
          <p:cNvPr id="3" name="Рисунок 2" descr="C:\Documents and Settings\Урюм СП\Мои документы\Мои рисунки\колодец 2017\IMG_35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4364"/>
            <a:ext cx="2520280" cy="199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рюм СП\Мои документы\Мои рисунки\колодец 2017\IMG_35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25130" cy="22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Урюм СП\Мои документы\Мои рисунки\колодец 2017\IMG_35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2922"/>
            <a:ext cx="2808312" cy="2740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4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2017 г. </a:t>
            </a:r>
            <a:r>
              <a:rPr lang="ru-RU" sz="2800" dirty="0" smtClean="0"/>
              <a:t>Ограждение кладбища в </a:t>
            </a:r>
            <a:r>
              <a:rPr lang="ru-RU" sz="2800" dirty="0" err="1" smtClean="0"/>
              <a:t>с.Урюм</a:t>
            </a:r>
            <a:r>
              <a:rPr lang="ru-RU" sz="2800" dirty="0" smtClean="0"/>
              <a:t>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C:\Documents and Settings\Урюм СП\Рабочий стол\кладб. урюм\IMG_20171128_100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448272" cy="199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рюм СП\Рабочий стол\кладб. урюм\IMG_20171128_100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90158" cy="2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Урюм СП\Рабочий стол\кладб. урюм\IMG_20171128_101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658487" cy="2115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4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55175" cy="1143000"/>
          </a:xfrm>
        </p:spPr>
        <p:txBody>
          <a:bodyPr/>
          <a:lstStyle/>
          <a:p>
            <a:r>
              <a:rPr lang="ru-RU" sz="3200" dirty="0"/>
              <a:t>2017г. Ограждение кладбища в </a:t>
            </a:r>
            <a:r>
              <a:rPr lang="ru-RU" sz="3200" dirty="0" smtClean="0"/>
              <a:t>с. </a:t>
            </a:r>
            <a:r>
              <a:rPr lang="ru-RU" sz="3200" dirty="0" err="1" smtClean="0"/>
              <a:t>Богдашкино</a:t>
            </a:r>
            <a:r>
              <a:rPr lang="ru-RU" sz="3200" dirty="0" smtClean="0"/>
              <a:t> на </a:t>
            </a:r>
            <a:r>
              <a:rPr lang="ru-RU" sz="3200" dirty="0"/>
              <a:t>средства </a:t>
            </a:r>
            <a:r>
              <a:rPr lang="ru-RU" sz="3200" dirty="0" smtClean="0"/>
              <a:t>самообложения</a:t>
            </a:r>
            <a:endParaRPr lang="ru-RU" sz="2000" dirty="0"/>
          </a:p>
        </p:txBody>
      </p:sp>
      <p:pic>
        <p:nvPicPr>
          <p:cNvPr id="5" name="Рисунок 4" descr="E:\фото самообл. 2017г\кладб. богд\DSCN11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4" y="2564904"/>
            <a:ext cx="2344099" cy="176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:\DCIM\106NIKON\DSCN13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9"/>
            <a:ext cx="28803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Урюм СП\Рабочий стол\кладб. богд\IMG_20170929_1002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736304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72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59" cy="6048672"/>
          </a:xfrm>
        </p:spPr>
        <p:txBody>
          <a:bodyPr/>
          <a:lstStyle/>
          <a:p>
            <a:r>
              <a:rPr lang="ru-RU" sz="2400" dirty="0" smtClean="0"/>
              <a:t>2017г.Ремонт </a:t>
            </a:r>
            <a:r>
              <a:rPr lang="ru-RU" sz="2400" dirty="0"/>
              <a:t>дороги </a:t>
            </a:r>
            <a:r>
              <a:rPr lang="ru-RU" sz="2400" dirty="0" smtClean="0"/>
              <a:t>в </a:t>
            </a:r>
            <a:r>
              <a:rPr lang="ru-RU" sz="2400" dirty="0" err="1" smtClean="0"/>
              <a:t>с.Урюм</a:t>
            </a:r>
            <a:r>
              <a:rPr lang="ru-RU" sz="2400" dirty="0" smtClean="0"/>
              <a:t> </a:t>
            </a:r>
            <a:r>
              <a:rPr lang="ru-RU" sz="2400" dirty="0"/>
              <a:t>на средства самообложения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 </a:t>
            </a:r>
            <a:endParaRPr lang="ru-RU" dirty="0"/>
          </a:p>
        </p:txBody>
      </p:sp>
      <p:pic>
        <p:nvPicPr>
          <p:cNvPr id="3" name="Рисунок 2" descr="C:\Documents and Settings\Урюм СП\Рабочий стол\IMG_20171209_1600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3096344" cy="352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Урюм СП\Рабочий стол\IMG_20171209_16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3095625" cy="3759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8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509120"/>
            <a:ext cx="6512511" cy="1656184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2017г.Ремонт </a:t>
            </a:r>
            <a:r>
              <a:rPr lang="ru-RU" sz="2800" dirty="0"/>
              <a:t>дороги в </a:t>
            </a:r>
            <a:r>
              <a:rPr lang="ru-RU" sz="2800" dirty="0" err="1" smtClean="0"/>
              <a:t>с.Кашка</a:t>
            </a:r>
            <a:r>
              <a:rPr lang="ru-RU" sz="2800" dirty="0" smtClean="0"/>
              <a:t> </a:t>
            </a:r>
            <a:r>
              <a:rPr lang="ru-RU" sz="2800" dirty="0"/>
              <a:t>на средства самообложения</a:t>
            </a:r>
          </a:p>
        </p:txBody>
      </p:sp>
      <p:pic>
        <p:nvPicPr>
          <p:cNvPr id="7" name="Объект 6" descr="C:\Documents and Settings\Урюм СП\Рабочий стол\IMG_20171128_09063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67240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Documents and Settings\Урюм СП\Рабочий стол\IMG_20171128_0907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176464" cy="395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27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93136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2015г.Ограждение </a:t>
            </a:r>
            <a:r>
              <a:rPr lang="ru-RU" sz="3200" dirty="0" smtClean="0"/>
              <a:t>кладбища на средства самообложения в </a:t>
            </a:r>
            <a:br>
              <a:rPr lang="ru-RU" sz="3200" dirty="0" smtClean="0"/>
            </a:br>
            <a:r>
              <a:rPr lang="ru-RU" sz="3200" dirty="0" smtClean="0"/>
              <a:t>с. Урюм</a:t>
            </a:r>
            <a:endParaRPr lang="ru-RU" sz="3200" dirty="0"/>
          </a:p>
        </p:txBody>
      </p:sp>
      <p:pic>
        <p:nvPicPr>
          <p:cNvPr id="13315" name="Содержимое 4" descr="DSCN019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2089150" cy="1565275"/>
          </a:xfrm>
        </p:spPr>
      </p:pic>
      <p:pic>
        <p:nvPicPr>
          <p:cNvPr id="13316" name="Содержимое 5" descr="DSCN020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5338" y="1087438"/>
            <a:ext cx="4273550" cy="3205162"/>
          </a:xfrm>
        </p:spPr>
      </p:pic>
      <p:pic>
        <p:nvPicPr>
          <p:cNvPr id="13317" name="Содержимое 4" descr="DSCN01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Содержимое 4" descr="DSCN01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Содержимое 4" descr="DSCN019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1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4509120"/>
            <a:ext cx="6974161" cy="201622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/>
              <a:t>2015г.Ограждение кладбища </a:t>
            </a:r>
            <a:r>
              <a:rPr lang="ru-RU" sz="3600" dirty="0" smtClean="0"/>
              <a:t>на средства самообложения в </a:t>
            </a:r>
            <a:br>
              <a:rPr lang="ru-RU" sz="3600" dirty="0" smtClean="0"/>
            </a:br>
            <a:r>
              <a:rPr lang="ru-RU" sz="3600" dirty="0" smtClean="0"/>
              <a:t>с. Кашка</a:t>
            </a:r>
            <a:endParaRPr lang="ru-RU" sz="3600" dirty="0"/>
          </a:p>
        </p:txBody>
      </p:sp>
      <p:pic>
        <p:nvPicPr>
          <p:cNvPr id="14339" name="Picture 4" descr="C:\Documents and Settings\Админ\Рабочий стол\папки для работы\благоустройство\ремонт ограды кладбища в с.Кашка\DSC084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268413"/>
            <a:ext cx="2689225" cy="2016125"/>
          </a:xfrm>
          <a:noFill/>
        </p:spPr>
      </p:pic>
      <p:pic>
        <p:nvPicPr>
          <p:cNvPr id="14340" name="Picture 5" descr="C:\Documents and Settings\Админ\Рабочий стол\папки для работы\благоустройство\ремонт ограды кладбища в с.Кашка\DSC084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2601913" cy="1951038"/>
          </a:xfrm>
          <a:noFill/>
        </p:spPr>
      </p:pic>
      <p:pic>
        <p:nvPicPr>
          <p:cNvPr id="14341" name="Picture 4" descr="C:\Documents and Settings\Админ\Рабочий стол\папки для работы\благоустройство\ремонт ограды кладбища в с.Кашка\DSC08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55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2015г.Строительство </a:t>
            </a:r>
            <a:r>
              <a:rPr lang="ru-RU" sz="2800" dirty="0" smtClean="0"/>
              <a:t>2-х новых колодцев и ремонт 2-х колодцев на средства самообложения в с. Пролей-Каша</a:t>
            </a:r>
            <a:endParaRPr lang="ru-RU" sz="2800" dirty="0"/>
          </a:p>
        </p:txBody>
      </p:sp>
      <p:pic>
        <p:nvPicPr>
          <p:cNvPr id="15363" name="Содержимое 4" descr="DSCN0308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  <p:pic>
        <p:nvPicPr>
          <p:cNvPr id="15364" name="Содержимое 5" descr="DSCN0306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72062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2015г.Строительство </a:t>
            </a:r>
            <a:r>
              <a:rPr lang="ru-RU" sz="2400" dirty="0" smtClean="0"/>
              <a:t>колодцев</a:t>
            </a:r>
            <a:br>
              <a:rPr lang="ru-RU" sz="2400" dirty="0" smtClean="0"/>
            </a:br>
            <a:r>
              <a:rPr lang="ru-RU" sz="2400" dirty="0" smtClean="0"/>
              <a:t> в Пролей-Кашах</a:t>
            </a:r>
            <a:endParaRPr lang="ru-RU" sz="2400" dirty="0"/>
          </a:p>
        </p:txBody>
      </p:sp>
      <p:pic>
        <p:nvPicPr>
          <p:cNvPr id="16387" name="Содержимое 4" descr="DSCN0255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188913"/>
            <a:ext cx="2371725" cy="2138362"/>
          </a:xfrm>
        </p:spPr>
      </p:pic>
      <p:pic>
        <p:nvPicPr>
          <p:cNvPr id="16388" name="Содержимое 8" descr="DSCN0285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836613"/>
            <a:ext cx="3175000" cy="2887662"/>
          </a:xfrm>
        </p:spPr>
      </p:pic>
      <p:pic>
        <p:nvPicPr>
          <p:cNvPr id="16389" name="Содержимое 4" descr="DSCN02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2349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Содержимое 4" descr="DSCN02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28289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Содержимое 4" descr="DSCN02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5" descr="DSCN031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349500"/>
            <a:ext cx="2589212" cy="1941513"/>
          </a:xfrm>
        </p:spPr>
      </p:pic>
      <p:pic>
        <p:nvPicPr>
          <p:cNvPr id="17411" name="Содержимое 6" descr="DSCN032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76250"/>
            <a:ext cx="3090862" cy="31623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2015г.Ремонт </a:t>
            </a:r>
            <a:r>
              <a:rPr lang="ru-RU" sz="3200" dirty="0" smtClean="0"/>
              <a:t>дороги в </a:t>
            </a:r>
            <a:r>
              <a:rPr lang="ru-RU" sz="3200" dirty="0" err="1" smtClean="0"/>
              <a:t>с.Богдашкино</a:t>
            </a:r>
            <a:r>
              <a:rPr lang="ru-RU" sz="3200" dirty="0" smtClean="0"/>
              <a:t> на средства самообложения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7413" name="Содержимое 5" descr="DSCN03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452812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1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рюм СП\Рабочий стол\Валя\ФОТО к отчету за 2016г\кашка, мост\DSCN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18942"/>
            <a:ext cx="3384375" cy="24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Урюм СП\Рабочий стол\Валя\ФОТО к отчету за 2016г\кашка, мост\DSCN0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968551" cy="33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Урюм СП\Рабочий стол\Валя\ФОТО к отчету за 2016г\кашка, мост\DSCN0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4184562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977172"/>
            <a:ext cx="3960440" cy="537996"/>
          </a:xfrm>
        </p:spPr>
        <p:txBody>
          <a:bodyPr/>
          <a:lstStyle/>
          <a:p>
            <a:r>
              <a:rPr lang="ru-RU" sz="3200" dirty="0" smtClean="0"/>
              <a:t>2015г.Ремонт моста в </a:t>
            </a:r>
            <a:r>
              <a:rPr lang="ru-RU" sz="3200" dirty="0" err="1" smtClean="0"/>
              <a:t>с.Кашка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692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136903" cy="1654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2017г.</a:t>
            </a:r>
            <a:br>
              <a:rPr lang="ru-RU" sz="3600" dirty="0" smtClean="0"/>
            </a:br>
            <a:r>
              <a:rPr lang="ru-RU" sz="3200" dirty="0" smtClean="0"/>
              <a:t>Ограждение в </a:t>
            </a:r>
            <a:r>
              <a:rPr lang="ru-RU" sz="3200" dirty="0" err="1" smtClean="0"/>
              <a:t>с.Урюм</a:t>
            </a:r>
            <a:r>
              <a:rPr lang="ru-RU" sz="3200" dirty="0" smtClean="0"/>
              <a:t> на средства самообложения мемориальной стены  </a:t>
            </a:r>
            <a:endParaRPr lang="ru-RU" dirty="0"/>
          </a:p>
        </p:txBody>
      </p:sp>
      <p:pic>
        <p:nvPicPr>
          <p:cNvPr id="3" name="Рисунок 2" descr="C:\Documents and Settings\Урюм СП\Рабочий стол\фото памятник\IMG_34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95232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Урюм СП\Рабочий стол\фото памятник\IMG_34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8897"/>
            <a:ext cx="4189545" cy="32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самообл. 2017г\DSCN1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024845"/>
            <a:ext cx="3060341" cy="236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55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4869160"/>
            <a:ext cx="7992888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2017 г. Ограждение в </a:t>
            </a:r>
            <a:r>
              <a:rPr lang="ru-RU" sz="2800" dirty="0" err="1" smtClean="0"/>
              <a:t>с.Урюм</a:t>
            </a:r>
            <a:r>
              <a:rPr lang="ru-RU" sz="2800" dirty="0" smtClean="0"/>
              <a:t> на средства самообложения Обелиска «Павшим воинам землякам» </a:t>
            </a:r>
            <a:endParaRPr lang="ru-RU" sz="2800" dirty="0"/>
          </a:p>
        </p:txBody>
      </p:sp>
      <p:pic>
        <p:nvPicPr>
          <p:cNvPr id="3" name="Рисунок 2" descr="C:\Documents and Settings\Урюм СП\Рабочий стол\фото памятник\IMG_34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38500" cy="30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Урюм СП\Рабочий стол\фото памятник\IMG_34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5"/>
            <a:ext cx="326863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Урюм СП\Рабочий стол\фото памятник\IMG_34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04456" cy="242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самообл. 2017г\DSCN13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60040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1492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93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Урюмское сельское поселение Отчет  по использованию средств самообложения </vt:lpstr>
      <vt:lpstr>2015г.Ограждение кладбища на средства самообложения в  с. Урюм</vt:lpstr>
      <vt:lpstr>2015г.Ограждение кладбища на средства самообложения в  с. Кашка</vt:lpstr>
      <vt:lpstr>2015г.Строительство 2-х новых колодцев и ремонт 2-х колодцев на средства самообложения в с. Пролей-Каша</vt:lpstr>
      <vt:lpstr>2015г.Строительство колодцев  в Пролей-Кашах</vt:lpstr>
      <vt:lpstr>2015г.Ремонт дороги в с.Богдашкино на средства самообложения  </vt:lpstr>
      <vt:lpstr>2015г.Ремонт моста в с.Кашка    </vt:lpstr>
      <vt:lpstr>2017г. Ограждение в с.Урюм на средства самообложения мемориальной стены  </vt:lpstr>
      <vt:lpstr>2017 г. Ограждение в с.Урюм на средства самообложения Обелиска «Павшим воинам землякам» </vt:lpstr>
      <vt:lpstr>2017 г. Ремонт  2х колодцев в  с. Урюм.  </vt:lpstr>
      <vt:lpstr>2017 г. Ограждение кладбища в с.Урюм .</vt:lpstr>
      <vt:lpstr>2017г. Ограждение кладбища в с. Богдашкино на средства самообложения</vt:lpstr>
      <vt:lpstr>2017г.Ремонт дороги в с.Урюм на средства самообложения  </vt:lpstr>
      <vt:lpstr>  2017г.Ремонт дороги в с.Кашка на средства самообложения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Урюмское сельское поселение Отчет  по использованию средств самообложения за 2016, 2017 года</dc:title>
  <cp:lastModifiedBy>1</cp:lastModifiedBy>
  <cp:revision>7</cp:revision>
  <dcterms:modified xsi:type="dcterms:W3CDTF">2017-12-13T06:29:22Z</dcterms:modified>
</cp:coreProperties>
</file>