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38" r:id="rId4"/>
    <p:sldId id="339" r:id="rId5"/>
    <p:sldId id="334" r:id="rId6"/>
    <p:sldId id="335" r:id="rId7"/>
    <p:sldId id="258" r:id="rId8"/>
    <p:sldId id="259" r:id="rId9"/>
    <p:sldId id="263" r:id="rId10"/>
    <p:sldId id="264" r:id="rId11"/>
    <p:sldId id="267" r:id="rId12"/>
    <p:sldId id="310" r:id="rId13"/>
    <p:sldId id="299" r:id="rId14"/>
    <p:sldId id="311" r:id="rId15"/>
    <p:sldId id="312" r:id="rId16"/>
    <p:sldId id="287" r:id="rId17"/>
    <p:sldId id="290" r:id="rId18"/>
    <p:sldId id="288" r:id="rId19"/>
    <p:sldId id="351" r:id="rId20"/>
    <p:sldId id="352" r:id="rId21"/>
    <p:sldId id="353" r:id="rId22"/>
    <p:sldId id="354" r:id="rId23"/>
    <p:sldId id="301" r:id="rId24"/>
    <p:sldId id="302" r:id="rId25"/>
    <p:sldId id="305" r:id="rId26"/>
    <p:sldId id="306" r:id="rId27"/>
    <p:sldId id="356" r:id="rId28"/>
    <p:sldId id="357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58" r:id="rId37"/>
    <p:sldId id="359" r:id="rId38"/>
    <p:sldId id="360" r:id="rId39"/>
    <p:sldId id="364" r:id="rId40"/>
    <p:sldId id="361" r:id="rId41"/>
    <p:sldId id="347" r:id="rId42"/>
    <p:sldId id="348" r:id="rId43"/>
    <p:sldId id="349" r:id="rId44"/>
    <p:sldId id="279" r:id="rId45"/>
    <p:sldId id="280" r:id="rId46"/>
    <p:sldId id="286" r:id="rId47"/>
    <p:sldId id="313" r:id="rId48"/>
    <p:sldId id="314" r:id="rId49"/>
    <p:sldId id="315" r:id="rId50"/>
    <p:sldId id="316" r:id="rId51"/>
    <p:sldId id="317" r:id="rId52"/>
    <p:sldId id="318" r:id="rId53"/>
    <p:sldId id="355" r:id="rId54"/>
    <p:sldId id="321" r:id="rId55"/>
    <p:sldId id="320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2551837"/>
            <a:ext cx="7200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итогах работы 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Исполнительного комитета Тетюшского муниципального района за   прошедшую неделю и мероприятиях на предстоящий период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6632"/>
            <a:ext cx="2127684" cy="150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Logotip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43601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45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etushi.tatarstan.ru/file/tetushi/Image/IMG_7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676"/>
            <a:ext cx="3515544" cy="234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0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etushi.tatarstan.ru/file/tetushi/Image/IMG_7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6" y="3501008"/>
            <a:ext cx="3585818" cy="238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etushi.tatarstan.ru/file/tetushi/Image/IMG_73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3443536" cy="22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tushi.tatarstan.ru/file/tetushi/Image/IMG_73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463"/>
            <a:ext cx="4019600" cy="26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09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etushi.tatarstan.ru/file/tetushi/Image/IMG_7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83" y="404664"/>
            <a:ext cx="3659560" cy="24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0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etushi.tatarstan.ru/file/tetushi/Image/IMG_73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3" y="3284984"/>
            <a:ext cx="4019600" cy="26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etushi.tatarstan.ru/file/tetushi/Image/IMG_74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02" y="2420888"/>
            <a:ext cx="4269534" cy="284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1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28836"/>
            <a:ext cx="6696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мюзикл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Снежная королева»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ограниченными возможностями здоровья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из приемных семей и детей находящихся в социально-опасном положении</a:t>
            </a:r>
          </a:p>
        </p:txBody>
      </p:sp>
      <p:pic>
        <p:nvPicPr>
          <p:cNvPr id="3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0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20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tetushi.tatarstan.ru/file/tetushi/Image/IMG_8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587"/>
            <a:ext cx="8951640" cy="59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20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etushi.tatarstan.ru/file/tetushi/Image/IMG_7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5137"/>
            <a:ext cx="8628112" cy="57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40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etushi.tatarstan.ru/file/tetushi/Image/IMG_8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7179"/>
            <a:ext cx="8772128" cy="58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71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967335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- руководителей организаций, учреждений и предприятий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42187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etushi.tatarstan.ru/file/tetushi/Image/IMG_8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171"/>
            <a:ext cx="8772128" cy="58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6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etushi.tatarstan.ru/file/tetushi/Image/IMG_8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79" y="332656"/>
            <a:ext cx="8712969" cy="580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3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84784" y="3244334"/>
            <a:ext cx="13449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елка - 2019</a:t>
            </a:r>
          </a:p>
        </p:txBody>
      </p:sp>
    </p:spTree>
    <p:extLst>
      <p:ext uri="{BB962C8B-B14F-4D97-AF65-F5344CB8AC3E}">
        <p14:creationId xmlns:p14="http://schemas.microsoft.com/office/powerpoint/2010/main" val="3692223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43" y="260648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859340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Тәтеш муниципаль районы Советы һәм Башкарма комитетының үткән атнадагы эш нәтиҗәләре һәм киләчәк чорда үткәреләчәк чаралар турында </a:t>
            </a:r>
          </a:p>
          <a:p>
            <a:pPr algn="ctr"/>
            <a:endParaRPr lang="tt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t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59" y="313239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Logotip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" y="-18748"/>
            <a:ext cx="143601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08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tatarstan.ru/rus/file/news/1301_n164469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8796511" cy="492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910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tetushi.tatarstan.ru/file/tetushi/Image/IMG_20191225_115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037"/>
            <a:ext cx="8968036" cy="59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934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etushi.tatarstan.ru/file/tetushi/Image/IMG-20191225-WA0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21"/>
            <a:ext cx="8968036" cy="59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51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828836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Новогодняя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праздничная </a:t>
            </a:r>
            <a:r>
              <a:rPr lang="ru-RU" sz="3200" b="1" dirty="0">
                <a:solidFill>
                  <a:srgbClr val="FF0000"/>
                </a:solidFill>
              </a:rPr>
              <a:t>программа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rgbClr val="FF0000"/>
                </a:solidFill>
              </a:rPr>
              <a:t>Новогодняя ирония» или «Невероятные приключения в новогоднем аэропорту»</a:t>
            </a:r>
          </a:p>
        </p:txBody>
      </p:sp>
    </p:spTree>
    <p:extLst>
      <p:ext uri="{BB962C8B-B14F-4D97-AF65-F5344CB8AC3E}">
        <p14:creationId xmlns:p14="http://schemas.microsoft.com/office/powerpoint/2010/main" val="1504462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tatarstan.ru/rus/file/news/1301_n1645057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" y="116632"/>
            <a:ext cx="8877333" cy="497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tetushi.tatarstan.ru/file/tetushi/Image/IMG_83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3904"/>
            <a:ext cx="5027712" cy="33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11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etushi.tatarstan.ru/file/tetushi/Image/IMG_8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8100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tushi.tatarstan.ru/file/tetushi/Image/IMG_87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2656"/>
            <a:ext cx="4560168" cy="30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etushi.tatarstan.ru/file/tetushi/Image/IMG_89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32" y="3861048"/>
            <a:ext cx="4466088" cy="29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etushi.tatarstan.ru/file/tetushi/Image/IMG_90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917" y="3611276"/>
            <a:ext cx="4840980" cy="32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95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etushi.tatarstan.ru/file/tetushi/Image/IMG_9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5137"/>
            <a:ext cx="8628112" cy="57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105835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  ветеранов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войны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G_76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244408" cy="618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573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105835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 праздничная  программа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«Верится в чудеса»</a:t>
            </a:r>
          </a:p>
        </p:txBody>
      </p:sp>
    </p:spTree>
    <p:extLst>
      <p:ext uri="{BB962C8B-B14F-4D97-AF65-F5344CB8AC3E}">
        <p14:creationId xmlns:p14="http://schemas.microsoft.com/office/powerpoint/2010/main" val="339989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079" y="2420888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итогах  проведении  праздничных новогодних мероприятий на территории Тетюшского муниципального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59" y="313239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Logotip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43601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22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etushi.tatarstan.ru/file/tetushi/Image/IMG_9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554"/>
            <a:ext cx="8879632" cy="591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85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etushi.tatarstan.ru/file/tetushi/Image/IMG_9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950"/>
            <a:ext cx="4228133" cy="281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tetushi.tatarstan.ru/file/tetushi/Image/IMG_9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171728" cy="34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tetushi.tatarstan.ru/file/tetushi/Image/IMG_9329+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16447"/>
            <a:ext cx="4398078" cy="293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6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tetushi.tatarstan.ru/file/tetushi/Image/IMG_9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4831"/>
            <a:ext cx="4202795" cy="28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tetushi.tatarstan.ru/file/tetushi/Image/IMG_93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1220"/>
            <a:ext cx="4451648" cy="29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tetushi.tatarstan.ru/file/tetushi/Image/IMG_93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593270" cy="30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63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etushi.tatarstan.ru/file/tetushi/Image/IMG_9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950"/>
            <a:ext cx="4336212" cy="28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etushi.tatarstan.ru/file/tetushi/Image/IMG_93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5099720" cy="33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etushi.tatarstan.ru/file/tetushi/Image/IMG_93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96158"/>
            <a:ext cx="4485694" cy="298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91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tetushi.tatarstan.ru/file/tetushi/Image/IMG_9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02" y="360762"/>
            <a:ext cx="4572000" cy="30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tetushi.tatarstan.ru/file/tetushi/Image/IMG_94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1694"/>
            <a:ext cx="4199012" cy="279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tetushi.tatarstan.ru/file/tetushi/Image/IMG_92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9521"/>
            <a:ext cx="4424456" cy="294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tetushi.tatarstan.ru/file/tetushi/Image/IMG_91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4" y="3429000"/>
            <a:ext cx="4440758" cy="29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87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etushi.tatarstan.ru/file/tetushi/Image/DJI_0043.MP4_snapshot_00.33_%5b2019.01.02_18.13.52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" y="476672"/>
            <a:ext cx="8916144" cy="59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82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244334"/>
            <a:ext cx="5706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рождением, малыш!</a:t>
            </a:r>
          </a:p>
        </p:txBody>
      </p:sp>
    </p:spTree>
    <p:extLst>
      <p:ext uri="{BB962C8B-B14F-4D97-AF65-F5344CB8AC3E}">
        <p14:creationId xmlns:p14="http://schemas.microsoft.com/office/powerpoint/2010/main" val="4009586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tatarstan.ru/rus/file/news/1301_n1649316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2" y="1124744"/>
            <a:ext cx="8738548" cy="489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699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tetushi.tatarstan.ru/file/tetushi/Image/IMG_9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6" y="908720"/>
            <a:ext cx="8592716" cy="572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32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tetushi.tatarstan.ru/file/tetushi/Image/IMG_9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7" y="764704"/>
            <a:ext cx="8700795" cy="579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8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7" y="3244334"/>
            <a:ext cx="6595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городской елки </a:t>
            </a:r>
          </a:p>
        </p:txBody>
      </p:sp>
      <p:pic>
        <p:nvPicPr>
          <p:cNvPr id="3" name="Picture 2" descr="C:\Users\user\Desktop\Logotip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239"/>
            <a:ext cx="143601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59" y="313239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9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tetushi.tatarstan.ru/file/tetushi/Image/IMG_9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7213"/>
            <a:ext cx="8940193" cy="595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095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105835"/>
            <a:ext cx="7344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 мероприятия 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учреждениях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93560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tatarstan.ru/rus/file/news/1301_n1644989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5" y="548680"/>
            <a:ext cx="4351674" cy="243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tetushi.tatarstan.ru/file/tetushi/Image/DSC_08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52" y="332656"/>
            <a:ext cx="4211687" cy="31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tatarstan.ru/rus/file/news/1301_n1644708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705" y="3388522"/>
            <a:ext cx="5138891" cy="28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tetushi.tatarstan.ru/file/tetushi/Image/IMG-20191227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81" y="3893232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62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etushi.tatarstan.ru/file/tetushi/Image/DSC048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8" y="595028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tatarstan.ru/rus/file/news/1301_n1645178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2" y="4149080"/>
            <a:ext cx="4177481" cy="23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tetushi.tatarstan.ru/file/tetushi/Image/20191226_1117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56035"/>
            <a:ext cx="5536453" cy="31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979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967335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овогодние подарки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Главы Тетюшского муниципального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Сафиуллова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Рамиса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Хатыповича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12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tatarstan.ru/rus/file/news/1301_n1642932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9" y="1124744"/>
            <a:ext cx="8995581" cy="504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64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2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105835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 мероприятия 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учреждениях  культуры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1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atarstan.ru/rus/file/news/1301_n164821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0" y="274499"/>
            <a:ext cx="5008543" cy="28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tetushi.tatarstan.ru/file/tetushi/Image/20191230_193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1116"/>
            <a:ext cx="2889321" cy="330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tatarstan.ru/rus/file/news/1301_n1648092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7" y="3510691"/>
            <a:ext cx="4433246" cy="24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tatarstan.ru/rus/file/news/1301_n1644492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13" y="4149080"/>
            <a:ext cx="4368988" cy="24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98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tatarstan.ru/rus/file/news/1301_n164809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7" y="908720"/>
            <a:ext cx="436956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tatarstan.ru/rus/file/news/1301_n1648088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60" y="276349"/>
            <a:ext cx="4341540" cy="243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tetushi.tatarstan.ru/file/tetushi/Image/IMG_96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05338"/>
            <a:ext cx="4612060" cy="30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tetushi.tatarstan.ru/file/tetushi/Image/IMG-20191229-WA0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23846"/>
            <a:ext cx="2348826" cy="417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6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atarstan.ru/rus/file/news/1301_n164527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6" y="836712"/>
            <a:ext cx="437387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tatarstan.ru/rus/file/news/1301_n1647788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5" y="3717032"/>
            <a:ext cx="4680520" cy="262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РДК\Desktop\IMG_98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10" y="476672"/>
            <a:ext cx="3898669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СДК, СК\20191229_1205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40" y="3757491"/>
            <a:ext cx="3672407" cy="2582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20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etushi.tatarstan.ru/file/tetushi/Image/IMG_6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" y="908720"/>
            <a:ext cx="8808875" cy="58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Logotip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27584" cy="9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53" y="83601"/>
            <a:ext cx="1306647" cy="92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57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105835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 мероприятия 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учреждениях 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63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ksana\AppData\Local\Microsoft\Windows\Temporary Internet Files\Content.Word\52264d7e-e9f5-4955-99cb-518aa870cc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39248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Oksana\AppData\Local\Microsoft\Windows\Temporary Internet Files\Content.Word\бадд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5" b="14870"/>
          <a:stretch/>
        </p:blipFill>
        <p:spPr bwMode="auto">
          <a:xfrm>
            <a:off x="5292080" y="299462"/>
            <a:ext cx="3032606" cy="3450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Oksana\AppData\Local\Microsoft\Windows\Temporary Internet Files\Content.Word\шашки 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270354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Oksana\AppData\Local\Microsoft\Windows\Temporary Internet Files\Content.Word\IMG_78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48547"/>
            <a:ext cx="2923835" cy="1505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772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3e3f66ac-43ac-4150-a512-296f4a7af54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790256" cy="296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9b27db47-4aab-40f3-82de-8823c343fd2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1"/>
            <a:ext cx="4870276" cy="263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Oksana\AppData\Local\Microsoft\Windows\Temporary Internet Files\Content.Word\IMG_78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00707"/>
            <a:ext cx="2880320" cy="2170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066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105835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 мероприятия 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учреждениях 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 защиты населения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85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AppData\Local\Microsoft\Windows\Temporary Internet Files\Content.Outlook\3C6G0YB8\DSC_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8298"/>
            <a:ext cx="5009712" cy="379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AppData\Local\Microsoft\Windows\Temporary Internet Files\Content.Outlook\3C6G0YB8\DSC_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95666"/>
            <a:ext cx="324900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user\AppData\Local\Microsoft\Windows\Temporary Internet Files\Content.Outlook\3C6G0YB8\DSC_0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7" y="3861048"/>
            <a:ext cx="346662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user\AppData\Local\Microsoft\Windows\Temporary Internet Files\Content.Outlook\3C6G0YB8\DSC_0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76" y="4509120"/>
            <a:ext cx="3047984" cy="22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21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Outlook\3C6G0YB8\IMG-20200103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AppData\Local\Microsoft\Windows\Temporary Internet Files\Content.Outlook\3C6G0YB8\IMG-20200103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2" y="332656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AppData\Local\Microsoft\Windows\Temporary Internet Files\Content.Outlook\3C6G0YB8\IMG-20200103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4" y="3506867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AppData\Local\Microsoft\Windows\Temporary Internet Files\Content.Outlook\3C6G0YB8\IMG-20200103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3" y="3218835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2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etushi.tatarstan.ru/file/tetushi/Image/IMG_67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71" y="383673"/>
            <a:ext cx="4014695" cy="267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etushi.tatarstan.ru/file/tetushi/Image/IMG_6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" y="178144"/>
            <a:ext cx="43231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etushi.tatarstan.ru/file/tetushi/Image/IMG_67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23" y="3317465"/>
            <a:ext cx="4469940" cy="297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etushi.tatarstan.ru/file/tetushi/Image/IMG_67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" y="3403479"/>
            <a:ext cx="4451648" cy="29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86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59" y="313239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28836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награждения победителей и призеров Республиканских олимпиад, конкурсов, соревнований школьников «Бал чудес» </a:t>
            </a:r>
          </a:p>
        </p:txBody>
      </p:sp>
      <p:pic>
        <p:nvPicPr>
          <p:cNvPr id="5" name="Picture 2" descr="C:\Users\user\Desktop\Logotip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" y="0"/>
            <a:ext cx="159958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47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"/>
            <a:ext cx="1211288" cy="8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etushi.tatarstan.ru/file/tetushi/Image/IMG_7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073639" cy="204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etushi.tatarstan.ru/file/tetushi/Image/IMG_7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0222"/>
            <a:ext cx="3441655" cy="23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etushi.tatarstan.ru/file/tetushi/Image/IMG_72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90" y="3664186"/>
            <a:ext cx="3746188" cy="249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tushi.tatarstan.ru/file/tetushi/Image/IMG_72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587552" cy="23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23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etushi.tatarstan.ru/file/tetushi/Image/IMG_727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027712" cy="33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urlat-tat.ru/images/uploads/news/2018/9/4/abd20d3e9cc545a0adfaa4d89b0bd8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5974"/>
            <a:ext cx="1872208" cy="13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etushi.tatarstan.ru/file/tetushi/Image/IMG_72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6300"/>
            <a:ext cx="4163616" cy="27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etushi.tatarstan.ru/file/tetushi/Image/IMG_72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96" y="2564904"/>
            <a:ext cx="4422069" cy="29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7559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799</TotalTime>
  <Words>174</Words>
  <Application>Microsoft Office PowerPoint</Application>
  <PresentationFormat>Экран (4:3)</PresentationFormat>
  <Paragraphs>33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KVA</dc:creator>
  <cp:lastModifiedBy>user</cp:lastModifiedBy>
  <cp:revision>32</cp:revision>
  <dcterms:created xsi:type="dcterms:W3CDTF">2019-12-29T05:13:47Z</dcterms:created>
  <dcterms:modified xsi:type="dcterms:W3CDTF">2020-01-15T11:15:29Z</dcterms:modified>
</cp:coreProperties>
</file>