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B7B"/>
    <a:srgbClr val="E2D1C4"/>
    <a:srgbClr val="D7BFAD"/>
    <a:srgbClr val="DFC7BF"/>
    <a:srgbClr val="E7D5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7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528" y="0"/>
            <a:ext cx="8676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Правила землепользования и застройки муниципального образования «город Тетюши» Тетюшского муниципального района Республики Татарстан. 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Фрагмент Карты градостроительного зонирования. Территориальные зоны.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(после внесения изменений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границ территориальной зоны земельного участка с кадастровым номером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16:38:010501:15 по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адресу: г.Тетюши, ул.Северная,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д.17а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 зоне 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П-Зона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объектов  промышленного  производства»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8962522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55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Рустем</dc:creator>
  <cp:lastModifiedBy>Рустем</cp:lastModifiedBy>
  <cp:revision>13</cp:revision>
  <dcterms:created xsi:type="dcterms:W3CDTF">2018-01-26T10:56:29Z</dcterms:created>
  <dcterms:modified xsi:type="dcterms:W3CDTF">2020-07-24T10:59:42Z</dcterms:modified>
</cp:coreProperties>
</file>