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B7B7B"/>
    <a:srgbClr val="E2D1C4"/>
    <a:srgbClr val="D7BFAD"/>
    <a:srgbClr val="DFC7BF"/>
    <a:srgbClr val="E7D5C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0"/>
    <p:restoredTop sz="94660"/>
  </p:normalViewPr>
  <p:slideViewPr>
    <p:cSldViewPr>
      <p:cViewPr>
        <p:scale>
          <a:sx n="120" d="100"/>
          <a:sy n="120" d="100"/>
        </p:scale>
        <p:origin x="-240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24.07.2020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24.07.2020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24.07.2020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24.07.2020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24.07.2020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24.07.2020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24.07.2020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24.07.2020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24.07.2020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24.07.2020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24.07.2020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24.07.2020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323528" y="188640"/>
            <a:ext cx="838842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Правила землепользования и застройки муниципального образования «город Тетюши» Тетюшского муниципального района Республики Татарстан. </a:t>
            </a:r>
          </a:p>
          <a:p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Фрагмент Карты градостроительного зонирования. Территориальные зоны. 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(до внесения изменений)</a:t>
            </a: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/>
          <p:cNvPicPr/>
          <p:nvPr/>
        </p:nvPicPr>
        <p:blipFill>
          <a:blip r:embed="rId2" cstate="print"/>
          <a:srcRect t="5536" b="9966"/>
          <a:stretch>
            <a:fillRect/>
          </a:stretch>
        </p:blipFill>
        <p:spPr bwMode="auto">
          <a:xfrm>
            <a:off x="107504" y="1124744"/>
            <a:ext cx="8928992" cy="5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44</TotalTime>
  <Words>29</Words>
  <Application>Microsoft Office PowerPoint</Application>
  <PresentationFormat>Экран (4:3)</PresentationFormat>
  <Paragraphs>2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Тема Office</vt:lpstr>
      <vt:lpstr>Слайд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Рустем</dc:creator>
  <cp:lastModifiedBy>Рустем</cp:lastModifiedBy>
  <cp:revision>13</cp:revision>
  <dcterms:created xsi:type="dcterms:W3CDTF">2018-01-26T10:56:29Z</dcterms:created>
  <dcterms:modified xsi:type="dcterms:W3CDTF">2020-07-24T10:59:51Z</dcterms:modified>
</cp:coreProperties>
</file>