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  <a:srgbClr val="FF5B5B"/>
    <a:srgbClr val="FF6D6D"/>
    <a:srgbClr val="FB7171"/>
    <a:srgbClr val="FF7979"/>
    <a:srgbClr val="FF656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268760"/>
          </a:xfrm>
        </p:spPr>
        <p:txBody>
          <a:bodyPr>
            <a:no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Проект внесения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изменений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Правила землепользования и застройки «Карту градостроительного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зонирования_Территориальные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зоны» МО «город Тетюши»  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отношении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земельного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участка с кадастровым номером 16:38:010509:72, общей площадью 277 кв.м,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расположенного по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адресу: г.Тетюши, ул.Свердлова, д.57 Б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зоне «Ж1-Зона индивидуальной жилой застройки»,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1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зону «ОД1 – Зона многофункциональной общественно-деловой застройки» </a:t>
            </a:r>
            <a:br>
              <a:rPr lang="ru-RU" sz="1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latin typeface="Times New Roman" pitchFamily="18" charset="0"/>
                <a:cs typeface="Times New Roman" pitchFamily="18" charset="0"/>
              </a:rPr>
              <a:t>(после внесения изменений)</a:t>
            </a:r>
            <a:endParaRPr lang="ru-RU" sz="13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03850"/>
            <a:ext cx="8748465" cy="555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88640"/>
            <a:ext cx="7772400" cy="504055"/>
          </a:xfrm>
        </p:spPr>
        <p:txBody>
          <a:bodyPr>
            <a:normAutofit/>
          </a:bodyPr>
          <a:lstStyle/>
          <a:p>
            <a:r>
              <a:rPr lang="ru-RU" sz="1400" dirty="0" smtClean="0"/>
              <a:t>(до внесения изменений)</a:t>
            </a:r>
            <a:endParaRPr lang="ru-RU" sz="1400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t="5536" b="9966"/>
          <a:stretch>
            <a:fillRect/>
          </a:stretch>
        </p:blipFill>
        <p:spPr bwMode="auto">
          <a:xfrm>
            <a:off x="179512" y="908720"/>
            <a:ext cx="8820472" cy="594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24</Words>
  <Application>Microsoft Office PowerPoint</Application>
  <PresentationFormat>Экран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Проект внесения изменений в Правила землепользования и застройки «Карту градостроительного зонирования_Территориальные зоны» МО «город Тетюши»   в отношении земельного участка с кадастровым номером 16:38:010509:72, общей площадью 277 кв.м,  расположенного по адресу: г.Тетюши, ул.Свердлова, д.57 Б  в зоне «Ж1-Зона индивидуальной жилой застройки»,   на зону «ОД1 – Зона многофункциональной общественно-деловой застройки»  (после внесения изменений)</vt:lpstr>
      <vt:lpstr>(до внесения изменений)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Галина</dc:creator>
  <cp:lastModifiedBy>Рустем</cp:lastModifiedBy>
  <cp:revision>18</cp:revision>
  <dcterms:created xsi:type="dcterms:W3CDTF">2020-10-06T07:10:53Z</dcterms:created>
  <dcterms:modified xsi:type="dcterms:W3CDTF">2020-11-27T08:38:18Z</dcterms:modified>
</cp:coreProperties>
</file>