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6633"/>
    <a:srgbClr val="FF5B5B"/>
    <a:srgbClr val="FF6D6D"/>
    <a:srgbClr val="FB7171"/>
    <a:srgbClr val="FF7979"/>
    <a:srgbClr val="FF6565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9" d="100"/>
          <a:sy n="99" d="100"/>
        </p:scale>
        <p:origin x="-24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27.11.2020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512" y="116632"/>
            <a:ext cx="8784976" cy="1224136"/>
          </a:xfrm>
        </p:spPr>
        <p:txBody>
          <a:bodyPr>
            <a:noAutofit/>
          </a:bodyPr>
          <a:lstStyle/>
          <a:p>
            <a:r>
              <a:rPr lang="ru-RU" sz="1300" dirty="0" smtClean="0">
                <a:latin typeface="Times New Roman" pitchFamily="18" charset="0"/>
                <a:cs typeface="Times New Roman" pitchFamily="18" charset="0"/>
              </a:rPr>
              <a:t>Проект внесения изменений в Правила землепользования и застройки «Карту градостроительного </a:t>
            </a:r>
            <a:r>
              <a:rPr lang="ru-RU" sz="1300" dirty="0" err="1" smtClean="0">
                <a:latin typeface="Times New Roman" pitchFamily="18" charset="0"/>
                <a:cs typeface="Times New Roman" pitchFamily="18" charset="0"/>
              </a:rPr>
              <a:t>зонирования_Территориальные</a:t>
            </a:r>
            <a:r>
              <a:rPr lang="ru-RU" sz="1300" dirty="0" smtClean="0">
                <a:latin typeface="Times New Roman" pitchFamily="18" charset="0"/>
                <a:cs typeface="Times New Roman" pitchFamily="18" charset="0"/>
              </a:rPr>
              <a:t> зоны» МО «город Тетюши»  </a:t>
            </a:r>
            <a:br>
              <a:rPr lang="ru-RU" sz="13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300" dirty="0" smtClean="0">
                <a:latin typeface="Times New Roman" pitchFamily="18" charset="0"/>
                <a:cs typeface="Times New Roman" pitchFamily="18" charset="0"/>
              </a:rPr>
              <a:t>в отношении земельного участка </a:t>
            </a:r>
            <a:r>
              <a:rPr lang="ru-RU" sz="1300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300" dirty="0" smtClean="0">
                <a:latin typeface="Times New Roman" pitchFamily="18" charset="0"/>
                <a:cs typeface="Times New Roman" pitchFamily="18" charset="0"/>
              </a:rPr>
              <a:t>кадастровым номером 16:38:010402:528, общей площадью 1949 кв.м, </a:t>
            </a:r>
            <a:r>
              <a:rPr lang="ru-RU" sz="13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3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300" dirty="0" smtClean="0">
                <a:latin typeface="Times New Roman" pitchFamily="18" charset="0"/>
                <a:cs typeface="Times New Roman" pitchFamily="18" charset="0"/>
              </a:rPr>
              <a:t>расположенного </a:t>
            </a:r>
            <a:r>
              <a:rPr lang="ru-RU" sz="1300" dirty="0" smtClean="0">
                <a:latin typeface="Times New Roman" pitchFamily="18" charset="0"/>
                <a:cs typeface="Times New Roman" pitchFamily="18" charset="0"/>
              </a:rPr>
              <a:t>по адресу: г.Тетюши, ул. Ветгородок, д.10 А в зоне «С1-Зона складских объектов», </a:t>
            </a:r>
            <a:r>
              <a:rPr lang="ru-RU" sz="13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3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300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300" dirty="0" smtClean="0">
                <a:latin typeface="Times New Roman" pitchFamily="18" charset="0"/>
                <a:cs typeface="Times New Roman" pitchFamily="18" charset="0"/>
              </a:rPr>
              <a:t>зону «Ж1-Зона индивидуальной жилой застройки» </a:t>
            </a:r>
            <a:br>
              <a:rPr lang="ru-RU" sz="13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300" dirty="0" smtClean="0">
                <a:latin typeface="Times New Roman" pitchFamily="18" charset="0"/>
                <a:cs typeface="Times New Roman" pitchFamily="18" charset="0"/>
              </a:rPr>
              <a:t>(после внесения изменений)</a:t>
            </a:r>
            <a:endParaRPr lang="ru-RU" sz="13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t="3680" b="3680"/>
          <a:stretch>
            <a:fillRect/>
          </a:stretch>
        </p:blipFill>
        <p:spPr bwMode="auto">
          <a:xfrm>
            <a:off x="395536" y="1412776"/>
            <a:ext cx="8593307" cy="5445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188640"/>
            <a:ext cx="7772400" cy="864095"/>
          </a:xfrm>
        </p:spPr>
        <p:txBody>
          <a:bodyPr>
            <a:norm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(до внесения изменений)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 t="8489" b="10704"/>
          <a:stretch>
            <a:fillRect/>
          </a:stretch>
        </p:blipFill>
        <p:spPr bwMode="auto">
          <a:xfrm>
            <a:off x="251520" y="1325053"/>
            <a:ext cx="8676456" cy="5482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113</TotalTime>
  <Words>24</Words>
  <Application>Microsoft Office PowerPoint</Application>
  <PresentationFormat>Экран (4:3)</PresentationFormat>
  <Paragraphs>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Проект внесения изменений в Правила землепользования и застройки «Карту градостроительного зонирования_Территориальные зоны» МО «город Тетюши»   в отношении земельного участка с кадастровым номером 16:38:010402:528, общей площадью 1949 кв.м,  расположенного по адресу: г.Тетюши, ул. Ветгородок, д.10 А в зоне «С1-Зона складских объектов»,  на зону «Ж1-Зона индивидуальной жилой застройки»  (после внесения изменений)</vt:lpstr>
      <vt:lpstr>(до внесения изменений)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Галина</dc:creator>
  <cp:lastModifiedBy>Рустем</cp:lastModifiedBy>
  <cp:revision>16</cp:revision>
  <dcterms:created xsi:type="dcterms:W3CDTF">2020-10-06T07:10:53Z</dcterms:created>
  <dcterms:modified xsi:type="dcterms:W3CDTF">2020-11-27T08:43:16Z</dcterms:modified>
</cp:coreProperties>
</file>